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charts/chartEx4.xml" ContentType="application/vnd.ms-office.chartex+xml"/>
  <Override PartName="/ppt/charts/style4.xml" ContentType="application/vnd.ms-office.chartstyle+xml"/>
  <Override PartName="/ppt/charts/colors4.xml" ContentType="application/vnd.ms-office.chartcolorstyle+xml"/>
  <Override PartName="/ppt/charts/chartEx5.xml" ContentType="application/vnd.ms-office.chartex+xml"/>
  <Override PartName="/ppt/charts/style5.xml" ContentType="application/vnd.ms-office.chartstyle+xml"/>
  <Override PartName="/ppt/charts/colors5.xml" ContentType="application/vnd.ms-office.chartcolorstyle+xml"/>
  <Override PartName="/ppt/charts/chartEx6.xml" ContentType="application/vnd.ms-office.chartex+xml"/>
  <Override PartName="/ppt/charts/style6.xml" ContentType="application/vnd.ms-office.chartstyle+xml"/>
  <Override PartName="/ppt/charts/colors6.xml" ContentType="application/vnd.ms-office.chartcolorstyle+xml"/>
  <Override PartName="/ppt/charts/chartEx7.xml" ContentType="application/vnd.ms-office.chartex+xml"/>
  <Override PartName="/ppt/charts/style7.xml" ContentType="application/vnd.ms-office.chartstyle+xml"/>
  <Override PartName="/ppt/charts/colors7.xml" ContentType="application/vnd.ms-office.chartcolorstyle+xml"/>
  <Override PartName="/ppt/charts/chart1.xml" ContentType="application/vnd.openxmlformats-officedocument.drawingml.chart+xml"/>
  <Override PartName="/ppt/charts/style8.xml" ContentType="application/vnd.ms-office.chartstyle+xml"/>
  <Override PartName="/ppt/charts/colors8.xml" ContentType="application/vnd.ms-office.chartcolorstyle+xml"/>
  <Override PartName="/ppt/charts/chart2.xml" ContentType="application/vnd.openxmlformats-officedocument.drawingml.chart+xml"/>
  <Override PartName="/ppt/charts/style9.xml" ContentType="application/vnd.ms-office.chartstyle+xml"/>
  <Override PartName="/ppt/charts/colors9.xml" ContentType="application/vnd.ms-office.chartcolorstyle+xml"/>
  <Override PartName="/ppt/charts/chart3.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340" r:id="rId2"/>
    <p:sldId id="319" r:id="rId3"/>
    <p:sldId id="320" r:id="rId4"/>
    <p:sldId id="314" r:id="rId5"/>
    <p:sldId id="321" r:id="rId6"/>
    <p:sldId id="257" r:id="rId7"/>
    <p:sldId id="258" r:id="rId8"/>
    <p:sldId id="322" r:id="rId9"/>
    <p:sldId id="260" r:id="rId10"/>
    <p:sldId id="259" r:id="rId11"/>
    <p:sldId id="339" r:id="rId12"/>
    <p:sldId id="335" r:id="rId13"/>
    <p:sldId id="261" r:id="rId14"/>
    <p:sldId id="323" r:id="rId15"/>
    <p:sldId id="315" r:id="rId16"/>
    <p:sldId id="325" r:id="rId17"/>
    <p:sldId id="326" r:id="rId18"/>
    <p:sldId id="327" r:id="rId19"/>
    <p:sldId id="316" r:id="rId20"/>
    <p:sldId id="324" r:id="rId21"/>
    <p:sldId id="317" r:id="rId22"/>
    <p:sldId id="329" r:id="rId23"/>
    <p:sldId id="328" r:id="rId24"/>
    <p:sldId id="332" r:id="rId25"/>
    <p:sldId id="331" r:id="rId26"/>
    <p:sldId id="333" r:id="rId27"/>
    <p:sldId id="330" r:id="rId28"/>
    <p:sldId id="334" r:id="rId29"/>
    <p:sldId id="318" r:id="rId30"/>
    <p:sldId id="34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5"/>
  </p:normalViewPr>
  <p:slideViewPr>
    <p:cSldViewPr snapToGrid="0">
      <p:cViewPr varScale="1">
        <p:scale>
          <a:sx n="121" d="100"/>
          <a:sy n="121"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anukaushik/Downloads/Car1.xlsx" TargetMode="External"/><Relationship Id="rId2" Type="http://schemas.microsoft.com/office/2011/relationships/chartColorStyle" Target="colors8.xml"/><Relationship Id="rId1" Type="http://schemas.microsoft.com/office/2011/relationships/chartStyle" Target="style8.xml"/></Relationships>
</file>

<file path=ppt/charts/_rels/chart2.xml.rels><?xml version="1.0" encoding="UTF-8" standalone="yes"?>
<Relationships xmlns="http://schemas.openxmlformats.org/package/2006/relationships"><Relationship Id="rId3" Type="http://schemas.openxmlformats.org/officeDocument/2006/relationships/oleObject" Target="file:////Users/anukaushik/Downloads/Car1.xlsx" TargetMode="External"/><Relationship Id="rId2" Type="http://schemas.microsoft.com/office/2011/relationships/chartColorStyle" Target="colors9.xml"/><Relationship Id="rId1" Type="http://schemas.microsoft.com/office/2011/relationships/chartStyle" Target="style9.xml"/></Relationships>
</file>

<file path=ppt/charts/_rels/chart3.xml.rels><?xml version="1.0" encoding="UTF-8" standalone="yes"?>
<Relationships xmlns="http://schemas.openxmlformats.org/package/2006/relationships"><Relationship Id="rId3" Type="http://schemas.openxmlformats.org/officeDocument/2006/relationships/oleObject" Target="file:////Users/anukaushik/Downloads/Car1.xlsx"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anukaushik/Downloads/Car.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Users/anukaushik/Downloads/Car.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Users/anukaushik/Downloads/Car.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Users/anukaushik/Downloads/Car.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Users/anukaushik/Downloads/Car.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Users/anukaushik/Downloads/Car.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Users/anukaushik/Downloads/Ca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b="1"/>
              <a:t>Market Category: Car Models and Popularity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insight_1!$B$1</c:f>
              <c:strCache>
                <c:ptCount val="1"/>
                <c:pt idx="0">
                  <c:v>No of Car Models</c:v>
                </c:pt>
              </c:strCache>
            </c:strRef>
          </c:tx>
          <c:spPr>
            <a:solidFill>
              <a:schemeClr val="accent1">
                <a:lumMod val="40000"/>
                <a:lumOff val="60000"/>
              </a:schemeClr>
            </a:solidFill>
            <a:ln>
              <a:solidFill>
                <a:schemeClr val="accent1">
                  <a:lumMod val="40000"/>
                  <a:lumOff val="60000"/>
                </a:schemeClr>
              </a:solidFill>
            </a:ln>
            <a:effectLst/>
          </c:spPr>
          <c:invertIfNegative val="0"/>
          <c:cat>
            <c:strRef>
              <c:f>insight_1!$A$2:$A$11</c:f>
              <c:strCache>
                <c:ptCount val="10"/>
                <c:pt idx="0">
                  <c:v>Factory Tuner</c:v>
                </c:pt>
                <c:pt idx="1">
                  <c:v>Luxury</c:v>
                </c:pt>
                <c:pt idx="2">
                  <c:v>Exotic</c:v>
                </c:pt>
                <c:pt idx="3">
                  <c:v>Hatchback</c:v>
                </c:pt>
                <c:pt idx="4">
                  <c:v>Hybrid</c:v>
                </c:pt>
                <c:pt idx="5">
                  <c:v>Performance</c:v>
                </c:pt>
                <c:pt idx="6">
                  <c:v>Flex Fuel</c:v>
                </c:pt>
                <c:pt idx="7">
                  <c:v>Diesel</c:v>
                </c:pt>
                <c:pt idx="8">
                  <c:v>High-Performance</c:v>
                </c:pt>
                <c:pt idx="9">
                  <c:v>Crossover</c:v>
                </c:pt>
              </c:strCache>
            </c:strRef>
          </c:cat>
          <c:val>
            <c:numRef>
              <c:f>insight_1!$B$2:$B$11</c:f>
              <c:numCache>
                <c:formatCode>General</c:formatCode>
                <c:ptCount val="10"/>
                <c:pt idx="0">
                  <c:v>609</c:v>
                </c:pt>
                <c:pt idx="1">
                  <c:v>6598</c:v>
                </c:pt>
                <c:pt idx="2">
                  <c:v>491</c:v>
                </c:pt>
                <c:pt idx="3">
                  <c:v>1075</c:v>
                </c:pt>
                <c:pt idx="4">
                  <c:v>337</c:v>
                </c:pt>
                <c:pt idx="5">
                  <c:v>1953</c:v>
                </c:pt>
                <c:pt idx="6">
                  <c:v>1179</c:v>
                </c:pt>
                <c:pt idx="7">
                  <c:v>202</c:v>
                </c:pt>
                <c:pt idx="8">
                  <c:v>1373</c:v>
                </c:pt>
                <c:pt idx="9">
                  <c:v>1994</c:v>
                </c:pt>
              </c:numCache>
            </c:numRef>
          </c:val>
          <c:extLst>
            <c:ext xmlns:c16="http://schemas.microsoft.com/office/drawing/2014/chart" uri="{C3380CC4-5D6E-409C-BE32-E72D297353CC}">
              <c16:uniqueId val="{00000000-26FD-8E46-8076-81CAF3DDFA02}"/>
            </c:ext>
          </c:extLst>
        </c:ser>
        <c:dLbls>
          <c:showLegendKey val="0"/>
          <c:showVal val="0"/>
          <c:showCatName val="0"/>
          <c:showSerName val="0"/>
          <c:showPercent val="0"/>
          <c:showBubbleSize val="0"/>
        </c:dLbls>
        <c:gapWidth val="219"/>
        <c:axId val="2008049232"/>
        <c:axId val="750171551"/>
      </c:barChart>
      <c:lineChart>
        <c:grouping val="standard"/>
        <c:varyColors val="0"/>
        <c:ser>
          <c:idx val="1"/>
          <c:order val="1"/>
          <c:tx>
            <c:strRef>
              <c:f>insight_1!$C$1</c:f>
              <c:strCache>
                <c:ptCount val="1"/>
                <c:pt idx="0">
                  <c:v>Popularity</c:v>
                </c:pt>
              </c:strCache>
            </c:strRef>
          </c:tx>
          <c:spPr>
            <a:ln w="28575" cap="rnd">
              <a:solidFill>
                <a:schemeClr val="accent1"/>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insight_1!$A$2:$A$11</c:f>
              <c:strCache>
                <c:ptCount val="10"/>
                <c:pt idx="0">
                  <c:v>Factory Tuner</c:v>
                </c:pt>
                <c:pt idx="1">
                  <c:v>Luxury</c:v>
                </c:pt>
                <c:pt idx="2">
                  <c:v>Exotic</c:v>
                </c:pt>
                <c:pt idx="3">
                  <c:v>Hatchback</c:v>
                </c:pt>
                <c:pt idx="4">
                  <c:v>Hybrid</c:v>
                </c:pt>
                <c:pt idx="5">
                  <c:v>Performance</c:v>
                </c:pt>
                <c:pt idx="6">
                  <c:v>Flex Fuel</c:v>
                </c:pt>
                <c:pt idx="7">
                  <c:v>Diesel</c:v>
                </c:pt>
                <c:pt idx="8">
                  <c:v>High-Performance</c:v>
                </c:pt>
                <c:pt idx="9">
                  <c:v>Crossover</c:v>
                </c:pt>
              </c:strCache>
            </c:strRef>
          </c:cat>
          <c:val>
            <c:numRef>
              <c:f>insight_1!$C$2:$C$11</c:f>
              <c:numCache>
                <c:formatCode>General</c:formatCode>
                <c:ptCount val="10"/>
                <c:pt idx="0">
                  <c:v>36863.29</c:v>
                </c:pt>
                <c:pt idx="1">
                  <c:v>15599.24</c:v>
                </c:pt>
                <c:pt idx="2">
                  <c:v>1227.1300000000001</c:v>
                </c:pt>
                <c:pt idx="3">
                  <c:v>3669.9</c:v>
                </c:pt>
                <c:pt idx="4">
                  <c:v>21940.86</c:v>
                </c:pt>
                <c:pt idx="5">
                  <c:v>28090.639999999999</c:v>
                </c:pt>
                <c:pt idx="6">
                  <c:v>9450.4699999999993</c:v>
                </c:pt>
                <c:pt idx="7">
                  <c:v>9688.2000000000007</c:v>
                </c:pt>
                <c:pt idx="8">
                  <c:v>104342.31</c:v>
                </c:pt>
                <c:pt idx="9">
                  <c:v>1493.82</c:v>
                </c:pt>
              </c:numCache>
            </c:numRef>
          </c:val>
          <c:smooth val="0"/>
          <c:extLst>
            <c:ext xmlns:c16="http://schemas.microsoft.com/office/drawing/2014/chart" uri="{C3380CC4-5D6E-409C-BE32-E72D297353CC}">
              <c16:uniqueId val="{00000001-26FD-8E46-8076-81CAF3DDFA02}"/>
            </c:ext>
          </c:extLst>
        </c:ser>
        <c:dLbls>
          <c:showLegendKey val="0"/>
          <c:showVal val="0"/>
          <c:showCatName val="0"/>
          <c:showSerName val="0"/>
          <c:showPercent val="0"/>
          <c:showBubbleSize val="0"/>
        </c:dLbls>
        <c:marker val="1"/>
        <c:smooth val="0"/>
        <c:axId val="1979661360"/>
        <c:axId val="1979676000"/>
      </c:lineChart>
      <c:catAx>
        <c:axId val="2008049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0171551"/>
        <c:crosses val="autoZero"/>
        <c:auto val="1"/>
        <c:lblAlgn val="ctr"/>
        <c:lblOffset val="100"/>
        <c:noMultiLvlLbl val="0"/>
      </c:catAx>
      <c:valAx>
        <c:axId val="75017155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b="1"/>
                  <a:t>No</a:t>
                </a:r>
                <a:r>
                  <a:rPr lang="en-GB" b="1" baseline="0"/>
                  <a:t> of Car Models</a:t>
                </a:r>
                <a:endParaRPr lang="en-GB" b="1"/>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8049232"/>
        <c:crosses val="autoZero"/>
        <c:crossBetween val="between"/>
      </c:valAx>
      <c:valAx>
        <c:axId val="1979676000"/>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b="1"/>
                  <a:t>Average Popularity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9661360"/>
        <c:crosses val="max"/>
        <c:crossBetween val="between"/>
      </c:valAx>
      <c:catAx>
        <c:axId val="1979661360"/>
        <c:scaling>
          <c:orientation val="minMax"/>
        </c:scaling>
        <c:delete val="1"/>
        <c:axPos val="b"/>
        <c:numFmt formatCode="General" sourceLinked="1"/>
        <c:majorTickMark val="out"/>
        <c:minorTickMark val="none"/>
        <c:tickLblPos val="nextTo"/>
        <c:crossAx val="197967600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latin typeface="Times New Roman" panose="02020603050405020304" pitchFamily="18" charset="0"/>
                <a:cs typeface="Times New Roman" panose="02020603050405020304" pitchFamily="18" charset="0"/>
              </a:rPr>
              <a:t>Engine Horsepower</a:t>
            </a:r>
            <a:r>
              <a:rPr lang="en-US" baseline="0" dirty="0">
                <a:latin typeface="Times New Roman" panose="02020603050405020304" pitchFamily="18" charset="0"/>
                <a:cs typeface="Times New Roman" panose="02020603050405020304" pitchFamily="18" charset="0"/>
              </a:rPr>
              <a:t> Vs Price</a:t>
            </a:r>
            <a:endParaRPr lang="en-US"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MSRP</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Sheet1!$A$2:$A$11200</c:f>
              <c:numCache>
                <c:formatCode>General</c:formatCode>
                <c:ptCount val="11199"/>
                <c:pt idx="0">
                  <c:v>252</c:v>
                </c:pt>
                <c:pt idx="1">
                  <c:v>170</c:v>
                </c:pt>
                <c:pt idx="2">
                  <c:v>170</c:v>
                </c:pt>
                <c:pt idx="3">
                  <c:v>170</c:v>
                </c:pt>
                <c:pt idx="4">
                  <c:v>200</c:v>
                </c:pt>
                <c:pt idx="5">
                  <c:v>200</c:v>
                </c:pt>
                <c:pt idx="6">
                  <c:v>140</c:v>
                </c:pt>
                <c:pt idx="7">
                  <c:v>140</c:v>
                </c:pt>
                <c:pt idx="8">
                  <c:v>140</c:v>
                </c:pt>
                <c:pt idx="9">
                  <c:v>140</c:v>
                </c:pt>
                <c:pt idx="10">
                  <c:v>140</c:v>
                </c:pt>
                <c:pt idx="11">
                  <c:v>140</c:v>
                </c:pt>
                <c:pt idx="12">
                  <c:v>227</c:v>
                </c:pt>
                <c:pt idx="13">
                  <c:v>227</c:v>
                </c:pt>
                <c:pt idx="14">
                  <c:v>227</c:v>
                </c:pt>
                <c:pt idx="15">
                  <c:v>170</c:v>
                </c:pt>
                <c:pt idx="16">
                  <c:v>227</c:v>
                </c:pt>
                <c:pt idx="17">
                  <c:v>227</c:v>
                </c:pt>
                <c:pt idx="18">
                  <c:v>227</c:v>
                </c:pt>
                <c:pt idx="19">
                  <c:v>115</c:v>
                </c:pt>
                <c:pt idx="20">
                  <c:v>115</c:v>
                </c:pt>
                <c:pt idx="21">
                  <c:v>115</c:v>
                </c:pt>
                <c:pt idx="22">
                  <c:v>115</c:v>
                </c:pt>
                <c:pt idx="23">
                  <c:v>227</c:v>
                </c:pt>
                <c:pt idx="24">
                  <c:v>227</c:v>
                </c:pt>
                <c:pt idx="25">
                  <c:v>227</c:v>
                </c:pt>
                <c:pt idx="26">
                  <c:v>227</c:v>
                </c:pt>
                <c:pt idx="27">
                  <c:v>66</c:v>
                </c:pt>
                <c:pt idx="28">
                  <c:v>227</c:v>
                </c:pt>
                <c:pt idx="29">
                  <c:v>227</c:v>
                </c:pt>
                <c:pt idx="30">
                  <c:v>227</c:v>
                </c:pt>
                <c:pt idx="31">
                  <c:v>227</c:v>
                </c:pt>
                <c:pt idx="32">
                  <c:v>227</c:v>
                </c:pt>
                <c:pt idx="33">
                  <c:v>227</c:v>
                </c:pt>
                <c:pt idx="34">
                  <c:v>227</c:v>
                </c:pt>
                <c:pt idx="35">
                  <c:v>227</c:v>
                </c:pt>
                <c:pt idx="36">
                  <c:v>227</c:v>
                </c:pt>
                <c:pt idx="37">
                  <c:v>227</c:v>
                </c:pt>
                <c:pt idx="38">
                  <c:v>227</c:v>
                </c:pt>
                <c:pt idx="39">
                  <c:v>227</c:v>
                </c:pt>
                <c:pt idx="40">
                  <c:v>227</c:v>
                </c:pt>
                <c:pt idx="41">
                  <c:v>227</c:v>
                </c:pt>
                <c:pt idx="42">
                  <c:v>227</c:v>
                </c:pt>
                <c:pt idx="43">
                  <c:v>66</c:v>
                </c:pt>
                <c:pt idx="44">
                  <c:v>227</c:v>
                </c:pt>
                <c:pt idx="45">
                  <c:v>227</c:v>
                </c:pt>
                <c:pt idx="46">
                  <c:v>227</c:v>
                </c:pt>
                <c:pt idx="47">
                  <c:v>227</c:v>
                </c:pt>
                <c:pt idx="48">
                  <c:v>227</c:v>
                </c:pt>
                <c:pt idx="49">
                  <c:v>227</c:v>
                </c:pt>
                <c:pt idx="50">
                  <c:v>227</c:v>
                </c:pt>
                <c:pt idx="51">
                  <c:v>227</c:v>
                </c:pt>
                <c:pt idx="52">
                  <c:v>227</c:v>
                </c:pt>
                <c:pt idx="53">
                  <c:v>227</c:v>
                </c:pt>
                <c:pt idx="54">
                  <c:v>227</c:v>
                </c:pt>
                <c:pt idx="55">
                  <c:v>227</c:v>
                </c:pt>
                <c:pt idx="56">
                  <c:v>227</c:v>
                </c:pt>
                <c:pt idx="57">
                  <c:v>227</c:v>
                </c:pt>
                <c:pt idx="58">
                  <c:v>227</c:v>
                </c:pt>
                <c:pt idx="59">
                  <c:v>227</c:v>
                </c:pt>
                <c:pt idx="60">
                  <c:v>227</c:v>
                </c:pt>
                <c:pt idx="61">
                  <c:v>177</c:v>
                </c:pt>
                <c:pt idx="62">
                  <c:v>177</c:v>
                </c:pt>
                <c:pt idx="63">
                  <c:v>177</c:v>
                </c:pt>
                <c:pt idx="64">
                  <c:v>154</c:v>
                </c:pt>
                <c:pt idx="65">
                  <c:v>227</c:v>
                </c:pt>
                <c:pt idx="66">
                  <c:v>227</c:v>
                </c:pt>
                <c:pt idx="67">
                  <c:v>121</c:v>
                </c:pt>
                <c:pt idx="68">
                  <c:v>121</c:v>
                </c:pt>
                <c:pt idx="69">
                  <c:v>121</c:v>
                </c:pt>
                <c:pt idx="70">
                  <c:v>121</c:v>
                </c:pt>
                <c:pt idx="71">
                  <c:v>121</c:v>
                </c:pt>
                <c:pt idx="72">
                  <c:v>121</c:v>
                </c:pt>
                <c:pt idx="73">
                  <c:v>121</c:v>
                </c:pt>
                <c:pt idx="74">
                  <c:v>121</c:v>
                </c:pt>
                <c:pt idx="75">
                  <c:v>121</c:v>
                </c:pt>
                <c:pt idx="76">
                  <c:v>121</c:v>
                </c:pt>
                <c:pt idx="77">
                  <c:v>121</c:v>
                </c:pt>
                <c:pt idx="78">
                  <c:v>121</c:v>
                </c:pt>
                <c:pt idx="79">
                  <c:v>121</c:v>
                </c:pt>
                <c:pt idx="80">
                  <c:v>121</c:v>
                </c:pt>
                <c:pt idx="81">
                  <c:v>121</c:v>
                </c:pt>
                <c:pt idx="82">
                  <c:v>134</c:v>
                </c:pt>
                <c:pt idx="83">
                  <c:v>134</c:v>
                </c:pt>
                <c:pt idx="84">
                  <c:v>134</c:v>
                </c:pt>
                <c:pt idx="85">
                  <c:v>134</c:v>
                </c:pt>
                <c:pt idx="86">
                  <c:v>134</c:v>
                </c:pt>
                <c:pt idx="87">
                  <c:v>134</c:v>
                </c:pt>
                <c:pt idx="88">
                  <c:v>170</c:v>
                </c:pt>
                <c:pt idx="89">
                  <c:v>170</c:v>
                </c:pt>
                <c:pt idx="90">
                  <c:v>170</c:v>
                </c:pt>
                <c:pt idx="91">
                  <c:v>170</c:v>
                </c:pt>
                <c:pt idx="92">
                  <c:v>170</c:v>
                </c:pt>
                <c:pt idx="93">
                  <c:v>170</c:v>
                </c:pt>
                <c:pt idx="94">
                  <c:v>170</c:v>
                </c:pt>
                <c:pt idx="95">
                  <c:v>170</c:v>
                </c:pt>
                <c:pt idx="96">
                  <c:v>170</c:v>
                </c:pt>
                <c:pt idx="97">
                  <c:v>170</c:v>
                </c:pt>
                <c:pt idx="98">
                  <c:v>212</c:v>
                </c:pt>
                <c:pt idx="99">
                  <c:v>212</c:v>
                </c:pt>
                <c:pt idx="100">
                  <c:v>212</c:v>
                </c:pt>
                <c:pt idx="101">
                  <c:v>110</c:v>
                </c:pt>
                <c:pt idx="102">
                  <c:v>110</c:v>
                </c:pt>
                <c:pt idx="103">
                  <c:v>110</c:v>
                </c:pt>
                <c:pt idx="104">
                  <c:v>110</c:v>
                </c:pt>
                <c:pt idx="105">
                  <c:v>99</c:v>
                </c:pt>
                <c:pt idx="106">
                  <c:v>99</c:v>
                </c:pt>
                <c:pt idx="107">
                  <c:v>99</c:v>
                </c:pt>
                <c:pt idx="108">
                  <c:v>99</c:v>
                </c:pt>
                <c:pt idx="109">
                  <c:v>99</c:v>
                </c:pt>
                <c:pt idx="110">
                  <c:v>99</c:v>
                </c:pt>
                <c:pt idx="111">
                  <c:v>99</c:v>
                </c:pt>
                <c:pt idx="112">
                  <c:v>99</c:v>
                </c:pt>
                <c:pt idx="113">
                  <c:v>99</c:v>
                </c:pt>
                <c:pt idx="114">
                  <c:v>99</c:v>
                </c:pt>
                <c:pt idx="115">
                  <c:v>99</c:v>
                </c:pt>
                <c:pt idx="116">
                  <c:v>99</c:v>
                </c:pt>
                <c:pt idx="117">
                  <c:v>99</c:v>
                </c:pt>
                <c:pt idx="118">
                  <c:v>196</c:v>
                </c:pt>
                <c:pt idx="119">
                  <c:v>182</c:v>
                </c:pt>
                <c:pt idx="120">
                  <c:v>192</c:v>
                </c:pt>
                <c:pt idx="121">
                  <c:v>192</c:v>
                </c:pt>
                <c:pt idx="122">
                  <c:v>150</c:v>
                </c:pt>
                <c:pt idx="123">
                  <c:v>150</c:v>
                </c:pt>
                <c:pt idx="124">
                  <c:v>150</c:v>
                </c:pt>
                <c:pt idx="125">
                  <c:v>148</c:v>
                </c:pt>
                <c:pt idx="126">
                  <c:v>196</c:v>
                </c:pt>
                <c:pt idx="127">
                  <c:v>196</c:v>
                </c:pt>
                <c:pt idx="128">
                  <c:v>196</c:v>
                </c:pt>
                <c:pt idx="129">
                  <c:v>195</c:v>
                </c:pt>
                <c:pt idx="130">
                  <c:v>195</c:v>
                </c:pt>
                <c:pt idx="131">
                  <c:v>195</c:v>
                </c:pt>
                <c:pt idx="132">
                  <c:v>193</c:v>
                </c:pt>
                <c:pt idx="133">
                  <c:v>180</c:v>
                </c:pt>
                <c:pt idx="134">
                  <c:v>150</c:v>
                </c:pt>
                <c:pt idx="135">
                  <c:v>150</c:v>
                </c:pt>
                <c:pt idx="136">
                  <c:v>150</c:v>
                </c:pt>
                <c:pt idx="137">
                  <c:v>150</c:v>
                </c:pt>
                <c:pt idx="138">
                  <c:v>150</c:v>
                </c:pt>
                <c:pt idx="139">
                  <c:v>150</c:v>
                </c:pt>
                <c:pt idx="140">
                  <c:v>98</c:v>
                </c:pt>
                <c:pt idx="141">
                  <c:v>98</c:v>
                </c:pt>
                <c:pt idx="142">
                  <c:v>98</c:v>
                </c:pt>
                <c:pt idx="143">
                  <c:v>98</c:v>
                </c:pt>
                <c:pt idx="144">
                  <c:v>98</c:v>
                </c:pt>
                <c:pt idx="145">
                  <c:v>98</c:v>
                </c:pt>
                <c:pt idx="146">
                  <c:v>98</c:v>
                </c:pt>
                <c:pt idx="147">
                  <c:v>98</c:v>
                </c:pt>
                <c:pt idx="148">
                  <c:v>98</c:v>
                </c:pt>
                <c:pt idx="149">
                  <c:v>98</c:v>
                </c:pt>
                <c:pt idx="150">
                  <c:v>98</c:v>
                </c:pt>
                <c:pt idx="151">
                  <c:v>98</c:v>
                </c:pt>
                <c:pt idx="152">
                  <c:v>193</c:v>
                </c:pt>
                <c:pt idx="153">
                  <c:v>74</c:v>
                </c:pt>
                <c:pt idx="154">
                  <c:v>74</c:v>
                </c:pt>
                <c:pt idx="155">
                  <c:v>74</c:v>
                </c:pt>
                <c:pt idx="156">
                  <c:v>74</c:v>
                </c:pt>
                <c:pt idx="157">
                  <c:v>74</c:v>
                </c:pt>
                <c:pt idx="158">
                  <c:v>62</c:v>
                </c:pt>
                <c:pt idx="159">
                  <c:v>62</c:v>
                </c:pt>
                <c:pt idx="160">
                  <c:v>150</c:v>
                </c:pt>
                <c:pt idx="161">
                  <c:v>182</c:v>
                </c:pt>
                <c:pt idx="162">
                  <c:v>193</c:v>
                </c:pt>
                <c:pt idx="163">
                  <c:v>193</c:v>
                </c:pt>
                <c:pt idx="164">
                  <c:v>78</c:v>
                </c:pt>
                <c:pt idx="165">
                  <c:v>78</c:v>
                </c:pt>
                <c:pt idx="166">
                  <c:v>78</c:v>
                </c:pt>
                <c:pt idx="167">
                  <c:v>180</c:v>
                </c:pt>
                <c:pt idx="168">
                  <c:v>180</c:v>
                </c:pt>
                <c:pt idx="169">
                  <c:v>150</c:v>
                </c:pt>
                <c:pt idx="170">
                  <c:v>150</c:v>
                </c:pt>
                <c:pt idx="171">
                  <c:v>150</c:v>
                </c:pt>
                <c:pt idx="172">
                  <c:v>150</c:v>
                </c:pt>
                <c:pt idx="173">
                  <c:v>150</c:v>
                </c:pt>
                <c:pt idx="174">
                  <c:v>150</c:v>
                </c:pt>
                <c:pt idx="175">
                  <c:v>150</c:v>
                </c:pt>
                <c:pt idx="176">
                  <c:v>150</c:v>
                </c:pt>
                <c:pt idx="177">
                  <c:v>150</c:v>
                </c:pt>
                <c:pt idx="178">
                  <c:v>150</c:v>
                </c:pt>
                <c:pt idx="179">
                  <c:v>150</c:v>
                </c:pt>
                <c:pt idx="180">
                  <c:v>150</c:v>
                </c:pt>
                <c:pt idx="181">
                  <c:v>150</c:v>
                </c:pt>
                <c:pt idx="182">
                  <c:v>78</c:v>
                </c:pt>
                <c:pt idx="183">
                  <c:v>78</c:v>
                </c:pt>
                <c:pt idx="184">
                  <c:v>74</c:v>
                </c:pt>
                <c:pt idx="185">
                  <c:v>74</c:v>
                </c:pt>
                <c:pt idx="186">
                  <c:v>74</c:v>
                </c:pt>
                <c:pt idx="187">
                  <c:v>74</c:v>
                </c:pt>
                <c:pt idx="188">
                  <c:v>55</c:v>
                </c:pt>
                <c:pt idx="189">
                  <c:v>106</c:v>
                </c:pt>
                <c:pt idx="190">
                  <c:v>180</c:v>
                </c:pt>
                <c:pt idx="191">
                  <c:v>180</c:v>
                </c:pt>
                <c:pt idx="192">
                  <c:v>174</c:v>
                </c:pt>
                <c:pt idx="193">
                  <c:v>174</c:v>
                </c:pt>
                <c:pt idx="194">
                  <c:v>174</c:v>
                </c:pt>
                <c:pt idx="195">
                  <c:v>174</c:v>
                </c:pt>
                <c:pt idx="196">
                  <c:v>174</c:v>
                </c:pt>
                <c:pt idx="197">
                  <c:v>174</c:v>
                </c:pt>
                <c:pt idx="198">
                  <c:v>174</c:v>
                </c:pt>
                <c:pt idx="199">
                  <c:v>174</c:v>
                </c:pt>
                <c:pt idx="200">
                  <c:v>174</c:v>
                </c:pt>
                <c:pt idx="201">
                  <c:v>174</c:v>
                </c:pt>
                <c:pt idx="202">
                  <c:v>174</c:v>
                </c:pt>
                <c:pt idx="203">
                  <c:v>150</c:v>
                </c:pt>
                <c:pt idx="204">
                  <c:v>150</c:v>
                </c:pt>
                <c:pt idx="205">
                  <c:v>150</c:v>
                </c:pt>
                <c:pt idx="206">
                  <c:v>153</c:v>
                </c:pt>
                <c:pt idx="207">
                  <c:v>153</c:v>
                </c:pt>
                <c:pt idx="208">
                  <c:v>153</c:v>
                </c:pt>
                <c:pt idx="209">
                  <c:v>150</c:v>
                </c:pt>
                <c:pt idx="210">
                  <c:v>150</c:v>
                </c:pt>
                <c:pt idx="211">
                  <c:v>150</c:v>
                </c:pt>
                <c:pt idx="212">
                  <c:v>140</c:v>
                </c:pt>
                <c:pt idx="213">
                  <c:v>140</c:v>
                </c:pt>
                <c:pt idx="214">
                  <c:v>140</c:v>
                </c:pt>
                <c:pt idx="215">
                  <c:v>140</c:v>
                </c:pt>
                <c:pt idx="216">
                  <c:v>140</c:v>
                </c:pt>
                <c:pt idx="217">
                  <c:v>140</c:v>
                </c:pt>
                <c:pt idx="218">
                  <c:v>140</c:v>
                </c:pt>
                <c:pt idx="219">
                  <c:v>140</c:v>
                </c:pt>
                <c:pt idx="220">
                  <c:v>140</c:v>
                </c:pt>
                <c:pt idx="221">
                  <c:v>140</c:v>
                </c:pt>
                <c:pt idx="222">
                  <c:v>140</c:v>
                </c:pt>
                <c:pt idx="223">
                  <c:v>123</c:v>
                </c:pt>
                <c:pt idx="224">
                  <c:v>195</c:v>
                </c:pt>
                <c:pt idx="225">
                  <c:v>195</c:v>
                </c:pt>
                <c:pt idx="226">
                  <c:v>138</c:v>
                </c:pt>
                <c:pt idx="227">
                  <c:v>138</c:v>
                </c:pt>
                <c:pt idx="228">
                  <c:v>188</c:v>
                </c:pt>
                <c:pt idx="229">
                  <c:v>188</c:v>
                </c:pt>
                <c:pt idx="230">
                  <c:v>188</c:v>
                </c:pt>
                <c:pt idx="231">
                  <c:v>188</c:v>
                </c:pt>
                <c:pt idx="232">
                  <c:v>188</c:v>
                </c:pt>
                <c:pt idx="233">
                  <c:v>188</c:v>
                </c:pt>
                <c:pt idx="234">
                  <c:v>188</c:v>
                </c:pt>
                <c:pt idx="235">
                  <c:v>188</c:v>
                </c:pt>
                <c:pt idx="236">
                  <c:v>188</c:v>
                </c:pt>
                <c:pt idx="237">
                  <c:v>188</c:v>
                </c:pt>
                <c:pt idx="238">
                  <c:v>130</c:v>
                </c:pt>
                <c:pt idx="239">
                  <c:v>130</c:v>
                </c:pt>
                <c:pt idx="240">
                  <c:v>78</c:v>
                </c:pt>
                <c:pt idx="241">
                  <c:v>78</c:v>
                </c:pt>
                <c:pt idx="242">
                  <c:v>55</c:v>
                </c:pt>
                <c:pt idx="243">
                  <c:v>174</c:v>
                </c:pt>
                <c:pt idx="244">
                  <c:v>174</c:v>
                </c:pt>
                <c:pt idx="245">
                  <c:v>174</c:v>
                </c:pt>
                <c:pt idx="246">
                  <c:v>158</c:v>
                </c:pt>
                <c:pt idx="247">
                  <c:v>158</c:v>
                </c:pt>
                <c:pt idx="248">
                  <c:v>158</c:v>
                </c:pt>
                <c:pt idx="249">
                  <c:v>158</c:v>
                </c:pt>
                <c:pt idx="250">
                  <c:v>150</c:v>
                </c:pt>
                <c:pt idx="251">
                  <c:v>150</c:v>
                </c:pt>
                <c:pt idx="252">
                  <c:v>150</c:v>
                </c:pt>
                <c:pt idx="253">
                  <c:v>150</c:v>
                </c:pt>
                <c:pt idx="254">
                  <c:v>150</c:v>
                </c:pt>
                <c:pt idx="255">
                  <c:v>150</c:v>
                </c:pt>
                <c:pt idx="256">
                  <c:v>150</c:v>
                </c:pt>
                <c:pt idx="257">
                  <c:v>150</c:v>
                </c:pt>
                <c:pt idx="258">
                  <c:v>143</c:v>
                </c:pt>
                <c:pt idx="259">
                  <c:v>106</c:v>
                </c:pt>
                <c:pt idx="260">
                  <c:v>98</c:v>
                </c:pt>
                <c:pt idx="261">
                  <c:v>98</c:v>
                </c:pt>
                <c:pt idx="262">
                  <c:v>98</c:v>
                </c:pt>
                <c:pt idx="263">
                  <c:v>174</c:v>
                </c:pt>
                <c:pt idx="264">
                  <c:v>158</c:v>
                </c:pt>
                <c:pt idx="265">
                  <c:v>158</c:v>
                </c:pt>
                <c:pt idx="266">
                  <c:v>155</c:v>
                </c:pt>
                <c:pt idx="267">
                  <c:v>155</c:v>
                </c:pt>
                <c:pt idx="268">
                  <c:v>155</c:v>
                </c:pt>
                <c:pt idx="269">
                  <c:v>155</c:v>
                </c:pt>
                <c:pt idx="270">
                  <c:v>155</c:v>
                </c:pt>
                <c:pt idx="271">
                  <c:v>155</c:v>
                </c:pt>
                <c:pt idx="272">
                  <c:v>155</c:v>
                </c:pt>
                <c:pt idx="273">
                  <c:v>98</c:v>
                </c:pt>
                <c:pt idx="274">
                  <c:v>98</c:v>
                </c:pt>
                <c:pt idx="275">
                  <c:v>98</c:v>
                </c:pt>
                <c:pt idx="276">
                  <c:v>155</c:v>
                </c:pt>
                <c:pt idx="277">
                  <c:v>155</c:v>
                </c:pt>
                <c:pt idx="278">
                  <c:v>155</c:v>
                </c:pt>
                <c:pt idx="279">
                  <c:v>155</c:v>
                </c:pt>
                <c:pt idx="280">
                  <c:v>155</c:v>
                </c:pt>
                <c:pt idx="281">
                  <c:v>155</c:v>
                </c:pt>
                <c:pt idx="282">
                  <c:v>155</c:v>
                </c:pt>
                <c:pt idx="283">
                  <c:v>153</c:v>
                </c:pt>
                <c:pt idx="284">
                  <c:v>153</c:v>
                </c:pt>
                <c:pt idx="285">
                  <c:v>153</c:v>
                </c:pt>
                <c:pt idx="286">
                  <c:v>160</c:v>
                </c:pt>
                <c:pt idx="287">
                  <c:v>160</c:v>
                </c:pt>
                <c:pt idx="288">
                  <c:v>140</c:v>
                </c:pt>
                <c:pt idx="289">
                  <c:v>140</c:v>
                </c:pt>
                <c:pt idx="290">
                  <c:v>140</c:v>
                </c:pt>
                <c:pt idx="291">
                  <c:v>140</c:v>
                </c:pt>
                <c:pt idx="292">
                  <c:v>140</c:v>
                </c:pt>
                <c:pt idx="293">
                  <c:v>134</c:v>
                </c:pt>
                <c:pt idx="294">
                  <c:v>134</c:v>
                </c:pt>
                <c:pt idx="295">
                  <c:v>134</c:v>
                </c:pt>
                <c:pt idx="296">
                  <c:v>134</c:v>
                </c:pt>
                <c:pt idx="297">
                  <c:v>134</c:v>
                </c:pt>
                <c:pt idx="298">
                  <c:v>134</c:v>
                </c:pt>
                <c:pt idx="299">
                  <c:v>134</c:v>
                </c:pt>
                <c:pt idx="300">
                  <c:v>134</c:v>
                </c:pt>
                <c:pt idx="301">
                  <c:v>134</c:v>
                </c:pt>
                <c:pt idx="302">
                  <c:v>134</c:v>
                </c:pt>
                <c:pt idx="303">
                  <c:v>134</c:v>
                </c:pt>
                <c:pt idx="304">
                  <c:v>199</c:v>
                </c:pt>
                <c:pt idx="305">
                  <c:v>199</c:v>
                </c:pt>
                <c:pt idx="306">
                  <c:v>199</c:v>
                </c:pt>
                <c:pt idx="307">
                  <c:v>199</c:v>
                </c:pt>
                <c:pt idx="308">
                  <c:v>199</c:v>
                </c:pt>
                <c:pt idx="309">
                  <c:v>130</c:v>
                </c:pt>
                <c:pt idx="310">
                  <c:v>78</c:v>
                </c:pt>
                <c:pt idx="311">
                  <c:v>128</c:v>
                </c:pt>
                <c:pt idx="312">
                  <c:v>106</c:v>
                </c:pt>
                <c:pt idx="313">
                  <c:v>174</c:v>
                </c:pt>
                <c:pt idx="314">
                  <c:v>174</c:v>
                </c:pt>
                <c:pt idx="315">
                  <c:v>174</c:v>
                </c:pt>
                <c:pt idx="316">
                  <c:v>174</c:v>
                </c:pt>
                <c:pt idx="317">
                  <c:v>174</c:v>
                </c:pt>
                <c:pt idx="318">
                  <c:v>174</c:v>
                </c:pt>
                <c:pt idx="319">
                  <c:v>158</c:v>
                </c:pt>
                <c:pt idx="320">
                  <c:v>158</c:v>
                </c:pt>
                <c:pt idx="321">
                  <c:v>158</c:v>
                </c:pt>
                <c:pt idx="322">
                  <c:v>158</c:v>
                </c:pt>
                <c:pt idx="323">
                  <c:v>109</c:v>
                </c:pt>
                <c:pt idx="324">
                  <c:v>109</c:v>
                </c:pt>
                <c:pt idx="325">
                  <c:v>109</c:v>
                </c:pt>
                <c:pt idx="326">
                  <c:v>109</c:v>
                </c:pt>
                <c:pt idx="327">
                  <c:v>109</c:v>
                </c:pt>
                <c:pt idx="328">
                  <c:v>109</c:v>
                </c:pt>
                <c:pt idx="329">
                  <c:v>109</c:v>
                </c:pt>
                <c:pt idx="330">
                  <c:v>109</c:v>
                </c:pt>
                <c:pt idx="331">
                  <c:v>109</c:v>
                </c:pt>
                <c:pt idx="332">
                  <c:v>109</c:v>
                </c:pt>
                <c:pt idx="333">
                  <c:v>109</c:v>
                </c:pt>
                <c:pt idx="334">
                  <c:v>109</c:v>
                </c:pt>
                <c:pt idx="335">
                  <c:v>109</c:v>
                </c:pt>
                <c:pt idx="336">
                  <c:v>109</c:v>
                </c:pt>
                <c:pt idx="337">
                  <c:v>109</c:v>
                </c:pt>
                <c:pt idx="338">
                  <c:v>109</c:v>
                </c:pt>
                <c:pt idx="339">
                  <c:v>109</c:v>
                </c:pt>
                <c:pt idx="340">
                  <c:v>101</c:v>
                </c:pt>
                <c:pt idx="341">
                  <c:v>101</c:v>
                </c:pt>
                <c:pt idx="342">
                  <c:v>101</c:v>
                </c:pt>
                <c:pt idx="343">
                  <c:v>101</c:v>
                </c:pt>
                <c:pt idx="344">
                  <c:v>101</c:v>
                </c:pt>
                <c:pt idx="345">
                  <c:v>101</c:v>
                </c:pt>
                <c:pt idx="346">
                  <c:v>101</c:v>
                </c:pt>
                <c:pt idx="347">
                  <c:v>101</c:v>
                </c:pt>
                <c:pt idx="348">
                  <c:v>101</c:v>
                </c:pt>
                <c:pt idx="349">
                  <c:v>101</c:v>
                </c:pt>
                <c:pt idx="350">
                  <c:v>101</c:v>
                </c:pt>
                <c:pt idx="351">
                  <c:v>101</c:v>
                </c:pt>
                <c:pt idx="352">
                  <c:v>101</c:v>
                </c:pt>
                <c:pt idx="353">
                  <c:v>180</c:v>
                </c:pt>
                <c:pt idx="354">
                  <c:v>180</c:v>
                </c:pt>
                <c:pt idx="355">
                  <c:v>180</c:v>
                </c:pt>
                <c:pt idx="356">
                  <c:v>180</c:v>
                </c:pt>
                <c:pt idx="357">
                  <c:v>155</c:v>
                </c:pt>
                <c:pt idx="358">
                  <c:v>155</c:v>
                </c:pt>
                <c:pt idx="359">
                  <c:v>155</c:v>
                </c:pt>
                <c:pt idx="360">
                  <c:v>155</c:v>
                </c:pt>
                <c:pt idx="361">
                  <c:v>155</c:v>
                </c:pt>
                <c:pt idx="362">
                  <c:v>155</c:v>
                </c:pt>
                <c:pt idx="363">
                  <c:v>153</c:v>
                </c:pt>
                <c:pt idx="364">
                  <c:v>153</c:v>
                </c:pt>
                <c:pt idx="365">
                  <c:v>150</c:v>
                </c:pt>
                <c:pt idx="366">
                  <c:v>150</c:v>
                </c:pt>
                <c:pt idx="367">
                  <c:v>150</c:v>
                </c:pt>
                <c:pt idx="368">
                  <c:v>150</c:v>
                </c:pt>
                <c:pt idx="369">
                  <c:v>150</c:v>
                </c:pt>
                <c:pt idx="370">
                  <c:v>150</c:v>
                </c:pt>
                <c:pt idx="371">
                  <c:v>150</c:v>
                </c:pt>
                <c:pt idx="372">
                  <c:v>150</c:v>
                </c:pt>
                <c:pt idx="373">
                  <c:v>140</c:v>
                </c:pt>
                <c:pt idx="374">
                  <c:v>140</c:v>
                </c:pt>
                <c:pt idx="375">
                  <c:v>140</c:v>
                </c:pt>
                <c:pt idx="376">
                  <c:v>140</c:v>
                </c:pt>
                <c:pt idx="377">
                  <c:v>140</c:v>
                </c:pt>
                <c:pt idx="378">
                  <c:v>140</c:v>
                </c:pt>
                <c:pt idx="379">
                  <c:v>130</c:v>
                </c:pt>
                <c:pt idx="380">
                  <c:v>130</c:v>
                </c:pt>
                <c:pt idx="381">
                  <c:v>155</c:v>
                </c:pt>
                <c:pt idx="382">
                  <c:v>155</c:v>
                </c:pt>
                <c:pt idx="383">
                  <c:v>155</c:v>
                </c:pt>
                <c:pt idx="384">
                  <c:v>155</c:v>
                </c:pt>
                <c:pt idx="385">
                  <c:v>155</c:v>
                </c:pt>
                <c:pt idx="386">
                  <c:v>155</c:v>
                </c:pt>
                <c:pt idx="387">
                  <c:v>138</c:v>
                </c:pt>
                <c:pt idx="388">
                  <c:v>138</c:v>
                </c:pt>
                <c:pt idx="389">
                  <c:v>184</c:v>
                </c:pt>
                <c:pt idx="390">
                  <c:v>158</c:v>
                </c:pt>
                <c:pt idx="391">
                  <c:v>150</c:v>
                </c:pt>
                <c:pt idx="392">
                  <c:v>150</c:v>
                </c:pt>
                <c:pt idx="393">
                  <c:v>160</c:v>
                </c:pt>
                <c:pt idx="394">
                  <c:v>160</c:v>
                </c:pt>
                <c:pt idx="395">
                  <c:v>160</c:v>
                </c:pt>
                <c:pt idx="396">
                  <c:v>160</c:v>
                </c:pt>
                <c:pt idx="397">
                  <c:v>160</c:v>
                </c:pt>
                <c:pt idx="398">
                  <c:v>160</c:v>
                </c:pt>
                <c:pt idx="399">
                  <c:v>160</c:v>
                </c:pt>
                <c:pt idx="400">
                  <c:v>160</c:v>
                </c:pt>
                <c:pt idx="401">
                  <c:v>160</c:v>
                </c:pt>
                <c:pt idx="402">
                  <c:v>158</c:v>
                </c:pt>
                <c:pt idx="403">
                  <c:v>200</c:v>
                </c:pt>
                <c:pt idx="404">
                  <c:v>200</c:v>
                </c:pt>
                <c:pt idx="405">
                  <c:v>134</c:v>
                </c:pt>
                <c:pt idx="406">
                  <c:v>134</c:v>
                </c:pt>
                <c:pt idx="407">
                  <c:v>134</c:v>
                </c:pt>
                <c:pt idx="408">
                  <c:v>134</c:v>
                </c:pt>
                <c:pt idx="409">
                  <c:v>188</c:v>
                </c:pt>
                <c:pt idx="410">
                  <c:v>188</c:v>
                </c:pt>
                <c:pt idx="411">
                  <c:v>188</c:v>
                </c:pt>
                <c:pt idx="412">
                  <c:v>188</c:v>
                </c:pt>
                <c:pt idx="413">
                  <c:v>200</c:v>
                </c:pt>
                <c:pt idx="414">
                  <c:v>200</c:v>
                </c:pt>
                <c:pt idx="415">
                  <c:v>200</c:v>
                </c:pt>
                <c:pt idx="416">
                  <c:v>200</c:v>
                </c:pt>
                <c:pt idx="417">
                  <c:v>200</c:v>
                </c:pt>
                <c:pt idx="418">
                  <c:v>200</c:v>
                </c:pt>
                <c:pt idx="419">
                  <c:v>200</c:v>
                </c:pt>
                <c:pt idx="420">
                  <c:v>200</c:v>
                </c:pt>
                <c:pt idx="421">
                  <c:v>200</c:v>
                </c:pt>
                <c:pt idx="422">
                  <c:v>200</c:v>
                </c:pt>
                <c:pt idx="423">
                  <c:v>200</c:v>
                </c:pt>
                <c:pt idx="424">
                  <c:v>200</c:v>
                </c:pt>
                <c:pt idx="425">
                  <c:v>130</c:v>
                </c:pt>
                <c:pt idx="426">
                  <c:v>130</c:v>
                </c:pt>
                <c:pt idx="427">
                  <c:v>130</c:v>
                </c:pt>
                <c:pt idx="428">
                  <c:v>130</c:v>
                </c:pt>
                <c:pt idx="429">
                  <c:v>130</c:v>
                </c:pt>
                <c:pt idx="430">
                  <c:v>130</c:v>
                </c:pt>
                <c:pt idx="431">
                  <c:v>130</c:v>
                </c:pt>
                <c:pt idx="432">
                  <c:v>130</c:v>
                </c:pt>
                <c:pt idx="433">
                  <c:v>130</c:v>
                </c:pt>
                <c:pt idx="434">
                  <c:v>199</c:v>
                </c:pt>
                <c:pt idx="435">
                  <c:v>199</c:v>
                </c:pt>
                <c:pt idx="436">
                  <c:v>199</c:v>
                </c:pt>
                <c:pt idx="437">
                  <c:v>79</c:v>
                </c:pt>
                <c:pt idx="438">
                  <c:v>79</c:v>
                </c:pt>
                <c:pt idx="439">
                  <c:v>79</c:v>
                </c:pt>
                <c:pt idx="440">
                  <c:v>109</c:v>
                </c:pt>
                <c:pt idx="441">
                  <c:v>109</c:v>
                </c:pt>
                <c:pt idx="442">
                  <c:v>109</c:v>
                </c:pt>
                <c:pt idx="443">
                  <c:v>109</c:v>
                </c:pt>
                <c:pt idx="444">
                  <c:v>109</c:v>
                </c:pt>
                <c:pt idx="445">
                  <c:v>109</c:v>
                </c:pt>
                <c:pt idx="446">
                  <c:v>109</c:v>
                </c:pt>
                <c:pt idx="447">
                  <c:v>84</c:v>
                </c:pt>
                <c:pt idx="448">
                  <c:v>84</c:v>
                </c:pt>
                <c:pt idx="449">
                  <c:v>84</c:v>
                </c:pt>
                <c:pt idx="450">
                  <c:v>180</c:v>
                </c:pt>
                <c:pt idx="451">
                  <c:v>174</c:v>
                </c:pt>
                <c:pt idx="452">
                  <c:v>158</c:v>
                </c:pt>
                <c:pt idx="453">
                  <c:v>158</c:v>
                </c:pt>
                <c:pt idx="454">
                  <c:v>143</c:v>
                </c:pt>
                <c:pt idx="455">
                  <c:v>143</c:v>
                </c:pt>
                <c:pt idx="456">
                  <c:v>143</c:v>
                </c:pt>
                <c:pt idx="457">
                  <c:v>143</c:v>
                </c:pt>
                <c:pt idx="458">
                  <c:v>143</c:v>
                </c:pt>
                <c:pt idx="459">
                  <c:v>143</c:v>
                </c:pt>
                <c:pt idx="460">
                  <c:v>130</c:v>
                </c:pt>
                <c:pt idx="461">
                  <c:v>130</c:v>
                </c:pt>
                <c:pt idx="462">
                  <c:v>130</c:v>
                </c:pt>
                <c:pt idx="463">
                  <c:v>130</c:v>
                </c:pt>
                <c:pt idx="464">
                  <c:v>106</c:v>
                </c:pt>
                <c:pt idx="465">
                  <c:v>84</c:v>
                </c:pt>
                <c:pt idx="466">
                  <c:v>84</c:v>
                </c:pt>
                <c:pt idx="467">
                  <c:v>84</c:v>
                </c:pt>
                <c:pt idx="468">
                  <c:v>153</c:v>
                </c:pt>
                <c:pt idx="469">
                  <c:v>140</c:v>
                </c:pt>
                <c:pt idx="470">
                  <c:v>140</c:v>
                </c:pt>
                <c:pt idx="471">
                  <c:v>140</c:v>
                </c:pt>
                <c:pt idx="472">
                  <c:v>140</c:v>
                </c:pt>
                <c:pt idx="473">
                  <c:v>140</c:v>
                </c:pt>
                <c:pt idx="474">
                  <c:v>140</c:v>
                </c:pt>
                <c:pt idx="475">
                  <c:v>140</c:v>
                </c:pt>
                <c:pt idx="476">
                  <c:v>140</c:v>
                </c:pt>
                <c:pt idx="477">
                  <c:v>140</c:v>
                </c:pt>
                <c:pt idx="478">
                  <c:v>184</c:v>
                </c:pt>
                <c:pt idx="479">
                  <c:v>184</c:v>
                </c:pt>
                <c:pt idx="480">
                  <c:v>184</c:v>
                </c:pt>
                <c:pt idx="481">
                  <c:v>184</c:v>
                </c:pt>
                <c:pt idx="482">
                  <c:v>178</c:v>
                </c:pt>
                <c:pt idx="483">
                  <c:v>158</c:v>
                </c:pt>
                <c:pt idx="484">
                  <c:v>153</c:v>
                </c:pt>
                <c:pt idx="485">
                  <c:v>153</c:v>
                </c:pt>
                <c:pt idx="486">
                  <c:v>153</c:v>
                </c:pt>
                <c:pt idx="487">
                  <c:v>150</c:v>
                </c:pt>
                <c:pt idx="488">
                  <c:v>150</c:v>
                </c:pt>
                <c:pt idx="489">
                  <c:v>150</c:v>
                </c:pt>
                <c:pt idx="490">
                  <c:v>150</c:v>
                </c:pt>
                <c:pt idx="491">
                  <c:v>150</c:v>
                </c:pt>
                <c:pt idx="492">
                  <c:v>150</c:v>
                </c:pt>
                <c:pt idx="493">
                  <c:v>150</c:v>
                </c:pt>
                <c:pt idx="494">
                  <c:v>138</c:v>
                </c:pt>
                <c:pt idx="495">
                  <c:v>138</c:v>
                </c:pt>
                <c:pt idx="496">
                  <c:v>138</c:v>
                </c:pt>
                <c:pt idx="497">
                  <c:v>182</c:v>
                </c:pt>
                <c:pt idx="498">
                  <c:v>182</c:v>
                </c:pt>
                <c:pt idx="499">
                  <c:v>182</c:v>
                </c:pt>
                <c:pt idx="500">
                  <c:v>182</c:v>
                </c:pt>
                <c:pt idx="501">
                  <c:v>179</c:v>
                </c:pt>
                <c:pt idx="502">
                  <c:v>179</c:v>
                </c:pt>
                <c:pt idx="503">
                  <c:v>179</c:v>
                </c:pt>
                <c:pt idx="504">
                  <c:v>179</c:v>
                </c:pt>
                <c:pt idx="505">
                  <c:v>160</c:v>
                </c:pt>
                <c:pt idx="506">
                  <c:v>160</c:v>
                </c:pt>
                <c:pt idx="507">
                  <c:v>145</c:v>
                </c:pt>
                <c:pt idx="508">
                  <c:v>145</c:v>
                </c:pt>
                <c:pt idx="509">
                  <c:v>138</c:v>
                </c:pt>
                <c:pt idx="510">
                  <c:v>138</c:v>
                </c:pt>
                <c:pt idx="511">
                  <c:v>400</c:v>
                </c:pt>
                <c:pt idx="512">
                  <c:v>200</c:v>
                </c:pt>
                <c:pt idx="513">
                  <c:v>227</c:v>
                </c:pt>
                <c:pt idx="514">
                  <c:v>227</c:v>
                </c:pt>
                <c:pt idx="515">
                  <c:v>227</c:v>
                </c:pt>
                <c:pt idx="516">
                  <c:v>227</c:v>
                </c:pt>
                <c:pt idx="517">
                  <c:v>200</c:v>
                </c:pt>
                <c:pt idx="518">
                  <c:v>200</c:v>
                </c:pt>
                <c:pt idx="519">
                  <c:v>200</c:v>
                </c:pt>
                <c:pt idx="520">
                  <c:v>200</c:v>
                </c:pt>
                <c:pt idx="521">
                  <c:v>111</c:v>
                </c:pt>
                <c:pt idx="522">
                  <c:v>111</c:v>
                </c:pt>
                <c:pt idx="523">
                  <c:v>130</c:v>
                </c:pt>
                <c:pt idx="524">
                  <c:v>130</c:v>
                </c:pt>
                <c:pt idx="525">
                  <c:v>130</c:v>
                </c:pt>
                <c:pt idx="526">
                  <c:v>130</c:v>
                </c:pt>
                <c:pt idx="527">
                  <c:v>130</c:v>
                </c:pt>
                <c:pt idx="528">
                  <c:v>130</c:v>
                </c:pt>
                <c:pt idx="529">
                  <c:v>130</c:v>
                </c:pt>
                <c:pt idx="530">
                  <c:v>130</c:v>
                </c:pt>
                <c:pt idx="531">
                  <c:v>130</c:v>
                </c:pt>
                <c:pt idx="532">
                  <c:v>130</c:v>
                </c:pt>
                <c:pt idx="533">
                  <c:v>130</c:v>
                </c:pt>
                <c:pt idx="534">
                  <c:v>130</c:v>
                </c:pt>
                <c:pt idx="535">
                  <c:v>130</c:v>
                </c:pt>
                <c:pt idx="536">
                  <c:v>130</c:v>
                </c:pt>
                <c:pt idx="537">
                  <c:v>130</c:v>
                </c:pt>
                <c:pt idx="538">
                  <c:v>79</c:v>
                </c:pt>
                <c:pt idx="539">
                  <c:v>79</c:v>
                </c:pt>
                <c:pt idx="540">
                  <c:v>79</c:v>
                </c:pt>
                <c:pt idx="541">
                  <c:v>79</c:v>
                </c:pt>
                <c:pt idx="542">
                  <c:v>79</c:v>
                </c:pt>
                <c:pt idx="543">
                  <c:v>63</c:v>
                </c:pt>
                <c:pt idx="544">
                  <c:v>63</c:v>
                </c:pt>
                <c:pt idx="545">
                  <c:v>108</c:v>
                </c:pt>
                <c:pt idx="546">
                  <c:v>108</c:v>
                </c:pt>
                <c:pt idx="547">
                  <c:v>108</c:v>
                </c:pt>
                <c:pt idx="548">
                  <c:v>108</c:v>
                </c:pt>
                <c:pt idx="549">
                  <c:v>108</c:v>
                </c:pt>
                <c:pt idx="550">
                  <c:v>108</c:v>
                </c:pt>
                <c:pt idx="551">
                  <c:v>98</c:v>
                </c:pt>
                <c:pt idx="552">
                  <c:v>98</c:v>
                </c:pt>
                <c:pt idx="553">
                  <c:v>98</c:v>
                </c:pt>
                <c:pt idx="554">
                  <c:v>63</c:v>
                </c:pt>
                <c:pt idx="555">
                  <c:v>63</c:v>
                </c:pt>
                <c:pt idx="556">
                  <c:v>153</c:v>
                </c:pt>
                <c:pt idx="557">
                  <c:v>147</c:v>
                </c:pt>
                <c:pt idx="558">
                  <c:v>147</c:v>
                </c:pt>
                <c:pt idx="559">
                  <c:v>147</c:v>
                </c:pt>
                <c:pt idx="560">
                  <c:v>147</c:v>
                </c:pt>
                <c:pt idx="561">
                  <c:v>143</c:v>
                </c:pt>
                <c:pt idx="562">
                  <c:v>143</c:v>
                </c:pt>
                <c:pt idx="563">
                  <c:v>143</c:v>
                </c:pt>
                <c:pt idx="564">
                  <c:v>132</c:v>
                </c:pt>
                <c:pt idx="565">
                  <c:v>132</c:v>
                </c:pt>
                <c:pt idx="566">
                  <c:v>132</c:v>
                </c:pt>
                <c:pt idx="567">
                  <c:v>132</c:v>
                </c:pt>
                <c:pt idx="568">
                  <c:v>132</c:v>
                </c:pt>
                <c:pt idx="569">
                  <c:v>132</c:v>
                </c:pt>
                <c:pt idx="570">
                  <c:v>130</c:v>
                </c:pt>
                <c:pt idx="571">
                  <c:v>130</c:v>
                </c:pt>
                <c:pt idx="572">
                  <c:v>130</c:v>
                </c:pt>
                <c:pt idx="573">
                  <c:v>130</c:v>
                </c:pt>
                <c:pt idx="574">
                  <c:v>98</c:v>
                </c:pt>
                <c:pt idx="575">
                  <c:v>98</c:v>
                </c:pt>
                <c:pt idx="576">
                  <c:v>98</c:v>
                </c:pt>
                <c:pt idx="577">
                  <c:v>63</c:v>
                </c:pt>
                <c:pt idx="578">
                  <c:v>63</c:v>
                </c:pt>
                <c:pt idx="579">
                  <c:v>63</c:v>
                </c:pt>
                <c:pt idx="580">
                  <c:v>63</c:v>
                </c:pt>
                <c:pt idx="581">
                  <c:v>178</c:v>
                </c:pt>
                <c:pt idx="582">
                  <c:v>177</c:v>
                </c:pt>
                <c:pt idx="583">
                  <c:v>152</c:v>
                </c:pt>
                <c:pt idx="584">
                  <c:v>152</c:v>
                </c:pt>
                <c:pt idx="585">
                  <c:v>152</c:v>
                </c:pt>
                <c:pt idx="586">
                  <c:v>152</c:v>
                </c:pt>
                <c:pt idx="587">
                  <c:v>150</c:v>
                </c:pt>
                <c:pt idx="588">
                  <c:v>150</c:v>
                </c:pt>
                <c:pt idx="589">
                  <c:v>148</c:v>
                </c:pt>
                <c:pt idx="590">
                  <c:v>148</c:v>
                </c:pt>
                <c:pt idx="591">
                  <c:v>145</c:v>
                </c:pt>
                <c:pt idx="592">
                  <c:v>145</c:v>
                </c:pt>
                <c:pt idx="593">
                  <c:v>145</c:v>
                </c:pt>
                <c:pt idx="594">
                  <c:v>195</c:v>
                </c:pt>
                <c:pt idx="595">
                  <c:v>195</c:v>
                </c:pt>
                <c:pt idx="596">
                  <c:v>182</c:v>
                </c:pt>
                <c:pt idx="597">
                  <c:v>182</c:v>
                </c:pt>
                <c:pt idx="598">
                  <c:v>182</c:v>
                </c:pt>
                <c:pt idx="599">
                  <c:v>182</c:v>
                </c:pt>
                <c:pt idx="600">
                  <c:v>138</c:v>
                </c:pt>
                <c:pt idx="601">
                  <c:v>138</c:v>
                </c:pt>
                <c:pt idx="602">
                  <c:v>138</c:v>
                </c:pt>
                <c:pt idx="603">
                  <c:v>138</c:v>
                </c:pt>
                <c:pt idx="604">
                  <c:v>137</c:v>
                </c:pt>
                <c:pt idx="605">
                  <c:v>137</c:v>
                </c:pt>
                <c:pt idx="606">
                  <c:v>137</c:v>
                </c:pt>
                <c:pt idx="607">
                  <c:v>137</c:v>
                </c:pt>
                <c:pt idx="608">
                  <c:v>137</c:v>
                </c:pt>
                <c:pt idx="609">
                  <c:v>137</c:v>
                </c:pt>
                <c:pt idx="610">
                  <c:v>110</c:v>
                </c:pt>
                <c:pt idx="611">
                  <c:v>110</c:v>
                </c:pt>
                <c:pt idx="612">
                  <c:v>255</c:v>
                </c:pt>
                <c:pt idx="613">
                  <c:v>255</c:v>
                </c:pt>
                <c:pt idx="614">
                  <c:v>240</c:v>
                </c:pt>
                <c:pt idx="615">
                  <c:v>240</c:v>
                </c:pt>
                <c:pt idx="616">
                  <c:v>240</c:v>
                </c:pt>
                <c:pt idx="617">
                  <c:v>240</c:v>
                </c:pt>
                <c:pt idx="618">
                  <c:v>208</c:v>
                </c:pt>
                <c:pt idx="619">
                  <c:v>208</c:v>
                </c:pt>
                <c:pt idx="620">
                  <c:v>208</c:v>
                </c:pt>
                <c:pt idx="621">
                  <c:v>184</c:v>
                </c:pt>
                <c:pt idx="622">
                  <c:v>184</c:v>
                </c:pt>
                <c:pt idx="623">
                  <c:v>184</c:v>
                </c:pt>
                <c:pt idx="624">
                  <c:v>184</c:v>
                </c:pt>
                <c:pt idx="625">
                  <c:v>184</c:v>
                </c:pt>
                <c:pt idx="626">
                  <c:v>158</c:v>
                </c:pt>
                <c:pt idx="627">
                  <c:v>138</c:v>
                </c:pt>
                <c:pt idx="628">
                  <c:v>138</c:v>
                </c:pt>
                <c:pt idx="629">
                  <c:v>138</c:v>
                </c:pt>
                <c:pt idx="630">
                  <c:v>138</c:v>
                </c:pt>
                <c:pt idx="631">
                  <c:v>138</c:v>
                </c:pt>
                <c:pt idx="632">
                  <c:v>138</c:v>
                </c:pt>
                <c:pt idx="633">
                  <c:v>138</c:v>
                </c:pt>
                <c:pt idx="634">
                  <c:v>138</c:v>
                </c:pt>
                <c:pt idx="635">
                  <c:v>240</c:v>
                </c:pt>
                <c:pt idx="636">
                  <c:v>240</c:v>
                </c:pt>
                <c:pt idx="637">
                  <c:v>240</c:v>
                </c:pt>
                <c:pt idx="638">
                  <c:v>185</c:v>
                </c:pt>
                <c:pt idx="639">
                  <c:v>170</c:v>
                </c:pt>
                <c:pt idx="640">
                  <c:v>170</c:v>
                </c:pt>
                <c:pt idx="641">
                  <c:v>170</c:v>
                </c:pt>
                <c:pt idx="642">
                  <c:v>170</c:v>
                </c:pt>
                <c:pt idx="643">
                  <c:v>170</c:v>
                </c:pt>
                <c:pt idx="644">
                  <c:v>170</c:v>
                </c:pt>
                <c:pt idx="645">
                  <c:v>170</c:v>
                </c:pt>
                <c:pt idx="646">
                  <c:v>240</c:v>
                </c:pt>
                <c:pt idx="647">
                  <c:v>240</c:v>
                </c:pt>
                <c:pt idx="648">
                  <c:v>240</c:v>
                </c:pt>
                <c:pt idx="649">
                  <c:v>240</c:v>
                </c:pt>
                <c:pt idx="650">
                  <c:v>188</c:v>
                </c:pt>
                <c:pt idx="651">
                  <c:v>188</c:v>
                </c:pt>
                <c:pt idx="652">
                  <c:v>188</c:v>
                </c:pt>
                <c:pt idx="653">
                  <c:v>188</c:v>
                </c:pt>
                <c:pt idx="654">
                  <c:v>188</c:v>
                </c:pt>
                <c:pt idx="655">
                  <c:v>188</c:v>
                </c:pt>
                <c:pt idx="656">
                  <c:v>200</c:v>
                </c:pt>
                <c:pt idx="657">
                  <c:v>200</c:v>
                </c:pt>
                <c:pt idx="658">
                  <c:v>94</c:v>
                </c:pt>
                <c:pt idx="659">
                  <c:v>94</c:v>
                </c:pt>
                <c:pt idx="660">
                  <c:v>94</c:v>
                </c:pt>
                <c:pt idx="661">
                  <c:v>94</c:v>
                </c:pt>
                <c:pt idx="662">
                  <c:v>130</c:v>
                </c:pt>
                <c:pt idx="663">
                  <c:v>130</c:v>
                </c:pt>
                <c:pt idx="664">
                  <c:v>130</c:v>
                </c:pt>
                <c:pt idx="665">
                  <c:v>106</c:v>
                </c:pt>
                <c:pt idx="666">
                  <c:v>106</c:v>
                </c:pt>
                <c:pt idx="667">
                  <c:v>106</c:v>
                </c:pt>
                <c:pt idx="668">
                  <c:v>106</c:v>
                </c:pt>
                <c:pt idx="669">
                  <c:v>102</c:v>
                </c:pt>
                <c:pt idx="670">
                  <c:v>63</c:v>
                </c:pt>
                <c:pt idx="671">
                  <c:v>132</c:v>
                </c:pt>
                <c:pt idx="672">
                  <c:v>132</c:v>
                </c:pt>
                <c:pt idx="673">
                  <c:v>132</c:v>
                </c:pt>
                <c:pt idx="674">
                  <c:v>132</c:v>
                </c:pt>
                <c:pt idx="675">
                  <c:v>132</c:v>
                </c:pt>
                <c:pt idx="676">
                  <c:v>132</c:v>
                </c:pt>
                <c:pt idx="677">
                  <c:v>132</c:v>
                </c:pt>
                <c:pt idx="678">
                  <c:v>130</c:v>
                </c:pt>
                <c:pt idx="679">
                  <c:v>130</c:v>
                </c:pt>
                <c:pt idx="680">
                  <c:v>130</c:v>
                </c:pt>
                <c:pt idx="681">
                  <c:v>130</c:v>
                </c:pt>
                <c:pt idx="682">
                  <c:v>124</c:v>
                </c:pt>
                <c:pt idx="683">
                  <c:v>124</c:v>
                </c:pt>
                <c:pt idx="684">
                  <c:v>124</c:v>
                </c:pt>
                <c:pt idx="685">
                  <c:v>124</c:v>
                </c:pt>
                <c:pt idx="686">
                  <c:v>155</c:v>
                </c:pt>
                <c:pt idx="687">
                  <c:v>155</c:v>
                </c:pt>
                <c:pt idx="688">
                  <c:v>155</c:v>
                </c:pt>
                <c:pt idx="689">
                  <c:v>155</c:v>
                </c:pt>
                <c:pt idx="690">
                  <c:v>153</c:v>
                </c:pt>
                <c:pt idx="691">
                  <c:v>153</c:v>
                </c:pt>
                <c:pt idx="692">
                  <c:v>152</c:v>
                </c:pt>
                <c:pt idx="693">
                  <c:v>152</c:v>
                </c:pt>
                <c:pt idx="694">
                  <c:v>152</c:v>
                </c:pt>
                <c:pt idx="695">
                  <c:v>152</c:v>
                </c:pt>
                <c:pt idx="696">
                  <c:v>148</c:v>
                </c:pt>
                <c:pt idx="697">
                  <c:v>148</c:v>
                </c:pt>
                <c:pt idx="698">
                  <c:v>148</c:v>
                </c:pt>
                <c:pt idx="699">
                  <c:v>148</c:v>
                </c:pt>
                <c:pt idx="700">
                  <c:v>148</c:v>
                </c:pt>
                <c:pt idx="701">
                  <c:v>148</c:v>
                </c:pt>
                <c:pt idx="702">
                  <c:v>148</c:v>
                </c:pt>
                <c:pt idx="703">
                  <c:v>148</c:v>
                </c:pt>
                <c:pt idx="704">
                  <c:v>148</c:v>
                </c:pt>
                <c:pt idx="705">
                  <c:v>148</c:v>
                </c:pt>
                <c:pt idx="706">
                  <c:v>148</c:v>
                </c:pt>
                <c:pt idx="707">
                  <c:v>148</c:v>
                </c:pt>
                <c:pt idx="708">
                  <c:v>148</c:v>
                </c:pt>
                <c:pt idx="709">
                  <c:v>148</c:v>
                </c:pt>
                <c:pt idx="710">
                  <c:v>147</c:v>
                </c:pt>
                <c:pt idx="711">
                  <c:v>137</c:v>
                </c:pt>
                <c:pt idx="712">
                  <c:v>132</c:v>
                </c:pt>
                <c:pt idx="713">
                  <c:v>132</c:v>
                </c:pt>
                <c:pt idx="714">
                  <c:v>132</c:v>
                </c:pt>
                <c:pt idx="715">
                  <c:v>132</c:v>
                </c:pt>
                <c:pt idx="716">
                  <c:v>190</c:v>
                </c:pt>
                <c:pt idx="717">
                  <c:v>190</c:v>
                </c:pt>
                <c:pt idx="718">
                  <c:v>190</c:v>
                </c:pt>
                <c:pt idx="719">
                  <c:v>185</c:v>
                </c:pt>
                <c:pt idx="720">
                  <c:v>185</c:v>
                </c:pt>
                <c:pt idx="721">
                  <c:v>185</c:v>
                </c:pt>
                <c:pt idx="722">
                  <c:v>185</c:v>
                </c:pt>
                <c:pt idx="723">
                  <c:v>185</c:v>
                </c:pt>
                <c:pt idx="724">
                  <c:v>185</c:v>
                </c:pt>
                <c:pt idx="725">
                  <c:v>184</c:v>
                </c:pt>
                <c:pt idx="726">
                  <c:v>184</c:v>
                </c:pt>
                <c:pt idx="727">
                  <c:v>184</c:v>
                </c:pt>
                <c:pt idx="728">
                  <c:v>184</c:v>
                </c:pt>
                <c:pt idx="729">
                  <c:v>182</c:v>
                </c:pt>
                <c:pt idx="730">
                  <c:v>160</c:v>
                </c:pt>
                <c:pt idx="731">
                  <c:v>160</c:v>
                </c:pt>
                <c:pt idx="732">
                  <c:v>160</c:v>
                </c:pt>
                <c:pt idx="733">
                  <c:v>155</c:v>
                </c:pt>
                <c:pt idx="734">
                  <c:v>155</c:v>
                </c:pt>
                <c:pt idx="735">
                  <c:v>155</c:v>
                </c:pt>
                <c:pt idx="736">
                  <c:v>148</c:v>
                </c:pt>
                <c:pt idx="737">
                  <c:v>148</c:v>
                </c:pt>
                <c:pt idx="738">
                  <c:v>145</c:v>
                </c:pt>
                <c:pt idx="739">
                  <c:v>145</c:v>
                </c:pt>
                <c:pt idx="740">
                  <c:v>145</c:v>
                </c:pt>
                <c:pt idx="741">
                  <c:v>145</c:v>
                </c:pt>
                <c:pt idx="742">
                  <c:v>145</c:v>
                </c:pt>
                <c:pt idx="743">
                  <c:v>145</c:v>
                </c:pt>
                <c:pt idx="744">
                  <c:v>138</c:v>
                </c:pt>
                <c:pt idx="745">
                  <c:v>138</c:v>
                </c:pt>
                <c:pt idx="746">
                  <c:v>138</c:v>
                </c:pt>
                <c:pt idx="747">
                  <c:v>138</c:v>
                </c:pt>
                <c:pt idx="748">
                  <c:v>138</c:v>
                </c:pt>
                <c:pt idx="749">
                  <c:v>138</c:v>
                </c:pt>
                <c:pt idx="750">
                  <c:v>138</c:v>
                </c:pt>
                <c:pt idx="751">
                  <c:v>138</c:v>
                </c:pt>
                <c:pt idx="752">
                  <c:v>138</c:v>
                </c:pt>
                <c:pt idx="753">
                  <c:v>138</c:v>
                </c:pt>
                <c:pt idx="754">
                  <c:v>138</c:v>
                </c:pt>
                <c:pt idx="755">
                  <c:v>138</c:v>
                </c:pt>
                <c:pt idx="756">
                  <c:v>138</c:v>
                </c:pt>
                <c:pt idx="757">
                  <c:v>138</c:v>
                </c:pt>
                <c:pt idx="758">
                  <c:v>138</c:v>
                </c:pt>
                <c:pt idx="759">
                  <c:v>138</c:v>
                </c:pt>
                <c:pt idx="760">
                  <c:v>138</c:v>
                </c:pt>
                <c:pt idx="761">
                  <c:v>138</c:v>
                </c:pt>
                <c:pt idx="762">
                  <c:v>138</c:v>
                </c:pt>
                <c:pt idx="763">
                  <c:v>138</c:v>
                </c:pt>
                <c:pt idx="764">
                  <c:v>138</c:v>
                </c:pt>
                <c:pt idx="765">
                  <c:v>125</c:v>
                </c:pt>
                <c:pt idx="766">
                  <c:v>125</c:v>
                </c:pt>
                <c:pt idx="767">
                  <c:v>125</c:v>
                </c:pt>
                <c:pt idx="768">
                  <c:v>125</c:v>
                </c:pt>
                <c:pt idx="769">
                  <c:v>255</c:v>
                </c:pt>
                <c:pt idx="770">
                  <c:v>255</c:v>
                </c:pt>
                <c:pt idx="771">
                  <c:v>179</c:v>
                </c:pt>
                <c:pt idx="772">
                  <c:v>137</c:v>
                </c:pt>
                <c:pt idx="773">
                  <c:v>137</c:v>
                </c:pt>
                <c:pt idx="774">
                  <c:v>137</c:v>
                </c:pt>
                <c:pt idx="775">
                  <c:v>137</c:v>
                </c:pt>
                <c:pt idx="776">
                  <c:v>137</c:v>
                </c:pt>
                <c:pt idx="777">
                  <c:v>137</c:v>
                </c:pt>
                <c:pt idx="778">
                  <c:v>74</c:v>
                </c:pt>
                <c:pt idx="779">
                  <c:v>74</c:v>
                </c:pt>
                <c:pt idx="780">
                  <c:v>74</c:v>
                </c:pt>
                <c:pt idx="781">
                  <c:v>74</c:v>
                </c:pt>
                <c:pt idx="782">
                  <c:v>240</c:v>
                </c:pt>
                <c:pt idx="783">
                  <c:v>240</c:v>
                </c:pt>
                <c:pt idx="784">
                  <c:v>240</c:v>
                </c:pt>
                <c:pt idx="785">
                  <c:v>240</c:v>
                </c:pt>
                <c:pt idx="786">
                  <c:v>240</c:v>
                </c:pt>
                <c:pt idx="787">
                  <c:v>240</c:v>
                </c:pt>
                <c:pt idx="788">
                  <c:v>240</c:v>
                </c:pt>
                <c:pt idx="789">
                  <c:v>240</c:v>
                </c:pt>
                <c:pt idx="790">
                  <c:v>185</c:v>
                </c:pt>
                <c:pt idx="791">
                  <c:v>184</c:v>
                </c:pt>
                <c:pt idx="792">
                  <c:v>184</c:v>
                </c:pt>
                <c:pt idx="793">
                  <c:v>184</c:v>
                </c:pt>
                <c:pt idx="794">
                  <c:v>184</c:v>
                </c:pt>
                <c:pt idx="795">
                  <c:v>184</c:v>
                </c:pt>
                <c:pt idx="796">
                  <c:v>184</c:v>
                </c:pt>
                <c:pt idx="797">
                  <c:v>184</c:v>
                </c:pt>
                <c:pt idx="798">
                  <c:v>170</c:v>
                </c:pt>
                <c:pt idx="799">
                  <c:v>170</c:v>
                </c:pt>
                <c:pt idx="800">
                  <c:v>170</c:v>
                </c:pt>
                <c:pt idx="801">
                  <c:v>170</c:v>
                </c:pt>
                <c:pt idx="802">
                  <c:v>170</c:v>
                </c:pt>
                <c:pt idx="803">
                  <c:v>170</c:v>
                </c:pt>
                <c:pt idx="804">
                  <c:v>170</c:v>
                </c:pt>
                <c:pt idx="805">
                  <c:v>170</c:v>
                </c:pt>
                <c:pt idx="806">
                  <c:v>170</c:v>
                </c:pt>
                <c:pt idx="807">
                  <c:v>170</c:v>
                </c:pt>
                <c:pt idx="808">
                  <c:v>170</c:v>
                </c:pt>
                <c:pt idx="809">
                  <c:v>170</c:v>
                </c:pt>
                <c:pt idx="810">
                  <c:v>170</c:v>
                </c:pt>
                <c:pt idx="811">
                  <c:v>170</c:v>
                </c:pt>
                <c:pt idx="812">
                  <c:v>155</c:v>
                </c:pt>
                <c:pt idx="813">
                  <c:v>155</c:v>
                </c:pt>
                <c:pt idx="814">
                  <c:v>155</c:v>
                </c:pt>
                <c:pt idx="815">
                  <c:v>155</c:v>
                </c:pt>
                <c:pt idx="816">
                  <c:v>155</c:v>
                </c:pt>
                <c:pt idx="817">
                  <c:v>155</c:v>
                </c:pt>
                <c:pt idx="818">
                  <c:v>155</c:v>
                </c:pt>
                <c:pt idx="819">
                  <c:v>155</c:v>
                </c:pt>
                <c:pt idx="820">
                  <c:v>155</c:v>
                </c:pt>
                <c:pt idx="821">
                  <c:v>145</c:v>
                </c:pt>
                <c:pt idx="822">
                  <c:v>145</c:v>
                </c:pt>
                <c:pt idx="823">
                  <c:v>191</c:v>
                </c:pt>
                <c:pt idx="824">
                  <c:v>180</c:v>
                </c:pt>
                <c:pt idx="825">
                  <c:v>106</c:v>
                </c:pt>
                <c:pt idx="826">
                  <c:v>106</c:v>
                </c:pt>
                <c:pt idx="827">
                  <c:v>106</c:v>
                </c:pt>
                <c:pt idx="828">
                  <c:v>106</c:v>
                </c:pt>
                <c:pt idx="829">
                  <c:v>106</c:v>
                </c:pt>
                <c:pt idx="830">
                  <c:v>106</c:v>
                </c:pt>
                <c:pt idx="831">
                  <c:v>106</c:v>
                </c:pt>
                <c:pt idx="832">
                  <c:v>106</c:v>
                </c:pt>
                <c:pt idx="833">
                  <c:v>106</c:v>
                </c:pt>
                <c:pt idx="834">
                  <c:v>106</c:v>
                </c:pt>
                <c:pt idx="835">
                  <c:v>106</c:v>
                </c:pt>
                <c:pt idx="836">
                  <c:v>106</c:v>
                </c:pt>
                <c:pt idx="837">
                  <c:v>360</c:v>
                </c:pt>
                <c:pt idx="838">
                  <c:v>360</c:v>
                </c:pt>
                <c:pt idx="839">
                  <c:v>130</c:v>
                </c:pt>
                <c:pt idx="840">
                  <c:v>130</c:v>
                </c:pt>
                <c:pt idx="841">
                  <c:v>93</c:v>
                </c:pt>
                <c:pt idx="842">
                  <c:v>178</c:v>
                </c:pt>
                <c:pt idx="843">
                  <c:v>143</c:v>
                </c:pt>
                <c:pt idx="844">
                  <c:v>143</c:v>
                </c:pt>
                <c:pt idx="845">
                  <c:v>143</c:v>
                </c:pt>
                <c:pt idx="846">
                  <c:v>137</c:v>
                </c:pt>
                <c:pt idx="847">
                  <c:v>132</c:v>
                </c:pt>
                <c:pt idx="848">
                  <c:v>132</c:v>
                </c:pt>
                <c:pt idx="849">
                  <c:v>132</c:v>
                </c:pt>
                <c:pt idx="850">
                  <c:v>132</c:v>
                </c:pt>
                <c:pt idx="851">
                  <c:v>132</c:v>
                </c:pt>
                <c:pt idx="852">
                  <c:v>132</c:v>
                </c:pt>
                <c:pt idx="853">
                  <c:v>120</c:v>
                </c:pt>
                <c:pt idx="854">
                  <c:v>120</c:v>
                </c:pt>
                <c:pt idx="855">
                  <c:v>120</c:v>
                </c:pt>
                <c:pt idx="856">
                  <c:v>120</c:v>
                </c:pt>
                <c:pt idx="857">
                  <c:v>120</c:v>
                </c:pt>
                <c:pt idx="858">
                  <c:v>120</c:v>
                </c:pt>
                <c:pt idx="859">
                  <c:v>108</c:v>
                </c:pt>
                <c:pt idx="860">
                  <c:v>108</c:v>
                </c:pt>
                <c:pt idx="861">
                  <c:v>108</c:v>
                </c:pt>
                <c:pt idx="862">
                  <c:v>108</c:v>
                </c:pt>
                <c:pt idx="863">
                  <c:v>108</c:v>
                </c:pt>
                <c:pt idx="864">
                  <c:v>108</c:v>
                </c:pt>
                <c:pt idx="865">
                  <c:v>92</c:v>
                </c:pt>
                <c:pt idx="866">
                  <c:v>92</c:v>
                </c:pt>
                <c:pt idx="867">
                  <c:v>92</c:v>
                </c:pt>
                <c:pt idx="868">
                  <c:v>92</c:v>
                </c:pt>
                <c:pt idx="869">
                  <c:v>185</c:v>
                </c:pt>
                <c:pt idx="870">
                  <c:v>185</c:v>
                </c:pt>
                <c:pt idx="871">
                  <c:v>185</c:v>
                </c:pt>
                <c:pt idx="872">
                  <c:v>185</c:v>
                </c:pt>
                <c:pt idx="873">
                  <c:v>185</c:v>
                </c:pt>
                <c:pt idx="874">
                  <c:v>185</c:v>
                </c:pt>
                <c:pt idx="875">
                  <c:v>185</c:v>
                </c:pt>
                <c:pt idx="876">
                  <c:v>185</c:v>
                </c:pt>
                <c:pt idx="877">
                  <c:v>185</c:v>
                </c:pt>
                <c:pt idx="878">
                  <c:v>185</c:v>
                </c:pt>
                <c:pt idx="879">
                  <c:v>184</c:v>
                </c:pt>
                <c:pt idx="880">
                  <c:v>160</c:v>
                </c:pt>
                <c:pt idx="881">
                  <c:v>160</c:v>
                </c:pt>
                <c:pt idx="882">
                  <c:v>160</c:v>
                </c:pt>
                <c:pt idx="883">
                  <c:v>155</c:v>
                </c:pt>
                <c:pt idx="884">
                  <c:v>155</c:v>
                </c:pt>
                <c:pt idx="885">
                  <c:v>155</c:v>
                </c:pt>
                <c:pt idx="886">
                  <c:v>152</c:v>
                </c:pt>
                <c:pt idx="887">
                  <c:v>152</c:v>
                </c:pt>
                <c:pt idx="888">
                  <c:v>148</c:v>
                </c:pt>
                <c:pt idx="889">
                  <c:v>148</c:v>
                </c:pt>
                <c:pt idx="890">
                  <c:v>138</c:v>
                </c:pt>
                <c:pt idx="891">
                  <c:v>138</c:v>
                </c:pt>
                <c:pt idx="892">
                  <c:v>138</c:v>
                </c:pt>
                <c:pt idx="893">
                  <c:v>138</c:v>
                </c:pt>
                <c:pt idx="894">
                  <c:v>138</c:v>
                </c:pt>
                <c:pt idx="895">
                  <c:v>138</c:v>
                </c:pt>
                <c:pt idx="896">
                  <c:v>138</c:v>
                </c:pt>
                <c:pt idx="897">
                  <c:v>138</c:v>
                </c:pt>
                <c:pt idx="898">
                  <c:v>137</c:v>
                </c:pt>
                <c:pt idx="899">
                  <c:v>132</c:v>
                </c:pt>
                <c:pt idx="900">
                  <c:v>132</c:v>
                </c:pt>
                <c:pt idx="901">
                  <c:v>132</c:v>
                </c:pt>
                <c:pt idx="902">
                  <c:v>132</c:v>
                </c:pt>
                <c:pt idx="903">
                  <c:v>130</c:v>
                </c:pt>
                <c:pt idx="904">
                  <c:v>130</c:v>
                </c:pt>
                <c:pt idx="905">
                  <c:v>120</c:v>
                </c:pt>
                <c:pt idx="906">
                  <c:v>120</c:v>
                </c:pt>
                <c:pt idx="907">
                  <c:v>109</c:v>
                </c:pt>
                <c:pt idx="908">
                  <c:v>109</c:v>
                </c:pt>
                <c:pt idx="909">
                  <c:v>109</c:v>
                </c:pt>
                <c:pt idx="910">
                  <c:v>109</c:v>
                </c:pt>
                <c:pt idx="911">
                  <c:v>109</c:v>
                </c:pt>
                <c:pt idx="912">
                  <c:v>74</c:v>
                </c:pt>
                <c:pt idx="913">
                  <c:v>74</c:v>
                </c:pt>
                <c:pt idx="914">
                  <c:v>175</c:v>
                </c:pt>
                <c:pt idx="915">
                  <c:v>175</c:v>
                </c:pt>
                <c:pt idx="916">
                  <c:v>175</c:v>
                </c:pt>
                <c:pt idx="917">
                  <c:v>175</c:v>
                </c:pt>
                <c:pt idx="918">
                  <c:v>175</c:v>
                </c:pt>
                <c:pt idx="919">
                  <c:v>175</c:v>
                </c:pt>
                <c:pt idx="920">
                  <c:v>175</c:v>
                </c:pt>
                <c:pt idx="921">
                  <c:v>175</c:v>
                </c:pt>
                <c:pt idx="922">
                  <c:v>175</c:v>
                </c:pt>
                <c:pt idx="923">
                  <c:v>175</c:v>
                </c:pt>
                <c:pt idx="924">
                  <c:v>175</c:v>
                </c:pt>
                <c:pt idx="925">
                  <c:v>175</c:v>
                </c:pt>
                <c:pt idx="926">
                  <c:v>160</c:v>
                </c:pt>
                <c:pt idx="927">
                  <c:v>160</c:v>
                </c:pt>
                <c:pt idx="928">
                  <c:v>160</c:v>
                </c:pt>
                <c:pt idx="929">
                  <c:v>160</c:v>
                </c:pt>
                <c:pt idx="930">
                  <c:v>160</c:v>
                </c:pt>
                <c:pt idx="931">
                  <c:v>160</c:v>
                </c:pt>
                <c:pt idx="932">
                  <c:v>160</c:v>
                </c:pt>
                <c:pt idx="933">
                  <c:v>147</c:v>
                </c:pt>
                <c:pt idx="934">
                  <c:v>115</c:v>
                </c:pt>
                <c:pt idx="935">
                  <c:v>240</c:v>
                </c:pt>
                <c:pt idx="936">
                  <c:v>240</c:v>
                </c:pt>
                <c:pt idx="937">
                  <c:v>240</c:v>
                </c:pt>
                <c:pt idx="938">
                  <c:v>240</c:v>
                </c:pt>
                <c:pt idx="939">
                  <c:v>240</c:v>
                </c:pt>
                <c:pt idx="940">
                  <c:v>240</c:v>
                </c:pt>
                <c:pt idx="941">
                  <c:v>201</c:v>
                </c:pt>
                <c:pt idx="942">
                  <c:v>201</c:v>
                </c:pt>
                <c:pt idx="943">
                  <c:v>201</c:v>
                </c:pt>
                <c:pt idx="944">
                  <c:v>201</c:v>
                </c:pt>
                <c:pt idx="945">
                  <c:v>201</c:v>
                </c:pt>
                <c:pt idx="946">
                  <c:v>201</c:v>
                </c:pt>
                <c:pt idx="947">
                  <c:v>196</c:v>
                </c:pt>
                <c:pt idx="948">
                  <c:v>196</c:v>
                </c:pt>
                <c:pt idx="949">
                  <c:v>196</c:v>
                </c:pt>
                <c:pt idx="950">
                  <c:v>196</c:v>
                </c:pt>
                <c:pt idx="951">
                  <c:v>185</c:v>
                </c:pt>
                <c:pt idx="952">
                  <c:v>185</c:v>
                </c:pt>
                <c:pt idx="953">
                  <c:v>185</c:v>
                </c:pt>
                <c:pt idx="954">
                  <c:v>185</c:v>
                </c:pt>
                <c:pt idx="955">
                  <c:v>185</c:v>
                </c:pt>
                <c:pt idx="956">
                  <c:v>185</c:v>
                </c:pt>
                <c:pt idx="957">
                  <c:v>182</c:v>
                </c:pt>
                <c:pt idx="958">
                  <c:v>182</c:v>
                </c:pt>
                <c:pt idx="959">
                  <c:v>173</c:v>
                </c:pt>
                <c:pt idx="960">
                  <c:v>170</c:v>
                </c:pt>
                <c:pt idx="961">
                  <c:v>170</c:v>
                </c:pt>
                <c:pt idx="962">
                  <c:v>170</c:v>
                </c:pt>
                <c:pt idx="963">
                  <c:v>170</c:v>
                </c:pt>
                <c:pt idx="964">
                  <c:v>170</c:v>
                </c:pt>
                <c:pt idx="965">
                  <c:v>170</c:v>
                </c:pt>
                <c:pt idx="966">
                  <c:v>170</c:v>
                </c:pt>
                <c:pt idx="967">
                  <c:v>170</c:v>
                </c:pt>
                <c:pt idx="968">
                  <c:v>170</c:v>
                </c:pt>
                <c:pt idx="969">
                  <c:v>170</c:v>
                </c:pt>
                <c:pt idx="970">
                  <c:v>170</c:v>
                </c:pt>
                <c:pt idx="971">
                  <c:v>170</c:v>
                </c:pt>
                <c:pt idx="972">
                  <c:v>170</c:v>
                </c:pt>
                <c:pt idx="973">
                  <c:v>170</c:v>
                </c:pt>
                <c:pt idx="974">
                  <c:v>170</c:v>
                </c:pt>
                <c:pt idx="975">
                  <c:v>170</c:v>
                </c:pt>
                <c:pt idx="976">
                  <c:v>170</c:v>
                </c:pt>
                <c:pt idx="977">
                  <c:v>170</c:v>
                </c:pt>
                <c:pt idx="978">
                  <c:v>170</c:v>
                </c:pt>
                <c:pt idx="979">
                  <c:v>160</c:v>
                </c:pt>
                <c:pt idx="980">
                  <c:v>160</c:v>
                </c:pt>
                <c:pt idx="981">
                  <c:v>160</c:v>
                </c:pt>
                <c:pt idx="982">
                  <c:v>160</c:v>
                </c:pt>
                <c:pt idx="983">
                  <c:v>160</c:v>
                </c:pt>
                <c:pt idx="984">
                  <c:v>160</c:v>
                </c:pt>
                <c:pt idx="985">
                  <c:v>138</c:v>
                </c:pt>
                <c:pt idx="986">
                  <c:v>138</c:v>
                </c:pt>
                <c:pt idx="987">
                  <c:v>138</c:v>
                </c:pt>
                <c:pt idx="988">
                  <c:v>138</c:v>
                </c:pt>
                <c:pt idx="989">
                  <c:v>240</c:v>
                </c:pt>
                <c:pt idx="990">
                  <c:v>180</c:v>
                </c:pt>
                <c:pt idx="991">
                  <c:v>180</c:v>
                </c:pt>
                <c:pt idx="992">
                  <c:v>170</c:v>
                </c:pt>
                <c:pt idx="993">
                  <c:v>170</c:v>
                </c:pt>
                <c:pt idx="994">
                  <c:v>170</c:v>
                </c:pt>
                <c:pt idx="995">
                  <c:v>170</c:v>
                </c:pt>
                <c:pt idx="996">
                  <c:v>170</c:v>
                </c:pt>
                <c:pt idx="997">
                  <c:v>170</c:v>
                </c:pt>
                <c:pt idx="998">
                  <c:v>170</c:v>
                </c:pt>
                <c:pt idx="999">
                  <c:v>150</c:v>
                </c:pt>
                <c:pt idx="1000">
                  <c:v>150</c:v>
                </c:pt>
                <c:pt idx="1001">
                  <c:v>132</c:v>
                </c:pt>
                <c:pt idx="1002">
                  <c:v>132</c:v>
                </c:pt>
                <c:pt idx="1003">
                  <c:v>184</c:v>
                </c:pt>
                <c:pt idx="1004">
                  <c:v>184</c:v>
                </c:pt>
                <c:pt idx="1005">
                  <c:v>184</c:v>
                </c:pt>
                <c:pt idx="1006">
                  <c:v>184</c:v>
                </c:pt>
                <c:pt idx="1007">
                  <c:v>184</c:v>
                </c:pt>
                <c:pt idx="1008">
                  <c:v>184</c:v>
                </c:pt>
                <c:pt idx="1009">
                  <c:v>184</c:v>
                </c:pt>
                <c:pt idx="1010">
                  <c:v>184</c:v>
                </c:pt>
                <c:pt idx="1011">
                  <c:v>184</c:v>
                </c:pt>
                <c:pt idx="1012">
                  <c:v>184</c:v>
                </c:pt>
                <c:pt idx="1013">
                  <c:v>184</c:v>
                </c:pt>
                <c:pt idx="1014">
                  <c:v>184</c:v>
                </c:pt>
                <c:pt idx="1015">
                  <c:v>184</c:v>
                </c:pt>
                <c:pt idx="1016">
                  <c:v>184</c:v>
                </c:pt>
                <c:pt idx="1017">
                  <c:v>184</c:v>
                </c:pt>
                <c:pt idx="1018">
                  <c:v>184</c:v>
                </c:pt>
                <c:pt idx="1019">
                  <c:v>106</c:v>
                </c:pt>
                <c:pt idx="1020">
                  <c:v>106</c:v>
                </c:pt>
                <c:pt idx="1021">
                  <c:v>106</c:v>
                </c:pt>
                <c:pt idx="1022">
                  <c:v>106</c:v>
                </c:pt>
                <c:pt idx="1023">
                  <c:v>106</c:v>
                </c:pt>
                <c:pt idx="1024">
                  <c:v>146</c:v>
                </c:pt>
                <c:pt idx="1025">
                  <c:v>146</c:v>
                </c:pt>
                <c:pt idx="1026">
                  <c:v>146</c:v>
                </c:pt>
                <c:pt idx="1027">
                  <c:v>106</c:v>
                </c:pt>
                <c:pt idx="1028">
                  <c:v>100</c:v>
                </c:pt>
                <c:pt idx="1029">
                  <c:v>100</c:v>
                </c:pt>
                <c:pt idx="1030">
                  <c:v>100</c:v>
                </c:pt>
                <c:pt idx="1031">
                  <c:v>100</c:v>
                </c:pt>
                <c:pt idx="1032">
                  <c:v>100</c:v>
                </c:pt>
                <c:pt idx="1033">
                  <c:v>100</c:v>
                </c:pt>
                <c:pt idx="1034">
                  <c:v>360</c:v>
                </c:pt>
                <c:pt idx="1035">
                  <c:v>360</c:v>
                </c:pt>
                <c:pt idx="1036">
                  <c:v>141</c:v>
                </c:pt>
                <c:pt idx="1037">
                  <c:v>141</c:v>
                </c:pt>
                <c:pt idx="1038">
                  <c:v>141</c:v>
                </c:pt>
                <c:pt idx="1039">
                  <c:v>132</c:v>
                </c:pt>
                <c:pt idx="1040">
                  <c:v>132</c:v>
                </c:pt>
                <c:pt idx="1041">
                  <c:v>132</c:v>
                </c:pt>
                <c:pt idx="1042">
                  <c:v>106</c:v>
                </c:pt>
                <c:pt idx="1043">
                  <c:v>93</c:v>
                </c:pt>
                <c:pt idx="1044">
                  <c:v>93</c:v>
                </c:pt>
                <c:pt idx="1045">
                  <c:v>93</c:v>
                </c:pt>
                <c:pt idx="1046">
                  <c:v>92</c:v>
                </c:pt>
                <c:pt idx="1047">
                  <c:v>92</c:v>
                </c:pt>
                <c:pt idx="1048">
                  <c:v>152</c:v>
                </c:pt>
                <c:pt idx="1049">
                  <c:v>152</c:v>
                </c:pt>
                <c:pt idx="1050">
                  <c:v>148</c:v>
                </c:pt>
                <c:pt idx="1051">
                  <c:v>137</c:v>
                </c:pt>
                <c:pt idx="1052">
                  <c:v>132</c:v>
                </c:pt>
                <c:pt idx="1053">
                  <c:v>132</c:v>
                </c:pt>
                <c:pt idx="1054">
                  <c:v>130</c:v>
                </c:pt>
                <c:pt idx="1055">
                  <c:v>120</c:v>
                </c:pt>
                <c:pt idx="1056">
                  <c:v>120</c:v>
                </c:pt>
                <c:pt idx="1057">
                  <c:v>120</c:v>
                </c:pt>
                <c:pt idx="1058">
                  <c:v>120</c:v>
                </c:pt>
                <c:pt idx="1059">
                  <c:v>120</c:v>
                </c:pt>
                <c:pt idx="1060">
                  <c:v>120</c:v>
                </c:pt>
                <c:pt idx="1061">
                  <c:v>120</c:v>
                </c:pt>
                <c:pt idx="1062">
                  <c:v>120</c:v>
                </c:pt>
                <c:pt idx="1063">
                  <c:v>120</c:v>
                </c:pt>
                <c:pt idx="1064">
                  <c:v>120</c:v>
                </c:pt>
                <c:pt idx="1065">
                  <c:v>108</c:v>
                </c:pt>
                <c:pt idx="1066">
                  <c:v>108</c:v>
                </c:pt>
                <c:pt idx="1067">
                  <c:v>108</c:v>
                </c:pt>
                <c:pt idx="1068">
                  <c:v>108</c:v>
                </c:pt>
                <c:pt idx="1069">
                  <c:v>108</c:v>
                </c:pt>
                <c:pt idx="1070">
                  <c:v>108</c:v>
                </c:pt>
                <c:pt idx="1071">
                  <c:v>108</c:v>
                </c:pt>
                <c:pt idx="1072">
                  <c:v>108</c:v>
                </c:pt>
                <c:pt idx="1073">
                  <c:v>108</c:v>
                </c:pt>
                <c:pt idx="1074">
                  <c:v>108</c:v>
                </c:pt>
                <c:pt idx="1075">
                  <c:v>108</c:v>
                </c:pt>
                <c:pt idx="1076">
                  <c:v>108</c:v>
                </c:pt>
                <c:pt idx="1077">
                  <c:v>108</c:v>
                </c:pt>
                <c:pt idx="1078">
                  <c:v>103</c:v>
                </c:pt>
                <c:pt idx="1079">
                  <c:v>93</c:v>
                </c:pt>
                <c:pt idx="1080">
                  <c:v>93</c:v>
                </c:pt>
                <c:pt idx="1081">
                  <c:v>93</c:v>
                </c:pt>
                <c:pt idx="1082">
                  <c:v>220</c:v>
                </c:pt>
                <c:pt idx="1083">
                  <c:v>220</c:v>
                </c:pt>
                <c:pt idx="1084">
                  <c:v>220</c:v>
                </c:pt>
                <c:pt idx="1085">
                  <c:v>197</c:v>
                </c:pt>
                <c:pt idx="1086">
                  <c:v>189</c:v>
                </c:pt>
                <c:pt idx="1087">
                  <c:v>189</c:v>
                </c:pt>
                <c:pt idx="1088">
                  <c:v>189</c:v>
                </c:pt>
                <c:pt idx="1089">
                  <c:v>186</c:v>
                </c:pt>
                <c:pt idx="1090">
                  <c:v>186</c:v>
                </c:pt>
                <c:pt idx="1091">
                  <c:v>186</c:v>
                </c:pt>
                <c:pt idx="1092">
                  <c:v>185</c:v>
                </c:pt>
                <c:pt idx="1093">
                  <c:v>185</c:v>
                </c:pt>
                <c:pt idx="1094">
                  <c:v>185</c:v>
                </c:pt>
                <c:pt idx="1095">
                  <c:v>185</c:v>
                </c:pt>
                <c:pt idx="1096">
                  <c:v>185</c:v>
                </c:pt>
                <c:pt idx="1097">
                  <c:v>185</c:v>
                </c:pt>
                <c:pt idx="1098">
                  <c:v>185</c:v>
                </c:pt>
                <c:pt idx="1099">
                  <c:v>185</c:v>
                </c:pt>
                <c:pt idx="1100">
                  <c:v>185</c:v>
                </c:pt>
                <c:pt idx="1101">
                  <c:v>185</c:v>
                </c:pt>
                <c:pt idx="1102">
                  <c:v>184</c:v>
                </c:pt>
                <c:pt idx="1103">
                  <c:v>184</c:v>
                </c:pt>
                <c:pt idx="1104">
                  <c:v>184</c:v>
                </c:pt>
                <c:pt idx="1105">
                  <c:v>184</c:v>
                </c:pt>
                <c:pt idx="1106">
                  <c:v>184</c:v>
                </c:pt>
                <c:pt idx="1107">
                  <c:v>184</c:v>
                </c:pt>
                <c:pt idx="1108">
                  <c:v>184</c:v>
                </c:pt>
                <c:pt idx="1109">
                  <c:v>184</c:v>
                </c:pt>
                <c:pt idx="1110">
                  <c:v>160</c:v>
                </c:pt>
                <c:pt idx="1111">
                  <c:v>160</c:v>
                </c:pt>
                <c:pt idx="1112">
                  <c:v>160</c:v>
                </c:pt>
                <c:pt idx="1113">
                  <c:v>155</c:v>
                </c:pt>
                <c:pt idx="1114">
                  <c:v>155</c:v>
                </c:pt>
                <c:pt idx="1115">
                  <c:v>155</c:v>
                </c:pt>
                <c:pt idx="1116">
                  <c:v>138</c:v>
                </c:pt>
                <c:pt idx="1117">
                  <c:v>138</c:v>
                </c:pt>
                <c:pt idx="1118">
                  <c:v>138</c:v>
                </c:pt>
                <c:pt idx="1119">
                  <c:v>138</c:v>
                </c:pt>
                <c:pt idx="1120">
                  <c:v>138</c:v>
                </c:pt>
                <c:pt idx="1121">
                  <c:v>138</c:v>
                </c:pt>
                <c:pt idx="1122">
                  <c:v>138</c:v>
                </c:pt>
                <c:pt idx="1123">
                  <c:v>138</c:v>
                </c:pt>
                <c:pt idx="1124">
                  <c:v>138</c:v>
                </c:pt>
                <c:pt idx="1125">
                  <c:v>138</c:v>
                </c:pt>
                <c:pt idx="1126">
                  <c:v>109</c:v>
                </c:pt>
                <c:pt idx="1127">
                  <c:v>109</c:v>
                </c:pt>
                <c:pt idx="1128">
                  <c:v>109</c:v>
                </c:pt>
                <c:pt idx="1129">
                  <c:v>208</c:v>
                </c:pt>
                <c:pt idx="1130">
                  <c:v>208</c:v>
                </c:pt>
                <c:pt idx="1131">
                  <c:v>201</c:v>
                </c:pt>
                <c:pt idx="1132">
                  <c:v>201</c:v>
                </c:pt>
                <c:pt idx="1133">
                  <c:v>201</c:v>
                </c:pt>
                <c:pt idx="1134">
                  <c:v>201</c:v>
                </c:pt>
                <c:pt idx="1135">
                  <c:v>201</c:v>
                </c:pt>
                <c:pt idx="1136">
                  <c:v>201</c:v>
                </c:pt>
                <c:pt idx="1137">
                  <c:v>178</c:v>
                </c:pt>
                <c:pt idx="1138">
                  <c:v>178</c:v>
                </c:pt>
                <c:pt idx="1139">
                  <c:v>178</c:v>
                </c:pt>
                <c:pt idx="1140">
                  <c:v>178</c:v>
                </c:pt>
                <c:pt idx="1141">
                  <c:v>178</c:v>
                </c:pt>
                <c:pt idx="1142">
                  <c:v>178</c:v>
                </c:pt>
                <c:pt idx="1143">
                  <c:v>178</c:v>
                </c:pt>
                <c:pt idx="1144">
                  <c:v>170</c:v>
                </c:pt>
                <c:pt idx="1145">
                  <c:v>170</c:v>
                </c:pt>
                <c:pt idx="1146">
                  <c:v>170</c:v>
                </c:pt>
                <c:pt idx="1147">
                  <c:v>170</c:v>
                </c:pt>
                <c:pt idx="1148">
                  <c:v>170</c:v>
                </c:pt>
                <c:pt idx="1149">
                  <c:v>170</c:v>
                </c:pt>
                <c:pt idx="1150">
                  <c:v>170</c:v>
                </c:pt>
                <c:pt idx="1151">
                  <c:v>170</c:v>
                </c:pt>
                <c:pt idx="1152">
                  <c:v>170</c:v>
                </c:pt>
                <c:pt idx="1153">
                  <c:v>170</c:v>
                </c:pt>
                <c:pt idx="1154">
                  <c:v>155</c:v>
                </c:pt>
                <c:pt idx="1155">
                  <c:v>155</c:v>
                </c:pt>
                <c:pt idx="1156">
                  <c:v>155</c:v>
                </c:pt>
                <c:pt idx="1157">
                  <c:v>155</c:v>
                </c:pt>
                <c:pt idx="1158">
                  <c:v>155</c:v>
                </c:pt>
                <c:pt idx="1159">
                  <c:v>138</c:v>
                </c:pt>
                <c:pt idx="1160">
                  <c:v>138</c:v>
                </c:pt>
                <c:pt idx="1161">
                  <c:v>138</c:v>
                </c:pt>
                <c:pt idx="1162">
                  <c:v>138</c:v>
                </c:pt>
                <c:pt idx="1163">
                  <c:v>115</c:v>
                </c:pt>
                <c:pt idx="1164">
                  <c:v>115</c:v>
                </c:pt>
                <c:pt idx="1165">
                  <c:v>302</c:v>
                </c:pt>
                <c:pt idx="1166">
                  <c:v>302</c:v>
                </c:pt>
                <c:pt idx="1167">
                  <c:v>252</c:v>
                </c:pt>
                <c:pt idx="1168">
                  <c:v>252</c:v>
                </c:pt>
                <c:pt idx="1169">
                  <c:v>248</c:v>
                </c:pt>
                <c:pt idx="1170">
                  <c:v>240</c:v>
                </c:pt>
                <c:pt idx="1171">
                  <c:v>206</c:v>
                </c:pt>
                <c:pt idx="1172">
                  <c:v>206</c:v>
                </c:pt>
                <c:pt idx="1173">
                  <c:v>206</c:v>
                </c:pt>
                <c:pt idx="1174">
                  <c:v>206</c:v>
                </c:pt>
                <c:pt idx="1175">
                  <c:v>206</c:v>
                </c:pt>
                <c:pt idx="1176">
                  <c:v>206</c:v>
                </c:pt>
                <c:pt idx="1177">
                  <c:v>185</c:v>
                </c:pt>
                <c:pt idx="1178">
                  <c:v>185</c:v>
                </c:pt>
                <c:pt idx="1179">
                  <c:v>185</c:v>
                </c:pt>
                <c:pt idx="1180">
                  <c:v>185</c:v>
                </c:pt>
                <c:pt idx="1181">
                  <c:v>173</c:v>
                </c:pt>
                <c:pt idx="1182">
                  <c:v>173</c:v>
                </c:pt>
                <c:pt idx="1183">
                  <c:v>173</c:v>
                </c:pt>
                <c:pt idx="1184">
                  <c:v>170</c:v>
                </c:pt>
                <c:pt idx="1185">
                  <c:v>170</c:v>
                </c:pt>
                <c:pt idx="1186">
                  <c:v>170</c:v>
                </c:pt>
                <c:pt idx="1187">
                  <c:v>170</c:v>
                </c:pt>
                <c:pt idx="1188">
                  <c:v>170</c:v>
                </c:pt>
                <c:pt idx="1189">
                  <c:v>170</c:v>
                </c:pt>
                <c:pt idx="1190">
                  <c:v>170</c:v>
                </c:pt>
                <c:pt idx="1191">
                  <c:v>170</c:v>
                </c:pt>
                <c:pt idx="1192">
                  <c:v>170</c:v>
                </c:pt>
                <c:pt idx="1193">
                  <c:v>166</c:v>
                </c:pt>
                <c:pt idx="1194">
                  <c:v>166</c:v>
                </c:pt>
                <c:pt idx="1195">
                  <c:v>150</c:v>
                </c:pt>
                <c:pt idx="1196">
                  <c:v>150</c:v>
                </c:pt>
                <c:pt idx="1197">
                  <c:v>150</c:v>
                </c:pt>
                <c:pt idx="1198">
                  <c:v>138</c:v>
                </c:pt>
                <c:pt idx="1199">
                  <c:v>138</c:v>
                </c:pt>
                <c:pt idx="1200">
                  <c:v>138</c:v>
                </c:pt>
                <c:pt idx="1201">
                  <c:v>138</c:v>
                </c:pt>
                <c:pt idx="1202">
                  <c:v>110</c:v>
                </c:pt>
                <c:pt idx="1203">
                  <c:v>110</c:v>
                </c:pt>
                <c:pt idx="1204">
                  <c:v>240</c:v>
                </c:pt>
                <c:pt idx="1205">
                  <c:v>240</c:v>
                </c:pt>
                <c:pt idx="1206">
                  <c:v>240</c:v>
                </c:pt>
                <c:pt idx="1207">
                  <c:v>240</c:v>
                </c:pt>
                <c:pt idx="1208">
                  <c:v>240</c:v>
                </c:pt>
                <c:pt idx="1209">
                  <c:v>184</c:v>
                </c:pt>
                <c:pt idx="1210">
                  <c:v>184</c:v>
                </c:pt>
                <c:pt idx="1211">
                  <c:v>184</c:v>
                </c:pt>
                <c:pt idx="1212">
                  <c:v>180</c:v>
                </c:pt>
                <c:pt idx="1213">
                  <c:v>180</c:v>
                </c:pt>
                <c:pt idx="1214">
                  <c:v>180</c:v>
                </c:pt>
                <c:pt idx="1215">
                  <c:v>184</c:v>
                </c:pt>
                <c:pt idx="1216">
                  <c:v>184</c:v>
                </c:pt>
                <c:pt idx="1217">
                  <c:v>184</c:v>
                </c:pt>
                <c:pt idx="1218">
                  <c:v>184</c:v>
                </c:pt>
                <c:pt idx="1219">
                  <c:v>184</c:v>
                </c:pt>
                <c:pt idx="1220">
                  <c:v>184</c:v>
                </c:pt>
                <c:pt idx="1221">
                  <c:v>138</c:v>
                </c:pt>
                <c:pt idx="1222">
                  <c:v>138</c:v>
                </c:pt>
                <c:pt idx="1223">
                  <c:v>187</c:v>
                </c:pt>
                <c:pt idx="1224">
                  <c:v>187</c:v>
                </c:pt>
                <c:pt idx="1225">
                  <c:v>187</c:v>
                </c:pt>
                <c:pt idx="1226">
                  <c:v>187</c:v>
                </c:pt>
                <c:pt idx="1227">
                  <c:v>187</c:v>
                </c:pt>
                <c:pt idx="1228">
                  <c:v>187</c:v>
                </c:pt>
                <c:pt idx="1229">
                  <c:v>160</c:v>
                </c:pt>
                <c:pt idx="1230">
                  <c:v>160</c:v>
                </c:pt>
                <c:pt idx="1231">
                  <c:v>160</c:v>
                </c:pt>
                <c:pt idx="1232">
                  <c:v>160</c:v>
                </c:pt>
                <c:pt idx="1233">
                  <c:v>360</c:v>
                </c:pt>
                <c:pt idx="1234">
                  <c:v>360</c:v>
                </c:pt>
                <c:pt idx="1235">
                  <c:v>360</c:v>
                </c:pt>
                <c:pt idx="1236">
                  <c:v>338</c:v>
                </c:pt>
                <c:pt idx="1237">
                  <c:v>338</c:v>
                </c:pt>
                <c:pt idx="1238">
                  <c:v>338</c:v>
                </c:pt>
                <c:pt idx="1239">
                  <c:v>146</c:v>
                </c:pt>
                <c:pt idx="1240">
                  <c:v>146</c:v>
                </c:pt>
                <c:pt idx="1241">
                  <c:v>146</c:v>
                </c:pt>
                <c:pt idx="1242">
                  <c:v>360</c:v>
                </c:pt>
                <c:pt idx="1243">
                  <c:v>188</c:v>
                </c:pt>
                <c:pt idx="1244">
                  <c:v>188</c:v>
                </c:pt>
                <c:pt idx="1245">
                  <c:v>160</c:v>
                </c:pt>
                <c:pt idx="1246">
                  <c:v>160</c:v>
                </c:pt>
                <c:pt idx="1247">
                  <c:v>160</c:v>
                </c:pt>
                <c:pt idx="1248">
                  <c:v>160</c:v>
                </c:pt>
                <c:pt idx="1249">
                  <c:v>153</c:v>
                </c:pt>
                <c:pt idx="1250">
                  <c:v>141</c:v>
                </c:pt>
                <c:pt idx="1251">
                  <c:v>141</c:v>
                </c:pt>
                <c:pt idx="1252">
                  <c:v>141</c:v>
                </c:pt>
                <c:pt idx="1253">
                  <c:v>138</c:v>
                </c:pt>
                <c:pt idx="1254">
                  <c:v>135</c:v>
                </c:pt>
                <c:pt idx="1255">
                  <c:v>135</c:v>
                </c:pt>
                <c:pt idx="1256">
                  <c:v>101</c:v>
                </c:pt>
                <c:pt idx="1257">
                  <c:v>101</c:v>
                </c:pt>
                <c:pt idx="1258">
                  <c:v>101</c:v>
                </c:pt>
                <c:pt idx="1259">
                  <c:v>100</c:v>
                </c:pt>
                <c:pt idx="1260">
                  <c:v>100</c:v>
                </c:pt>
                <c:pt idx="1261">
                  <c:v>100</c:v>
                </c:pt>
                <c:pt idx="1262">
                  <c:v>100</c:v>
                </c:pt>
                <c:pt idx="1263">
                  <c:v>100</c:v>
                </c:pt>
                <c:pt idx="1264">
                  <c:v>100</c:v>
                </c:pt>
                <c:pt idx="1265">
                  <c:v>185</c:v>
                </c:pt>
                <c:pt idx="1266">
                  <c:v>185</c:v>
                </c:pt>
                <c:pt idx="1267">
                  <c:v>185</c:v>
                </c:pt>
                <c:pt idx="1268">
                  <c:v>185</c:v>
                </c:pt>
                <c:pt idx="1269">
                  <c:v>185</c:v>
                </c:pt>
                <c:pt idx="1270">
                  <c:v>180</c:v>
                </c:pt>
                <c:pt idx="1271">
                  <c:v>180</c:v>
                </c:pt>
                <c:pt idx="1272">
                  <c:v>180</c:v>
                </c:pt>
                <c:pt idx="1273">
                  <c:v>155</c:v>
                </c:pt>
                <c:pt idx="1274">
                  <c:v>155</c:v>
                </c:pt>
                <c:pt idx="1275">
                  <c:v>155</c:v>
                </c:pt>
                <c:pt idx="1276">
                  <c:v>148</c:v>
                </c:pt>
                <c:pt idx="1277">
                  <c:v>138</c:v>
                </c:pt>
                <c:pt idx="1278">
                  <c:v>138</c:v>
                </c:pt>
                <c:pt idx="1279">
                  <c:v>138</c:v>
                </c:pt>
                <c:pt idx="1280">
                  <c:v>138</c:v>
                </c:pt>
                <c:pt idx="1281">
                  <c:v>125</c:v>
                </c:pt>
                <c:pt idx="1282">
                  <c:v>125</c:v>
                </c:pt>
                <c:pt idx="1283">
                  <c:v>108</c:v>
                </c:pt>
                <c:pt idx="1284">
                  <c:v>108</c:v>
                </c:pt>
                <c:pt idx="1285">
                  <c:v>108</c:v>
                </c:pt>
                <c:pt idx="1286">
                  <c:v>107</c:v>
                </c:pt>
                <c:pt idx="1287">
                  <c:v>107</c:v>
                </c:pt>
                <c:pt idx="1288">
                  <c:v>107</c:v>
                </c:pt>
                <c:pt idx="1289">
                  <c:v>107</c:v>
                </c:pt>
                <c:pt idx="1290">
                  <c:v>107</c:v>
                </c:pt>
                <c:pt idx="1291">
                  <c:v>107</c:v>
                </c:pt>
                <c:pt idx="1292">
                  <c:v>106</c:v>
                </c:pt>
                <c:pt idx="1293">
                  <c:v>103</c:v>
                </c:pt>
                <c:pt idx="1294">
                  <c:v>189</c:v>
                </c:pt>
                <c:pt idx="1295">
                  <c:v>189</c:v>
                </c:pt>
                <c:pt idx="1296">
                  <c:v>185</c:v>
                </c:pt>
                <c:pt idx="1297">
                  <c:v>185</c:v>
                </c:pt>
                <c:pt idx="1298">
                  <c:v>185</c:v>
                </c:pt>
                <c:pt idx="1299">
                  <c:v>185</c:v>
                </c:pt>
                <c:pt idx="1300">
                  <c:v>185</c:v>
                </c:pt>
                <c:pt idx="1301">
                  <c:v>185</c:v>
                </c:pt>
                <c:pt idx="1302">
                  <c:v>164</c:v>
                </c:pt>
                <c:pt idx="1303">
                  <c:v>164</c:v>
                </c:pt>
                <c:pt idx="1304">
                  <c:v>148</c:v>
                </c:pt>
                <c:pt idx="1305">
                  <c:v>148</c:v>
                </c:pt>
                <c:pt idx="1306">
                  <c:v>148</c:v>
                </c:pt>
                <c:pt idx="1307">
                  <c:v>148</c:v>
                </c:pt>
                <c:pt idx="1308">
                  <c:v>148</c:v>
                </c:pt>
                <c:pt idx="1309">
                  <c:v>138</c:v>
                </c:pt>
                <c:pt idx="1310">
                  <c:v>138</c:v>
                </c:pt>
                <c:pt idx="1311">
                  <c:v>138</c:v>
                </c:pt>
                <c:pt idx="1312">
                  <c:v>138</c:v>
                </c:pt>
                <c:pt idx="1313">
                  <c:v>138</c:v>
                </c:pt>
                <c:pt idx="1314">
                  <c:v>138</c:v>
                </c:pt>
                <c:pt idx="1315">
                  <c:v>138</c:v>
                </c:pt>
                <c:pt idx="1316">
                  <c:v>93</c:v>
                </c:pt>
                <c:pt idx="1317">
                  <c:v>241</c:v>
                </c:pt>
                <c:pt idx="1318">
                  <c:v>241</c:v>
                </c:pt>
                <c:pt idx="1319">
                  <c:v>241</c:v>
                </c:pt>
                <c:pt idx="1320">
                  <c:v>241</c:v>
                </c:pt>
                <c:pt idx="1321">
                  <c:v>241</c:v>
                </c:pt>
                <c:pt idx="1322">
                  <c:v>241</c:v>
                </c:pt>
                <c:pt idx="1323">
                  <c:v>220</c:v>
                </c:pt>
                <c:pt idx="1324">
                  <c:v>220</c:v>
                </c:pt>
                <c:pt idx="1325">
                  <c:v>220</c:v>
                </c:pt>
                <c:pt idx="1326">
                  <c:v>220</c:v>
                </c:pt>
                <c:pt idx="1327">
                  <c:v>220</c:v>
                </c:pt>
                <c:pt idx="1328">
                  <c:v>220</c:v>
                </c:pt>
                <c:pt idx="1329">
                  <c:v>220</c:v>
                </c:pt>
                <c:pt idx="1330">
                  <c:v>220</c:v>
                </c:pt>
                <c:pt idx="1331">
                  <c:v>220</c:v>
                </c:pt>
                <c:pt idx="1332">
                  <c:v>220</c:v>
                </c:pt>
                <c:pt idx="1333">
                  <c:v>220</c:v>
                </c:pt>
                <c:pt idx="1334">
                  <c:v>220</c:v>
                </c:pt>
                <c:pt idx="1335">
                  <c:v>220</c:v>
                </c:pt>
                <c:pt idx="1336">
                  <c:v>210</c:v>
                </c:pt>
                <c:pt idx="1337">
                  <c:v>210</c:v>
                </c:pt>
                <c:pt idx="1338">
                  <c:v>210</c:v>
                </c:pt>
                <c:pt idx="1339">
                  <c:v>210</c:v>
                </c:pt>
                <c:pt idx="1340">
                  <c:v>210</c:v>
                </c:pt>
                <c:pt idx="1341">
                  <c:v>210</c:v>
                </c:pt>
                <c:pt idx="1342">
                  <c:v>210</c:v>
                </c:pt>
                <c:pt idx="1343">
                  <c:v>210</c:v>
                </c:pt>
                <c:pt idx="1344">
                  <c:v>210</c:v>
                </c:pt>
                <c:pt idx="1345">
                  <c:v>210</c:v>
                </c:pt>
                <c:pt idx="1346">
                  <c:v>200</c:v>
                </c:pt>
                <c:pt idx="1347">
                  <c:v>200</c:v>
                </c:pt>
                <c:pt idx="1348">
                  <c:v>200</c:v>
                </c:pt>
                <c:pt idx="1349">
                  <c:v>200</c:v>
                </c:pt>
                <c:pt idx="1350">
                  <c:v>200</c:v>
                </c:pt>
                <c:pt idx="1351">
                  <c:v>200</c:v>
                </c:pt>
                <c:pt idx="1352">
                  <c:v>200</c:v>
                </c:pt>
                <c:pt idx="1353">
                  <c:v>200</c:v>
                </c:pt>
                <c:pt idx="1354">
                  <c:v>186</c:v>
                </c:pt>
                <c:pt idx="1355">
                  <c:v>186</c:v>
                </c:pt>
                <c:pt idx="1356">
                  <c:v>186</c:v>
                </c:pt>
                <c:pt idx="1357">
                  <c:v>184</c:v>
                </c:pt>
                <c:pt idx="1358">
                  <c:v>175</c:v>
                </c:pt>
                <c:pt idx="1359">
                  <c:v>175</c:v>
                </c:pt>
                <c:pt idx="1360">
                  <c:v>175</c:v>
                </c:pt>
                <c:pt idx="1361">
                  <c:v>175</c:v>
                </c:pt>
                <c:pt idx="1362">
                  <c:v>173</c:v>
                </c:pt>
                <c:pt idx="1363">
                  <c:v>173</c:v>
                </c:pt>
                <c:pt idx="1364">
                  <c:v>170</c:v>
                </c:pt>
                <c:pt idx="1365">
                  <c:v>170</c:v>
                </c:pt>
                <c:pt idx="1366">
                  <c:v>170</c:v>
                </c:pt>
                <c:pt idx="1367">
                  <c:v>170</c:v>
                </c:pt>
                <c:pt idx="1368">
                  <c:v>170</c:v>
                </c:pt>
                <c:pt idx="1369">
                  <c:v>170</c:v>
                </c:pt>
                <c:pt idx="1370">
                  <c:v>170</c:v>
                </c:pt>
                <c:pt idx="1371">
                  <c:v>170</c:v>
                </c:pt>
                <c:pt idx="1372">
                  <c:v>170</c:v>
                </c:pt>
                <c:pt idx="1373">
                  <c:v>170</c:v>
                </c:pt>
                <c:pt idx="1374">
                  <c:v>170</c:v>
                </c:pt>
                <c:pt idx="1375">
                  <c:v>164</c:v>
                </c:pt>
                <c:pt idx="1376">
                  <c:v>164</c:v>
                </c:pt>
                <c:pt idx="1377">
                  <c:v>160</c:v>
                </c:pt>
                <c:pt idx="1378">
                  <c:v>148</c:v>
                </c:pt>
                <c:pt idx="1379">
                  <c:v>148</c:v>
                </c:pt>
                <c:pt idx="1380">
                  <c:v>148</c:v>
                </c:pt>
                <c:pt idx="1381">
                  <c:v>148</c:v>
                </c:pt>
                <c:pt idx="1382">
                  <c:v>148</c:v>
                </c:pt>
                <c:pt idx="1383">
                  <c:v>147</c:v>
                </c:pt>
                <c:pt idx="1384">
                  <c:v>141</c:v>
                </c:pt>
                <c:pt idx="1385">
                  <c:v>141</c:v>
                </c:pt>
                <c:pt idx="1386">
                  <c:v>115</c:v>
                </c:pt>
                <c:pt idx="1387">
                  <c:v>115</c:v>
                </c:pt>
                <c:pt idx="1388">
                  <c:v>115</c:v>
                </c:pt>
                <c:pt idx="1389">
                  <c:v>88</c:v>
                </c:pt>
                <c:pt idx="1390">
                  <c:v>88</c:v>
                </c:pt>
                <c:pt idx="1391">
                  <c:v>74</c:v>
                </c:pt>
                <c:pt idx="1392">
                  <c:v>252</c:v>
                </c:pt>
                <c:pt idx="1393">
                  <c:v>241</c:v>
                </c:pt>
                <c:pt idx="1394">
                  <c:v>241</c:v>
                </c:pt>
                <c:pt idx="1395">
                  <c:v>241</c:v>
                </c:pt>
                <c:pt idx="1396">
                  <c:v>237</c:v>
                </c:pt>
                <c:pt idx="1397">
                  <c:v>237</c:v>
                </c:pt>
                <c:pt idx="1398">
                  <c:v>237</c:v>
                </c:pt>
                <c:pt idx="1399">
                  <c:v>237</c:v>
                </c:pt>
                <c:pt idx="1400">
                  <c:v>237</c:v>
                </c:pt>
                <c:pt idx="1401">
                  <c:v>220</c:v>
                </c:pt>
                <c:pt idx="1402">
                  <c:v>220</c:v>
                </c:pt>
                <c:pt idx="1403">
                  <c:v>220</c:v>
                </c:pt>
                <c:pt idx="1404">
                  <c:v>210</c:v>
                </c:pt>
                <c:pt idx="1405">
                  <c:v>210</c:v>
                </c:pt>
                <c:pt idx="1406">
                  <c:v>197</c:v>
                </c:pt>
                <c:pt idx="1407">
                  <c:v>197</c:v>
                </c:pt>
                <c:pt idx="1408">
                  <c:v>197</c:v>
                </c:pt>
                <c:pt idx="1409">
                  <c:v>189</c:v>
                </c:pt>
                <c:pt idx="1410">
                  <c:v>185</c:v>
                </c:pt>
                <c:pt idx="1411">
                  <c:v>185</c:v>
                </c:pt>
                <c:pt idx="1412">
                  <c:v>185</c:v>
                </c:pt>
                <c:pt idx="1413">
                  <c:v>185</c:v>
                </c:pt>
                <c:pt idx="1414">
                  <c:v>184</c:v>
                </c:pt>
                <c:pt idx="1415">
                  <c:v>184</c:v>
                </c:pt>
                <c:pt idx="1416">
                  <c:v>173</c:v>
                </c:pt>
                <c:pt idx="1417">
                  <c:v>173</c:v>
                </c:pt>
                <c:pt idx="1418">
                  <c:v>173</c:v>
                </c:pt>
                <c:pt idx="1419">
                  <c:v>173</c:v>
                </c:pt>
                <c:pt idx="1420">
                  <c:v>170</c:v>
                </c:pt>
                <c:pt idx="1421">
                  <c:v>166</c:v>
                </c:pt>
                <c:pt idx="1422">
                  <c:v>148</c:v>
                </c:pt>
                <c:pt idx="1423">
                  <c:v>138</c:v>
                </c:pt>
                <c:pt idx="1424">
                  <c:v>138</c:v>
                </c:pt>
                <c:pt idx="1425">
                  <c:v>138</c:v>
                </c:pt>
                <c:pt idx="1426">
                  <c:v>110</c:v>
                </c:pt>
                <c:pt idx="1427">
                  <c:v>74</c:v>
                </c:pt>
                <c:pt idx="1428">
                  <c:v>74</c:v>
                </c:pt>
                <c:pt idx="1429">
                  <c:v>250</c:v>
                </c:pt>
                <c:pt idx="1430">
                  <c:v>250</c:v>
                </c:pt>
                <c:pt idx="1431">
                  <c:v>248</c:v>
                </c:pt>
                <c:pt idx="1432">
                  <c:v>248</c:v>
                </c:pt>
                <c:pt idx="1433">
                  <c:v>248</c:v>
                </c:pt>
                <c:pt idx="1434">
                  <c:v>248</c:v>
                </c:pt>
                <c:pt idx="1435">
                  <c:v>248</c:v>
                </c:pt>
                <c:pt idx="1436">
                  <c:v>241</c:v>
                </c:pt>
                <c:pt idx="1437">
                  <c:v>240</c:v>
                </c:pt>
                <c:pt idx="1438">
                  <c:v>240</c:v>
                </c:pt>
                <c:pt idx="1439">
                  <c:v>240</c:v>
                </c:pt>
                <c:pt idx="1440">
                  <c:v>240</c:v>
                </c:pt>
                <c:pt idx="1441">
                  <c:v>240</c:v>
                </c:pt>
                <c:pt idx="1442">
                  <c:v>240</c:v>
                </c:pt>
                <c:pt idx="1443">
                  <c:v>240</c:v>
                </c:pt>
                <c:pt idx="1444">
                  <c:v>192</c:v>
                </c:pt>
                <c:pt idx="1445">
                  <c:v>192</c:v>
                </c:pt>
                <c:pt idx="1446">
                  <c:v>192</c:v>
                </c:pt>
                <c:pt idx="1447">
                  <c:v>192</c:v>
                </c:pt>
                <c:pt idx="1448">
                  <c:v>192</c:v>
                </c:pt>
                <c:pt idx="1449">
                  <c:v>192</c:v>
                </c:pt>
                <c:pt idx="1450">
                  <c:v>189</c:v>
                </c:pt>
                <c:pt idx="1451">
                  <c:v>185</c:v>
                </c:pt>
                <c:pt idx="1452">
                  <c:v>185</c:v>
                </c:pt>
                <c:pt idx="1453">
                  <c:v>185</c:v>
                </c:pt>
                <c:pt idx="1454">
                  <c:v>185</c:v>
                </c:pt>
                <c:pt idx="1455">
                  <c:v>180</c:v>
                </c:pt>
                <c:pt idx="1456">
                  <c:v>170</c:v>
                </c:pt>
                <c:pt idx="1457">
                  <c:v>170</c:v>
                </c:pt>
                <c:pt idx="1458">
                  <c:v>170</c:v>
                </c:pt>
                <c:pt idx="1459">
                  <c:v>170</c:v>
                </c:pt>
                <c:pt idx="1460">
                  <c:v>170</c:v>
                </c:pt>
                <c:pt idx="1461">
                  <c:v>132</c:v>
                </c:pt>
                <c:pt idx="1462">
                  <c:v>115</c:v>
                </c:pt>
                <c:pt idx="1463">
                  <c:v>115</c:v>
                </c:pt>
                <c:pt idx="1464">
                  <c:v>240</c:v>
                </c:pt>
                <c:pt idx="1465">
                  <c:v>240</c:v>
                </c:pt>
                <c:pt idx="1466">
                  <c:v>240</c:v>
                </c:pt>
                <c:pt idx="1467">
                  <c:v>240</c:v>
                </c:pt>
                <c:pt idx="1468">
                  <c:v>240</c:v>
                </c:pt>
                <c:pt idx="1469">
                  <c:v>240</c:v>
                </c:pt>
                <c:pt idx="1470">
                  <c:v>240</c:v>
                </c:pt>
                <c:pt idx="1471">
                  <c:v>240</c:v>
                </c:pt>
                <c:pt idx="1472">
                  <c:v>240</c:v>
                </c:pt>
                <c:pt idx="1473">
                  <c:v>240</c:v>
                </c:pt>
                <c:pt idx="1474">
                  <c:v>240</c:v>
                </c:pt>
                <c:pt idx="1475">
                  <c:v>240</c:v>
                </c:pt>
                <c:pt idx="1476">
                  <c:v>240</c:v>
                </c:pt>
                <c:pt idx="1477">
                  <c:v>240</c:v>
                </c:pt>
                <c:pt idx="1478">
                  <c:v>175</c:v>
                </c:pt>
                <c:pt idx="1479">
                  <c:v>175</c:v>
                </c:pt>
                <c:pt idx="1480">
                  <c:v>175</c:v>
                </c:pt>
                <c:pt idx="1481">
                  <c:v>175</c:v>
                </c:pt>
                <c:pt idx="1482">
                  <c:v>290</c:v>
                </c:pt>
                <c:pt idx="1483">
                  <c:v>290</c:v>
                </c:pt>
                <c:pt idx="1484">
                  <c:v>290</c:v>
                </c:pt>
                <c:pt idx="1485">
                  <c:v>290</c:v>
                </c:pt>
                <c:pt idx="1486">
                  <c:v>290</c:v>
                </c:pt>
                <c:pt idx="1487">
                  <c:v>290</c:v>
                </c:pt>
                <c:pt idx="1488">
                  <c:v>290</c:v>
                </c:pt>
                <c:pt idx="1489">
                  <c:v>290</c:v>
                </c:pt>
                <c:pt idx="1490">
                  <c:v>290</c:v>
                </c:pt>
                <c:pt idx="1491">
                  <c:v>278</c:v>
                </c:pt>
                <c:pt idx="1492">
                  <c:v>278</c:v>
                </c:pt>
                <c:pt idx="1493">
                  <c:v>278</c:v>
                </c:pt>
                <c:pt idx="1494">
                  <c:v>278</c:v>
                </c:pt>
                <c:pt idx="1495">
                  <c:v>278</c:v>
                </c:pt>
                <c:pt idx="1496">
                  <c:v>278</c:v>
                </c:pt>
                <c:pt idx="1497">
                  <c:v>198</c:v>
                </c:pt>
                <c:pt idx="1498">
                  <c:v>158</c:v>
                </c:pt>
                <c:pt idx="1499">
                  <c:v>198</c:v>
                </c:pt>
                <c:pt idx="1500">
                  <c:v>160</c:v>
                </c:pt>
                <c:pt idx="1501">
                  <c:v>160</c:v>
                </c:pt>
                <c:pt idx="1502">
                  <c:v>160</c:v>
                </c:pt>
                <c:pt idx="1503">
                  <c:v>160</c:v>
                </c:pt>
                <c:pt idx="1504">
                  <c:v>73</c:v>
                </c:pt>
                <c:pt idx="1505">
                  <c:v>73</c:v>
                </c:pt>
                <c:pt idx="1506">
                  <c:v>73</c:v>
                </c:pt>
                <c:pt idx="1507">
                  <c:v>66</c:v>
                </c:pt>
                <c:pt idx="1508">
                  <c:v>201</c:v>
                </c:pt>
                <c:pt idx="1509">
                  <c:v>188</c:v>
                </c:pt>
                <c:pt idx="1510">
                  <c:v>188</c:v>
                </c:pt>
                <c:pt idx="1511">
                  <c:v>128</c:v>
                </c:pt>
                <c:pt idx="1512">
                  <c:v>128</c:v>
                </c:pt>
                <c:pt idx="1513">
                  <c:v>128</c:v>
                </c:pt>
                <c:pt idx="1514">
                  <c:v>128</c:v>
                </c:pt>
                <c:pt idx="1515">
                  <c:v>128</c:v>
                </c:pt>
                <c:pt idx="1516">
                  <c:v>128</c:v>
                </c:pt>
                <c:pt idx="1517">
                  <c:v>128</c:v>
                </c:pt>
                <c:pt idx="1518">
                  <c:v>128</c:v>
                </c:pt>
                <c:pt idx="1519">
                  <c:v>128</c:v>
                </c:pt>
                <c:pt idx="1520">
                  <c:v>128</c:v>
                </c:pt>
                <c:pt idx="1521">
                  <c:v>101</c:v>
                </c:pt>
                <c:pt idx="1522">
                  <c:v>101</c:v>
                </c:pt>
                <c:pt idx="1523">
                  <c:v>101</c:v>
                </c:pt>
                <c:pt idx="1524">
                  <c:v>101</c:v>
                </c:pt>
                <c:pt idx="1525">
                  <c:v>92</c:v>
                </c:pt>
                <c:pt idx="1526">
                  <c:v>92</c:v>
                </c:pt>
                <c:pt idx="1527">
                  <c:v>92</c:v>
                </c:pt>
                <c:pt idx="1528">
                  <c:v>201</c:v>
                </c:pt>
                <c:pt idx="1529">
                  <c:v>185</c:v>
                </c:pt>
                <c:pt idx="1530">
                  <c:v>185</c:v>
                </c:pt>
                <c:pt idx="1531">
                  <c:v>185</c:v>
                </c:pt>
                <c:pt idx="1532">
                  <c:v>185</c:v>
                </c:pt>
                <c:pt idx="1533">
                  <c:v>185</c:v>
                </c:pt>
                <c:pt idx="1534">
                  <c:v>185</c:v>
                </c:pt>
                <c:pt idx="1535">
                  <c:v>185</c:v>
                </c:pt>
                <c:pt idx="1536">
                  <c:v>185</c:v>
                </c:pt>
                <c:pt idx="1537">
                  <c:v>185</c:v>
                </c:pt>
                <c:pt idx="1538">
                  <c:v>185</c:v>
                </c:pt>
                <c:pt idx="1539">
                  <c:v>185</c:v>
                </c:pt>
                <c:pt idx="1540">
                  <c:v>184</c:v>
                </c:pt>
                <c:pt idx="1541">
                  <c:v>184</c:v>
                </c:pt>
                <c:pt idx="1542">
                  <c:v>184</c:v>
                </c:pt>
                <c:pt idx="1543">
                  <c:v>184</c:v>
                </c:pt>
                <c:pt idx="1544">
                  <c:v>184</c:v>
                </c:pt>
                <c:pt idx="1545">
                  <c:v>175</c:v>
                </c:pt>
                <c:pt idx="1546">
                  <c:v>170</c:v>
                </c:pt>
                <c:pt idx="1547">
                  <c:v>170</c:v>
                </c:pt>
                <c:pt idx="1548">
                  <c:v>170</c:v>
                </c:pt>
                <c:pt idx="1549">
                  <c:v>170</c:v>
                </c:pt>
                <c:pt idx="1550">
                  <c:v>170</c:v>
                </c:pt>
                <c:pt idx="1551">
                  <c:v>170</c:v>
                </c:pt>
                <c:pt idx="1552">
                  <c:v>170</c:v>
                </c:pt>
                <c:pt idx="1553">
                  <c:v>170</c:v>
                </c:pt>
                <c:pt idx="1554">
                  <c:v>170</c:v>
                </c:pt>
                <c:pt idx="1555">
                  <c:v>170</c:v>
                </c:pt>
                <c:pt idx="1556">
                  <c:v>148</c:v>
                </c:pt>
                <c:pt idx="1557">
                  <c:v>148</c:v>
                </c:pt>
                <c:pt idx="1558">
                  <c:v>127</c:v>
                </c:pt>
                <c:pt idx="1559">
                  <c:v>126</c:v>
                </c:pt>
                <c:pt idx="1560">
                  <c:v>125</c:v>
                </c:pt>
                <c:pt idx="1561">
                  <c:v>95</c:v>
                </c:pt>
                <c:pt idx="1562">
                  <c:v>335</c:v>
                </c:pt>
                <c:pt idx="1563">
                  <c:v>252</c:v>
                </c:pt>
                <c:pt idx="1564">
                  <c:v>252</c:v>
                </c:pt>
                <c:pt idx="1565">
                  <c:v>252</c:v>
                </c:pt>
                <c:pt idx="1566">
                  <c:v>220</c:v>
                </c:pt>
                <c:pt idx="1567">
                  <c:v>220</c:v>
                </c:pt>
                <c:pt idx="1568">
                  <c:v>220</c:v>
                </c:pt>
                <c:pt idx="1569">
                  <c:v>220</c:v>
                </c:pt>
                <c:pt idx="1570">
                  <c:v>220</c:v>
                </c:pt>
                <c:pt idx="1571">
                  <c:v>220</c:v>
                </c:pt>
                <c:pt idx="1572">
                  <c:v>220</c:v>
                </c:pt>
                <c:pt idx="1573">
                  <c:v>220</c:v>
                </c:pt>
                <c:pt idx="1574">
                  <c:v>220</c:v>
                </c:pt>
                <c:pt idx="1575">
                  <c:v>220</c:v>
                </c:pt>
                <c:pt idx="1576">
                  <c:v>220</c:v>
                </c:pt>
                <c:pt idx="1577">
                  <c:v>220</c:v>
                </c:pt>
                <c:pt idx="1578">
                  <c:v>210</c:v>
                </c:pt>
                <c:pt idx="1579">
                  <c:v>210</c:v>
                </c:pt>
                <c:pt idx="1580">
                  <c:v>210</c:v>
                </c:pt>
                <c:pt idx="1581">
                  <c:v>210</c:v>
                </c:pt>
                <c:pt idx="1582">
                  <c:v>210</c:v>
                </c:pt>
                <c:pt idx="1583">
                  <c:v>210</c:v>
                </c:pt>
                <c:pt idx="1584">
                  <c:v>210</c:v>
                </c:pt>
                <c:pt idx="1585">
                  <c:v>210</c:v>
                </c:pt>
                <c:pt idx="1586">
                  <c:v>210</c:v>
                </c:pt>
                <c:pt idx="1587">
                  <c:v>210</c:v>
                </c:pt>
                <c:pt idx="1588">
                  <c:v>201</c:v>
                </c:pt>
                <c:pt idx="1589">
                  <c:v>201</c:v>
                </c:pt>
                <c:pt idx="1590">
                  <c:v>201</c:v>
                </c:pt>
                <c:pt idx="1591">
                  <c:v>184</c:v>
                </c:pt>
                <c:pt idx="1592">
                  <c:v>184</c:v>
                </c:pt>
                <c:pt idx="1593">
                  <c:v>175</c:v>
                </c:pt>
                <c:pt idx="1594">
                  <c:v>175</c:v>
                </c:pt>
                <c:pt idx="1595">
                  <c:v>175</c:v>
                </c:pt>
                <c:pt idx="1596">
                  <c:v>175</c:v>
                </c:pt>
                <c:pt idx="1597">
                  <c:v>175</c:v>
                </c:pt>
                <c:pt idx="1598">
                  <c:v>175</c:v>
                </c:pt>
                <c:pt idx="1599">
                  <c:v>175</c:v>
                </c:pt>
                <c:pt idx="1600">
                  <c:v>175</c:v>
                </c:pt>
                <c:pt idx="1601">
                  <c:v>175</c:v>
                </c:pt>
                <c:pt idx="1602">
                  <c:v>175</c:v>
                </c:pt>
                <c:pt idx="1603">
                  <c:v>175</c:v>
                </c:pt>
                <c:pt idx="1604">
                  <c:v>175</c:v>
                </c:pt>
                <c:pt idx="1605">
                  <c:v>173</c:v>
                </c:pt>
                <c:pt idx="1606">
                  <c:v>173</c:v>
                </c:pt>
                <c:pt idx="1607">
                  <c:v>173</c:v>
                </c:pt>
                <c:pt idx="1608">
                  <c:v>170</c:v>
                </c:pt>
                <c:pt idx="1609">
                  <c:v>170</c:v>
                </c:pt>
                <c:pt idx="1610">
                  <c:v>170</c:v>
                </c:pt>
                <c:pt idx="1611">
                  <c:v>170</c:v>
                </c:pt>
                <c:pt idx="1612">
                  <c:v>170</c:v>
                </c:pt>
                <c:pt idx="1613">
                  <c:v>170</c:v>
                </c:pt>
                <c:pt idx="1614">
                  <c:v>164</c:v>
                </c:pt>
                <c:pt idx="1615">
                  <c:v>160</c:v>
                </c:pt>
                <c:pt idx="1616">
                  <c:v>160</c:v>
                </c:pt>
                <c:pt idx="1617">
                  <c:v>160</c:v>
                </c:pt>
                <c:pt idx="1618">
                  <c:v>160</c:v>
                </c:pt>
                <c:pt idx="1619">
                  <c:v>160</c:v>
                </c:pt>
                <c:pt idx="1620">
                  <c:v>160</c:v>
                </c:pt>
                <c:pt idx="1621">
                  <c:v>160</c:v>
                </c:pt>
                <c:pt idx="1622">
                  <c:v>160</c:v>
                </c:pt>
                <c:pt idx="1623">
                  <c:v>160</c:v>
                </c:pt>
                <c:pt idx="1624">
                  <c:v>148</c:v>
                </c:pt>
                <c:pt idx="1625">
                  <c:v>148</c:v>
                </c:pt>
                <c:pt idx="1626">
                  <c:v>148</c:v>
                </c:pt>
                <c:pt idx="1627">
                  <c:v>148</c:v>
                </c:pt>
                <c:pt idx="1628">
                  <c:v>141</c:v>
                </c:pt>
                <c:pt idx="1629">
                  <c:v>141</c:v>
                </c:pt>
                <c:pt idx="1630">
                  <c:v>140</c:v>
                </c:pt>
                <c:pt idx="1631">
                  <c:v>140</c:v>
                </c:pt>
                <c:pt idx="1632">
                  <c:v>140</c:v>
                </c:pt>
                <c:pt idx="1633">
                  <c:v>140</c:v>
                </c:pt>
                <c:pt idx="1634">
                  <c:v>138</c:v>
                </c:pt>
                <c:pt idx="1635">
                  <c:v>138</c:v>
                </c:pt>
                <c:pt idx="1636">
                  <c:v>138</c:v>
                </c:pt>
                <c:pt idx="1637">
                  <c:v>138</c:v>
                </c:pt>
                <c:pt idx="1638">
                  <c:v>138</c:v>
                </c:pt>
                <c:pt idx="1639">
                  <c:v>138</c:v>
                </c:pt>
                <c:pt idx="1640">
                  <c:v>138</c:v>
                </c:pt>
                <c:pt idx="1641">
                  <c:v>138</c:v>
                </c:pt>
                <c:pt idx="1642">
                  <c:v>138</c:v>
                </c:pt>
                <c:pt idx="1643">
                  <c:v>138</c:v>
                </c:pt>
                <c:pt idx="1644">
                  <c:v>138</c:v>
                </c:pt>
                <c:pt idx="1645">
                  <c:v>138</c:v>
                </c:pt>
                <c:pt idx="1646">
                  <c:v>138</c:v>
                </c:pt>
                <c:pt idx="1647">
                  <c:v>138</c:v>
                </c:pt>
                <c:pt idx="1648">
                  <c:v>138</c:v>
                </c:pt>
                <c:pt idx="1649">
                  <c:v>138</c:v>
                </c:pt>
                <c:pt idx="1650">
                  <c:v>138</c:v>
                </c:pt>
                <c:pt idx="1651">
                  <c:v>138</c:v>
                </c:pt>
                <c:pt idx="1652">
                  <c:v>138</c:v>
                </c:pt>
                <c:pt idx="1653">
                  <c:v>138</c:v>
                </c:pt>
                <c:pt idx="1654">
                  <c:v>138</c:v>
                </c:pt>
                <c:pt idx="1655">
                  <c:v>100</c:v>
                </c:pt>
                <c:pt idx="1656">
                  <c:v>82</c:v>
                </c:pt>
                <c:pt idx="1657">
                  <c:v>82</c:v>
                </c:pt>
                <c:pt idx="1658">
                  <c:v>82</c:v>
                </c:pt>
                <c:pt idx="1659">
                  <c:v>81</c:v>
                </c:pt>
                <c:pt idx="1660">
                  <c:v>81</c:v>
                </c:pt>
                <c:pt idx="1661">
                  <c:v>81</c:v>
                </c:pt>
                <c:pt idx="1662">
                  <c:v>81</c:v>
                </c:pt>
                <c:pt idx="1663">
                  <c:v>248</c:v>
                </c:pt>
                <c:pt idx="1664">
                  <c:v>220</c:v>
                </c:pt>
                <c:pt idx="1665">
                  <c:v>220</c:v>
                </c:pt>
                <c:pt idx="1666">
                  <c:v>220</c:v>
                </c:pt>
                <c:pt idx="1667">
                  <c:v>220</c:v>
                </c:pt>
                <c:pt idx="1668">
                  <c:v>220</c:v>
                </c:pt>
                <c:pt idx="1669">
                  <c:v>220</c:v>
                </c:pt>
                <c:pt idx="1670">
                  <c:v>220</c:v>
                </c:pt>
                <c:pt idx="1671">
                  <c:v>210</c:v>
                </c:pt>
                <c:pt idx="1672">
                  <c:v>210</c:v>
                </c:pt>
                <c:pt idx="1673">
                  <c:v>210</c:v>
                </c:pt>
                <c:pt idx="1674">
                  <c:v>208</c:v>
                </c:pt>
                <c:pt idx="1675">
                  <c:v>208</c:v>
                </c:pt>
                <c:pt idx="1676">
                  <c:v>201</c:v>
                </c:pt>
                <c:pt idx="1677">
                  <c:v>201</c:v>
                </c:pt>
                <c:pt idx="1678">
                  <c:v>201</c:v>
                </c:pt>
                <c:pt idx="1679">
                  <c:v>201</c:v>
                </c:pt>
                <c:pt idx="1680">
                  <c:v>200</c:v>
                </c:pt>
                <c:pt idx="1681">
                  <c:v>200</c:v>
                </c:pt>
                <c:pt idx="1682">
                  <c:v>200</c:v>
                </c:pt>
                <c:pt idx="1683">
                  <c:v>200</c:v>
                </c:pt>
                <c:pt idx="1684">
                  <c:v>200</c:v>
                </c:pt>
                <c:pt idx="1685">
                  <c:v>200</c:v>
                </c:pt>
                <c:pt idx="1686">
                  <c:v>200</c:v>
                </c:pt>
                <c:pt idx="1687">
                  <c:v>200</c:v>
                </c:pt>
                <c:pt idx="1688">
                  <c:v>200</c:v>
                </c:pt>
                <c:pt idx="1689">
                  <c:v>200</c:v>
                </c:pt>
                <c:pt idx="1690">
                  <c:v>200</c:v>
                </c:pt>
                <c:pt idx="1691">
                  <c:v>200</c:v>
                </c:pt>
                <c:pt idx="1692">
                  <c:v>200</c:v>
                </c:pt>
                <c:pt idx="1693">
                  <c:v>200</c:v>
                </c:pt>
                <c:pt idx="1694">
                  <c:v>200</c:v>
                </c:pt>
                <c:pt idx="1695">
                  <c:v>200</c:v>
                </c:pt>
                <c:pt idx="1696">
                  <c:v>200</c:v>
                </c:pt>
                <c:pt idx="1697">
                  <c:v>200</c:v>
                </c:pt>
                <c:pt idx="1698">
                  <c:v>200</c:v>
                </c:pt>
                <c:pt idx="1699">
                  <c:v>200</c:v>
                </c:pt>
                <c:pt idx="1700">
                  <c:v>200</c:v>
                </c:pt>
                <c:pt idx="1701">
                  <c:v>200</c:v>
                </c:pt>
                <c:pt idx="1702">
                  <c:v>200</c:v>
                </c:pt>
                <c:pt idx="1703">
                  <c:v>200</c:v>
                </c:pt>
                <c:pt idx="1704">
                  <c:v>178</c:v>
                </c:pt>
                <c:pt idx="1705">
                  <c:v>178</c:v>
                </c:pt>
                <c:pt idx="1706">
                  <c:v>178</c:v>
                </c:pt>
                <c:pt idx="1707">
                  <c:v>173</c:v>
                </c:pt>
                <c:pt idx="1708">
                  <c:v>173</c:v>
                </c:pt>
                <c:pt idx="1709">
                  <c:v>173</c:v>
                </c:pt>
                <c:pt idx="1710">
                  <c:v>173</c:v>
                </c:pt>
                <c:pt idx="1711">
                  <c:v>170</c:v>
                </c:pt>
                <c:pt idx="1712">
                  <c:v>170</c:v>
                </c:pt>
                <c:pt idx="1713">
                  <c:v>170</c:v>
                </c:pt>
                <c:pt idx="1714">
                  <c:v>170</c:v>
                </c:pt>
                <c:pt idx="1715">
                  <c:v>170</c:v>
                </c:pt>
                <c:pt idx="1716">
                  <c:v>170</c:v>
                </c:pt>
                <c:pt idx="1717">
                  <c:v>170</c:v>
                </c:pt>
                <c:pt idx="1718">
                  <c:v>170</c:v>
                </c:pt>
                <c:pt idx="1719">
                  <c:v>170</c:v>
                </c:pt>
                <c:pt idx="1720">
                  <c:v>170</c:v>
                </c:pt>
                <c:pt idx="1721">
                  <c:v>148</c:v>
                </c:pt>
                <c:pt idx="1722">
                  <c:v>148</c:v>
                </c:pt>
                <c:pt idx="1723">
                  <c:v>148</c:v>
                </c:pt>
                <c:pt idx="1724">
                  <c:v>148</c:v>
                </c:pt>
                <c:pt idx="1725">
                  <c:v>148</c:v>
                </c:pt>
                <c:pt idx="1726">
                  <c:v>148</c:v>
                </c:pt>
                <c:pt idx="1727">
                  <c:v>148</c:v>
                </c:pt>
                <c:pt idx="1728">
                  <c:v>148</c:v>
                </c:pt>
                <c:pt idx="1729">
                  <c:v>92</c:v>
                </c:pt>
                <c:pt idx="1730">
                  <c:v>81</c:v>
                </c:pt>
                <c:pt idx="1731">
                  <c:v>81</c:v>
                </c:pt>
                <c:pt idx="1732">
                  <c:v>302</c:v>
                </c:pt>
                <c:pt idx="1733">
                  <c:v>302</c:v>
                </c:pt>
                <c:pt idx="1734">
                  <c:v>248</c:v>
                </c:pt>
                <c:pt idx="1735">
                  <c:v>248</c:v>
                </c:pt>
                <c:pt idx="1736">
                  <c:v>248</c:v>
                </c:pt>
                <c:pt idx="1737">
                  <c:v>248</c:v>
                </c:pt>
                <c:pt idx="1738">
                  <c:v>248</c:v>
                </c:pt>
                <c:pt idx="1739">
                  <c:v>248</c:v>
                </c:pt>
                <c:pt idx="1740">
                  <c:v>210</c:v>
                </c:pt>
                <c:pt idx="1741">
                  <c:v>210</c:v>
                </c:pt>
                <c:pt idx="1742">
                  <c:v>210</c:v>
                </c:pt>
                <c:pt idx="1743">
                  <c:v>210</c:v>
                </c:pt>
                <c:pt idx="1744">
                  <c:v>210</c:v>
                </c:pt>
                <c:pt idx="1745">
                  <c:v>210</c:v>
                </c:pt>
                <c:pt idx="1746">
                  <c:v>210</c:v>
                </c:pt>
                <c:pt idx="1747">
                  <c:v>210</c:v>
                </c:pt>
                <c:pt idx="1748">
                  <c:v>210</c:v>
                </c:pt>
                <c:pt idx="1749">
                  <c:v>210</c:v>
                </c:pt>
                <c:pt idx="1750">
                  <c:v>184</c:v>
                </c:pt>
                <c:pt idx="1751">
                  <c:v>184</c:v>
                </c:pt>
                <c:pt idx="1752">
                  <c:v>170</c:v>
                </c:pt>
                <c:pt idx="1753">
                  <c:v>170</c:v>
                </c:pt>
                <c:pt idx="1754">
                  <c:v>170</c:v>
                </c:pt>
                <c:pt idx="1755">
                  <c:v>170</c:v>
                </c:pt>
                <c:pt idx="1756">
                  <c:v>170</c:v>
                </c:pt>
                <c:pt idx="1757">
                  <c:v>170</c:v>
                </c:pt>
                <c:pt idx="1758">
                  <c:v>170</c:v>
                </c:pt>
                <c:pt idx="1759">
                  <c:v>170</c:v>
                </c:pt>
                <c:pt idx="1760">
                  <c:v>170</c:v>
                </c:pt>
                <c:pt idx="1761">
                  <c:v>170</c:v>
                </c:pt>
                <c:pt idx="1762">
                  <c:v>150</c:v>
                </c:pt>
                <c:pt idx="1763">
                  <c:v>150</c:v>
                </c:pt>
                <c:pt idx="1764">
                  <c:v>150</c:v>
                </c:pt>
                <c:pt idx="1765">
                  <c:v>150</c:v>
                </c:pt>
                <c:pt idx="1766">
                  <c:v>150</c:v>
                </c:pt>
                <c:pt idx="1767">
                  <c:v>140</c:v>
                </c:pt>
                <c:pt idx="1768">
                  <c:v>140</c:v>
                </c:pt>
                <c:pt idx="1769">
                  <c:v>140</c:v>
                </c:pt>
                <c:pt idx="1770">
                  <c:v>140</c:v>
                </c:pt>
                <c:pt idx="1771">
                  <c:v>140</c:v>
                </c:pt>
                <c:pt idx="1772">
                  <c:v>140</c:v>
                </c:pt>
                <c:pt idx="1773">
                  <c:v>140</c:v>
                </c:pt>
                <c:pt idx="1774">
                  <c:v>140</c:v>
                </c:pt>
                <c:pt idx="1775">
                  <c:v>140</c:v>
                </c:pt>
                <c:pt idx="1776">
                  <c:v>140</c:v>
                </c:pt>
                <c:pt idx="1777">
                  <c:v>140</c:v>
                </c:pt>
                <c:pt idx="1778">
                  <c:v>140</c:v>
                </c:pt>
                <c:pt idx="1779">
                  <c:v>140</c:v>
                </c:pt>
                <c:pt idx="1780">
                  <c:v>140</c:v>
                </c:pt>
                <c:pt idx="1781">
                  <c:v>140</c:v>
                </c:pt>
                <c:pt idx="1782">
                  <c:v>140</c:v>
                </c:pt>
                <c:pt idx="1783">
                  <c:v>140</c:v>
                </c:pt>
                <c:pt idx="1784">
                  <c:v>140</c:v>
                </c:pt>
                <c:pt idx="1785">
                  <c:v>132</c:v>
                </c:pt>
                <c:pt idx="1786">
                  <c:v>132</c:v>
                </c:pt>
                <c:pt idx="1787">
                  <c:v>320</c:v>
                </c:pt>
                <c:pt idx="1788">
                  <c:v>320</c:v>
                </c:pt>
                <c:pt idx="1789">
                  <c:v>250</c:v>
                </c:pt>
                <c:pt idx="1790">
                  <c:v>250</c:v>
                </c:pt>
                <c:pt idx="1791">
                  <c:v>250</c:v>
                </c:pt>
                <c:pt idx="1792">
                  <c:v>241</c:v>
                </c:pt>
                <c:pt idx="1793">
                  <c:v>241</c:v>
                </c:pt>
                <c:pt idx="1794">
                  <c:v>241</c:v>
                </c:pt>
                <c:pt idx="1795">
                  <c:v>241</c:v>
                </c:pt>
                <c:pt idx="1796">
                  <c:v>240</c:v>
                </c:pt>
                <c:pt idx="1797">
                  <c:v>240</c:v>
                </c:pt>
                <c:pt idx="1798">
                  <c:v>240</c:v>
                </c:pt>
                <c:pt idx="1799">
                  <c:v>240</c:v>
                </c:pt>
                <c:pt idx="1800">
                  <c:v>231</c:v>
                </c:pt>
                <c:pt idx="1801">
                  <c:v>231</c:v>
                </c:pt>
                <c:pt idx="1802">
                  <c:v>231</c:v>
                </c:pt>
                <c:pt idx="1803">
                  <c:v>231</c:v>
                </c:pt>
                <c:pt idx="1804">
                  <c:v>231</c:v>
                </c:pt>
                <c:pt idx="1805">
                  <c:v>231</c:v>
                </c:pt>
                <c:pt idx="1806">
                  <c:v>210</c:v>
                </c:pt>
                <c:pt idx="1807">
                  <c:v>210</c:v>
                </c:pt>
                <c:pt idx="1808">
                  <c:v>210</c:v>
                </c:pt>
                <c:pt idx="1809">
                  <c:v>200</c:v>
                </c:pt>
                <c:pt idx="1810">
                  <c:v>200</c:v>
                </c:pt>
                <c:pt idx="1811">
                  <c:v>200</c:v>
                </c:pt>
                <c:pt idx="1812">
                  <c:v>200</c:v>
                </c:pt>
                <c:pt idx="1813">
                  <c:v>200</c:v>
                </c:pt>
                <c:pt idx="1814">
                  <c:v>200</c:v>
                </c:pt>
                <c:pt idx="1815">
                  <c:v>164</c:v>
                </c:pt>
                <c:pt idx="1816">
                  <c:v>120</c:v>
                </c:pt>
                <c:pt idx="1817">
                  <c:v>278</c:v>
                </c:pt>
                <c:pt idx="1818">
                  <c:v>278</c:v>
                </c:pt>
                <c:pt idx="1819">
                  <c:v>278</c:v>
                </c:pt>
                <c:pt idx="1820">
                  <c:v>240</c:v>
                </c:pt>
                <c:pt idx="1821">
                  <c:v>240</c:v>
                </c:pt>
                <c:pt idx="1822">
                  <c:v>202</c:v>
                </c:pt>
                <c:pt idx="1823">
                  <c:v>202</c:v>
                </c:pt>
                <c:pt idx="1824">
                  <c:v>120</c:v>
                </c:pt>
                <c:pt idx="1825">
                  <c:v>220</c:v>
                </c:pt>
                <c:pt idx="1826">
                  <c:v>220</c:v>
                </c:pt>
                <c:pt idx="1827">
                  <c:v>220</c:v>
                </c:pt>
                <c:pt idx="1828">
                  <c:v>220</c:v>
                </c:pt>
                <c:pt idx="1829">
                  <c:v>220</c:v>
                </c:pt>
                <c:pt idx="1830">
                  <c:v>220</c:v>
                </c:pt>
                <c:pt idx="1831">
                  <c:v>220</c:v>
                </c:pt>
                <c:pt idx="1832">
                  <c:v>377</c:v>
                </c:pt>
                <c:pt idx="1833">
                  <c:v>377</c:v>
                </c:pt>
                <c:pt idx="1834">
                  <c:v>188</c:v>
                </c:pt>
                <c:pt idx="1835">
                  <c:v>188</c:v>
                </c:pt>
                <c:pt idx="1836">
                  <c:v>188</c:v>
                </c:pt>
                <c:pt idx="1837">
                  <c:v>188</c:v>
                </c:pt>
                <c:pt idx="1838">
                  <c:v>188</c:v>
                </c:pt>
                <c:pt idx="1839">
                  <c:v>188</c:v>
                </c:pt>
                <c:pt idx="1840">
                  <c:v>188</c:v>
                </c:pt>
                <c:pt idx="1841">
                  <c:v>188</c:v>
                </c:pt>
                <c:pt idx="1842">
                  <c:v>188</c:v>
                </c:pt>
                <c:pt idx="1843">
                  <c:v>73</c:v>
                </c:pt>
                <c:pt idx="1844">
                  <c:v>73</c:v>
                </c:pt>
                <c:pt idx="1845">
                  <c:v>360</c:v>
                </c:pt>
                <c:pt idx="1846">
                  <c:v>360</c:v>
                </c:pt>
                <c:pt idx="1847">
                  <c:v>360</c:v>
                </c:pt>
                <c:pt idx="1848">
                  <c:v>146</c:v>
                </c:pt>
                <c:pt idx="1849">
                  <c:v>146</c:v>
                </c:pt>
                <c:pt idx="1850">
                  <c:v>146</c:v>
                </c:pt>
                <c:pt idx="1851">
                  <c:v>146</c:v>
                </c:pt>
                <c:pt idx="1852">
                  <c:v>146</c:v>
                </c:pt>
                <c:pt idx="1853">
                  <c:v>146</c:v>
                </c:pt>
                <c:pt idx="1854">
                  <c:v>141</c:v>
                </c:pt>
                <c:pt idx="1855">
                  <c:v>141</c:v>
                </c:pt>
                <c:pt idx="1856">
                  <c:v>141</c:v>
                </c:pt>
                <c:pt idx="1857">
                  <c:v>92</c:v>
                </c:pt>
                <c:pt idx="1858">
                  <c:v>197</c:v>
                </c:pt>
                <c:pt idx="1859">
                  <c:v>197</c:v>
                </c:pt>
                <c:pt idx="1860">
                  <c:v>188</c:v>
                </c:pt>
                <c:pt idx="1861">
                  <c:v>175</c:v>
                </c:pt>
                <c:pt idx="1862">
                  <c:v>170</c:v>
                </c:pt>
                <c:pt idx="1863">
                  <c:v>170</c:v>
                </c:pt>
                <c:pt idx="1864">
                  <c:v>170</c:v>
                </c:pt>
                <c:pt idx="1865">
                  <c:v>170</c:v>
                </c:pt>
                <c:pt idx="1866">
                  <c:v>155</c:v>
                </c:pt>
                <c:pt idx="1867">
                  <c:v>155</c:v>
                </c:pt>
                <c:pt idx="1868">
                  <c:v>153</c:v>
                </c:pt>
                <c:pt idx="1869">
                  <c:v>132</c:v>
                </c:pt>
                <c:pt idx="1870">
                  <c:v>132</c:v>
                </c:pt>
                <c:pt idx="1871">
                  <c:v>132</c:v>
                </c:pt>
                <c:pt idx="1872">
                  <c:v>132</c:v>
                </c:pt>
                <c:pt idx="1873">
                  <c:v>132</c:v>
                </c:pt>
                <c:pt idx="1874">
                  <c:v>93</c:v>
                </c:pt>
                <c:pt idx="1875">
                  <c:v>241</c:v>
                </c:pt>
                <c:pt idx="1876">
                  <c:v>241</c:v>
                </c:pt>
                <c:pt idx="1877">
                  <c:v>184</c:v>
                </c:pt>
                <c:pt idx="1878">
                  <c:v>184</c:v>
                </c:pt>
                <c:pt idx="1879">
                  <c:v>184</c:v>
                </c:pt>
                <c:pt idx="1880">
                  <c:v>184</c:v>
                </c:pt>
                <c:pt idx="1881">
                  <c:v>175</c:v>
                </c:pt>
                <c:pt idx="1882">
                  <c:v>175</c:v>
                </c:pt>
                <c:pt idx="1883">
                  <c:v>175</c:v>
                </c:pt>
                <c:pt idx="1884">
                  <c:v>175</c:v>
                </c:pt>
                <c:pt idx="1885">
                  <c:v>170</c:v>
                </c:pt>
                <c:pt idx="1886">
                  <c:v>170</c:v>
                </c:pt>
                <c:pt idx="1887">
                  <c:v>170</c:v>
                </c:pt>
                <c:pt idx="1888">
                  <c:v>170</c:v>
                </c:pt>
                <c:pt idx="1889">
                  <c:v>170</c:v>
                </c:pt>
                <c:pt idx="1890">
                  <c:v>170</c:v>
                </c:pt>
                <c:pt idx="1891">
                  <c:v>170</c:v>
                </c:pt>
                <c:pt idx="1892">
                  <c:v>170</c:v>
                </c:pt>
                <c:pt idx="1893">
                  <c:v>170</c:v>
                </c:pt>
                <c:pt idx="1894">
                  <c:v>170</c:v>
                </c:pt>
                <c:pt idx="1895">
                  <c:v>150</c:v>
                </c:pt>
                <c:pt idx="1896">
                  <c:v>150</c:v>
                </c:pt>
                <c:pt idx="1897">
                  <c:v>148</c:v>
                </c:pt>
                <c:pt idx="1898">
                  <c:v>148</c:v>
                </c:pt>
                <c:pt idx="1899">
                  <c:v>148</c:v>
                </c:pt>
                <c:pt idx="1900">
                  <c:v>148</c:v>
                </c:pt>
                <c:pt idx="1901">
                  <c:v>148</c:v>
                </c:pt>
                <c:pt idx="1902">
                  <c:v>132</c:v>
                </c:pt>
                <c:pt idx="1903">
                  <c:v>132</c:v>
                </c:pt>
                <c:pt idx="1904">
                  <c:v>132</c:v>
                </c:pt>
                <c:pt idx="1905">
                  <c:v>132</c:v>
                </c:pt>
                <c:pt idx="1906">
                  <c:v>132</c:v>
                </c:pt>
                <c:pt idx="1907">
                  <c:v>132</c:v>
                </c:pt>
                <c:pt idx="1908">
                  <c:v>132</c:v>
                </c:pt>
                <c:pt idx="1909">
                  <c:v>132</c:v>
                </c:pt>
                <c:pt idx="1910">
                  <c:v>132</c:v>
                </c:pt>
                <c:pt idx="1911">
                  <c:v>125</c:v>
                </c:pt>
                <c:pt idx="1912">
                  <c:v>93</c:v>
                </c:pt>
                <c:pt idx="1913">
                  <c:v>92</c:v>
                </c:pt>
                <c:pt idx="1914">
                  <c:v>92</c:v>
                </c:pt>
                <c:pt idx="1915">
                  <c:v>220</c:v>
                </c:pt>
                <c:pt idx="1916">
                  <c:v>220</c:v>
                </c:pt>
                <c:pt idx="1917">
                  <c:v>220</c:v>
                </c:pt>
                <c:pt idx="1918">
                  <c:v>220</c:v>
                </c:pt>
                <c:pt idx="1919">
                  <c:v>220</c:v>
                </c:pt>
                <c:pt idx="1920">
                  <c:v>220</c:v>
                </c:pt>
                <c:pt idx="1921">
                  <c:v>210</c:v>
                </c:pt>
                <c:pt idx="1922">
                  <c:v>210</c:v>
                </c:pt>
                <c:pt idx="1923">
                  <c:v>210</c:v>
                </c:pt>
                <c:pt idx="1924">
                  <c:v>210</c:v>
                </c:pt>
                <c:pt idx="1925">
                  <c:v>210</c:v>
                </c:pt>
                <c:pt idx="1926">
                  <c:v>210</c:v>
                </c:pt>
                <c:pt idx="1927">
                  <c:v>210</c:v>
                </c:pt>
                <c:pt idx="1928">
                  <c:v>210</c:v>
                </c:pt>
                <c:pt idx="1929">
                  <c:v>210</c:v>
                </c:pt>
                <c:pt idx="1930">
                  <c:v>210</c:v>
                </c:pt>
                <c:pt idx="1931">
                  <c:v>210</c:v>
                </c:pt>
                <c:pt idx="1932">
                  <c:v>210</c:v>
                </c:pt>
                <c:pt idx="1933">
                  <c:v>208</c:v>
                </c:pt>
                <c:pt idx="1934">
                  <c:v>208</c:v>
                </c:pt>
                <c:pt idx="1935">
                  <c:v>208</c:v>
                </c:pt>
                <c:pt idx="1936">
                  <c:v>200</c:v>
                </c:pt>
                <c:pt idx="1937">
                  <c:v>200</c:v>
                </c:pt>
                <c:pt idx="1938">
                  <c:v>200</c:v>
                </c:pt>
                <c:pt idx="1939">
                  <c:v>200</c:v>
                </c:pt>
                <c:pt idx="1940">
                  <c:v>200</c:v>
                </c:pt>
                <c:pt idx="1941">
                  <c:v>200</c:v>
                </c:pt>
                <c:pt idx="1942">
                  <c:v>200</c:v>
                </c:pt>
                <c:pt idx="1943">
                  <c:v>173</c:v>
                </c:pt>
                <c:pt idx="1944">
                  <c:v>173</c:v>
                </c:pt>
                <c:pt idx="1945">
                  <c:v>170</c:v>
                </c:pt>
                <c:pt idx="1946">
                  <c:v>170</c:v>
                </c:pt>
                <c:pt idx="1947">
                  <c:v>170</c:v>
                </c:pt>
                <c:pt idx="1948">
                  <c:v>170</c:v>
                </c:pt>
                <c:pt idx="1949">
                  <c:v>170</c:v>
                </c:pt>
                <c:pt idx="1950">
                  <c:v>170</c:v>
                </c:pt>
                <c:pt idx="1951">
                  <c:v>170</c:v>
                </c:pt>
                <c:pt idx="1952">
                  <c:v>170</c:v>
                </c:pt>
                <c:pt idx="1953">
                  <c:v>170</c:v>
                </c:pt>
                <c:pt idx="1954">
                  <c:v>170</c:v>
                </c:pt>
                <c:pt idx="1955">
                  <c:v>170</c:v>
                </c:pt>
                <c:pt idx="1956">
                  <c:v>170</c:v>
                </c:pt>
                <c:pt idx="1957">
                  <c:v>170</c:v>
                </c:pt>
                <c:pt idx="1958">
                  <c:v>170</c:v>
                </c:pt>
                <c:pt idx="1959">
                  <c:v>170</c:v>
                </c:pt>
                <c:pt idx="1960">
                  <c:v>170</c:v>
                </c:pt>
                <c:pt idx="1961">
                  <c:v>170</c:v>
                </c:pt>
                <c:pt idx="1962">
                  <c:v>170</c:v>
                </c:pt>
                <c:pt idx="1963">
                  <c:v>164</c:v>
                </c:pt>
                <c:pt idx="1964">
                  <c:v>158</c:v>
                </c:pt>
                <c:pt idx="1965">
                  <c:v>158</c:v>
                </c:pt>
                <c:pt idx="1966">
                  <c:v>158</c:v>
                </c:pt>
                <c:pt idx="1967">
                  <c:v>158</c:v>
                </c:pt>
                <c:pt idx="1968">
                  <c:v>148</c:v>
                </c:pt>
                <c:pt idx="1969">
                  <c:v>148</c:v>
                </c:pt>
                <c:pt idx="1970">
                  <c:v>148</c:v>
                </c:pt>
                <c:pt idx="1971">
                  <c:v>138</c:v>
                </c:pt>
                <c:pt idx="1972">
                  <c:v>138</c:v>
                </c:pt>
                <c:pt idx="1973">
                  <c:v>138</c:v>
                </c:pt>
                <c:pt idx="1974">
                  <c:v>138</c:v>
                </c:pt>
                <c:pt idx="1975">
                  <c:v>138</c:v>
                </c:pt>
                <c:pt idx="1976">
                  <c:v>138</c:v>
                </c:pt>
                <c:pt idx="1977">
                  <c:v>138</c:v>
                </c:pt>
                <c:pt idx="1978">
                  <c:v>138</c:v>
                </c:pt>
                <c:pt idx="1979">
                  <c:v>122</c:v>
                </c:pt>
                <c:pt idx="1980">
                  <c:v>122</c:v>
                </c:pt>
                <c:pt idx="1981">
                  <c:v>122</c:v>
                </c:pt>
                <c:pt idx="1982">
                  <c:v>122</c:v>
                </c:pt>
                <c:pt idx="1983">
                  <c:v>122</c:v>
                </c:pt>
                <c:pt idx="1984">
                  <c:v>122</c:v>
                </c:pt>
                <c:pt idx="1985">
                  <c:v>122</c:v>
                </c:pt>
                <c:pt idx="1986">
                  <c:v>122</c:v>
                </c:pt>
                <c:pt idx="1987">
                  <c:v>122</c:v>
                </c:pt>
                <c:pt idx="1988">
                  <c:v>88</c:v>
                </c:pt>
                <c:pt idx="1989">
                  <c:v>82</c:v>
                </c:pt>
                <c:pt idx="1990">
                  <c:v>252</c:v>
                </c:pt>
                <c:pt idx="1991">
                  <c:v>245</c:v>
                </c:pt>
                <c:pt idx="1992">
                  <c:v>245</c:v>
                </c:pt>
                <c:pt idx="1993">
                  <c:v>228</c:v>
                </c:pt>
                <c:pt idx="1994">
                  <c:v>220</c:v>
                </c:pt>
                <c:pt idx="1995">
                  <c:v>220</c:v>
                </c:pt>
                <c:pt idx="1996">
                  <c:v>220</c:v>
                </c:pt>
                <c:pt idx="1997">
                  <c:v>220</c:v>
                </c:pt>
                <c:pt idx="1998">
                  <c:v>220</c:v>
                </c:pt>
                <c:pt idx="1999">
                  <c:v>220</c:v>
                </c:pt>
                <c:pt idx="2000">
                  <c:v>220</c:v>
                </c:pt>
                <c:pt idx="2001">
                  <c:v>220</c:v>
                </c:pt>
                <c:pt idx="2002">
                  <c:v>208</c:v>
                </c:pt>
                <c:pt idx="2003">
                  <c:v>189</c:v>
                </c:pt>
                <c:pt idx="2004">
                  <c:v>189</c:v>
                </c:pt>
                <c:pt idx="2005">
                  <c:v>185</c:v>
                </c:pt>
                <c:pt idx="2006">
                  <c:v>185</c:v>
                </c:pt>
                <c:pt idx="2007">
                  <c:v>185</c:v>
                </c:pt>
                <c:pt idx="2008">
                  <c:v>185</c:v>
                </c:pt>
                <c:pt idx="2009">
                  <c:v>178</c:v>
                </c:pt>
                <c:pt idx="2010">
                  <c:v>178</c:v>
                </c:pt>
                <c:pt idx="2011">
                  <c:v>178</c:v>
                </c:pt>
                <c:pt idx="2012">
                  <c:v>178</c:v>
                </c:pt>
                <c:pt idx="2013">
                  <c:v>150</c:v>
                </c:pt>
                <c:pt idx="2014">
                  <c:v>140</c:v>
                </c:pt>
                <c:pt idx="2015">
                  <c:v>140</c:v>
                </c:pt>
                <c:pt idx="2016">
                  <c:v>138</c:v>
                </c:pt>
                <c:pt idx="2017">
                  <c:v>138</c:v>
                </c:pt>
                <c:pt idx="2018">
                  <c:v>138</c:v>
                </c:pt>
                <c:pt idx="2019">
                  <c:v>110</c:v>
                </c:pt>
                <c:pt idx="2020">
                  <c:v>110</c:v>
                </c:pt>
                <c:pt idx="2021">
                  <c:v>92</c:v>
                </c:pt>
                <c:pt idx="2022">
                  <c:v>270</c:v>
                </c:pt>
                <c:pt idx="2023">
                  <c:v>270</c:v>
                </c:pt>
                <c:pt idx="2024">
                  <c:v>270</c:v>
                </c:pt>
                <c:pt idx="2025">
                  <c:v>270</c:v>
                </c:pt>
                <c:pt idx="2026">
                  <c:v>270</c:v>
                </c:pt>
                <c:pt idx="2027">
                  <c:v>270</c:v>
                </c:pt>
                <c:pt idx="2028">
                  <c:v>270</c:v>
                </c:pt>
                <c:pt idx="2029">
                  <c:v>270</c:v>
                </c:pt>
                <c:pt idx="2030">
                  <c:v>270</c:v>
                </c:pt>
                <c:pt idx="2031">
                  <c:v>270</c:v>
                </c:pt>
                <c:pt idx="2032">
                  <c:v>252</c:v>
                </c:pt>
                <c:pt idx="2033">
                  <c:v>252</c:v>
                </c:pt>
                <c:pt idx="2034">
                  <c:v>252</c:v>
                </c:pt>
                <c:pt idx="2035">
                  <c:v>248</c:v>
                </c:pt>
                <c:pt idx="2036">
                  <c:v>245</c:v>
                </c:pt>
                <c:pt idx="2037">
                  <c:v>245</c:v>
                </c:pt>
                <c:pt idx="2038">
                  <c:v>241</c:v>
                </c:pt>
                <c:pt idx="2039">
                  <c:v>241</c:v>
                </c:pt>
                <c:pt idx="2040">
                  <c:v>241</c:v>
                </c:pt>
                <c:pt idx="2041">
                  <c:v>241</c:v>
                </c:pt>
                <c:pt idx="2042">
                  <c:v>240</c:v>
                </c:pt>
                <c:pt idx="2043">
                  <c:v>228</c:v>
                </c:pt>
                <c:pt idx="2044">
                  <c:v>220</c:v>
                </c:pt>
                <c:pt idx="2045">
                  <c:v>220</c:v>
                </c:pt>
                <c:pt idx="2046">
                  <c:v>220</c:v>
                </c:pt>
                <c:pt idx="2047">
                  <c:v>220</c:v>
                </c:pt>
                <c:pt idx="2048">
                  <c:v>220</c:v>
                </c:pt>
                <c:pt idx="2049">
                  <c:v>220</c:v>
                </c:pt>
                <c:pt idx="2050">
                  <c:v>220</c:v>
                </c:pt>
                <c:pt idx="2051">
                  <c:v>202</c:v>
                </c:pt>
                <c:pt idx="2052">
                  <c:v>202</c:v>
                </c:pt>
                <c:pt idx="2053">
                  <c:v>201</c:v>
                </c:pt>
                <c:pt idx="2054">
                  <c:v>201</c:v>
                </c:pt>
                <c:pt idx="2055">
                  <c:v>182</c:v>
                </c:pt>
                <c:pt idx="2056">
                  <c:v>182</c:v>
                </c:pt>
                <c:pt idx="2057">
                  <c:v>182</c:v>
                </c:pt>
                <c:pt idx="2058">
                  <c:v>182</c:v>
                </c:pt>
                <c:pt idx="2059">
                  <c:v>182</c:v>
                </c:pt>
                <c:pt idx="2060">
                  <c:v>182</c:v>
                </c:pt>
                <c:pt idx="2061">
                  <c:v>182</c:v>
                </c:pt>
                <c:pt idx="2062">
                  <c:v>182</c:v>
                </c:pt>
                <c:pt idx="2063">
                  <c:v>182</c:v>
                </c:pt>
                <c:pt idx="2064">
                  <c:v>182</c:v>
                </c:pt>
                <c:pt idx="2065">
                  <c:v>182</c:v>
                </c:pt>
                <c:pt idx="2066">
                  <c:v>182</c:v>
                </c:pt>
                <c:pt idx="2067">
                  <c:v>182</c:v>
                </c:pt>
                <c:pt idx="2068">
                  <c:v>182</c:v>
                </c:pt>
                <c:pt idx="2069">
                  <c:v>182</c:v>
                </c:pt>
                <c:pt idx="2070">
                  <c:v>182</c:v>
                </c:pt>
                <c:pt idx="2071">
                  <c:v>182</c:v>
                </c:pt>
                <c:pt idx="2072">
                  <c:v>182</c:v>
                </c:pt>
                <c:pt idx="2073">
                  <c:v>182</c:v>
                </c:pt>
                <c:pt idx="2074">
                  <c:v>182</c:v>
                </c:pt>
                <c:pt idx="2075">
                  <c:v>182</c:v>
                </c:pt>
                <c:pt idx="2076">
                  <c:v>182</c:v>
                </c:pt>
                <c:pt idx="2077">
                  <c:v>182</c:v>
                </c:pt>
                <c:pt idx="2078">
                  <c:v>182</c:v>
                </c:pt>
                <c:pt idx="2079">
                  <c:v>173</c:v>
                </c:pt>
                <c:pt idx="2080">
                  <c:v>173</c:v>
                </c:pt>
                <c:pt idx="2081">
                  <c:v>171</c:v>
                </c:pt>
                <c:pt idx="2082">
                  <c:v>155</c:v>
                </c:pt>
                <c:pt idx="2083">
                  <c:v>155</c:v>
                </c:pt>
                <c:pt idx="2084">
                  <c:v>155</c:v>
                </c:pt>
                <c:pt idx="2085">
                  <c:v>155</c:v>
                </c:pt>
                <c:pt idx="2086">
                  <c:v>155</c:v>
                </c:pt>
                <c:pt idx="2087">
                  <c:v>155</c:v>
                </c:pt>
                <c:pt idx="2088">
                  <c:v>155</c:v>
                </c:pt>
                <c:pt idx="2089">
                  <c:v>155</c:v>
                </c:pt>
                <c:pt idx="2090">
                  <c:v>155</c:v>
                </c:pt>
                <c:pt idx="2091">
                  <c:v>111</c:v>
                </c:pt>
                <c:pt idx="2092">
                  <c:v>111</c:v>
                </c:pt>
                <c:pt idx="2093">
                  <c:v>111</c:v>
                </c:pt>
                <c:pt idx="2094">
                  <c:v>110</c:v>
                </c:pt>
                <c:pt idx="2095">
                  <c:v>110</c:v>
                </c:pt>
                <c:pt idx="2096">
                  <c:v>110</c:v>
                </c:pt>
                <c:pt idx="2097">
                  <c:v>110</c:v>
                </c:pt>
                <c:pt idx="2098">
                  <c:v>110</c:v>
                </c:pt>
                <c:pt idx="2099">
                  <c:v>110</c:v>
                </c:pt>
                <c:pt idx="2100">
                  <c:v>335</c:v>
                </c:pt>
                <c:pt idx="2101">
                  <c:v>335</c:v>
                </c:pt>
                <c:pt idx="2102">
                  <c:v>335</c:v>
                </c:pt>
                <c:pt idx="2103">
                  <c:v>320</c:v>
                </c:pt>
                <c:pt idx="2104">
                  <c:v>320</c:v>
                </c:pt>
                <c:pt idx="2105">
                  <c:v>320</c:v>
                </c:pt>
                <c:pt idx="2106">
                  <c:v>315</c:v>
                </c:pt>
                <c:pt idx="2107">
                  <c:v>300</c:v>
                </c:pt>
                <c:pt idx="2108">
                  <c:v>300</c:v>
                </c:pt>
                <c:pt idx="2109">
                  <c:v>300</c:v>
                </c:pt>
                <c:pt idx="2110">
                  <c:v>278</c:v>
                </c:pt>
                <c:pt idx="2111">
                  <c:v>278</c:v>
                </c:pt>
                <c:pt idx="2112">
                  <c:v>278</c:v>
                </c:pt>
                <c:pt idx="2113">
                  <c:v>278</c:v>
                </c:pt>
                <c:pt idx="2114">
                  <c:v>278</c:v>
                </c:pt>
                <c:pt idx="2115">
                  <c:v>278</c:v>
                </c:pt>
                <c:pt idx="2116">
                  <c:v>278</c:v>
                </c:pt>
                <c:pt idx="2117">
                  <c:v>278</c:v>
                </c:pt>
                <c:pt idx="2118">
                  <c:v>200</c:v>
                </c:pt>
                <c:pt idx="2119">
                  <c:v>200</c:v>
                </c:pt>
                <c:pt idx="2120">
                  <c:v>200</c:v>
                </c:pt>
                <c:pt idx="2121">
                  <c:v>200</c:v>
                </c:pt>
                <c:pt idx="2122">
                  <c:v>180</c:v>
                </c:pt>
                <c:pt idx="2123">
                  <c:v>180</c:v>
                </c:pt>
                <c:pt idx="2124">
                  <c:v>180</c:v>
                </c:pt>
                <c:pt idx="2125">
                  <c:v>180</c:v>
                </c:pt>
                <c:pt idx="2126">
                  <c:v>180</c:v>
                </c:pt>
                <c:pt idx="2127">
                  <c:v>180</c:v>
                </c:pt>
                <c:pt idx="2128">
                  <c:v>180</c:v>
                </c:pt>
                <c:pt idx="2129">
                  <c:v>180</c:v>
                </c:pt>
                <c:pt idx="2130">
                  <c:v>180</c:v>
                </c:pt>
                <c:pt idx="2131">
                  <c:v>175</c:v>
                </c:pt>
                <c:pt idx="2132">
                  <c:v>175</c:v>
                </c:pt>
                <c:pt idx="2133">
                  <c:v>125</c:v>
                </c:pt>
                <c:pt idx="2134">
                  <c:v>194</c:v>
                </c:pt>
                <c:pt idx="2135">
                  <c:v>194</c:v>
                </c:pt>
                <c:pt idx="2136">
                  <c:v>194</c:v>
                </c:pt>
                <c:pt idx="2137">
                  <c:v>194</c:v>
                </c:pt>
                <c:pt idx="2138">
                  <c:v>177</c:v>
                </c:pt>
                <c:pt idx="2139">
                  <c:v>177</c:v>
                </c:pt>
                <c:pt idx="2140">
                  <c:v>177</c:v>
                </c:pt>
                <c:pt idx="2141">
                  <c:v>177</c:v>
                </c:pt>
                <c:pt idx="2142">
                  <c:v>177</c:v>
                </c:pt>
                <c:pt idx="2143">
                  <c:v>177</c:v>
                </c:pt>
                <c:pt idx="2144">
                  <c:v>177</c:v>
                </c:pt>
                <c:pt idx="2145">
                  <c:v>177</c:v>
                </c:pt>
                <c:pt idx="2146">
                  <c:v>250</c:v>
                </c:pt>
                <c:pt idx="2147">
                  <c:v>250</c:v>
                </c:pt>
                <c:pt idx="2148">
                  <c:v>360</c:v>
                </c:pt>
                <c:pt idx="2149">
                  <c:v>141</c:v>
                </c:pt>
                <c:pt idx="2150">
                  <c:v>141</c:v>
                </c:pt>
                <c:pt idx="2151">
                  <c:v>141</c:v>
                </c:pt>
                <c:pt idx="2152">
                  <c:v>122</c:v>
                </c:pt>
                <c:pt idx="2153">
                  <c:v>122</c:v>
                </c:pt>
                <c:pt idx="2154">
                  <c:v>122</c:v>
                </c:pt>
                <c:pt idx="2155">
                  <c:v>122</c:v>
                </c:pt>
                <c:pt idx="2156">
                  <c:v>122</c:v>
                </c:pt>
                <c:pt idx="2157">
                  <c:v>122</c:v>
                </c:pt>
                <c:pt idx="2158">
                  <c:v>215</c:v>
                </c:pt>
                <c:pt idx="2159">
                  <c:v>188</c:v>
                </c:pt>
                <c:pt idx="2160">
                  <c:v>188</c:v>
                </c:pt>
                <c:pt idx="2161">
                  <c:v>188</c:v>
                </c:pt>
                <c:pt idx="2162">
                  <c:v>188</c:v>
                </c:pt>
                <c:pt idx="2163">
                  <c:v>188</c:v>
                </c:pt>
                <c:pt idx="2164">
                  <c:v>188</c:v>
                </c:pt>
                <c:pt idx="2165">
                  <c:v>188</c:v>
                </c:pt>
                <c:pt idx="2166">
                  <c:v>188</c:v>
                </c:pt>
                <c:pt idx="2167">
                  <c:v>138</c:v>
                </c:pt>
                <c:pt idx="2168">
                  <c:v>79</c:v>
                </c:pt>
                <c:pt idx="2169">
                  <c:v>79</c:v>
                </c:pt>
                <c:pt idx="2170">
                  <c:v>79</c:v>
                </c:pt>
                <c:pt idx="2171">
                  <c:v>215</c:v>
                </c:pt>
                <c:pt idx="2172">
                  <c:v>211</c:v>
                </c:pt>
                <c:pt idx="2173">
                  <c:v>185</c:v>
                </c:pt>
                <c:pt idx="2174">
                  <c:v>185</c:v>
                </c:pt>
                <c:pt idx="2175">
                  <c:v>185</c:v>
                </c:pt>
                <c:pt idx="2176">
                  <c:v>185</c:v>
                </c:pt>
                <c:pt idx="2177">
                  <c:v>185</c:v>
                </c:pt>
                <c:pt idx="2178">
                  <c:v>185</c:v>
                </c:pt>
                <c:pt idx="2179">
                  <c:v>175</c:v>
                </c:pt>
                <c:pt idx="2180">
                  <c:v>166</c:v>
                </c:pt>
                <c:pt idx="2181">
                  <c:v>166</c:v>
                </c:pt>
                <c:pt idx="2182">
                  <c:v>166</c:v>
                </c:pt>
                <c:pt idx="2183">
                  <c:v>166</c:v>
                </c:pt>
                <c:pt idx="2184">
                  <c:v>166</c:v>
                </c:pt>
                <c:pt idx="2185">
                  <c:v>166</c:v>
                </c:pt>
                <c:pt idx="2186">
                  <c:v>155</c:v>
                </c:pt>
                <c:pt idx="2187">
                  <c:v>155</c:v>
                </c:pt>
                <c:pt idx="2188">
                  <c:v>103</c:v>
                </c:pt>
                <c:pt idx="2189">
                  <c:v>103</c:v>
                </c:pt>
                <c:pt idx="2190">
                  <c:v>255</c:v>
                </c:pt>
                <c:pt idx="2191">
                  <c:v>252</c:v>
                </c:pt>
                <c:pt idx="2192">
                  <c:v>252</c:v>
                </c:pt>
                <c:pt idx="2193">
                  <c:v>252</c:v>
                </c:pt>
                <c:pt idx="2194">
                  <c:v>252</c:v>
                </c:pt>
                <c:pt idx="2195">
                  <c:v>241</c:v>
                </c:pt>
                <c:pt idx="2196">
                  <c:v>241</c:v>
                </c:pt>
                <c:pt idx="2197">
                  <c:v>241</c:v>
                </c:pt>
                <c:pt idx="2198">
                  <c:v>241</c:v>
                </c:pt>
                <c:pt idx="2199">
                  <c:v>241</c:v>
                </c:pt>
                <c:pt idx="2200">
                  <c:v>241</c:v>
                </c:pt>
                <c:pt idx="2201">
                  <c:v>241</c:v>
                </c:pt>
                <c:pt idx="2202">
                  <c:v>241</c:v>
                </c:pt>
                <c:pt idx="2203">
                  <c:v>241</c:v>
                </c:pt>
                <c:pt idx="2204">
                  <c:v>240</c:v>
                </c:pt>
                <c:pt idx="2205">
                  <c:v>240</c:v>
                </c:pt>
                <c:pt idx="2206">
                  <c:v>240</c:v>
                </c:pt>
                <c:pt idx="2207">
                  <c:v>240</c:v>
                </c:pt>
                <c:pt idx="2208">
                  <c:v>240</c:v>
                </c:pt>
                <c:pt idx="2209">
                  <c:v>240</c:v>
                </c:pt>
                <c:pt idx="2210">
                  <c:v>240</c:v>
                </c:pt>
                <c:pt idx="2211">
                  <c:v>240</c:v>
                </c:pt>
                <c:pt idx="2212">
                  <c:v>240</c:v>
                </c:pt>
                <c:pt idx="2213">
                  <c:v>240</c:v>
                </c:pt>
                <c:pt idx="2214">
                  <c:v>240</c:v>
                </c:pt>
                <c:pt idx="2215">
                  <c:v>240</c:v>
                </c:pt>
                <c:pt idx="2216">
                  <c:v>240</c:v>
                </c:pt>
                <c:pt idx="2217">
                  <c:v>240</c:v>
                </c:pt>
                <c:pt idx="2218">
                  <c:v>240</c:v>
                </c:pt>
                <c:pt idx="2219">
                  <c:v>210</c:v>
                </c:pt>
                <c:pt idx="2220">
                  <c:v>210</c:v>
                </c:pt>
                <c:pt idx="2221">
                  <c:v>201</c:v>
                </c:pt>
                <c:pt idx="2222">
                  <c:v>201</c:v>
                </c:pt>
                <c:pt idx="2223">
                  <c:v>176</c:v>
                </c:pt>
                <c:pt idx="2224">
                  <c:v>176</c:v>
                </c:pt>
                <c:pt idx="2225">
                  <c:v>176</c:v>
                </c:pt>
                <c:pt idx="2226">
                  <c:v>176</c:v>
                </c:pt>
                <c:pt idx="2227">
                  <c:v>176</c:v>
                </c:pt>
                <c:pt idx="2228">
                  <c:v>176</c:v>
                </c:pt>
                <c:pt idx="2229">
                  <c:v>176</c:v>
                </c:pt>
                <c:pt idx="2230">
                  <c:v>170</c:v>
                </c:pt>
                <c:pt idx="2231">
                  <c:v>170</c:v>
                </c:pt>
                <c:pt idx="2232">
                  <c:v>170</c:v>
                </c:pt>
                <c:pt idx="2233">
                  <c:v>170</c:v>
                </c:pt>
                <c:pt idx="2234">
                  <c:v>170</c:v>
                </c:pt>
                <c:pt idx="2235">
                  <c:v>170</c:v>
                </c:pt>
                <c:pt idx="2236">
                  <c:v>170</c:v>
                </c:pt>
                <c:pt idx="2237">
                  <c:v>170</c:v>
                </c:pt>
                <c:pt idx="2238">
                  <c:v>168</c:v>
                </c:pt>
                <c:pt idx="2239">
                  <c:v>164</c:v>
                </c:pt>
                <c:pt idx="2240">
                  <c:v>164</c:v>
                </c:pt>
                <c:pt idx="2241">
                  <c:v>160</c:v>
                </c:pt>
                <c:pt idx="2242">
                  <c:v>160</c:v>
                </c:pt>
                <c:pt idx="2243">
                  <c:v>155</c:v>
                </c:pt>
                <c:pt idx="2244">
                  <c:v>155</c:v>
                </c:pt>
                <c:pt idx="2245">
                  <c:v>148</c:v>
                </c:pt>
                <c:pt idx="2246">
                  <c:v>138</c:v>
                </c:pt>
                <c:pt idx="2247">
                  <c:v>138</c:v>
                </c:pt>
                <c:pt idx="2248">
                  <c:v>138</c:v>
                </c:pt>
                <c:pt idx="2249">
                  <c:v>138</c:v>
                </c:pt>
                <c:pt idx="2250">
                  <c:v>138</c:v>
                </c:pt>
                <c:pt idx="2251">
                  <c:v>138</c:v>
                </c:pt>
                <c:pt idx="2252">
                  <c:v>138</c:v>
                </c:pt>
                <c:pt idx="2253">
                  <c:v>132</c:v>
                </c:pt>
                <c:pt idx="2254">
                  <c:v>132</c:v>
                </c:pt>
                <c:pt idx="2255">
                  <c:v>122</c:v>
                </c:pt>
                <c:pt idx="2256">
                  <c:v>122</c:v>
                </c:pt>
                <c:pt idx="2257">
                  <c:v>122</c:v>
                </c:pt>
                <c:pt idx="2258">
                  <c:v>122</c:v>
                </c:pt>
                <c:pt idx="2259">
                  <c:v>375</c:v>
                </c:pt>
                <c:pt idx="2260">
                  <c:v>355</c:v>
                </c:pt>
                <c:pt idx="2261">
                  <c:v>302</c:v>
                </c:pt>
                <c:pt idx="2262">
                  <c:v>302</c:v>
                </c:pt>
                <c:pt idx="2263">
                  <c:v>292</c:v>
                </c:pt>
                <c:pt idx="2264">
                  <c:v>292</c:v>
                </c:pt>
                <c:pt idx="2265">
                  <c:v>292</c:v>
                </c:pt>
                <c:pt idx="2266">
                  <c:v>292</c:v>
                </c:pt>
                <c:pt idx="2267">
                  <c:v>255</c:v>
                </c:pt>
                <c:pt idx="2268">
                  <c:v>241</c:v>
                </c:pt>
                <c:pt idx="2269">
                  <c:v>240</c:v>
                </c:pt>
                <c:pt idx="2270">
                  <c:v>240</c:v>
                </c:pt>
                <c:pt idx="2271">
                  <c:v>240</c:v>
                </c:pt>
                <c:pt idx="2272">
                  <c:v>240</c:v>
                </c:pt>
                <c:pt idx="2273">
                  <c:v>240</c:v>
                </c:pt>
                <c:pt idx="2274">
                  <c:v>240</c:v>
                </c:pt>
                <c:pt idx="2275">
                  <c:v>240</c:v>
                </c:pt>
                <c:pt idx="2276">
                  <c:v>240</c:v>
                </c:pt>
                <c:pt idx="2277">
                  <c:v>210</c:v>
                </c:pt>
                <c:pt idx="2278">
                  <c:v>210</c:v>
                </c:pt>
                <c:pt idx="2279">
                  <c:v>210</c:v>
                </c:pt>
                <c:pt idx="2280">
                  <c:v>210</c:v>
                </c:pt>
                <c:pt idx="2281">
                  <c:v>210</c:v>
                </c:pt>
                <c:pt idx="2282">
                  <c:v>210</c:v>
                </c:pt>
                <c:pt idx="2283">
                  <c:v>210</c:v>
                </c:pt>
                <c:pt idx="2284">
                  <c:v>210</c:v>
                </c:pt>
                <c:pt idx="2285">
                  <c:v>210</c:v>
                </c:pt>
                <c:pt idx="2286">
                  <c:v>210</c:v>
                </c:pt>
                <c:pt idx="2287">
                  <c:v>210</c:v>
                </c:pt>
                <c:pt idx="2288">
                  <c:v>210</c:v>
                </c:pt>
                <c:pt idx="2289">
                  <c:v>210</c:v>
                </c:pt>
                <c:pt idx="2290">
                  <c:v>210</c:v>
                </c:pt>
                <c:pt idx="2291">
                  <c:v>210</c:v>
                </c:pt>
                <c:pt idx="2292">
                  <c:v>210</c:v>
                </c:pt>
                <c:pt idx="2293">
                  <c:v>210</c:v>
                </c:pt>
                <c:pt idx="2294">
                  <c:v>210</c:v>
                </c:pt>
                <c:pt idx="2295">
                  <c:v>210</c:v>
                </c:pt>
                <c:pt idx="2296">
                  <c:v>210</c:v>
                </c:pt>
                <c:pt idx="2297">
                  <c:v>210</c:v>
                </c:pt>
                <c:pt idx="2298">
                  <c:v>208</c:v>
                </c:pt>
                <c:pt idx="2299">
                  <c:v>208</c:v>
                </c:pt>
                <c:pt idx="2300">
                  <c:v>208</c:v>
                </c:pt>
                <c:pt idx="2301">
                  <c:v>208</c:v>
                </c:pt>
                <c:pt idx="2302">
                  <c:v>208</c:v>
                </c:pt>
                <c:pt idx="2303">
                  <c:v>208</c:v>
                </c:pt>
                <c:pt idx="2304">
                  <c:v>185</c:v>
                </c:pt>
                <c:pt idx="2305">
                  <c:v>185</c:v>
                </c:pt>
                <c:pt idx="2306">
                  <c:v>185</c:v>
                </c:pt>
                <c:pt idx="2307">
                  <c:v>185</c:v>
                </c:pt>
                <c:pt idx="2308">
                  <c:v>185</c:v>
                </c:pt>
                <c:pt idx="2309">
                  <c:v>180</c:v>
                </c:pt>
                <c:pt idx="2310">
                  <c:v>180</c:v>
                </c:pt>
                <c:pt idx="2311">
                  <c:v>179</c:v>
                </c:pt>
                <c:pt idx="2312">
                  <c:v>179</c:v>
                </c:pt>
                <c:pt idx="2313">
                  <c:v>179</c:v>
                </c:pt>
                <c:pt idx="2314">
                  <c:v>179</c:v>
                </c:pt>
                <c:pt idx="2315">
                  <c:v>179</c:v>
                </c:pt>
                <c:pt idx="2316">
                  <c:v>179</c:v>
                </c:pt>
                <c:pt idx="2317">
                  <c:v>179</c:v>
                </c:pt>
                <c:pt idx="2318">
                  <c:v>179</c:v>
                </c:pt>
                <c:pt idx="2319">
                  <c:v>179</c:v>
                </c:pt>
                <c:pt idx="2320">
                  <c:v>179</c:v>
                </c:pt>
                <c:pt idx="2321">
                  <c:v>179</c:v>
                </c:pt>
                <c:pt idx="2322">
                  <c:v>179</c:v>
                </c:pt>
                <c:pt idx="2323">
                  <c:v>179</c:v>
                </c:pt>
                <c:pt idx="2324">
                  <c:v>179</c:v>
                </c:pt>
                <c:pt idx="2325">
                  <c:v>168</c:v>
                </c:pt>
                <c:pt idx="2326">
                  <c:v>168</c:v>
                </c:pt>
                <c:pt idx="2327">
                  <c:v>168</c:v>
                </c:pt>
                <c:pt idx="2328">
                  <c:v>164</c:v>
                </c:pt>
                <c:pt idx="2329">
                  <c:v>164</c:v>
                </c:pt>
                <c:pt idx="2330">
                  <c:v>164</c:v>
                </c:pt>
                <c:pt idx="2331">
                  <c:v>164</c:v>
                </c:pt>
                <c:pt idx="2332">
                  <c:v>164</c:v>
                </c:pt>
                <c:pt idx="2333">
                  <c:v>158</c:v>
                </c:pt>
                <c:pt idx="2334">
                  <c:v>158</c:v>
                </c:pt>
                <c:pt idx="2335">
                  <c:v>158</c:v>
                </c:pt>
                <c:pt idx="2336">
                  <c:v>158</c:v>
                </c:pt>
                <c:pt idx="2337">
                  <c:v>148</c:v>
                </c:pt>
                <c:pt idx="2338">
                  <c:v>148</c:v>
                </c:pt>
                <c:pt idx="2339">
                  <c:v>148</c:v>
                </c:pt>
                <c:pt idx="2340">
                  <c:v>148</c:v>
                </c:pt>
                <c:pt idx="2341">
                  <c:v>138</c:v>
                </c:pt>
                <c:pt idx="2342">
                  <c:v>138</c:v>
                </c:pt>
                <c:pt idx="2343">
                  <c:v>138</c:v>
                </c:pt>
                <c:pt idx="2344">
                  <c:v>138</c:v>
                </c:pt>
                <c:pt idx="2345">
                  <c:v>138</c:v>
                </c:pt>
                <c:pt idx="2346">
                  <c:v>138</c:v>
                </c:pt>
                <c:pt idx="2347">
                  <c:v>130</c:v>
                </c:pt>
                <c:pt idx="2348">
                  <c:v>130</c:v>
                </c:pt>
                <c:pt idx="2349">
                  <c:v>118</c:v>
                </c:pt>
                <c:pt idx="2350">
                  <c:v>118</c:v>
                </c:pt>
                <c:pt idx="2351">
                  <c:v>114</c:v>
                </c:pt>
                <c:pt idx="2352">
                  <c:v>113</c:v>
                </c:pt>
                <c:pt idx="2353">
                  <c:v>113</c:v>
                </c:pt>
                <c:pt idx="2354">
                  <c:v>90</c:v>
                </c:pt>
                <c:pt idx="2355">
                  <c:v>340</c:v>
                </c:pt>
                <c:pt idx="2356">
                  <c:v>333</c:v>
                </c:pt>
                <c:pt idx="2357">
                  <c:v>316</c:v>
                </c:pt>
                <c:pt idx="2358">
                  <c:v>316</c:v>
                </c:pt>
                <c:pt idx="2359">
                  <c:v>310</c:v>
                </c:pt>
                <c:pt idx="2360">
                  <c:v>310</c:v>
                </c:pt>
                <c:pt idx="2361">
                  <c:v>310</c:v>
                </c:pt>
                <c:pt idx="2362">
                  <c:v>310</c:v>
                </c:pt>
                <c:pt idx="2363">
                  <c:v>310</c:v>
                </c:pt>
                <c:pt idx="2364">
                  <c:v>302</c:v>
                </c:pt>
                <c:pt idx="2365">
                  <c:v>302</c:v>
                </c:pt>
                <c:pt idx="2366">
                  <c:v>302</c:v>
                </c:pt>
                <c:pt idx="2367">
                  <c:v>302</c:v>
                </c:pt>
                <c:pt idx="2368">
                  <c:v>292</c:v>
                </c:pt>
                <c:pt idx="2369">
                  <c:v>292</c:v>
                </c:pt>
                <c:pt idx="2370">
                  <c:v>292</c:v>
                </c:pt>
                <c:pt idx="2371">
                  <c:v>292</c:v>
                </c:pt>
                <c:pt idx="2372">
                  <c:v>275</c:v>
                </c:pt>
                <c:pt idx="2373">
                  <c:v>275</c:v>
                </c:pt>
                <c:pt idx="2374">
                  <c:v>272</c:v>
                </c:pt>
                <c:pt idx="2375">
                  <c:v>272</c:v>
                </c:pt>
                <c:pt idx="2376">
                  <c:v>272</c:v>
                </c:pt>
                <c:pt idx="2377">
                  <c:v>272</c:v>
                </c:pt>
                <c:pt idx="2378">
                  <c:v>272</c:v>
                </c:pt>
                <c:pt idx="2379">
                  <c:v>272</c:v>
                </c:pt>
                <c:pt idx="2380">
                  <c:v>272</c:v>
                </c:pt>
                <c:pt idx="2381">
                  <c:v>272</c:v>
                </c:pt>
                <c:pt idx="2382">
                  <c:v>272</c:v>
                </c:pt>
                <c:pt idx="2383">
                  <c:v>272</c:v>
                </c:pt>
                <c:pt idx="2384">
                  <c:v>272</c:v>
                </c:pt>
                <c:pt idx="2385">
                  <c:v>272</c:v>
                </c:pt>
                <c:pt idx="2386">
                  <c:v>265</c:v>
                </c:pt>
                <c:pt idx="2387">
                  <c:v>265</c:v>
                </c:pt>
                <c:pt idx="2388">
                  <c:v>265</c:v>
                </c:pt>
                <c:pt idx="2389">
                  <c:v>265</c:v>
                </c:pt>
                <c:pt idx="2390">
                  <c:v>252</c:v>
                </c:pt>
                <c:pt idx="2391">
                  <c:v>252</c:v>
                </c:pt>
                <c:pt idx="2392">
                  <c:v>252</c:v>
                </c:pt>
                <c:pt idx="2393">
                  <c:v>245</c:v>
                </c:pt>
                <c:pt idx="2394">
                  <c:v>245</c:v>
                </c:pt>
                <c:pt idx="2395">
                  <c:v>231</c:v>
                </c:pt>
                <c:pt idx="2396">
                  <c:v>231</c:v>
                </c:pt>
                <c:pt idx="2397">
                  <c:v>231</c:v>
                </c:pt>
                <c:pt idx="2398">
                  <c:v>231</c:v>
                </c:pt>
                <c:pt idx="2399">
                  <c:v>231</c:v>
                </c:pt>
                <c:pt idx="2400">
                  <c:v>231</c:v>
                </c:pt>
                <c:pt idx="2401">
                  <c:v>231</c:v>
                </c:pt>
                <c:pt idx="2402">
                  <c:v>231</c:v>
                </c:pt>
                <c:pt idx="2403">
                  <c:v>228</c:v>
                </c:pt>
                <c:pt idx="2404">
                  <c:v>220</c:v>
                </c:pt>
                <c:pt idx="2405">
                  <c:v>220</c:v>
                </c:pt>
                <c:pt idx="2406">
                  <c:v>220</c:v>
                </c:pt>
                <c:pt idx="2407">
                  <c:v>220</c:v>
                </c:pt>
                <c:pt idx="2408">
                  <c:v>220</c:v>
                </c:pt>
                <c:pt idx="2409">
                  <c:v>220</c:v>
                </c:pt>
                <c:pt idx="2410">
                  <c:v>220</c:v>
                </c:pt>
                <c:pt idx="2411">
                  <c:v>220</c:v>
                </c:pt>
                <c:pt idx="2412">
                  <c:v>220</c:v>
                </c:pt>
                <c:pt idx="2413">
                  <c:v>211</c:v>
                </c:pt>
                <c:pt idx="2414">
                  <c:v>211</c:v>
                </c:pt>
                <c:pt idx="2415">
                  <c:v>205</c:v>
                </c:pt>
                <c:pt idx="2416">
                  <c:v>205</c:v>
                </c:pt>
                <c:pt idx="2417">
                  <c:v>205</c:v>
                </c:pt>
                <c:pt idx="2418">
                  <c:v>205</c:v>
                </c:pt>
                <c:pt idx="2419">
                  <c:v>205</c:v>
                </c:pt>
                <c:pt idx="2420">
                  <c:v>205</c:v>
                </c:pt>
                <c:pt idx="2421">
                  <c:v>205</c:v>
                </c:pt>
                <c:pt idx="2422">
                  <c:v>201</c:v>
                </c:pt>
                <c:pt idx="2423">
                  <c:v>201</c:v>
                </c:pt>
                <c:pt idx="2424">
                  <c:v>201</c:v>
                </c:pt>
                <c:pt idx="2425">
                  <c:v>201</c:v>
                </c:pt>
                <c:pt idx="2426">
                  <c:v>201</c:v>
                </c:pt>
                <c:pt idx="2427">
                  <c:v>201</c:v>
                </c:pt>
                <c:pt idx="2428">
                  <c:v>201</c:v>
                </c:pt>
                <c:pt idx="2429">
                  <c:v>201</c:v>
                </c:pt>
                <c:pt idx="2430">
                  <c:v>201</c:v>
                </c:pt>
                <c:pt idx="2431">
                  <c:v>201</c:v>
                </c:pt>
                <c:pt idx="2432">
                  <c:v>201</c:v>
                </c:pt>
                <c:pt idx="2433">
                  <c:v>200</c:v>
                </c:pt>
                <c:pt idx="2434">
                  <c:v>200</c:v>
                </c:pt>
                <c:pt idx="2435">
                  <c:v>200</c:v>
                </c:pt>
                <c:pt idx="2436">
                  <c:v>200</c:v>
                </c:pt>
                <c:pt idx="2437">
                  <c:v>200</c:v>
                </c:pt>
                <c:pt idx="2438">
                  <c:v>200</c:v>
                </c:pt>
                <c:pt idx="2439">
                  <c:v>200</c:v>
                </c:pt>
                <c:pt idx="2440">
                  <c:v>200</c:v>
                </c:pt>
                <c:pt idx="2441">
                  <c:v>200</c:v>
                </c:pt>
                <c:pt idx="2442">
                  <c:v>195</c:v>
                </c:pt>
                <c:pt idx="2443">
                  <c:v>195</c:v>
                </c:pt>
                <c:pt idx="2444">
                  <c:v>192</c:v>
                </c:pt>
                <c:pt idx="2445">
                  <c:v>192</c:v>
                </c:pt>
                <c:pt idx="2446">
                  <c:v>192</c:v>
                </c:pt>
                <c:pt idx="2447">
                  <c:v>192</c:v>
                </c:pt>
                <c:pt idx="2448">
                  <c:v>192</c:v>
                </c:pt>
                <c:pt idx="2449">
                  <c:v>192</c:v>
                </c:pt>
                <c:pt idx="2450">
                  <c:v>192</c:v>
                </c:pt>
                <c:pt idx="2451">
                  <c:v>192</c:v>
                </c:pt>
                <c:pt idx="2452">
                  <c:v>192</c:v>
                </c:pt>
                <c:pt idx="2453">
                  <c:v>180</c:v>
                </c:pt>
                <c:pt idx="2454">
                  <c:v>180</c:v>
                </c:pt>
                <c:pt idx="2455">
                  <c:v>180</c:v>
                </c:pt>
                <c:pt idx="2456">
                  <c:v>180</c:v>
                </c:pt>
                <c:pt idx="2457">
                  <c:v>173</c:v>
                </c:pt>
                <c:pt idx="2458">
                  <c:v>168</c:v>
                </c:pt>
                <c:pt idx="2459">
                  <c:v>168</c:v>
                </c:pt>
                <c:pt idx="2460">
                  <c:v>168</c:v>
                </c:pt>
                <c:pt idx="2461">
                  <c:v>168</c:v>
                </c:pt>
                <c:pt idx="2462">
                  <c:v>160</c:v>
                </c:pt>
                <c:pt idx="2463">
                  <c:v>160</c:v>
                </c:pt>
                <c:pt idx="2464">
                  <c:v>160</c:v>
                </c:pt>
                <c:pt idx="2465">
                  <c:v>160</c:v>
                </c:pt>
                <c:pt idx="2466">
                  <c:v>155</c:v>
                </c:pt>
                <c:pt idx="2467">
                  <c:v>155</c:v>
                </c:pt>
                <c:pt idx="2468">
                  <c:v>155</c:v>
                </c:pt>
                <c:pt idx="2469">
                  <c:v>155</c:v>
                </c:pt>
                <c:pt idx="2470">
                  <c:v>155</c:v>
                </c:pt>
                <c:pt idx="2471">
                  <c:v>155</c:v>
                </c:pt>
                <c:pt idx="2472">
                  <c:v>155</c:v>
                </c:pt>
                <c:pt idx="2473">
                  <c:v>155</c:v>
                </c:pt>
                <c:pt idx="2474">
                  <c:v>148</c:v>
                </c:pt>
                <c:pt idx="2475">
                  <c:v>140</c:v>
                </c:pt>
                <c:pt idx="2476">
                  <c:v>140</c:v>
                </c:pt>
                <c:pt idx="2477">
                  <c:v>140</c:v>
                </c:pt>
                <c:pt idx="2478">
                  <c:v>130</c:v>
                </c:pt>
                <c:pt idx="2479">
                  <c:v>130</c:v>
                </c:pt>
                <c:pt idx="2480">
                  <c:v>120</c:v>
                </c:pt>
                <c:pt idx="2481">
                  <c:v>93</c:v>
                </c:pt>
                <c:pt idx="2482">
                  <c:v>93</c:v>
                </c:pt>
                <c:pt idx="2483">
                  <c:v>335</c:v>
                </c:pt>
                <c:pt idx="2484">
                  <c:v>320</c:v>
                </c:pt>
                <c:pt idx="2485">
                  <c:v>320</c:v>
                </c:pt>
                <c:pt idx="2486">
                  <c:v>320</c:v>
                </c:pt>
                <c:pt idx="2487">
                  <c:v>310</c:v>
                </c:pt>
                <c:pt idx="2488">
                  <c:v>310</c:v>
                </c:pt>
                <c:pt idx="2489">
                  <c:v>310</c:v>
                </c:pt>
                <c:pt idx="2490">
                  <c:v>310</c:v>
                </c:pt>
                <c:pt idx="2491">
                  <c:v>290</c:v>
                </c:pt>
                <c:pt idx="2492">
                  <c:v>290</c:v>
                </c:pt>
                <c:pt idx="2493">
                  <c:v>290</c:v>
                </c:pt>
                <c:pt idx="2494">
                  <c:v>290</c:v>
                </c:pt>
                <c:pt idx="2495">
                  <c:v>290</c:v>
                </c:pt>
                <c:pt idx="2496">
                  <c:v>290</c:v>
                </c:pt>
                <c:pt idx="2497">
                  <c:v>272</c:v>
                </c:pt>
                <c:pt idx="2498">
                  <c:v>272</c:v>
                </c:pt>
                <c:pt idx="2499">
                  <c:v>272</c:v>
                </c:pt>
                <c:pt idx="2500">
                  <c:v>272</c:v>
                </c:pt>
                <c:pt idx="2501">
                  <c:v>268</c:v>
                </c:pt>
                <c:pt idx="2502">
                  <c:v>268</c:v>
                </c:pt>
                <c:pt idx="2503">
                  <c:v>268</c:v>
                </c:pt>
                <c:pt idx="2504">
                  <c:v>268</c:v>
                </c:pt>
                <c:pt idx="2505">
                  <c:v>268</c:v>
                </c:pt>
                <c:pt idx="2506">
                  <c:v>268</c:v>
                </c:pt>
                <c:pt idx="2507">
                  <c:v>268</c:v>
                </c:pt>
                <c:pt idx="2508">
                  <c:v>268</c:v>
                </c:pt>
                <c:pt idx="2509">
                  <c:v>268</c:v>
                </c:pt>
                <c:pt idx="2510">
                  <c:v>268</c:v>
                </c:pt>
                <c:pt idx="2511">
                  <c:v>268</c:v>
                </c:pt>
                <c:pt idx="2512">
                  <c:v>268</c:v>
                </c:pt>
                <c:pt idx="2513">
                  <c:v>268</c:v>
                </c:pt>
                <c:pt idx="2514">
                  <c:v>268</c:v>
                </c:pt>
                <c:pt idx="2515">
                  <c:v>268</c:v>
                </c:pt>
                <c:pt idx="2516">
                  <c:v>268</c:v>
                </c:pt>
                <c:pt idx="2517">
                  <c:v>268</c:v>
                </c:pt>
                <c:pt idx="2518">
                  <c:v>268</c:v>
                </c:pt>
                <c:pt idx="2519">
                  <c:v>268</c:v>
                </c:pt>
                <c:pt idx="2520">
                  <c:v>268</c:v>
                </c:pt>
                <c:pt idx="2521">
                  <c:v>268</c:v>
                </c:pt>
                <c:pt idx="2522">
                  <c:v>245</c:v>
                </c:pt>
                <c:pt idx="2523">
                  <c:v>245</c:v>
                </c:pt>
                <c:pt idx="2524">
                  <c:v>245</c:v>
                </c:pt>
                <c:pt idx="2525">
                  <c:v>245</c:v>
                </c:pt>
                <c:pt idx="2526">
                  <c:v>245</c:v>
                </c:pt>
                <c:pt idx="2527">
                  <c:v>245</c:v>
                </c:pt>
                <c:pt idx="2528">
                  <c:v>231</c:v>
                </c:pt>
                <c:pt idx="2529">
                  <c:v>231</c:v>
                </c:pt>
                <c:pt idx="2530">
                  <c:v>210</c:v>
                </c:pt>
                <c:pt idx="2531">
                  <c:v>210</c:v>
                </c:pt>
                <c:pt idx="2532">
                  <c:v>207</c:v>
                </c:pt>
                <c:pt idx="2533">
                  <c:v>207</c:v>
                </c:pt>
                <c:pt idx="2534">
                  <c:v>200</c:v>
                </c:pt>
                <c:pt idx="2535">
                  <c:v>200</c:v>
                </c:pt>
                <c:pt idx="2536">
                  <c:v>200</c:v>
                </c:pt>
                <c:pt idx="2537">
                  <c:v>200</c:v>
                </c:pt>
                <c:pt idx="2538">
                  <c:v>200</c:v>
                </c:pt>
                <c:pt idx="2539">
                  <c:v>200</c:v>
                </c:pt>
                <c:pt idx="2540">
                  <c:v>200</c:v>
                </c:pt>
                <c:pt idx="2541">
                  <c:v>200</c:v>
                </c:pt>
                <c:pt idx="2542">
                  <c:v>200</c:v>
                </c:pt>
                <c:pt idx="2543">
                  <c:v>200</c:v>
                </c:pt>
                <c:pt idx="2544">
                  <c:v>200</c:v>
                </c:pt>
                <c:pt idx="2545">
                  <c:v>200</c:v>
                </c:pt>
                <c:pt idx="2546">
                  <c:v>200</c:v>
                </c:pt>
                <c:pt idx="2547">
                  <c:v>200</c:v>
                </c:pt>
                <c:pt idx="2548">
                  <c:v>200</c:v>
                </c:pt>
                <c:pt idx="2549">
                  <c:v>200</c:v>
                </c:pt>
                <c:pt idx="2550">
                  <c:v>200</c:v>
                </c:pt>
                <c:pt idx="2551">
                  <c:v>200</c:v>
                </c:pt>
                <c:pt idx="2552">
                  <c:v>200</c:v>
                </c:pt>
                <c:pt idx="2553">
                  <c:v>200</c:v>
                </c:pt>
                <c:pt idx="2554">
                  <c:v>200</c:v>
                </c:pt>
                <c:pt idx="2555">
                  <c:v>195</c:v>
                </c:pt>
                <c:pt idx="2556">
                  <c:v>195</c:v>
                </c:pt>
                <c:pt idx="2557">
                  <c:v>195</c:v>
                </c:pt>
                <c:pt idx="2558">
                  <c:v>185</c:v>
                </c:pt>
                <c:pt idx="2559">
                  <c:v>185</c:v>
                </c:pt>
                <c:pt idx="2560">
                  <c:v>182</c:v>
                </c:pt>
                <c:pt idx="2561">
                  <c:v>182</c:v>
                </c:pt>
                <c:pt idx="2562">
                  <c:v>182</c:v>
                </c:pt>
                <c:pt idx="2563">
                  <c:v>182</c:v>
                </c:pt>
                <c:pt idx="2564">
                  <c:v>182</c:v>
                </c:pt>
                <c:pt idx="2565">
                  <c:v>180</c:v>
                </c:pt>
                <c:pt idx="2566">
                  <c:v>180</c:v>
                </c:pt>
                <c:pt idx="2567">
                  <c:v>180</c:v>
                </c:pt>
                <c:pt idx="2568">
                  <c:v>155</c:v>
                </c:pt>
                <c:pt idx="2569">
                  <c:v>155</c:v>
                </c:pt>
                <c:pt idx="2570">
                  <c:v>155</c:v>
                </c:pt>
                <c:pt idx="2571">
                  <c:v>155</c:v>
                </c:pt>
                <c:pt idx="2572">
                  <c:v>140</c:v>
                </c:pt>
                <c:pt idx="2573">
                  <c:v>140</c:v>
                </c:pt>
                <c:pt idx="2574">
                  <c:v>140</c:v>
                </c:pt>
                <c:pt idx="2575">
                  <c:v>140</c:v>
                </c:pt>
                <c:pt idx="2576">
                  <c:v>125</c:v>
                </c:pt>
                <c:pt idx="2577">
                  <c:v>125</c:v>
                </c:pt>
                <c:pt idx="2578">
                  <c:v>100</c:v>
                </c:pt>
                <c:pt idx="2579">
                  <c:v>320</c:v>
                </c:pt>
                <c:pt idx="2580">
                  <c:v>320</c:v>
                </c:pt>
                <c:pt idx="2581">
                  <c:v>315</c:v>
                </c:pt>
                <c:pt idx="2582">
                  <c:v>315</c:v>
                </c:pt>
                <c:pt idx="2583">
                  <c:v>315</c:v>
                </c:pt>
                <c:pt idx="2584">
                  <c:v>315</c:v>
                </c:pt>
                <c:pt idx="2585">
                  <c:v>315</c:v>
                </c:pt>
                <c:pt idx="2586">
                  <c:v>310</c:v>
                </c:pt>
                <c:pt idx="2587">
                  <c:v>310</c:v>
                </c:pt>
                <c:pt idx="2588">
                  <c:v>310</c:v>
                </c:pt>
                <c:pt idx="2589">
                  <c:v>310</c:v>
                </c:pt>
                <c:pt idx="2590">
                  <c:v>310</c:v>
                </c:pt>
                <c:pt idx="2591">
                  <c:v>310</c:v>
                </c:pt>
                <c:pt idx="2592">
                  <c:v>310</c:v>
                </c:pt>
                <c:pt idx="2593">
                  <c:v>310</c:v>
                </c:pt>
                <c:pt idx="2594">
                  <c:v>302</c:v>
                </c:pt>
                <c:pt idx="2595">
                  <c:v>302</c:v>
                </c:pt>
                <c:pt idx="2596">
                  <c:v>300</c:v>
                </c:pt>
                <c:pt idx="2597">
                  <c:v>300</c:v>
                </c:pt>
                <c:pt idx="2598">
                  <c:v>300</c:v>
                </c:pt>
                <c:pt idx="2599">
                  <c:v>300</c:v>
                </c:pt>
                <c:pt idx="2600">
                  <c:v>300</c:v>
                </c:pt>
                <c:pt idx="2601">
                  <c:v>274</c:v>
                </c:pt>
                <c:pt idx="2602">
                  <c:v>274</c:v>
                </c:pt>
                <c:pt idx="2603">
                  <c:v>274</c:v>
                </c:pt>
                <c:pt idx="2604">
                  <c:v>274</c:v>
                </c:pt>
                <c:pt idx="2605">
                  <c:v>173</c:v>
                </c:pt>
                <c:pt idx="2606">
                  <c:v>173</c:v>
                </c:pt>
                <c:pt idx="2607">
                  <c:v>173</c:v>
                </c:pt>
                <c:pt idx="2608">
                  <c:v>168</c:v>
                </c:pt>
                <c:pt idx="2609">
                  <c:v>168</c:v>
                </c:pt>
                <c:pt idx="2610">
                  <c:v>300</c:v>
                </c:pt>
                <c:pt idx="2611">
                  <c:v>300</c:v>
                </c:pt>
                <c:pt idx="2612">
                  <c:v>300</c:v>
                </c:pt>
                <c:pt idx="2613">
                  <c:v>292</c:v>
                </c:pt>
                <c:pt idx="2614">
                  <c:v>292</c:v>
                </c:pt>
                <c:pt idx="2615">
                  <c:v>292</c:v>
                </c:pt>
                <c:pt idx="2616">
                  <c:v>292</c:v>
                </c:pt>
                <c:pt idx="2617">
                  <c:v>292</c:v>
                </c:pt>
                <c:pt idx="2618">
                  <c:v>292</c:v>
                </c:pt>
                <c:pt idx="2619">
                  <c:v>292</c:v>
                </c:pt>
                <c:pt idx="2620">
                  <c:v>292</c:v>
                </c:pt>
                <c:pt idx="2621">
                  <c:v>292</c:v>
                </c:pt>
                <c:pt idx="2622">
                  <c:v>292</c:v>
                </c:pt>
                <c:pt idx="2623">
                  <c:v>292</c:v>
                </c:pt>
                <c:pt idx="2624">
                  <c:v>292</c:v>
                </c:pt>
                <c:pt idx="2625">
                  <c:v>292</c:v>
                </c:pt>
                <c:pt idx="2626">
                  <c:v>182</c:v>
                </c:pt>
                <c:pt idx="2627">
                  <c:v>110</c:v>
                </c:pt>
                <c:pt idx="2628">
                  <c:v>110</c:v>
                </c:pt>
                <c:pt idx="2629">
                  <c:v>194</c:v>
                </c:pt>
                <c:pt idx="2630">
                  <c:v>194</c:v>
                </c:pt>
                <c:pt idx="2631">
                  <c:v>194</c:v>
                </c:pt>
                <c:pt idx="2632">
                  <c:v>133</c:v>
                </c:pt>
                <c:pt idx="2633">
                  <c:v>133</c:v>
                </c:pt>
                <c:pt idx="2634">
                  <c:v>194</c:v>
                </c:pt>
                <c:pt idx="2635">
                  <c:v>194</c:v>
                </c:pt>
                <c:pt idx="2636">
                  <c:v>194</c:v>
                </c:pt>
                <c:pt idx="2637">
                  <c:v>308</c:v>
                </c:pt>
                <c:pt idx="2638">
                  <c:v>360</c:v>
                </c:pt>
                <c:pt idx="2639">
                  <c:v>250</c:v>
                </c:pt>
                <c:pt idx="2640">
                  <c:v>250</c:v>
                </c:pt>
                <c:pt idx="2641">
                  <c:v>188</c:v>
                </c:pt>
                <c:pt idx="2642">
                  <c:v>188</c:v>
                </c:pt>
                <c:pt idx="2643">
                  <c:v>188</c:v>
                </c:pt>
                <c:pt idx="2644">
                  <c:v>188</c:v>
                </c:pt>
                <c:pt idx="2645">
                  <c:v>122</c:v>
                </c:pt>
                <c:pt idx="2646">
                  <c:v>122</c:v>
                </c:pt>
                <c:pt idx="2647">
                  <c:v>122</c:v>
                </c:pt>
                <c:pt idx="2648">
                  <c:v>122</c:v>
                </c:pt>
                <c:pt idx="2649">
                  <c:v>201</c:v>
                </c:pt>
                <c:pt idx="2650">
                  <c:v>175</c:v>
                </c:pt>
                <c:pt idx="2651">
                  <c:v>175</c:v>
                </c:pt>
                <c:pt idx="2652">
                  <c:v>175</c:v>
                </c:pt>
                <c:pt idx="2653">
                  <c:v>175</c:v>
                </c:pt>
                <c:pt idx="2654">
                  <c:v>175</c:v>
                </c:pt>
                <c:pt idx="2655">
                  <c:v>166</c:v>
                </c:pt>
                <c:pt idx="2656">
                  <c:v>166</c:v>
                </c:pt>
                <c:pt idx="2657">
                  <c:v>166</c:v>
                </c:pt>
                <c:pt idx="2658">
                  <c:v>122</c:v>
                </c:pt>
                <c:pt idx="2659">
                  <c:v>122</c:v>
                </c:pt>
                <c:pt idx="2660">
                  <c:v>122</c:v>
                </c:pt>
                <c:pt idx="2661">
                  <c:v>122</c:v>
                </c:pt>
                <c:pt idx="2662">
                  <c:v>81</c:v>
                </c:pt>
                <c:pt idx="2663">
                  <c:v>81</c:v>
                </c:pt>
                <c:pt idx="2664">
                  <c:v>81</c:v>
                </c:pt>
                <c:pt idx="2665">
                  <c:v>81</c:v>
                </c:pt>
                <c:pt idx="2666">
                  <c:v>81</c:v>
                </c:pt>
                <c:pt idx="2667">
                  <c:v>245</c:v>
                </c:pt>
                <c:pt idx="2668">
                  <c:v>245</c:v>
                </c:pt>
                <c:pt idx="2669">
                  <c:v>210</c:v>
                </c:pt>
                <c:pt idx="2670">
                  <c:v>210</c:v>
                </c:pt>
                <c:pt idx="2671">
                  <c:v>210</c:v>
                </c:pt>
                <c:pt idx="2672">
                  <c:v>210</c:v>
                </c:pt>
                <c:pt idx="2673">
                  <c:v>210</c:v>
                </c:pt>
                <c:pt idx="2674">
                  <c:v>184</c:v>
                </c:pt>
                <c:pt idx="2675">
                  <c:v>184</c:v>
                </c:pt>
                <c:pt idx="2676">
                  <c:v>184</c:v>
                </c:pt>
                <c:pt idx="2677">
                  <c:v>184</c:v>
                </c:pt>
                <c:pt idx="2678">
                  <c:v>184</c:v>
                </c:pt>
                <c:pt idx="2679">
                  <c:v>184</c:v>
                </c:pt>
                <c:pt idx="2680">
                  <c:v>184</c:v>
                </c:pt>
                <c:pt idx="2681">
                  <c:v>184</c:v>
                </c:pt>
                <c:pt idx="2682">
                  <c:v>184</c:v>
                </c:pt>
                <c:pt idx="2683">
                  <c:v>184</c:v>
                </c:pt>
                <c:pt idx="2684">
                  <c:v>184</c:v>
                </c:pt>
                <c:pt idx="2685">
                  <c:v>160</c:v>
                </c:pt>
                <c:pt idx="2686">
                  <c:v>160</c:v>
                </c:pt>
                <c:pt idx="2687">
                  <c:v>148</c:v>
                </c:pt>
                <c:pt idx="2688">
                  <c:v>148</c:v>
                </c:pt>
                <c:pt idx="2689">
                  <c:v>148</c:v>
                </c:pt>
                <c:pt idx="2690">
                  <c:v>148</c:v>
                </c:pt>
                <c:pt idx="2691">
                  <c:v>138</c:v>
                </c:pt>
                <c:pt idx="2692">
                  <c:v>138</c:v>
                </c:pt>
                <c:pt idx="2693">
                  <c:v>138</c:v>
                </c:pt>
                <c:pt idx="2694">
                  <c:v>138</c:v>
                </c:pt>
                <c:pt idx="2695">
                  <c:v>138</c:v>
                </c:pt>
                <c:pt idx="2696">
                  <c:v>138</c:v>
                </c:pt>
                <c:pt idx="2697">
                  <c:v>138</c:v>
                </c:pt>
                <c:pt idx="2698">
                  <c:v>132</c:v>
                </c:pt>
                <c:pt idx="2699">
                  <c:v>130</c:v>
                </c:pt>
                <c:pt idx="2700">
                  <c:v>130</c:v>
                </c:pt>
                <c:pt idx="2701">
                  <c:v>130</c:v>
                </c:pt>
                <c:pt idx="2702">
                  <c:v>130</c:v>
                </c:pt>
                <c:pt idx="2703">
                  <c:v>130</c:v>
                </c:pt>
                <c:pt idx="2704">
                  <c:v>130</c:v>
                </c:pt>
                <c:pt idx="2705">
                  <c:v>108</c:v>
                </c:pt>
                <c:pt idx="2706">
                  <c:v>108</c:v>
                </c:pt>
                <c:pt idx="2707">
                  <c:v>375</c:v>
                </c:pt>
                <c:pt idx="2708">
                  <c:v>335</c:v>
                </c:pt>
                <c:pt idx="2709">
                  <c:v>335</c:v>
                </c:pt>
                <c:pt idx="2710">
                  <c:v>335</c:v>
                </c:pt>
                <c:pt idx="2711">
                  <c:v>292</c:v>
                </c:pt>
                <c:pt idx="2712">
                  <c:v>292</c:v>
                </c:pt>
                <c:pt idx="2713">
                  <c:v>292</c:v>
                </c:pt>
                <c:pt idx="2714">
                  <c:v>292</c:v>
                </c:pt>
                <c:pt idx="2715">
                  <c:v>292</c:v>
                </c:pt>
                <c:pt idx="2716">
                  <c:v>292</c:v>
                </c:pt>
                <c:pt idx="2717">
                  <c:v>255</c:v>
                </c:pt>
                <c:pt idx="2718">
                  <c:v>255</c:v>
                </c:pt>
                <c:pt idx="2719">
                  <c:v>241</c:v>
                </c:pt>
                <c:pt idx="2720">
                  <c:v>240</c:v>
                </c:pt>
                <c:pt idx="2721">
                  <c:v>220</c:v>
                </c:pt>
                <c:pt idx="2722">
                  <c:v>220</c:v>
                </c:pt>
                <c:pt idx="2723">
                  <c:v>220</c:v>
                </c:pt>
                <c:pt idx="2724">
                  <c:v>220</c:v>
                </c:pt>
                <c:pt idx="2725">
                  <c:v>180</c:v>
                </c:pt>
                <c:pt idx="2726">
                  <c:v>180</c:v>
                </c:pt>
                <c:pt idx="2727">
                  <c:v>180</c:v>
                </c:pt>
                <c:pt idx="2728">
                  <c:v>180</c:v>
                </c:pt>
                <c:pt idx="2729">
                  <c:v>180</c:v>
                </c:pt>
                <c:pt idx="2730">
                  <c:v>180</c:v>
                </c:pt>
                <c:pt idx="2731">
                  <c:v>180</c:v>
                </c:pt>
                <c:pt idx="2732">
                  <c:v>180</c:v>
                </c:pt>
                <c:pt idx="2733">
                  <c:v>180</c:v>
                </c:pt>
                <c:pt idx="2734">
                  <c:v>180</c:v>
                </c:pt>
                <c:pt idx="2735">
                  <c:v>180</c:v>
                </c:pt>
                <c:pt idx="2736">
                  <c:v>176</c:v>
                </c:pt>
                <c:pt idx="2737">
                  <c:v>176</c:v>
                </c:pt>
                <c:pt idx="2738">
                  <c:v>176</c:v>
                </c:pt>
                <c:pt idx="2739">
                  <c:v>170</c:v>
                </c:pt>
                <c:pt idx="2740">
                  <c:v>170</c:v>
                </c:pt>
                <c:pt idx="2741">
                  <c:v>170</c:v>
                </c:pt>
                <c:pt idx="2742">
                  <c:v>168</c:v>
                </c:pt>
                <c:pt idx="2743">
                  <c:v>168</c:v>
                </c:pt>
                <c:pt idx="2744">
                  <c:v>168</c:v>
                </c:pt>
                <c:pt idx="2745">
                  <c:v>168</c:v>
                </c:pt>
                <c:pt idx="2746">
                  <c:v>164</c:v>
                </c:pt>
                <c:pt idx="2747">
                  <c:v>148</c:v>
                </c:pt>
                <c:pt idx="2748">
                  <c:v>148</c:v>
                </c:pt>
                <c:pt idx="2749">
                  <c:v>148</c:v>
                </c:pt>
                <c:pt idx="2750">
                  <c:v>148</c:v>
                </c:pt>
                <c:pt idx="2751">
                  <c:v>148</c:v>
                </c:pt>
                <c:pt idx="2752">
                  <c:v>148</c:v>
                </c:pt>
                <c:pt idx="2753">
                  <c:v>148</c:v>
                </c:pt>
                <c:pt idx="2754">
                  <c:v>148</c:v>
                </c:pt>
                <c:pt idx="2755">
                  <c:v>148</c:v>
                </c:pt>
                <c:pt idx="2756">
                  <c:v>148</c:v>
                </c:pt>
                <c:pt idx="2757">
                  <c:v>148</c:v>
                </c:pt>
                <c:pt idx="2758">
                  <c:v>148</c:v>
                </c:pt>
                <c:pt idx="2759">
                  <c:v>148</c:v>
                </c:pt>
                <c:pt idx="2760">
                  <c:v>140</c:v>
                </c:pt>
                <c:pt idx="2761">
                  <c:v>140</c:v>
                </c:pt>
                <c:pt idx="2762">
                  <c:v>140</c:v>
                </c:pt>
                <c:pt idx="2763">
                  <c:v>140</c:v>
                </c:pt>
                <c:pt idx="2764">
                  <c:v>138</c:v>
                </c:pt>
                <c:pt idx="2765">
                  <c:v>138</c:v>
                </c:pt>
                <c:pt idx="2766">
                  <c:v>138</c:v>
                </c:pt>
                <c:pt idx="2767">
                  <c:v>138</c:v>
                </c:pt>
                <c:pt idx="2768">
                  <c:v>138</c:v>
                </c:pt>
                <c:pt idx="2769">
                  <c:v>138</c:v>
                </c:pt>
                <c:pt idx="2770">
                  <c:v>138</c:v>
                </c:pt>
                <c:pt idx="2771">
                  <c:v>138</c:v>
                </c:pt>
                <c:pt idx="2772">
                  <c:v>138</c:v>
                </c:pt>
                <c:pt idx="2773">
                  <c:v>138</c:v>
                </c:pt>
                <c:pt idx="2774">
                  <c:v>138</c:v>
                </c:pt>
                <c:pt idx="2775">
                  <c:v>138</c:v>
                </c:pt>
                <c:pt idx="2776">
                  <c:v>138</c:v>
                </c:pt>
                <c:pt idx="2777">
                  <c:v>138</c:v>
                </c:pt>
                <c:pt idx="2778">
                  <c:v>138</c:v>
                </c:pt>
                <c:pt idx="2779">
                  <c:v>138</c:v>
                </c:pt>
                <c:pt idx="2780">
                  <c:v>138</c:v>
                </c:pt>
                <c:pt idx="2781">
                  <c:v>138</c:v>
                </c:pt>
                <c:pt idx="2782">
                  <c:v>138</c:v>
                </c:pt>
                <c:pt idx="2783">
                  <c:v>138</c:v>
                </c:pt>
                <c:pt idx="2784">
                  <c:v>138</c:v>
                </c:pt>
                <c:pt idx="2785">
                  <c:v>138</c:v>
                </c:pt>
                <c:pt idx="2786">
                  <c:v>138</c:v>
                </c:pt>
                <c:pt idx="2787">
                  <c:v>138</c:v>
                </c:pt>
                <c:pt idx="2788">
                  <c:v>138</c:v>
                </c:pt>
                <c:pt idx="2789">
                  <c:v>138</c:v>
                </c:pt>
                <c:pt idx="2790">
                  <c:v>138</c:v>
                </c:pt>
                <c:pt idx="2791">
                  <c:v>138</c:v>
                </c:pt>
                <c:pt idx="2792">
                  <c:v>130</c:v>
                </c:pt>
                <c:pt idx="2793">
                  <c:v>130</c:v>
                </c:pt>
                <c:pt idx="2794">
                  <c:v>130</c:v>
                </c:pt>
                <c:pt idx="2795">
                  <c:v>122</c:v>
                </c:pt>
                <c:pt idx="2796">
                  <c:v>122</c:v>
                </c:pt>
                <c:pt idx="2797">
                  <c:v>122</c:v>
                </c:pt>
                <c:pt idx="2798">
                  <c:v>122</c:v>
                </c:pt>
                <c:pt idx="2799">
                  <c:v>122</c:v>
                </c:pt>
                <c:pt idx="2800">
                  <c:v>122</c:v>
                </c:pt>
                <c:pt idx="2801">
                  <c:v>122</c:v>
                </c:pt>
                <c:pt idx="2802">
                  <c:v>122</c:v>
                </c:pt>
                <c:pt idx="2803">
                  <c:v>122</c:v>
                </c:pt>
                <c:pt idx="2804">
                  <c:v>122</c:v>
                </c:pt>
                <c:pt idx="2805">
                  <c:v>122</c:v>
                </c:pt>
                <c:pt idx="2806">
                  <c:v>122</c:v>
                </c:pt>
                <c:pt idx="2807">
                  <c:v>121</c:v>
                </c:pt>
                <c:pt idx="2808">
                  <c:v>121</c:v>
                </c:pt>
                <c:pt idx="2809">
                  <c:v>118</c:v>
                </c:pt>
                <c:pt idx="2810">
                  <c:v>118</c:v>
                </c:pt>
                <c:pt idx="2811">
                  <c:v>118</c:v>
                </c:pt>
                <c:pt idx="2812">
                  <c:v>115</c:v>
                </c:pt>
                <c:pt idx="2813">
                  <c:v>113</c:v>
                </c:pt>
                <c:pt idx="2814">
                  <c:v>113</c:v>
                </c:pt>
                <c:pt idx="2815">
                  <c:v>93</c:v>
                </c:pt>
                <c:pt idx="2816">
                  <c:v>93</c:v>
                </c:pt>
                <c:pt idx="2817">
                  <c:v>93</c:v>
                </c:pt>
                <c:pt idx="2818">
                  <c:v>93</c:v>
                </c:pt>
                <c:pt idx="2819">
                  <c:v>92</c:v>
                </c:pt>
                <c:pt idx="2820">
                  <c:v>227</c:v>
                </c:pt>
                <c:pt idx="2821">
                  <c:v>227</c:v>
                </c:pt>
                <c:pt idx="2822">
                  <c:v>350</c:v>
                </c:pt>
                <c:pt idx="2823">
                  <c:v>350</c:v>
                </c:pt>
                <c:pt idx="2824">
                  <c:v>335</c:v>
                </c:pt>
                <c:pt idx="2825">
                  <c:v>302</c:v>
                </c:pt>
                <c:pt idx="2826">
                  <c:v>302</c:v>
                </c:pt>
                <c:pt idx="2827">
                  <c:v>302</c:v>
                </c:pt>
                <c:pt idx="2828">
                  <c:v>302</c:v>
                </c:pt>
                <c:pt idx="2829">
                  <c:v>302</c:v>
                </c:pt>
                <c:pt idx="2830">
                  <c:v>302</c:v>
                </c:pt>
                <c:pt idx="2831">
                  <c:v>302</c:v>
                </c:pt>
                <c:pt idx="2832">
                  <c:v>300</c:v>
                </c:pt>
                <c:pt idx="2833">
                  <c:v>300</c:v>
                </c:pt>
                <c:pt idx="2834">
                  <c:v>300</c:v>
                </c:pt>
                <c:pt idx="2835">
                  <c:v>300</c:v>
                </c:pt>
                <c:pt idx="2836">
                  <c:v>300</c:v>
                </c:pt>
                <c:pt idx="2837">
                  <c:v>272</c:v>
                </c:pt>
                <c:pt idx="2838">
                  <c:v>272</c:v>
                </c:pt>
                <c:pt idx="2839">
                  <c:v>272</c:v>
                </c:pt>
                <c:pt idx="2840">
                  <c:v>272</c:v>
                </c:pt>
                <c:pt idx="2841">
                  <c:v>272</c:v>
                </c:pt>
                <c:pt idx="2842">
                  <c:v>272</c:v>
                </c:pt>
                <c:pt idx="2843">
                  <c:v>272</c:v>
                </c:pt>
                <c:pt idx="2844">
                  <c:v>272</c:v>
                </c:pt>
                <c:pt idx="2845">
                  <c:v>272</c:v>
                </c:pt>
                <c:pt idx="2846">
                  <c:v>272</c:v>
                </c:pt>
                <c:pt idx="2847">
                  <c:v>272</c:v>
                </c:pt>
                <c:pt idx="2848">
                  <c:v>272</c:v>
                </c:pt>
                <c:pt idx="2849">
                  <c:v>268</c:v>
                </c:pt>
                <c:pt idx="2850">
                  <c:v>268</c:v>
                </c:pt>
                <c:pt idx="2851">
                  <c:v>265</c:v>
                </c:pt>
                <c:pt idx="2852">
                  <c:v>265</c:v>
                </c:pt>
                <c:pt idx="2853">
                  <c:v>260</c:v>
                </c:pt>
                <c:pt idx="2854">
                  <c:v>260</c:v>
                </c:pt>
                <c:pt idx="2855">
                  <c:v>260</c:v>
                </c:pt>
                <c:pt idx="2856">
                  <c:v>260</c:v>
                </c:pt>
                <c:pt idx="2857">
                  <c:v>241</c:v>
                </c:pt>
                <c:pt idx="2858">
                  <c:v>240</c:v>
                </c:pt>
                <c:pt idx="2859">
                  <c:v>240</c:v>
                </c:pt>
                <c:pt idx="2860">
                  <c:v>240</c:v>
                </c:pt>
                <c:pt idx="2861">
                  <c:v>208</c:v>
                </c:pt>
                <c:pt idx="2862">
                  <c:v>208</c:v>
                </c:pt>
                <c:pt idx="2863">
                  <c:v>201</c:v>
                </c:pt>
                <c:pt idx="2864">
                  <c:v>201</c:v>
                </c:pt>
                <c:pt idx="2865">
                  <c:v>201</c:v>
                </c:pt>
                <c:pt idx="2866">
                  <c:v>201</c:v>
                </c:pt>
                <c:pt idx="2867">
                  <c:v>201</c:v>
                </c:pt>
                <c:pt idx="2868">
                  <c:v>201</c:v>
                </c:pt>
                <c:pt idx="2869">
                  <c:v>201</c:v>
                </c:pt>
                <c:pt idx="2870">
                  <c:v>201</c:v>
                </c:pt>
                <c:pt idx="2871">
                  <c:v>201</c:v>
                </c:pt>
                <c:pt idx="2872">
                  <c:v>200</c:v>
                </c:pt>
                <c:pt idx="2873">
                  <c:v>200</c:v>
                </c:pt>
                <c:pt idx="2874">
                  <c:v>200</c:v>
                </c:pt>
                <c:pt idx="2875">
                  <c:v>200</c:v>
                </c:pt>
                <c:pt idx="2876">
                  <c:v>200</c:v>
                </c:pt>
                <c:pt idx="2877">
                  <c:v>200</c:v>
                </c:pt>
                <c:pt idx="2878">
                  <c:v>200</c:v>
                </c:pt>
                <c:pt idx="2879">
                  <c:v>200</c:v>
                </c:pt>
                <c:pt idx="2880">
                  <c:v>200</c:v>
                </c:pt>
                <c:pt idx="2881">
                  <c:v>200</c:v>
                </c:pt>
                <c:pt idx="2882">
                  <c:v>200</c:v>
                </c:pt>
                <c:pt idx="2883">
                  <c:v>200</c:v>
                </c:pt>
                <c:pt idx="2884">
                  <c:v>200</c:v>
                </c:pt>
                <c:pt idx="2885">
                  <c:v>200</c:v>
                </c:pt>
                <c:pt idx="2886">
                  <c:v>200</c:v>
                </c:pt>
                <c:pt idx="2887">
                  <c:v>200</c:v>
                </c:pt>
                <c:pt idx="2888">
                  <c:v>200</c:v>
                </c:pt>
                <c:pt idx="2889">
                  <c:v>200</c:v>
                </c:pt>
                <c:pt idx="2890">
                  <c:v>200</c:v>
                </c:pt>
                <c:pt idx="2891">
                  <c:v>185</c:v>
                </c:pt>
                <c:pt idx="2892">
                  <c:v>185</c:v>
                </c:pt>
                <c:pt idx="2893">
                  <c:v>185</c:v>
                </c:pt>
                <c:pt idx="2894">
                  <c:v>185</c:v>
                </c:pt>
                <c:pt idx="2895">
                  <c:v>185</c:v>
                </c:pt>
                <c:pt idx="2896">
                  <c:v>180</c:v>
                </c:pt>
                <c:pt idx="2897">
                  <c:v>180</c:v>
                </c:pt>
                <c:pt idx="2898">
                  <c:v>178</c:v>
                </c:pt>
                <c:pt idx="2899">
                  <c:v>178</c:v>
                </c:pt>
                <c:pt idx="2900">
                  <c:v>170</c:v>
                </c:pt>
                <c:pt idx="2901">
                  <c:v>170</c:v>
                </c:pt>
                <c:pt idx="2902">
                  <c:v>170</c:v>
                </c:pt>
                <c:pt idx="2903">
                  <c:v>170</c:v>
                </c:pt>
                <c:pt idx="2904">
                  <c:v>170</c:v>
                </c:pt>
                <c:pt idx="2905">
                  <c:v>164</c:v>
                </c:pt>
                <c:pt idx="2906">
                  <c:v>164</c:v>
                </c:pt>
                <c:pt idx="2907">
                  <c:v>164</c:v>
                </c:pt>
                <c:pt idx="2908">
                  <c:v>164</c:v>
                </c:pt>
                <c:pt idx="2909">
                  <c:v>164</c:v>
                </c:pt>
                <c:pt idx="2910">
                  <c:v>164</c:v>
                </c:pt>
                <c:pt idx="2911">
                  <c:v>160</c:v>
                </c:pt>
                <c:pt idx="2912">
                  <c:v>160</c:v>
                </c:pt>
                <c:pt idx="2913">
                  <c:v>160</c:v>
                </c:pt>
                <c:pt idx="2914">
                  <c:v>160</c:v>
                </c:pt>
                <c:pt idx="2915">
                  <c:v>160</c:v>
                </c:pt>
                <c:pt idx="2916">
                  <c:v>155</c:v>
                </c:pt>
                <c:pt idx="2917">
                  <c:v>155</c:v>
                </c:pt>
                <c:pt idx="2918">
                  <c:v>150</c:v>
                </c:pt>
                <c:pt idx="2919">
                  <c:v>150</c:v>
                </c:pt>
                <c:pt idx="2920">
                  <c:v>150</c:v>
                </c:pt>
                <c:pt idx="2921">
                  <c:v>150</c:v>
                </c:pt>
                <c:pt idx="2922">
                  <c:v>150</c:v>
                </c:pt>
                <c:pt idx="2923">
                  <c:v>150</c:v>
                </c:pt>
                <c:pt idx="2924">
                  <c:v>150</c:v>
                </c:pt>
                <c:pt idx="2925">
                  <c:v>150</c:v>
                </c:pt>
                <c:pt idx="2926">
                  <c:v>150</c:v>
                </c:pt>
                <c:pt idx="2927">
                  <c:v>145</c:v>
                </c:pt>
                <c:pt idx="2928">
                  <c:v>140</c:v>
                </c:pt>
                <c:pt idx="2929">
                  <c:v>140</c:v>
                </c:pt>
                <c:pt idx="2930">
                  <c:v>140</c:v>
                </c:pt>
                <c:pt idx="2931">
                  <c:v>140</c:v>
                </c:pt>
                <c:pt idx="2932">
                  <c:v>140</c:v>
                </c:pt>
                <c:pt idx="2933">
                  <c:v>140</c:v>
                </c:pt>
                <c:pt idx="2934">
                  <c:v>140</c:v>
                </c:pt>
                <c:pt idx="2935">
                  <c:v>140</c:v>
                </c:pt>
                <c:pt idx="2936">
                  <c:v>140</c:v>
                </c:pt>
                <c:pt idx="2937">
                  <c:v>138</c:v>
                </c:pt>
                <c:pt idx="2938">
                  <c:v>81</c:v>
                </c:pt>
                <c:pt idx="2939">
                  <c:v>81</c:v>
                </c:pt>
                <c:pt idx="2940">
                  <c:v>81</c:v>
                </c:pt>
                <c:pt idx="2941">
                  <c:v>81</c:v>
                </c:pt>
                <c:pt idx="2942">
                  <c:v>315</c:v>
                </c:pt>
                <c:pt idx="2943">
                  <c:v>310</c:v>
                </c:pt>
                <c:pt idx="2944">
                  <c:v>310</c:v>
                </c:pt>
                <c:pt idx="2945">
                  <c:v>300</c:v>
                </c:pt>
                <c:pt idx="2946">
                  <c:v>300</c:v>
                </c:pt>
                <c:pt idx="2947">
                  <c:v>300</c:v>
                </c:pt>
                <c:pt idx="2948">
                  <c:v>300</c:v>
                </c:pt>
                <c:pt idx="2949">
                  <c:v>300</c:v>
                </c:pt>
                <c:pt idx="2950">
                  <c:v>275</c:v>
                </c:pt>
                <c:pt idx="2951">
                  <c:v>275</c:v>
                </c:pt>
                <c:pt idx="2952">
                  <c:v>275</c:v>
                </c:pt>
                <c:pt idx="2953">
                  <c:v>275</c:v>
                </c:pt>
                <c:pt idx="2954">
                  <c:v>272</c:v>
                </c:pt>
                <c:pt idx="2955">
                  <c:v>272</c:v>
                </c:pt>
                <c:pt idx="2956">
                  <c:v>272</c:v>
                </c:pt>
                <c:pt idx="2957">
                  <c:v>272</c:v>
                </c:pt>
                <c:pt idx="2958">
                  <c:v>268</c:v>
                </c:pt>
                <c:pt idx="2959">
                  <c:v>268</c:v>
                </c:pt>
                <c:pt idx="2960">
                  <c:v>268</c:v>
                </c:pt>
                <c:pt idx="2961">
                  <c:v>268</c:v>
                </c:pt>
                <c:pt idx="2962">
                  <c:v>268</c:v>
                </c:pt>
                <c:pt idx="2963">
                  <c:v>268</c:v>
                </c:pt>
                <c:pt idx="2964">
                  <c:v>268</c:v>
                </c:pt>
                <c:pt idx="2965">
                  <c:v>268</c:v>
                </c:pt>
                <c:pt idx="2966">
                  <c:v>259</c:v>
                </c:pt>
                <c:pt idx="2967">
                  <c:v>259</c:v>
                </c:pt>
                <c:pt idx="2968">
                  <c:v>259</c:v>
                </c:pt>
                <c:pt idx="2969">
                  <c:v>259</c:v>
                </c:pt>
                <c:pt idx="2970">
                  <c:v>259</c:v>
                </c:pt>
                <c:pt idx="2971">
                  <c:v>259</c:v>
                </c:pt>
                <c:pt idx="2972">
                  <c:v>259</c:v>
                </c:pt>
                <c:pt idx="2973">
                  <c:v>250</c:v>
                </c:pt>
                <c:pt idx="2974">
                  <c:v>250</c:v>
                </c:pt>
                <c:pt idx="2975">
                  <c:v>241</c:v>
                </c:pt>
                <c:pt idx="2976">
                  <c:v>241</c:v>
                </c:pt>
                <c:pt idx="2977">
                  <c:v>240</c:v>
                </c:pt>
                <c:pt idx="2978">
                  <c:v>240</c:v>
                </c:pt>
                <c:pt idx="2979">
                  <c:v>240</c:v>
                </c:pt>
                <c:pt idx="2980">
                  <c:v>240</c:v>
                </c:pt>
                <c:pt idx="2981">
                  <c:v>240</c:v>
                </c:pt>
                <c:pt idx="2982">
                  <c:v>240</c:v>
                </c:pt>
                <c:pt idx="2983">
                  <c:v>240</c:v>
                </c:pt>
                <c:pt idx="2984">
                  <c:v>240</c:v>
                </c:pt>
                <c:pt idx="2985">
                  <c:v>240</c:v>
                </c:pt>
                <c:pt idx="2986">
                  <c:v>240</c:v>
                </c:pt>
                <c:pt idx="2987">
                  <c:v>240</c:v>
                </c:pt>
                <c:pt idx="2988">
                  <c:v>240</c:v>
                </c:pt>
                <c:pt idx="2989">
                  <c:v>240</c:v>
                </c:pt>
                <c:pt idx="2990">
                  <c:v>240</c:v>
                </c:pt>
                <c:pt idx="2991">
                  <c:v>240</c:v>
                </c:pt>
                <c:pt idx="2992">
                  <c:v>240</c:v>
                </c:pt>
                <c:pt idx="2993">
                  <c:v>240</c:v>
                </c:pt>
                <c:pt idx="2994">
                  <c:v>227</c:v>
                </c:pt>
                <c:pt idx="2995">
                  <c:v>227</c:v>
                </c:pt>
                <c:pt idx="2996">
                  <c:v>227</c:v>
                </c:pt>
                <c:pt idx="2997">
                  <c:v>227</c:v>
                </c:pt>
                <c:pt idx="2998">
                  <c:v>227</c:v>
                </c:pt>
                <c:pt idx="2999">
                  <c:v>204</c:v>
                </c:pt>
                <c:pt idx="3000">
                  <c:v>204</c:v>
                </c:pt>
                <c:pt idx="3001">
                  <c:v>204</c:v>
                </c:pt>
                <c:pt idx="3002">
                  <c:v>204</c:v>
                </c:pt>
                <c:pt idx="3003">
                  <c:v>204</c:v>
                </c:pt>
                <c:pt idx="3004">
                  <c:v>204</c:v>
                </c:pt>
                <c:pt idx="3005">
                  <c:v>204</c:v>
                </c:pt>
                <c:pt idx="3006">
                  <c:v>180</c:v>
                </c:pt>
                <c:pt idx="3007">
                  <c:v>180</c:v>
                </c:pt>
                <c:pt idx="3008">
                  <c:v>180</c:v>
                </c:pt>
                <c:pt idx="3009">
                  <c:v>180</c:v>
                </c:pt>
                <c:pt idx="3010">
                  <c:v>180</c:v>
                </c:pt>
                <c:pt idx="3011">
                  <c:v>180</c:v>
                </c:pt>
                <c:pt idx="3012">
                  <c:v>180</c:v>
                </c:pt>
                <c:pt idx="3013">
                  <c:v>180</c:v>
                </c:pt>
                <c:pt idx="3014">
                  <c:v>180</c:v>
                </c:pt>
                <c:pt idx="3015">
                  <c:v>173</c:v>
                </c:pt>
                <c:pt idx="3016">
                  <c:v>173</c:v>
                </c:pt>
                <c:pt idx="3017">
                  <c:v>173</c:v>
                </c:pt>
                <c:pt idx="3018">
                  <c:v>173</c:v>
                </c:pt>
                <c:pt idx="3019">
                  <c:v>173</c:v>
                </c:pt>
                <c:pt idx="3020">
                  <c:v>173</c:v>
                </c:pt>
                <c:pt idx="3021">
                  <c:v>173</c:v>
                </c:pt>
                <c:pt idx="3022">
                  <c:v>173</c:v>
                </c:pt>
                <c:pt idx="3023">
                  <c:v>173</c:v>
                </c:pt>
                <c:pt idx="3024">
                  <c:v>173</c:v>
                </c:pt>
                <c:pt idx="3025">
                  <c:v>173</c:v>
                </c:pt>
                <c:pt idx="3026">
                  <c:v>173</c:v>
                </c:pt>
                <c:pt idx="3027">
                  <c:v>170</c:v>
                </c:pt>
                <c:pt idx="3028">
                  <c:v>168</c:v>
                </c:pt>
                <c:pt idx="3029">
                  <c:v>160</c:v>
                </c:pt>
                <c:pt idx="3030">
                  <c:v>160</c:v>
                </c:pt>
                <c:pt idx="3031">
                  <c:v>160</c:v>
                </c:pt>
                <c:pt idx="3032">
                  <c:v>160</c:v>
                </c:pt>
                <c:pt idx="3033">
                  <c:v>160</c:v>
                </c:pt>
                <c:pt idx="3034">
                  <c:v>160</c:v>
                </c:pt>
                <c:pt idx="3035">
                  <c:v>160</c:v>
                </c:pt>
                <c:pt idx="3036">
                  <c:v>160</c:v>
                </c:pt>
                <c:pt idx="3037">
                  <c:v>157</c:v>
                </c:pt>
                <c:pt idx="3038">
                  <c:v>157</c:v>
                </c:pt>
                <c:pt idx="3039">
                  <c:v>140</c:v>
                </c:pt>
                <c:pt idx="3040">
                  <c:v>140</c:v>
                </c:pt>
                <c:pt idx="3041">
                  <c:v>140</c:v>
                </c:pt>
                <c:pt idx="3042">
                  <c:v>140</c:v>
                </c:pt>
                <c:pt idx="3043">
                  <c:v>140</c:v>
                </c:pt>
                <c:pt idx="3044">
                  <c:v>140</c:v>
                </c:pt>
                <c:pt idx="3045">
                  <c:v>140</c:v>
                </c:pt>
                <c:pt idx="3046">
                  <c:v>140</c:v>
                </c:pt>
                <c:pt idx="3047">
                  <c:v>96</c:v>
                </c:pt>
                <c:pt idx="3048">
                  <c:v>96</c:v>
                </c:pt>
                <c:pt idx="3049">
                  <c:v>96</c:v>
                </c:pt>
                <c:pt idx="3050">
                  <c:v>96</c:v>
                </c:pt>
                <c:pt idx="3051">
                  <c:v>96</c:v>
                </c:pt>
                <c:pt idx="3052">
                  <c:v>96</c:v>
                </c:pt>
                <c:pt idx="3053">
                  <c:v>335</c:v>
                </c:pt>
                <c:pt idx="3054">
                  <c:v>335</c:v>
                </c:pt>
                <c:pt idx="3055">
                  <c:v>335</c:v>
                </c:pt>
                <c:pt idx="3056">
                  <c:v>335</c:v>
                </c:pt>
                <c:pt idx="3057">
                  <c:v>335</c:v>
                </c:pt>
                <c:pt idx="3058">
                  <c:v>335</c:v>
                </c:pt>
                <c:pt idx="3059">
                  <c:v>335</c:v>
                </c:pt>
                <c:pt idx="3060">
                  <c:v>335</c:v>
                </c:pt>
                <c:pt idx="3061">
                  <c:v>335</c:v>
                </c:pt>
                <c:pt idx="3062">
                  <c:v>335</c:v>
                </c:pt>
                <c:pt idx="3063">
                  <c:v>335</c:v>
                </c:pt>
                <c:pt idx="3064">
                  <c:v>335</c:v>
                </c:pt>
                <c:pt idx="3065">
                  <c:v>335</c:v>
                </c:pt>
                <c:pt idx="3066">
                  <c:v>335</c:v>
                </c:pt>
                <c:pt idx="3067">
                  <c:v>335</c:v>
                </c:pt>
                <c:pt idx="3068">
                  <c:v>333</c:v>
                </c:pt>
                <c:pt idx="3069">
                  <c:v>333</c:v>
                </c:pt>
                <c:pt idx="3070">
                  <c:v>333</c:v>
                </c:pt>
                <c:pt idx="3071">
                  <c:v>333</c:v>
                </c:pt>
                <c:pt idx="3072">
                  <c:v>329</c:v>
                </c:pt>
                <c:pt idx="3073">
                  <c:v>329</c:v>
                </c:pt>
                <c:pt idx="3074">
                  <c:v>320</c:v>
                </c:pt>
                <c:pt idx="3075">
                  <c:v>320</c:v>
                </c:pt>
                <c:pt idx="3076">
                  <c:v>320</c:v>
                </c:pt>
                <c:pt idx="3077">
                  <c:v>320</c:v>
                </c:pt>
                <c:pt idx="3078">
                  <c:v>310</c:v>
                </c:pt>
                <c:pt idx="3079">
                  <c:v>310</c:v>
                </c:pt>
                <c:pt idx="3080">
                  <c:v>300</c:v>
                </c:pt>
                <c:pt idx="3081">
                  <c:v>300</c:v>
                </c:pt>
                <c:pt idx="3082">
                  <c:v>300</c:v>
                </c:pt>
                <c:pt idx="3083">
                  <c:v>300</c:v>
                </c:pt>
                <c:pt idx="3084">
                  <c:v>300</c:v>
                </c:pt>
                <c:pt idx="3085">
                  <c:v>300</c:v>
                </c:pt>
                <c:pt idx="3086">
                  <c:v>278</c:v>
                </c:pt>
                <c:pt idx="3087">
                  <c:v>278</c:v>
                </c:pt>
                <c:pt idx="3088">
                  <c:v>278</c:v>
                </c:pt>
                <c:pt idx="3089">
                  <c:v>278</c:v>
                </c:pt>
                <c:pt idx="3090">
                  <c:v>278</c:v>
                </c:pt>
                <c:pt idx="3091">
                  <c:v>278</c:v>
                </c:pt>
                <c:pt idx="3092">
                  <c:v>278</c:v>
                </c:pt>
                <c:pt idx="3093">
                  <c:v>278</c:v>
                </c:pt>
                <c:pt idx="3094">
                  <c:v>278</c:v>
                </c:pt>
                <c:pt idx="3095">
                  <c:v>275</c:v>
                </c:pt>
                <c:pt idx="3096">
                  <c:v>275</c:v>
                </c:pt>
                <c:pt idx="3097">
                  <c:v>275</c:v>
                </c:pt>
                <c:pt idx="3098">
                  <c:v>275</c:v>
                </c:pt>
                <c:pt idx="3099">
                  <c:v>275</c:v>
                </c:pt>
                <c:pt idx="3100">
                  <c:v>275</c:v>
                </c:pt>
                <c:pt idx="3101">
                  <c:v>275</c:v>
                </c:pt>
                <c:pt idx="3102">
                  <c:v>272</c:v>
                </c:pt>
                <c:pt idx="3103">
                  <c:v>272</c:v>
                </c:pt>
                <c:pt idx="3104">
                  <c:v>272</c:v>
                </c:pt>
                <c:pt idx="3105">
                  <c:v>272</c:v>
                </c:pt>
                <c:pt idx="3106">
                  <c:v>265</c:v>
                </c:pt>
                <c:pt idx="3107">
                  <c:v>265</c:v>
                </c:pt>
                <c:pt idx="3108">
                  <c:v>265</c:v>
                </c:pt>
                <c:pt idx="3109">
                  <c:v>245</c:v>
                </c:pt>
                <c:pt idx="3110">
                  <c:v>245</c:v>
                </c:pt>
                <c:pt idx="3111">
                  <c:v>245</c:v>
                </c:pt>
                <c:pt idx="3112">
                  <c:v>245</c:v>
                </c:pt>
                <c:pt idx="3113">
                  <c:v>245</c:v>
                </c:pt>
                <c:pt idx="3114">
                  <c:v>245</c:v>
                </c:pt>
                <c:pt idx="3115">
                  <c:v>220</c:v>
                </c:pt>
                <c:pt idx="3116">
                  <c:v>220</c:v>
                </c:pt>
                <c:pt idx="3117">
                  <c:v>220</c:v>
                </c:pt>
                <c:pt idx="3118">
                  <c:v>157</c:v>
                </c:pt>
                <c:pt idx="3119">
                  <c:v>157</c:v>
                </c:pt>
                <c:pt idx="3120">
                  <c:v>157</c:v>
                </c:pt>
                <c:pt idx="3121">
                  <c:v>150</c:v>
                </c:pt>
                <c:pt idx="3122">
                  <c:v>150</c:v>
                </c:pt>
                <c:pt idx="3123">
                  <c:v>323</c:v>
                </c:pt>
                <c:pt idx="3124">
                  <c:v>305</c:v>
                </c:pt>
                <c:pt idx="3125">
                  <c:v>305</c:v>
                </c:pt>
                <c:pt idx="3126">
                  <c:v>305</c:v>
                </c:pt>
                <c:pt idx="3127">
                  <c:v>305</c:v>
                </c:pt>
                <c:pt idx="3128">
                  <c:v>305</c:v>
                </c:pt>
                <c:pt idx="3129">
                  <c:v>305</c:v>
                </c:pt>
                <c:pt idx="3130">
                  <c:v>300</c:v>
                </c:pt>
                <c:pt idx="3131">
                  <c:v>300</c:v>
                </c:pt>
                <c:pt idx="3132">
                  <c:v>292</c:v>
                </c:pt>
                <c:pt idx="3133">
                  <c:v>292</c:v>
                </c:pt>
                <c:pt idx="3134">
                  <c:v>292</c:v>
                </c:pt>
                <c:pt idx="3135">
                  <c:v>292</c:v>
                </c:pt>
                <c:pt idx="3136">
                  <c:v>292</c:v>
                </c:pt>
                <c:pt idx="3137">
                  <c:v>182</c:v>
                </c:pt>
                <c:pt idx="3138">
                  <c:v>150</c:v>
                </c:pt>
                <c:pt idx="3139">
                  <c:v>110</c:v>
                </c:pt>
                <c:pt idx="3140">
                  <c:v>110</c:v>
                </c:pt>
                <c:pt idx="3141">
                  <c:v>300</c:v>
                </c:pt>
                <c:pt idx="3142">
                  <c:v>300</c:v>
                </c:pt>
                <c:pt idx="3143">
                  <c:v>300</c:v>
                </c:pt>
                <c:pt idx="3144">
                  <c:v>300</c:v>
                </c:pt>
                <c:pt idx="3145">
                  <c:v>300</c:v>
                </c:pt>
                <c:pt idx="3146">
                  <c:v>300</c:v>
                </c:pt>
                <c:pt idx="3147">
                  <c:v>300</c:v>
                </c:pt>
                <c:pt idx="3148">
                  <c:v>300</c:v>
                </c:pt>
                <c:pt idx="3149">
                  <c:v>300</c:v>
                </c:pt>
                <c:pt idx="3150">
                  <c:v>240</c:v>
                </c:pt>
                <c:pt idx="3151">
                  <c:v>240</c:v>
                </c:pt>
                <c:pt idx="3152">
                  <c:v>240</c:v>
                </c:pt>
                <c:pt idx="3153">
                  <c:v>215</c:v>
                </c:pt>
                <c:pt idx="3154">
                  <c:v>211</c:v>
                </c:pt>
                <c:pt idx="3155">
                  <c:v>211</c:v>
                </c:pt>
                <c:pt idx="3156">
                  <c:v>302</c:v>
                </c:pt>
                <c:pt idx="3157">
                  <c:v>166</c:v>
                </c:pt>
                <c:pt idx="3158">
                  <c:v>166</c:v>
                </c:pt>
                <c:pt idx="3159">
                  <c:v>166</c:v>
                </c:pt>
                <c:pt idx="3160">
                  <c:v>166</c:v>
                </c:pt>
                <c:pt idx="3161">
                  <c:v>166</c:v>
                </c:pt>
                <c:pt idx="3162">
                  <c:v>166</c:v>
                </c:pt>
                <c:pt idx="3163">
                  <c:v>73</c:v>
                </c:pt>
                <c:pt idx="3164">
                  <c:v>73</c:v>
                </c:pt>
                <c:pt idx="3165">
                  <c:v>73</c:v>
                </c:pt>
                <c:pt idx="3166">
                  <c:v>73</c:v>
                </c:pt>
                <c:pt idx="3167">
                  <c:v>355</c:v>
                </c:pt>
                <c:pt idx="3168">
                  <c:v>210</c:v>
                </c:pt>
                <c:pt idx="3169">
                  <c:v>210</c:v>
                </c:pt>
                <c:pt idx="3170">
                  <c:v>210</c:v>
                </c:pt>
                <c:pt idx="3171">
                  <c:v>210</c:v>
                </c:pt>
                <c:pt idx="3172">
                  <c:v>210</c:v>
                </c:pt>
                <c:pt idx="3173">
                  <c:v>210</c:v>
                </c:pt>
                <c:pt idx="3174">
                  <c:v>210</c:v>
                </c:pt>
                <c:pt idx="3175">
                  <c:v>210</c:v>
                </c:pt>
                <c:pt idx="3176">
                  <c:v>210</c:v>
                </c:pt>
                <c:pt idx="3177">
                  <c:v>201</c:v>
                </c:pt>
                <c:pt idx="3178">
                  <c:v>176</c:v>
                </c:pt>
                <c:pt idx="3179">
                  <c:v>176</c:v>
                </c:pt>
                <c:pt idx="3180">
                  <c:v>172</c:v>
                </c:pt>
                <c:pt idx="3181">
                  <c:v>172</c:v>
                </c:pt>
                <c:pt idx="3182">
                  <c:v>172</c:v>
                </c:pt>
                <c:pt idx="3183">
                  <c:v>164</c:v>
                </c:pt>
                <c:pt idx="3184">
                  <c:v>148</c:v>
                </c:pt>
                <c:pt idx="3185">
                  <c:v>148</c:v>
                </c:pt>
                <c:pt idx="3186">
                  <c:v>148</c:v>
                </c:pt>
                <c:pt idx="3187">
                  <c:v>148</c:v>
                </c:pt>
                <c:pt idx="3188">
                  <c:v>148</c:v>
                </c:pt>
                <c:pt idx="3189">
                  <c:v>148</c:v>
                </c:pt>
                <c:pt idx="3190">
                  <c:v>148</c:v>
                </c:pt>
                <c:pt idx="3191">
                  <c:v>148</c:v>
                </c:pt>
                <c:pt idx="3192">
                  <c:v>148</c:v>
                </c:pt>
                <c:pt idx="3193">
                  <c:v>148</c:v>
                </c:pt>
                <c:pt idx="3194">
                  <c:v>138</c:v>
                </c:pt>
                <c:pt idx="3195">
                  <c:v>138</c:v>
                </c:pt>
                <c:pt idx="3196">
                  <c:v>138</c:v>
                </c:pt>
                <c:pt idx="3197">
                  <c:v>130</c:v>
                </c:pt>
                <c:pt idx="3198">
                  <c:v>125</c:v>
                </c:pt>
                <c:pt idx="3199">
                  <c:v>125</c:v>
                </c:pt>
                <c:pt idx="3200">
                  <c:v>121</c:v>
                </c:pt>
                <c:pt idx="3201">
                  <c:v>115</c:v>
                </c:pt>
                <c:pt idx="3202">
                  <c:v>115</c:v>
                </c:pt>
                <c:pt idx="3203">
                  <c:v>93</c:v>
                </c:pt>
                <c:pt idx="3204">
                  <c:v>93</c:v>
                </c:pt>
                <c:pt idx="3205">
                  <c:v>93</c:v>
                </c:pt>
                <c:pt idx="3206">
                  <c:v>93</c:v>
                </c:pt>
                <c:pt idx="3207">
                  <c:v>93</c:v>
                </c:pt>
                <c:pt idx="3208">
                  <c:v>93</c:v>
                </c:pt>
                <c:pt idx="3209">
                  <c:v>93</c:v>
                </c:pt>
                <c:pt idx="3210">
                  <c:v>93</c:v>
                </c:pt>
                <c:pt idx="3211">
                  <c:v>375</c:v>
                </c:pt>
                <c:pt idx="3212">
                  <c:v>302</c:v>
                </c:pt>
                <c:pt idx="3213">
                  <c:v>302</c:v>
                </c:pt>
                <c:pt idx="3214">
                  <c:v>254</c:v>
                </c:pt>
                <c:pt idx="3215">
                  <c:v>254</c:v>
                </c:pt>
                <c:pt idx="3216">
                  <c:v>254</c:v>
                </c:pt>
                <c:pt idx="3217">
                  <c:v>254</c:v>
                </c:pt>
                <c:pt idx="3218">
                  <c:v>241</c:v>
                </c:pt>
                <c:pt idx="3219">
                  <c:v>241</c:v>
                </c:pt>
                <c:pt idx="3220">
                  <c:v>201</c:v>
                </c:pt>
                <c:pt idx="3221">
                  <c:v>201</c:v>
                </c:pt>
                <c:pt idx="3222">
                  <c:v>201</c:v>
                </c:pt>
                <c:pt idx="3223">
                  <c:v>200</c:v>
                </c:pt>
                <c:pt idx="3224">
                  <c:v>200</c:v>
                </c:pt>
                <c:pt idx="3225">
                  <c:v>197</c:v>
                </c:pt>
                <c:pt idx="3226">
                  <c:v>197</c:v>
                </c:pt>
                <c:pt idx="3227">
                  <c:v>181</c:v>
                </c:pt>
                <c:pt idx="3228">
                  <c:v>181</c:v>
                </c:pt>
                <c:pt idx="3229">
                  <c:v>180</c:v>
                </c:pt>
                <c:pt idx="3230">
                  <c:v>180</c:v>
                </c:pt>
                <c:pt idx="3231">
                  <c:v>180</c:v>
                </c:pt>
                <c:pt idx="3232">
                  <c:v>180</c:v>
                </c:pt>
                <c:pt idx="3233">
                  <c:v>180</c:v>
                </c:pt>
                <c:pt idx="3234">
                  <c:v>180</c:v>
                </c:pt>
                <c:pt idx="3235">
                  <c:v>180</c:v>
                </c:pt>
                <c:pt idx="3236">
                  <c:v>180</c:v>
                </c:pt>
                <c:pt idx="3237">
                  <c:v>180</c:v>
                </c:pt>
                <c:pt idx="3238">
                  <c:v>180</c:v>
                </c:pt>
                <c:pt idx="3239">
                  <c:v>178</c:v>
                </c:pt>
                <c:pt idx="3240">
                  <c:v>178</c:v>
                </c:pt>
                <c:pt idx="3241">
                  <c:v>176</c:v>
                </c:pt>
                <c:pt idx="3242">
                  <c:v>176</c:v>
                </c:pt>
                <c:pt idx="3243">
                  <c:v>176</c:v>
                </c:pt>
                <c:pt idx="3244">
                  <c:v>176</c:v>
                </c:pt>
                <c:pt idx="3245">
                  <c:v>176</c:v>
                </c:pt>
                <c:pt idx="3246">
                  <c:v>176</c:v>
                </c:pt>
                <c:pt idx="3247">
                  <c:v>176</c:v>
                </c:pt>
                <c:pt idx="3248">
                  <c:v>170</c:v>
                </c:pt>
                <c:pt idx="3249">
                  <c:v>170</c:v>
                </c:pt>
                <c:pt idx="3250">
                  <c:v>170</c:v>
                </c:pt>
                <c:pt idx="3251">
                  <c:v>170</c:v>
                </c:pt>
                <c:pt idx="3252">
                  <c:v>170</c:v>
                </c:pt>
                <c:pt idx="3253">
                  <c:v>170</c:v>
                </c:pt>
                <c:pt idx="3254">
                  <c:v>168</c:v>
                </c:pt>
                <c:pt idx="3255">
                  <c:v>168</c:v>
                </c:pt>
                <c:pt idx="3256">
                  <c:v>168</c:v>
                </c:pt>
                <c:pt idx="3257">
                  <c:v>168</c:v>
                </c:pt>
                <c:pt idx="3258">
                  <c:v>140</c:v>
                </c:pt>
                <c:pt idx="3259">
                  <c:v>140</c:v>
                </c:pt>
                <c:pt idx="3260">
                  <c:v>140</c:v>
                </c:pt>
                <c:pt idx="3261">
                  <c:v>140</c:v>
                </c:pt>
                <c:pt idx="3262">
                  <c:v>132</c:v>
                </c:pt>
                <c:pt idx="3263">
                  <c:v>132</c:v>
                </c:pt>
                <c:pt idx="3264">
                  <c:v>101</c:v>
                </c:pt>
                <c:pt idx="3265">
                  <c:v>100</c:v>
                </c:pt>
                <c:pt idx="3266">
                  <c:v>100</c:v>
                </c:pt>
                <c:pt idx="3267">
                  <c:v>100</c:v>
                </c:pt>
                <c:pt idx="3268">
                  <c:v>100</c:v>
                </c:pt>
                <c:pt idx="3269">
                  <c:v>100</c:v>
                </c:pt>
                <c:pt idx="3270">
                  <c:v>100</c:v>
                </c:pt>
                <c:pt idx="3271">
                  <c:v>100</c:v>
                </c:pt>
                <c:pt idx="3272">
                  <c:v>97</c:v>
                </c:pt>
                <c:pt idx="3273">
                  <c:v>94</c:v>
                </c:pt>
                <c:pt idx="3274">
                  <c:v>94</c:v>
                </c:pt>
                <c:pt idx="3275">
                  <c:v>90</c:v>
                </c:pt>
                <c:pt idx="3276">
                  <c:v>90</c:v>
                </c:pt>
                <c:pt idx="3277">
                  <c:v>81</c:v>
                </c:pt>
                <c:pt idx="3278">
                  <c:v>81</c:v>
                </c:pt>
                <c:pt idx="3279">
                  <c:v>227</c:v>
                </c:pt>
                <c:pt idx="3280">
                  <c:v>362</c:v>
                </c:pt>
                <c:pt idx="3281">
                  <c:v>362</c:v>
                </c:pt>
                <c:pt idx="3282">
                  <c:v>333</c:v>
                </c:pt>
                <c:pt idx="3283">
                  <c:v>333</c:v>
                </c:pt>
                <c:pt idx="3284">
                  <c:v>333</c:v>
                </c:pt>
                <c:pt idx="3285">
                  <c:v>329</c:v>
                </c:pt>
                <c:pt idx="3286">
                  <c:v>320</c:v>
                </c:pt>
                <c:pt idx="3287">
                  <c:v>320</c:v>
                </c:pt>
                <c:pt idx="3288">
                  <c:v>320</c:v>
                </c:pt>
                <c:pt idx="3289">
                  <c:v>302</c:v>
                </c:pt>
                <c:pt idx="3290">
                  <c:v>302</c:v>
                </c:pt>
                <c:pt idx="3291">
                  <c:v>302</c:v>
                </c:pt>
                <c:pt idx="3292">
                  <c:v>268</c:v>
                </c:pt>
                <c:pt idx="3293">
                  <c:v>268</c:v>
                </c:pt>
                <c:pt idx="3294">
                  <c:v>268</c:v>
                </c:pt>
                <c:pt idx="3295">
                  <c:v>268</c:v>
                </c:pt>
                <c:pt idx="3296">
                  <c:v>268</c:v>
                </c:pt>
                <c:pt idx="3297">
                  <c:v>268</c:v>
                </c:pt>
                <c:pt idx="3298">
                  <c:v>260</c:v>
                </c:pt>
                <c:pt idx="3299">
                  <c:v>260</c:v>
                </c:pt>
                <c:pt idx="3300">
                  <c:v>260</c:v>
                </c:pt>
                <c:pt idx="3301">
                  <c:v>259</c:v>
                </c:pt>
                <c:pt idx="3302">
                  <c:v>259</c:v>
                </c:pt>
                <c:pt idx="3303">
                  <c:v>259</c:v>
                </c:pt>
                <c:pt idx="3304">
                  <c:v>245</c:v>
                </c:pt>
                <c:pt idx="3305">
                  <c:v>240</c:v>
                </c:pt>
                <c:pt idx="3306">
                  <c:v>240</c:v>
                </c:pt>
                <c:pt idx="3307">
                  <c:v>240</c:v>
                </c:pt>
                <c:pt idx="3308">
                  <c:v>240</c:v>
                </c:pt>
                <c:pt idx="3309">
                  <c:v>240</c:v>
                </c:pt>
                <c:pt idx="3310">
                  <c:v>240</c:v>
                </c:pt>
                <c:pt idx="3311">
                  <c:v>240</c:v>
                </c:pt>
                <c:pt idx="3312">
                  <c:v>240</c:v>
                </c:pt>
                <c:pt idx="3313">
                  <c:v>240</c:v>
                </c:pt>
                <c:pt idx="3314">
                  <c:v>227</c:v>
                </c:pt>
                <c:pt idx="3315">
                  <c:v>227</c:v>
                </c:pt>
                <c:pt idx="3316">
                  <c:v>227</c:v>
                </c:pt>
                <c:pt idx="3317">
                  <c:v>227</c:v>
                </c:pt>
                <c:pt idx="3318">
                  <c:v>227</c:v>
                </c:pt>
                <c:pt idx="3319">
                  <c:v>227</c:v>
                </c:pt>
                <c:pt idx="3320">
                  <c:v>220</c:v>
                </c:pt>
                <c:pt idx="3321">
                  <c:v>220</c:v>
                </c:pt>
                <c:pt idx="3322">
                  <c:v>205</c:v>
                </c:pt>
                <c:pt idx="3323">
                  <c:v>205</c:v>
                </c:pt>
                <c:pt idx="3324">
                  <c:v>205</c:v>
                </c:pt>
                <c:pt idx="3325">
                  <c:v>201</c:v>
                </c:pt>
                <c:pt idx="3326">
                  <c:v>201</c:v>
                </c:pt>
                <c:pt idx="3327">
                  <c:v>201</c:v>
                </c:pt>
                <c:pt idx="3328">
                  <c:v>201</c:v>
                </c:pt>
                <c:pt idx="3329">
                  <c:v>201</c:v>
                </c:pt>
                <c:pt idx="3330">
                  <c:v>201</c:v>
                </c:pt>
                <c:pt idx="3331">
                  <c:v>201</c:v>
                </c:pt>
                <c:pt idx="3332">
                  <c:v>185</c:v>
                </c:pt>
                <c:pt idx="3333">
                  <c:v>185</c:v>
                </c:pt>
                <c:pt idx="3334">
                  <c:v>180</c:v>
                </c:pt>
                <c:pt idx="3335">
                  <c:v>180</c:v>
                </c:pt>
                <c:pt idx="3336">
                  <c:v>180</c:v>
                </c:pt>
                <c:pt idx="3337">
                  <c:v>173</c:v>
                </c:pt>
                <c:pt idx="3338">
                  <c:v>173</c:v>
                </c:pt>
                <c:pt idx="3339">
                  <c:v>170</c:v>
                </c:pt>
                <c:pt idx="3340">
                  <c:v>170</c:v>
                </c:pt>
                <c:pt idx="3341">
                  <c:v>169</c:v>
                </c:pt>
                <c:pt idx="3342">
                  <c:v>169</c:v>
                </c:pt>
                <c:pt idx="3343">
                  <c:v>169</c:v>
                </c:pt>
                <c:pt idx="3344">
                  <c:v>169</c:v>
                </c:pt>
                <c:pt idx="3345">
                  <c:v>169</c:v>
                </c:pt>
                <c:pt idx="3346">
                  <c:v>169</c:v>
                </c:pt>
                <c:pt idx="3347">
                  <c:v>169</c:v>
                </c:pt>
                <c:pt idx="3348">
                  <c:v>169</c:v>
                </c:pt>
                <c:pt idx="3349">
                  <c:v>168</c:v>
                </c:pt>
                <c:pt idx="3350">
                  <c:v>168</c:v>
                </c:pt>
                <c:pt idx="3351">
                  <c:v>158</c:v>
                </c:pt>
                <c:pt idx="3352">
                  <c:v>158</c:v>
                </c:pt>
                <c:pt idx="3353">
                  <c:v>158</c:v>
                </c:pt>
                <c:pt idx="3354">
                  <c:v>147</c:v>
                </c:pt>
                <c:pt idx="3355">
                  <c:v>147</c:v>
                </c:pt>
                <c:pt idx="3356">
                  <c:v>145</c:v>
                </c:pt>
                <c:pt idx="3357">
                  <c:v>145</c:v>
                </c:pt>
                <c:pt idx="3358">
                  <c:v>145</c:v>
                </c:pt>
                <c:pt idx="3359">
                  <c:v>145</c:v>
                </c:pt>
                <c:pt idx="3360">
                  <c:v>145</c:v>
                </c:pt>
                <c:pt idx="3361">
                  <c:v>140</c:v>
                </c:pt>
                <c:pt idx="3362">
                  <c:v>140</c:v>
                </c:pt>
                <c:pt idx="3363">
                  <c:v>120</c:v>
                </c:pt>
                <c:pt idx="3364">
                  <c:v>120</c:v>
                </c:pt>
                <c:pt idx="3365">
                  <c:v>92</c:v>
                </c:pt>
                <c:pt idx="3366">
                  <c:v>92</c:v>
                </c:pt>
                <c:pt idx="3367">
                  <c:v>92</c:v>
                </c:pt>
                <c:pt idx="3368">
                  <c:v>540</c:v>
                </c:pt>
                <c:pt idx="3369">
                  <c:v>540</c:v>
                </c:pt>
                <c:pt idx="3370">
                  <c:v>370</c:v>
                </c:pt>
                <c:pt idx="3371">
                  <c:v>370</c:v>
                </c:pt>
                <c:pt idx="3372">
                  <c:v>370</c:v>
                </c:pt>
                <c:pt idx="3373">
                  <c:v>370</c:v>
                </c:pt>
                <c:pt idx="3374">
                  <c:v>362</c:v>
                </c:pt>
                <c:pt idx="3375">
                  <c:v>329</c:v>
                </c:pt>
                <c:pt idx="3376">
                  <c:v>329</c:v>
                </c:pt>
                <c:pt idx="3377">
                  <c:v>329</c:v>
                </c:pt>
                <c:pt idx="3378">
                  <c:v>329</c:v>
                </c:pt>
                <c:pt idx="3379">
                  <c:v>329</c:v>
                </c:pt>
                <c:pt idx="3380">
                  <c:v>329</c:v>
                </c:pt>
                <c:pt idx="3381">
                  <c:v>329</c:v>
                </c:pt>
                <c:pt idx="3382">
                  <c:v>329</c:v>
                </c:pt>
                <c:pt idx="3383">
                  <c:v>328</c:v>
                </c:pt>
                <c:pt idx="3384">
                  <c:v>328</c:v>
                </c:pt>
                <c:pt idx="3385">
                  <c:v>328</c:v>
                </c:pt>
                <c:pt idx="3386">
                  <c:v>315</c:v>
                </c:pt>
                <c:pt idx="3387">
                  <c:v>315</c:v>
                </c:pt>
                <c:pt idx="3388">
                  <c:v>315</c:v>
                </c:pt>
                <c:pt idx="3389">
                  <c:v>315</c:v>
                </c:pt>
                <c:pt idx="3390">
                  <c:v>315</c:v>
                </c:pt>
                <c:pt idx="3391">
                  <c:v>315</c:v>
                </c:pt>
                <c:pt idx="3392">
                  <c:v>315</c:v>
                </c:pt>
                <c:pt idx="3393">
                  <c:v>315</c:v>
                </c:pt>
                <c:pt idx="3394">
                  <c:v>311</c:v>
                </c:pt>
                <c:pt idx="3395">
                  <c:v>310</c:v>
                </c:pt>
                <c:pt idx="3396">
                  <c:v>310</c:v>
                </c:pt>
                <c:pt idx="3397">
                  <c:v>302</c:v>
                </c:pt>
                <c:pt idx="3398">
                  <c:v>302</c:v>
                </c:pt>
                <c:pt idx="3399">
                  <c:v>302</c:v>
                </c:pt>
                <c:pt idx="3400">
                  <c:v>302</c:v>
                </c:pt>
                <c:pt idx="3401">
                  <c:v>302</c:v>
                </c:pt>
                <c:pt idx="3402">
                  <c:v>302</c:v>
                </c:pt>
                <c:pt idx="3403">
                  <c:v>300</c:v>
                </c:pt>
                <c:pt idx="3404">
                  <c:v>300</c:v>
                </c:pt>
                <c:pt idx="3405">
                  <c:v>300</c:v>
                </c:pt>
                <c:pt idx="3406">
                  <c:v>300</c:v>
                </c:pt>
                <c:pt idx="3407">
                  <c:v>293</c:v>
                </c:pt>
                <c:pt idx="3408">
                  <c:v>293</c:v>
                </c:pt>
                <c:pt idx="3409">
                  <c:v>280</c:v>
                </c:pt>
                <c:pt idx="3410">
                  <c:v>280</c:v>
                </c:pt>
                <c:pt idx="3411">
                  <c:v>280</c:v>
                </c:pt>
                <c:pt idx="3412">
                  <c:v>280</c:v>
                </c:pt>
                <c:pt idx="3413">
                  <c:v>280</c:v>
                </c:pt>
                <c:pt idx="3414">
                  <c:v>280</c:v>
                </c:pt>
                <c:pt idx="3415">
                  <c:v>280</c:v>
                </c:pt>
                <c:pt idx="3416">
                  <c:v>280</c:v>
                </c:pt>
                <c:pt idx="3417">
                  <c:v>280</c:v>
                </c:pt>
                <c:pt idx="3418">
                  <c:v>280</c:v>
                </c:pt>
                <c:pt idx="3419">
                  <c:v>280</c:v>
                </c:pt>
                <c:pt idx="3420">
                  <c:v>279</c:v>
                </c:pt>
                <c:pt idx="3421">
                  <c:v>279</c:v>
                </c:pt>
                <c:pt idx="3422">
                  <c:v>279</c:v>
                </c:pt>
                <c:pt idx="3423">
                  <c:v>279</c:v>
                </c:pt>
                <c:pt idx="3424">
                  <c:v>279</c:v>
                </c:pt>
                <c:pt idx="3425">
                  <c:v>272</c:v>
                </c:pt>
                <c:pt idx="3426">
                  <c:v>272</c:v>
                </c:pt>
                <c:pt idx="3427">
                  <c:v>272</c:v>
                </c:pt>
                <c:pt idx="3428">
                  <c:v>272</c:v>
                </c:pt>
                <c:pt idx="3429">
                  <c:v>256</c:v>
                </c:pt>
                <c:pt idx="3430">
                  <c:v>250</c:v>
                </c:pt>
                <c:pt idx="3431">
                  <c:v>250</c:v>
                </c:pt>
                <c:pt idx="3432">
                  <c:v>250</c:v>
                </c:pt>
                <c:pt idx="3433">
                  <c:v>250</c:v>
                </c:pt>
                <c:pt idx="3434">
                  <c:v>250</c:v>
                </c:pt>
                <c:pt idx="3435">
                  <c:v>250</c:v>
                </c:pt>
                <c:pt idx="3436">
                  <c:v>250</c:v>
                </c:pt>
                <c:pt idx="3437">
                  <c:v>250</c:v>
                </c:pt>
                <c:pt idx="3438">
                  <c:v>250</c:v>
                </c:pt>
                <c:pt idx="3439">
                  <c:v>250</c:v>
                </c:pt>
                <c:pt idx="3440">
                  <c:v>250</c:v>
                </c:pt>
                <c:pt idx="3441">
                  <c:v>245</c:v>
                </c:pt>
                <c:pt idx="3442">
                  <c:v>245</c:v>
                </c:pt>
                <c:pt idx="3443">
                  <c:v>240</c:v>
                </c:pt>
                <c:pt idx="3444">
                  <c:v>240</c:v>
                </c:pt>
                <c:pt idx="3445">
                  <c:v>240</c:v>
                </c:pt>
                <c:pt idx="3446">
                  <c:v>240</c:v>
                </c:pt>
                <c:pt idx="3447">
                  <c:v>240</c:v>
                </c:pt>
                <c:pt idx="3448">
                  <c:v>240</c:v>
                </c:pt>
                <c:pt idx="3449">
                  <c:v>240</c:v>
                </c:pt>
                <c:pt idx="3450">
                  <c:v>240</c:v>
                </c:pt>
                <c:pt idx="3451">
                  <c:v>240</c:v>
                </c:pt>
                <c:pt idx="3452">
                  <c:v>240</c:v>
                </c:pt>
                <c:pt idx="3453">
                  <c:v>240</c:v>
                </c:pt>
                <c:pt idx="3454">
                  <c:v>240</c:v>
                </c:pt>
                <c:pt idx="3455">
                  <c:v>231</c:v>
                </c:pt>
                <c:pt idx="3456">
                  <c:v>231</c:v>
                </c:pt>
                <c:pt idx="3457">
                  <c:v>231</c:v>
                </c:pt>
                <c:pt idx="3458">
                  <c:v>220</c:v>
                </c:pt>
                <c:pt idx="3459">
                  <c:v>220</c:v>
                </c:pt>
                <c:pt idx="3460">
                  <c:v>218</c:v>
                </c:pt>
                <c:pt idx="3461">
                  <c:v>218</c:v>
                </c:pt>
                <c:pt idx="3462">
                  <c:v>218</c:v>
                </c:pt>
                <c:pt idx="3463">
                  <c:v>218</c:v>
                </c:pt>
                <c:pt idx="3464">
                  <c:v>210</c:v>
                </c:pt>
                <c:pt idx="3465">
                  <c:v>207</c:v>
                </c:pt>
                <c:pt idx="3466">
                  <c:v>200</c:v>
                </c:pt>
                <c:pt idx="3467">
                  <c:v>200</c:v>
                </c:pt>
                <c:pt idx="3468">
                  <c:v>200</c:v>
                </c:pt>
                <c:pt idx="3469">
                  <c:v>200</c:v>
                </c:pt>
                <c:pt idx="3470">
                  <c:v>200</c:v>
                </c:pt>
                <c:pt idx="3471">
                  <c:v>185</c:v>
                </c:pt>
                <c:pt idx="3472">
                  <c:v>185</c:v>
                </c:pt>
                <c:pt idx="3473">
                  <c:v>185</c:v>
                </c:pt>
                <c:pt idx="3474">
                  <c:v>185</c:v>
                </c:pt>
                <c:pt idx="3475">
                  <c:v>185</c:v>
                </c:pt>
                <c:pt idx="3476">
                  <c:v>182</c:v>
                </c:pt>
                <c:pt idx="3477">
                  <c:v>182</c:v>
                </c:pt>
                <c:pt idx="3478">
                  <c:v>182</c:v>
                </c:pt>
                <c:pt idx="3479">
                  <c:v>182</c:v>
                </c:pt>
                <c:pt idx="3480">
                  <c:v>182</c:v>
                </c:pt>
                <c:pt idx="3481">
                  <c:v>182</c:v>
                </c:pt>
                <c:pt idx="3482">
                  <c:v>182</c:v>
                </c:pt>
                <c:pt idx="3483">
                  <c:v>182</c:v>
                </c:pt>
                <c:pt idx="3484">
                  <c:v>182</c:v>
                </c:pt>
                <c:pt idx="3485">
                  <c:v>182</c:v>
                </c:pt>
                <c:pt idx="3486">
                  <c:v>182</c:v>
                </c:pt>
                <c:pt idx="3487">
                  <c:v>182</c:v>
                </c:pt>
                <c:pt idx="3488">
                  <c:v>182</c:v>
                </c:pt>
                <c:pt idx="3489">
                  <c:v>182</c:v>
                </c:pt>
                <c:pt idx="3490">
                  <c:v>182</c:v>
                </c:pt>
                <c:pt idx="3491">
                  <c:v>182</c:v>
                </c:pt>
                <c:pt idx="3492">
                  <c:v>180</c:v>
                </c:pt>
                <c:pt idx="3493">
                  <c:v>173</c:v>
                </c:pt>
                <c:pt idx="3494">
                  <c:v>173</c:v>
                </c:pt>
                <c:pt idx="3495">
                  <c:v>170</c:v>
                </c:pt>
                <c:pt idx="3496">
                  <c:v>170</c:v>
                </c:pt>
                <c:pt idx="3497">
                  <c:v>150</c:v>
                </c:pt>
                <c:pt idx="3498">
                  <c:v>150</c:v>
                </c:pt>
                <c:pt idx="3499">
                  <c:v>150</c:v>
                </c:pt>
                <c:pt idx="3500">
                  <c:v>150</c:v>
                </c:pt>
                <c:pt idx="3501">
                  <c:v>150</c:v>
                </c:pt>
                <c:pt idx="3502">
                  <c:v>150</c:v>
                </c:pt>
                <c:pt idx="3503">
                  <c:v>110</c:v>
                </c:pt>
                <c:pt idx="3504">
                  <c:v>110</c:v>
                </c:pt>
                <c:pt idx="3505">
                  <c:v>100</c:v>
                </c:pt>
                <c:pt idx="3506">
                  <c:v>100</c:v>
                </c:pt>
                <c:pt idx="3507">
                  <c:v>100</c:v>
                </c:pt>
                <c:pt idx="3508">
                  <c:v>100</c:v>
                </c:pt>
                <c:pt idx="3509">
                  <c:v>100</c:v>
                </c:pt>
                <c:pt idx="3510">
                  <c:v>100</c:v>
                </c:pt>
                <c:pt idx="3511">
                  <c:v>333</c:v>
                </c:pt>
                <c:pt idx="3512">
                  <c:v>315</c:v>
                </c:pt>
                <c:pt idx="3513">
                  <c:v>315</c:v>
                </c:pt>
                <c:pt idx="3514">
                  <c:v>306</c:v>
                </c:pt>
                <c:pt idx="3515">
                  <c:v>306</c:v>
                </c:pt>
                <c:pt idx="3516">
                  <c:v>305</c:v>
                </c:pt>
                <c:pt idx="3517">
                  <c:v>305</c:v>
                </c:pt>
                <c:pt idx="3518">
                  <c:v>305</c:v>
                </c:pt>
                <c:pt idx="3519">
                  <c:v>305</c:v>
                </c:pt>
                <c:pt idx="3520">
                  <c:v>300</c:v>
                </c:pt>
                <c:pt idx="3521">
                  <c:v>288</c:v>
                </c:pt>
                <c:pt idx="3522">
                  <c:v>288</c:v>
                </c:pt>
                <c:pt idx="3523">
                  <c:v>288</c:v>
                </c:pt>
                <c:pt idx="3524">
                  <c:v>283</c:v>
                </c:pt>
                <c:pt idx="3525">
                  <c:v>283</c:v>
                </c:pt>
                <c:pt idx="3526">
                  <c:v>283</c:v>
                </c:pt>
                <c:pt idx="3527">
                  <c:v>283</c:v>
                </c:pt>
                <c:pt idx="3528">
                  <c:v>220</c:v>
                </c:pt>
                <c:pt idx="3529">
                  <c:v>220</c:v>
                </c:pt>
                <c:pt idx="3530">
                  <c:v>211</c:v>
                </c:pt>
                <c:pt idx="3531">
                  <c:v>211</c:v>
                </c:pt>
                <c:pt idx="3532">
                  <c:v>211</c:v>
                </c:pt>
                <c:pt idx="3533">
                  <c:v>211</c:v>
                </c:pt>
                <c:pt idx="3534">
                  <c:v>210</c:v>
                </c:pt>
                <c:pt idx="3535">
                  <c:v>210</c:v>
                </c:pt>
                <c:pt idx="3536">
                  <c:v>180</c:v>
                </c:pt>
                <c:pt idx="3537">
                  <c:v>180</c:v>
                </c:pt>
                <c:pt idx="3538">
                  <c:v>180</c:v>
                </c:pt>
                <c:pt idx="3539">
                  <c:v>155</c:v>
                </c:pt>
                <c:pt idx="3540">
                  <c:v>150</c:v>
                </c:pt>
                <c:pt idx="3541">
                  <c:v>150</c:v>
                </c:pt>
                <c:pt idx="3542">
                  <c:v>150</c:v>
                </c:pt>
                <c:pt idx="3543">
                  <c:v>150</c:v>
                </c:pt>
                <c:pt idx="3544">
                  <c:v>150</c:v>
                </c:pt>
                <c:pt idx="3545">
                  <c:v>450</c:v>
                </c:pt>
                <c:pt idx="3546">
                  <c:v>450</c:v>
                </c:pt>
                <c:pt idx="3547">
                  <c:v>321</c:v>
                </c:pt>
                <c:pt idx="3548">
                  <c:v>321</c:v>
                </c:pt>
                <c:pt idx="3549">
                  <c:v>321</c:v>
                </c:pt>
                <c:pt idx="3550">
                  <c:v>311</c:v>
                </c:pt>
                <c:pt idx="3551">
                  <c:v>311</c:v>
                </c:pt>
                <c:pt idx="3552">
                  <c:v>295</c:v>
                </c:pt>
                <c:pt idx="3553">
                  <c:v>295</c:v>
                </c:pt>
                <c:pt idx="3554">
                  <c:v>295</c:v>
                </c:pt>
                <c:pt idx="3555">
                  <c:v>295</c:v>
                </c:pt>
                <c:pt idx="3556">
                  <c:v>220</c:v>
                </c:pt>
                <c:pt idx="3557">
                  <c:v>220</c:v>
                </c:pt>
                <c:pt idx="3558">
                  <c:v>220</c:v>
                </c:pt>
                <c:pt idx="3559">
                  <c:v>219</c:v>
                </c:pt>
                <c:pt idx="3560">
                  <c:v>219</c:v>
                </c:pt>
                <c:pt idx="3561">
                  <c:v>460</c:v>
                </c:pt>
                <c:pt idx="3562">
                  <c:v>460</c:v>
                </c:pt>
                <c:pt idx="3563">
                  <c:v>460</c:v>
                </c:pt>
                <c:pt idx="3564">
                  <c:v>460</c:v>
                </c:pt>
                <c:pt idx="3565">
                  <c:v>460</c:v>
                </c:pt>
                <c:pt idx="3566">
                  <c:v>460</c:v>
                </c:pt>
                <c:pt idx="3567">
                  <c:v>460</c:v>
                </c:pt>
                <c:pt idx="3568">
                  <c:v>460</c:v>
                </c:pt>
                <c:pt idx="3569">
                  <c:v>460</c:v>
                </c:pt>
                <c:pt idx="3570">
                  <c:v>460</c:v>
                </c:pt>
                <c:pt idx="3571">
                  <c:v>460</c:v>
                </c:pt>
                <c:pt idx="3572">
                  <c:v>460</c:v>
                </c:pt>
                <c:pt idx="3573">
                  <c:v>455</c:v>
                </c:pt>
                <c:pt idx="3574">
                  <c:v>455</c:v>
                </c:pt>
                <c:pt idx="3575">
                  <c:v>455</c:v>
                </c:pt>
                <c:pt idx="3576">
                  <c:v>455</c:v>
                </c:pt>
                <c:pt idx="3577">
                  <c:v>455</c:v>
                </c:pt>
                <c:pt idx="3578">
                  <c:v>455</c:v>
                </c:pt>
                <c:pt idx="3579">
                  <c:v>455</c:v>
                </c:pt>
                <c:pt idx="3580">
                  <c:v>455</c:v>
                </c:pt>
                <c:pt idx="3581">
                  <c:v>455</c:v>
                </c:pt>
                <c:pt idx="3582">
                  <c:v>455</c:v>
                </c:pt>
                <c:pt idx="3583">
                  <c:v>455</c:v>
                </c:pt>
                <c:pt idx="3584">
                  <c:v>455</c:v>
                </c:pt>
                <c:pt idx="3585">
                  <c:v>455</c:v>
                </c:pt>
                <c:pt idx="3586">
                  <c:v>455</c:v>
                </c:pt>
                <c:pt idx="3587">
                  <c:v>455</c:v>
                </c:pt>
                <c:pt idx="3588">
                  <c:v>455</c:v>
                </c:pt>
                <c:pt idx="3589">
                  <c:v>200</c:v>
                </c:pt>
                <c:pt idx="3590">
                  <c:v>295</c:v>
                </c:pt>
                <c:pt idx="3591">
                  <c:v>308</c:v>
                </c:pt>
                <c:pt idx="3592">
                  <c:v>308</c:v>
                </c:pt>
                <c:pt idx="3593">
                  <c:v>308</c:v>
                </c:pt>
                <c:pt idx="3594">
                  <c:v>308</c:v>
                </c:pt>
                <c:pt idx="3595">
                  <c:v>295</c:v>
                </c:pt>
                <c:pt idx="3596">
                  <c:v>280</c:v>
                </c:pt>
                <c:pt idx="3597">
                  <c:v>280</c:v>
                </c:pt>
                <c:pt idx="3598">
                  <c:v>280</c:v>
                </c:pt>
                <c:pt idx="3599">
                  <c:v>280</c:v>
                </c:pt>
                <c:pt idx="3600">
                  <c:v>280</c:v>
                </c:pt>
                <c:pt idx="3601">
                  <c:v>280</c:v>
                </c:pt>
                <c:pt idx="3602">
                  <c:v>250</c:v>
                </c:pt>
                <c:pt idx="3603">
                  <c:v>230</c:v>
                </c:pt>
                <c:pt idx="3604">
                  <c:v>250</c:v>
                </c:pt>
                <c:pt idx="3605">
                  <c:v>230</c:v>
                </c:pt>
                <c:pt idx="3606">
                  <c:v>175</c:v>
                </c:pt>
                <c:pt idx="3607">
                  <c:v>175</c:v>
                </c:pt>
                <c:pt idx="3608">
                  <c:v>175</c:v>
                </c:pt>
                <c:pt idx="3609">
                  <c:v>175</c:v>
                </c:pt>
                <c:pt idx="3610">
                  <c:v>252</c:v>
                </c:pt>
                <c:pt idx="3611">
                  <c:v>252</c:v>
                </c:pt>
                <c:pt idx="3612">
                  <c:v>252</c:v>
                </c:pt>
                <c:pt idx="3613">
                  <c:v>250</c:v>
                </c:pt>
                <c:pt idx="3614">
                  <c:v>250</c:v>
                </c:pt>
                <c:pt idx="3615">
                  <c:v>250</c:v>
                </c:pt>
                <c:pt idx="3616">
                  <c:v>250</c:v>
                </c:pt>
                <c:pt idx="3617">
                  <c:v>171</c:v>
                </c:pt>
                <c:pt idx="3618">
                  <c:v>170</c:v>
                </c:pt>
                <c:pt idx="3619">
                  <c:v>170</c:v>
                </c:pt>
                <c:pt idx="3620">
                  <c:v>168</c:v>
                </c:pt>
                <c:pt idx="3621">
                  <c:v>168</c:v>
                </c:pt>
                <c:pt idx="3622">
                  <c:v>168</c:v>
                </c:pt>
                <c:pt idx="3623">
                  <c:v>168</c:v>
                </c:pt>
                <c:pt idx="3624">
                  <c:v>168</c:v>
                </c:pt>
                <c:pt idx="3625">
                  <c:v>168</c:v>
                </c:pt>
                <c:pt idx="3626">
                  <c:v>168</c:v>
                </c:pt>
                <c:pt idx="3627">
                  <c:v>168</c:v>
                </c:pt>
                <c:pt idx="3628">
                  <c:v>375</c:v>
                </c:pt>
                <c:pt idx="3629">
                  <c:v>241</c:v>
                </c:pt>
                <c:pt idx="3630">
                  <c:v>241</c:v>
                </c:pt>
                <c:pt idx="3631">
                  <c:v>235</c:v>
                </c:pt>
                <c:pt idx="3632">
                  <c:v>235</c:v>
                </c:pt>
                <c:pt idx="3633">
                  <c:v>235</c:v>
                </c:pt>
                <c:pt idx="3634">
                  <c:v>235</c:v>
                </c:pt>
                <c:pt idx="3635">
                  <c:v>235</c:v>
                </c:pt>
                <c:pt idx="3636">
                  <c:v>235</c:v>
                </c:pt>
                <c:pt idx="3637">
                  <c:v>235</c:v>
                </c:pt>
                <c:pt idx="3638">
                  <c:v>235</c:v>
                </c:pt>
                <c:pt idx="3639">
                  <c:v>227</c:v>
                </c:pt>
                <c:pt idx="3640">
                  <c:v>227</c:v>
                </c:pt>
                <c:pt idx="3641">
                  <c:v>227</c:v>
                </c:pt>
                <c:pt idx="3642">
                  <c:v>208</c:v>
                </c:pt>
                <c:pt idx="3643">
                  <c:v>208</c:v>
                </c:pt>
                <c:pt idx="3644">
                  <c:v>208</c:v>
                </c:pt>
                <c:pt idx="3645">
                  <c:v>208</c:v>
                </c:pt>
                <c:pt idx="3646">
                  <c:v>208</c:v>
                </c:pt>
                <c:pt idx="3647">
                  <c:v>195</c:v>
                </c:pt>
                <c:pt idx="3648">
                  <c:v>195</c:v>
                </c:pt>
                <c:pt idx="3649">
                  <c:v>180</c:v>
                </c:pt>
                <c:pt idx="3650">
                  <c:v>180</c:v>
                </c:pt>
                <c:pt idx="3651">
                  <c:v>180</c:v>
                </c:pt>
                <c:pt idx="3652">
                  <c:v>176</c:v>
                </c:pt>
                <c:pt idx="3653">
                  <c:v>176</c:v>
                </c:pt>
                <c:pt idx="3654">
                  <c:v>176</c:v>
                </c:pt>
                <c:pt idx="3655">
                  <c:v>176</c:v>
                </c:pt>
                <c:pt idx="3656">
                  <c:v>176</c:v>
                </c:pt>
                <c:pt idx="3657">
                  <c:v>171</c:v>
                </c:pt>
                <c:pt idx="3658">
                  <c:v>171</c:v>
                </c:pt>
                <c:pt idx="3659">
                  <c:v>170</c:v>
                </c:pt>
                <c:pt idx="3660">
                  <c:v>170</c:v>
                </c:pt>
                <c:pt idx="3661">
                  <c:v>170</c:v>
                </c:pt>
                <c:pt idx="3662">
                  <c:v>170</c:v>
                </c:pt>
                <c:pt idx="3663">
                  <c:v>170</c:v>
                </c:pt>
                <c:pt idx="3664">
                  <c:v>170</c:v>
                </c:pt>
                <c:pt idx="3665">
                  <c:v>170</c:v>
                </c:pt>
                <c:pt idx="3666">
                  <c:v>170</c:v>
                </c:pt>
                <c:pt idx="3667">
                  <c:v>167</c:v>
                </c:pt>
                <c:pt idx="3668">
                  <c:v>167</c:v>
                </c:pt>
                <c:pt idx="3669">
                  <c:v>158</c:v>
                </c:pt>
                <c:pt idx="3670">
                  <c:v>158</c:v>
                </c:pt>
                <c:pt idx="3671">
                  <c:v>158</c:v>
                </c:pt>
                <c:pt idx="3672">
                  <c:v>158</c:v>
                </c:pt>
                <c:pt idx="3673">
                  <c:v>158</c:v>
                </c:pt>
                <c:pt idx="3674">
                  <c:v>158</c:v>
                </c:pt>
                <c:pt idx="3675">
                  <c:v>158</c:v>
                </c:pt>
                <c:pt idx="3676">
                  <c:v>158</c:v>
                </c:pt>
                <c:pt idx="3677">
                  <c:v>158</c:v>
                </c:pt>
                <c:pt idx="3678">
                  <c:v>158</c:v>
                </c:pt>
                <c:pt idx="3679">
                  <c:v>157</c:v>
                </c:pt>
                <c:pt idx="3680">
                  <c:v>157</c:v>
                </c:pt>
                <c:pt idx="3681">
                  <c:v>157</c:v>
                </c:pt>
                <c:pt idx="3682">
                  <c:v>157</c:v>
                </c:pt>
                <c:pt idx="3683">
                  <c:v>157</c:v>
                </c:pt>
                <c:pt idx="3684">
                  <c:v>157</c:v>
                </c:pt>
                <c:pt idx="3685">
                  <c:v>155</c:v>
                </c:pt>
                <c:pt idx="3686">
                  <c:v>155</c:v>
                </c:pt>
                <c:pt idx="3687">
                  <c:v>155</c:v>
                </c:pt>
                <c:pt idx="3688">
                  <c:v>155</c:v>
                </c:pt>
                <c:pt idx="3689">
                  <c:v>155</c:v>
                </c:pt>
                <c:pt idx="3690">
                  <c:v>155</c:v>
                </c:pt>
                <c:pt idx="3691">
                  <c:v>155</c:v>
                </c:pt>
                <c:pt idx="3692">
                  <c:v>155</c:v>
                </c:pt>
                <c:pt idx="3693">
                  <c:v>155</c:v>
                </c:pt>
                <c:pt idx="3694">
                  <c:v>155</c:v>
                </c:pt>
                <c:pt idx="3695">
                  <c:v>155</c:v>
                </c:pt>
                <c:pt idx="3696">
                  <c:v>155</c:v>
                </c:pt>
                <c:pt idx="3697">
                  <c:v>155</c:v>
                </c:pt>
                <c:pt idx="3698">
                  <c:v>155</c:v>
                </c:pt>
                <c:pt idx="3699">
                  <c:v>155</c:v>
                </c:pt>
                <c:pt idx="3700">
                  <c:v>155</c:v>
                </c:pt>
                <c:pt idx="3701">
                  <c:v>155</c:v>
                </c:pt>
                <c:pt idx="3702">
                  <c:v>155</c:v>
                </c:pt>
                <c:pt idx="3703">
                  <c:v>155</c:v>
                </c:pt>
                <c:pt idx="3704">
                  <c:v>140</c:v>
                </c:pt>
                <c:pt idx="3705">
                  <c:v>140</c:v>
                </c:pt>
                <c:pt idx="3706">
                  <c:v>140</c:v>
                </c:pt>
                <c:pt idx="3707">
                  <c:v>140</c:v>
                </c:pt>
                <c:pt idx="3708">
                  <c:v>140</c:v>
                </c:pt>
                <c:pt idx="3709">
                  <c:v>140</c:v>
                </c:pt>
                <c:pt idx="3710">
                  <c:v>140</c:v>
                </c:pt>
                <c:pt idx="3711">
                  <c:v>140</c:v>
                </c:pt>
                <c:pt idx="3712">
                  <c:v>140</c:v>
                </c:pt>
                <c:pt idx="3713">
                  <c:v>130</c:v>
                </c:pt>
                <c:pt idx="3714">
                  <c:v>130</c:v>
                </c:pt>
                <c:pt idx="3715">
                  <c:v>130</c:v>
                </c:pt>
                <c:pt idx="3716">
                  <c:v>130</c:v>
                </c:pt>
                <c:pt idx="3717">
                  <c:v>130</c:v>
                </c:pt>
                <c:pt idx="3718">
                  <c:v>130</c:v>
                </c:pt>
                <c:pt idx="3719">
                  <c:v>130</c:v>
                </c:pt>
                <c:pt idx="3720">
                  <c:v>130</c:v>
                </c:pt>
                <c:pt idx="3721">
                  <c:v>130</c:v>
                </c:pt>
                <c:pt idx="3722">
                  <c:v>130</c:v>
                </c:pt>
                <c:pt idx="3723">
                  <c:v>125</c:v>
                </c:pt>
                <c:pt idx="3724">
                  <c:v>125</c:v>
                </c:pt>
                <c:pt idx="3725">
                  <c:v>120</c:v>
                </c:pt>
                <c:pt idx="3726">
                  <c:v>120</c:v>
                </c:pt>
                <c:pt idx="3727">
                  <c:v>90</c:v>
                </c:pt>
                <c:pt idx="3728">
                  <c:v>90</c:v>
                </c:pt>
                <c:pt idx="3729">
                  <c:v>227</c:v>
                </c:pt>
                <c:pt idx="3730">
                  <c:v>227</c:v>
                </c:pt>
                <c:pt idx="3731">
                  <c:v>300</c:v>
                </c:pt>
                <c:pt idx="3732">
                  <c:v>292</c:v>
                </c:pt>
                <c:pt idx="3733">
                  <c:v>292</c:v>
                </c:pt>
                <c:pt idx="3734">
                  <c:v>268</c:v>
                </c:pt>
                <c:pt idx="3735">
                  <c:v>268</c:v>
                </c:pt>
                <c:pt idx="3736">
                  <c:v>268</c:v>
                </c:pt>
                <c:pt idx="3737">
                  <c:v>260</c:v>
                </c:pt>
                <c:pt idx="3738">
                  <c:v>260</c:v>
                </c:pt>
                <c:pt idx="3739">
                  <c:v>260</c:v>
                </c:pt>
                <c:pt idx="3740">
                  <c:v>260</c:v>
                </c:pt>
                <c:pt idx="3741">
                  <c:v>260</c:v>
                </c:pt>
                <c:pt idx="3742">
                  <c:v>260</c:v>
                </c:pt>
                <c:pt idx="3743">
                  <c:v>260</c:v>
                </c:pt>
                <c:pt idx="3744">
                  <c:v>260</c:v>
                </c:pt>
                <c:pt idx="3745">
                  <c:v>260</c:v>
                </c:pt>
                <c:pt idx="3746">
                  <c:v>260</c:v>
                </c:pt>
                <c:pt idx="3747">
                  <c:v>260</c:v>
                </c:pt>
                <c:pt idx="3748">
                  <c:v>260</c:v>
                </c:pt>
                <c:pt idx="3749">
                  <c:v>260</c:v>
                </c:pt>
                <c:pt idx="3750">
                  <c:v>260</c:v>
                </c:pt>
                <c:pt idx="3751">
                  <c:v>260</c:v>
                </c:pt>
                <c:pt idx="3752">
                  <c:v>260</c:v>
                </c:pt>
                <c:pt idx="3753">
                  <c:v>260</c:v>
                </c:pt>
                <c:pt idx="3754">
                  <c:v>260</c:v>
                </c:pt>
                <c:pt idx="3755">
                  <c:v>260</c:v>
                </c:pt>
                <c:pt idx="3756">
                  <c:v>260</c:v>
                </c:pt>
                <c:pt idx="3757">
                  <c:v>260</c:v>
                </c:pt>
                <c:pt idx="3758">
                  <c:v>260</c:v>
                </c:pt>
                <c:pt idx="3759">
                  <c:v>260</c:v>
                </c:pt>
                <c:pt idx="3760">
                  <c:v>260</c:v>
                </c:pt>
                <c:pt idx="3761">
                  <c:v>241</c:v>
                </c:pt>
                <c:pt idx="3762">
                  <c:v>241</c:v>
                </c:pt>
                <c:pt idx="3763">
                  <c:v>240</c:v>
                </c:pt>
                <c:pt idx="3764">
                  <c:v>240</c:v>
                </c:pt>
                <c:pt idx="3765">
                  <c:v>240</c:v>
                </c:pt>
                <c:pt idx="3766">
                  <c:v>240</c:v>
                </c:pt>
                <c:pt idx="3767">
                  <c:v>240</c:v>
                </c:pt>
                <c:pt idx="3768">
                  <c:v>240</c:v>
                </c:pt>
                <c:pt idx="3769">
                  <c:v>240</c:v>
                </c:pt>
                <c:pt idx="3770">
                  <c:v>240</c:v>
                </c:pt>
                <c:pt idx="3771">
                  <c:v>240</c:v>
                </c:pt>
                <c:pt idx="3772">
                  <c:v>240</c:v>
                </c:pt>
                <c:pt idx="3773">
                  <c:v>235</c:v>
                </c:pt>
                <c:pt idx="3774">
                  <c:v>235</c:v>
                </c:pt>
                <c:pt idx="3775">
                  <c:v>220</c:v>
                </c:pt>
                <c:pt idx="3776">
                  <c:v>220</c:v>
                </c:pt>
                <c:pt idx="3777">
                  <c:v>220</c:v>
                </c:pt>
                <c:pt idx="3778">
                  <c:v>220</c:v>
                </c:pt>
                <c:pt idx="3779">
                  <c:v>220</c:v>
                </c:pt>
                <c:pt idx="3780">
                  <c:v>208</c:v>
                </c:pt>
                <c:pt idx="3781">
                  <c:v>208</c:v>
                </c:pt>
                <c:pt idx="3782">
                  <c:v>205</c:v>
                </c:pt>
                <c:pt idx="3783">
                  <c:v>200</c:v>
                </c:pt>
                <c:pt idx="3784">
                  <c:v>197</c:v>
                </c:pt>
                <c:pt idx="3785">
                  <c:v>197</c:v>
                </c:pt>
                <c:pt idx="3786">
                  <c:v>185</c:v>
                </c:pt>
                <c:pt idx="3787">
                  <c:v>185</c:v>
                </c:pt>
                <c:pt idx="3788">
                  <c:v>182</c:v>
                </c:pt>
                <c:pt idx="3789">
                  <c:v>182</c:v>
                </c:pt>
                <c:pt idx="3790">
                  <c:v>182</c:v>
                </c:pt>
                <c:pt idx="3791">
                  <c:v>182</c:v>
                </c:pt>
                <c:pt idx="3792">
                  <c:v>182</c:v>
                </c:pt>
                <c:pt idx="3793">
                  <c:v>182</c:v>
                </c:pt>
                <c:pt idx="3794">
                  <c:v>171</c:v>
                </c:pt>
                <c:pt idx="3795">
                  <c:v>171</c:v>
                </c:pt>
                <c:pt idx="3796">
                  <c:v>171</c:v>
                </c:pt>
                <c:pt idx="3797">
                  <c:v>171</c:v>
                </c:pt>
                <c:pt idx="3798">
                  <c:v>171</c:v>
                </c:pt>
                <c:pt idx="3799">
                  <c:v>171</c:v>
                </c:pt>
                <c:pt idx="3800">
                  <c:v>167</c:v>
                </c:pt>
                <c:pt idx="3801">
                  <c:v>167</c:v>
                </c:pt>
                <c:pt idx="3802">
                  <c:v>167</c:v>
                </c:pt>
                <c:pt idx="3803">
                  <c:v>167</c:v>
                </c:pt>
                <c:pt idx="3804">
                  <c:v>167</c:v>
                </c:pt>
                <c:pt idx="3805">
                  <c:v>167</c:v>
                </c:pt>
                <c:pt idx="3806">
                  <c:v>167</c:v>
                </c:pt>
                <c:pt idx="3807">
                  <c:v>167</c:v>
                </c:pt>
                <c:pt idx="3808">
                  <c:v>167</c:v>
                </c:pt>
                <c:pt idx="3809">
                  <c:v>160</c:v>
                </c:pt>
                <c:pt idx="3810">
                  <c:v>158</c:v>
                </c:pt>
                <c:pt idx="3811">
                  <c:v>158</c:v>
                </c:pt>
                <c:pt idx="3812">
                  <c:v>158</c:v>
                </c:pt>
                <c:pt idx="3813">
                  <c:v>158</c:v>
                </c:pt>
                <c:pt idx="3814">
                  <c:v>158</c:v>
                </c:pt>
                <c:pt idx="3815">
                  <c:v>158</c:v>
                </c:pt>
                <c:pt idx="3816">
                  <c:v>158</c:v>
                </c:pt>
                <c:pt idx="3817">
                  <c:v>158</c:v>
                </c:pt>
                <c:pt idx="3818">
                  <c:v>158</c:v>
                </c:pt>
                <c:pt idx="3819">
                  <c:v>158</c:v>
                </c:pt>
                <c:pt idx="3820">
                  <c:v>158</c:v>
                </c:pt>
                <c:pt idx="3821">
                  <c:v>158</c:v>
                </c:pt>
                <c:pt idx="3822">
                  <c:v>158</c:v>
                </c:pt>
                <c:pt idx="3823">
                  <c:v>158</c:v>
                </c:pt>
                <c:pt idx="3824">
                  <c:v>158</c:v>
                </c:pt>
                <c:pt idx="3825">
                  <c:v>158</c:v>
                </c:pt>
                <c:pt idx="3826">
                  <c:v>158</c:v>
                </c:pt>
                <c:pt idx="3827">
                  <c:v>158</c:v>
                </c:pt>
                <c:pt idx="3828">
                  <c:v>157</c:v>
                </c:pt>
                <c:pt idx="3829">
                  <c:v>157</c:v>
                </c:pt>
                <c:pt idx="3830">
                  <c:v>157</c:v>
                </c:pt>
                <c:pt idx="3831">
                  <c:v>157</c:v>
                </c:pt>
                <c:pt idx="3832">
                  <c:v>157</c:v>
                </c:pt>
                <c:pt idx="3833">
                  <c:v>140</c:v>
                </c:pt>
                <c:pt idx="3834">
                  <c:v>140</c:v>
                </c:pt>
                <c:pt idx="3835">
                  <c:v>140</c:v>
                </c:pt>
                <c:pt idx="3836">
                  <c:v>140</c:v>
                </c:pt>
                <c:pt idx="3837">
                  <c:v>140</c:v>
                </c:pt>
                <c:pt idx="3838">
                  <c:v>138</c:v>
                </c:pt>
                <c:pt idx="3839">
                  <c:v>125</c:v>
                </c:pt>
                <c:pt idx="3840">
                  <c:v>115</c:v>
                </c:pt>
                <c:pt idx="3841">
                  <c:v>115</c:v>
                </c:pt>
                <c:pt idx="3842">
                  <c:v>115</c:v>
                </c:pt>
                <c:pt idx="3843">
                  <c:v>115</c:v>
                </c:pt>
                <c:pt idx="3844">
                  <c:v>115</c:v>
                </c:pt>
                <c:pt idx="3845">
                  <c:v>115</c:v>
                </c:pt>
                <c:pt idx="3846">
                  <c:v>115</c:v>
                </c:pt>
                <c:pt idx="3847">
                  <c:v>115</c:v>
                </c:pt>
                <c:pt idx="3848">
                  <c:v>580</c:v>
                </c:pt>
                <c:pt idx="3849">
                  <c:v>580</c:v>
                </c:pt>
                <c:pt idx="3850">
                  <c:v>420</c:v>
                </c:pt>
                <c:pt idx="3851">
                  <c:v>420</c:v>
                </c:pt>
                <c:pt idx="3852">
                  <c:v>420</c:v>
                </c:pt>
                <c:pt idx="3853">
                  <c:v>420</c:v>
                </c:pt>
                <c:pt idx="3854">
                  <c:v>420</c:v>
                </c:pt>
                <c:pt idx="3855">
                  <c:v>362</c:v>
                </c:pt>
                <c:pt idx="3856">
                  <c:v>329</c:v>
                </c:pt>
                <c:pt idx="3857">
                  <c:v>329</c:v>
                </c:pt>
                <c:pt idx="3858">
                  <c:v>329</c:v>
                </c:pt>
                <c:pt idx="3859">
                  <c:v>329</c:v>
                </c:pt>
                <c:pt idx="3860">
                  <c:v>329</c:v>
                </c:pt>
                <c:pt idx="3861">
                  <c:v>329</c:v>
                </c:pt>
                <c:pt idx="3862">
                  <c:v>325</c:v>
                </c:pt>
                <c:pt idx="3863">
                  <c:v>325</c:v>
                </c:pt>
                <c:pt idx="3864">
                  <c:v>325</c:v>
                </c:pt>
                <c:pt idx="3865">
                  <c:v>320</c:v>
                </c:pt>
                <c:pt idx="3866">
                  <c:v>315</c:v>
                </c:pt>
                <c:pt idx="3867">
                  <c:v>315</c:v>
                </c:pt>
                <c:pt idx="3868">
                  <c:v>315</c:v>
                </c:pt>
                <c:pt idx="3869">
                  <c:v>311</c:v>
                </c:pt>
                <c:pt idx="3870">
                  <c:v>302</c:v>
                </c:pt>
                <c:pt idx="3871">
                  <c:v>302</c:v>
                </c:pt>
                <c:pt idx="3872">
                  <c:v>302</c:v>
                </c:pt>
                <c:pt idx="3873">
                  <c:v>302</c:v>
                </c:pt>
                <c:pt idx="3874">
                  <c:v>302</c:v>
                </c:pt>
                <c:pt idx="3875">
                  <c:v>302</c:v>
                </c:pt>
                <c:pt idx="3876">
                  <c:v>302</c:v>
                </c:pt>
                <c:pt idx="3877">
                  <c:v>300</c:v>
                </c:pt>
                <c:pt idx="3878">
                  <c:v>300</c:v>
                </c:pt>
                <c:pt idx="3879">
                  <c:v>300</c:v>
                </c:pt>
                <c:pt idx="3880">
                  <c:v>295</c:v>
                </c:pt>
                <c:pt idx="3881">
                  <c:v>293</c:v>
                </c:pt>
                <c:pt idx="3882">
                  <c:v>290</c:v>
                </c:pt>
                <c:pt idx="3883">
                  <c:v>290</c:v>
                </c:pt>
                <c:pt idx="3884">
                  <c:v>290</c:v>
                </c:pt>
                <c:pt idx="3885">
                  <c:v>290</c:v>
                </c:pt>
                <c:pt idx="3886">
                  <c:v>290</c:v>
                </c:pt>
                <c:pt idx="3887">
                  <c:v>290</c:v>
                </c:pt>
                <c:pt idx="3888">
                  <c:v>290</c:v>
                </c:pt>
                <c:pt idx="3889">
                  <c:v>280</c:v>
                </c:pt>
                <c:pt idx="3890">
                  <c:v>280</c:v>
                </c:pt>
                <c:pt idx="3891">
                  <c:v>280</c:v>
                </c:pt>
                <c:pt idx="3892">
                  <c:v>280</c:v>
                </c:pt>
                <c:pt idx="3893">
                  <c:v>279</c:v>
                </c:pt>
                <c:pt idx="3894">
                  <c:v>279</c:v>
                </c:pt>
                <c:pt idx="3895">
                  <c:v>279</c:v>
                </c:pt>
                <c:pt idx="3896">
                  <c:v>279</c:v>
                </c:pt>
                <c:pt idx="3897">
                  <c:v>279</c:v>
                </c:pt>
                <c:pt idx="3898">
                  <c:v>273</c:v>
                </c:pt>
                <c:pt idx="3899">
                  <c:v>273</c:v>
                </c:pt>
                <c:pt idx="3900">
                  <c:v>272</c:v>
                </c:pt>
                <c:pt idx="3901">
                  <c:v>272</c:v>
                </c:pt>
                <c:pt idx="3902">
                  <c:v>272</c:v>
                </c:pt>
                <c:pt idx="3903">
                  <c:v>272</c:v>
                </c:pt>
                <c:pt idx="3904">
                  <c:v>265</c:v>
                </c:pt>
                <c:pt idx="3905">
                  <c:v>256</c:v>
                </c:pt>
                <c:pt idx="3906">
                  <c:v>256</c:v>
                </c:pt>
                <c:pt idx="3907">
                  <c:v>250</c:v>
                </c:pt>
                <c:pt idx="3908">
                  <c:v>250</c:v>
                </c:pt>
                <c:pt idx="3909">
                  <c:v>250</c:v>
                </c:pt>
                <c:pt idx="3910">
                  <c:v>250</c:v>
                </c:pt>
                <c:pt idx="3911">
                  <c:v>250</c:v>
                </c:pt>
                <c:pt idx="3912">
                  <c:v>245</c:v>
                </c:pt>
                <c:pt idx="3913">
                  <c:v>245</c:v>
                </c:pt>
                <c:pt idx="3914">
                  <c:v>245</c:v>
                </c:pt>
                <c:pt idx="3915">
                  <c:v>245</c:v>
                </c:pt>
                <c:pt idx="3916">
                  <c:v>245</c:v>
                </c:pt>
                <c:pt idx="3917">
                  <c:v>245</c:v>
                </c:pt>
                <c:pt idx="3918">
                  <c:v>245</c:v>
                </c:pt>
                <c:pt idx="3919">
                  <c:v>245</c:v>
                </c:pt>
                <c:pt idx="3920">
                  <c:v>245</c:v>
                </c:pt>
                <c:pt idx="3921">
                  <c:v>245</c:v>
                </c:pt>
                <c:pt idx="3922">
                  <c:v>240</c:v>
                </c:pt>
                <c:pt idx="3923">
                  <c:v>240</c:v>
                </c:pt>
                <c:pt idx="3924">
                  <c:v>240</c:v>
                </c:pt>
                <c:pt idx="3925">
                  <c:v>240</c:v>
                </c:pt>
                <c:pt idx="3926">
                  <c:v>240</c:v>
                </c:pt>
                <c:pt idx="3927">
                  <c:v>240</c:v>
                </c:pt>
                <c:pt idx="3928">
                  <c:v>240</c:v>
                </c:pt>
                <c:pt idx="3929">
                  <c:v>224</c:v>
                </c:pt>
                <c:pt idx="3930">
                  <c:v>220</c:v>
                </c:pt>
                <c:pt idx="3931">
                  <c:v>220</c:v>
                </c:pt>
                <c:pt idx="3932">
                  <c:v>220</c:v>
                </c:pt>
                <c:pt idx="3933">
                  <c:v>220</c:v>
                </c:pt>
                <c:pt idx="3934">
                  <c:v>210</c:v>
                </c:pt>
                <c:pt idx="3935">
                  <c:v>201</c:v>
                </c:pt>
                <c:pt idx="3936">
                  <c:v>201</c:v>
                </c:pt>
                <c:pt idx="3937">
                  <c:v>201</c:v>
                </c:pt>
                <c:pt idx="3938">
                  <c:v>201</c:v>
                </c:pt>
                <c:pt idx="3939">
                  <c:v>200</c:v>
                </c:pt>
                <c:pt idx="3940">
                  <c:v>200</c:v>
                </c:pt>
                <c:pt idx="3941">
                  <c:v>200</c:v>
                </c:pt>
                <c:pt idx="3942">
                  <c:v>200</c:v>
                </c:pt>
                <c:pt idx="3943">
                  <c:v>200</c:v>
                </c:pt>
                <c:pt idx="3944">
                  <c:v>200</c:v>
                </c:pt>
                <c:pt idx="3945">
                  <c:v>200</c:v>
                </c:pt>
                <c:pt idx="3946">
                  <c:v>200</c:v>
                </c:pt>
                <c:pt idx="3947">
                  <c:v>200</c:v>
                </c:pt>
                <c:pt idx="3948">
                  <c:v>200</c:v>
                </c:pt>
                <c:pt idx="3949">
                  <c:v>200</c:v>
                </c:pt>
                <c:pt idx="3950">
                  <c:v>200</c:v>
                </c:pt>
                <c:pt idx="3951">
                  <c:v>200</c:v>
                </c:pt>
                <c:pt idx="3952">
                  <c:v>182</c:v>
                </c:pt>
                <c:pt idx="3953">
                  <c:v>182</c:v>
                </c:pt>
                <c:pt idx="3954">
                  <c:v>182</c:v>
                </c:pt>
                <c:pt idx="3955">
                  <c:v>182</c:v>
                </c:pt>
                <c:pt idx="3956">
                  <c:v>182</c:v>
                </c:pt>
                <c:pt idx="3957">
                  <c:v>182</c:v>
                </c:pt>
                <c:pt idx="3958">
                  <c:v>182</c:v>
                </c:pt>
                <c:pt idx="3959">
                  <c:v>180</c:v>
                </c:pt>
                <c:pt idx="3960">
                  <c:v>180</c:v>
                </c:pt>
                <c:pt idx="3961">
                  <c:v>180</c:v>
                </c:pt>
                <c:pt idx="3962">
                  <c:v>180</c:v>
                </c:pt>
                <c:pt idx="3963">
                  <c:v>180</c:v>
                </c:pt>
                <c:pt idx="3964">
                  <c:v>180</c:v>
                </c:pt>
                <c:pt idx="3965">
                  <c:v>180</c:v>
                </c:pt>
                <c:pt idx="3966">
                  <c:v>180</c:v>
                </c:pt>
                <c:pt idx="3967">
                  <c:v>180</c:v>
                </c:pt>
                <c:pt idx="3968">
                  <c:v>180</c:v>
                </c:pt>
                <c:pt idx="3969">
                  <c:v>180</c:v>
                </c:pt>
                <c:pt idx="3970">
                  <c:v>180</c:v>
                </c:pt>
                <c:pt idx="3971">
                  <c:v>171</c:v>
                </c:pt>
                <c:pt idx="3972">
                  <c:v>171</c:v>
                </c:pt>
                <c:pt idx="3973">
                  <c:v>171</c:v>
                </c:pt>
                <c:pt idx="3974">
                  <c:v>169</c:v>
                </c:pt>
                <c:pt idx="3975">
                  <c:v>169</c:v>
                </c:pt>
                <c:pt idx="3976">
                  <c:v>169</c:v>
                </c:pt>
                <c:pt idx="3977">
                  <c:v>169</c:v>
                </c:pt>
                <c:pt idx="3978">
                  <c:v>169</c:v>
                </c:pt>
                <c:pt idx="3979">
                  <c:v>169</c:v>
                </c:pt>
                <c:pt idx="3980">
                  <c:v>169</c:v>
                </c:pt>
                <c:pt idx="3981">
                  <c:v>169</c:v>
                </c:pt>
                <c:pt idx="3982">
                  <c:v>162</c:v>
                </c:pt>
                <c:pt idx="3983">
                  <c:v>162</c:v>
                </c:pt>
                <c:pt idx="3984">
                  <c:v>162</c:v>
                </c:pt>
                <c:pt idx="3985">
                  <c:v>162</c:v>
                </c:pt>
                <c:pt idx="3986">
                  <c:v>162</c:v>
                </c:pt>
                <c:pt idx="3987">
                  <c:v>162</c:v>
                </c:pt>
                <c:pt idx="3988">
                  <c:v>162</c:v>
                </c:pt>
                <c:pt idx="3989">
                  <c:v>161</c:v>
                </c:pt>
                <c:pt idx="3990">
                  <c:v>161</c:v>
                </c:pt>
                <c:pt idx="3991">
                  <c:v>161</c:v>
                </c:pt>
                <c:pt idx="3992">
                  <c:v>161</c:v>
                </c:pt>
                <c:pt idx="3993">
                  <c:v>161</c:v>
                </c:pt>
                <c:pt idx="3994">
                  <c:v>160</c:v>
                </c:pt>
                <c:pt idx="3995">
                  <c:v>160</c:v>
                </c:pt>
                <c:pt idx="3996">
                  <c:v>150</c:v>
                </c:pt>
                <c:pt idx="3997">
                  <c:v>150</c:v>
                </c:pt>
                <c:pt idx="3998">
                  <c:v>150</c:v>
                </c:pt>
                <c:pt idx="3999">
                  <c:v>150</c:v>
                </c:pt>
                <c:pt idx="4000">
                  <c:v>150</c:v>
                </c:pt>
                <c:pt idx="4001">
                  <c:v>150</c:v>
                </c:pt>
                <c:pt idx="4002">
                  <c:v>150</c:v>
                </c:pt>
                <c:pt idx="4003">
                  <c:v>150</c:v>
                </c:pt>
                <c:pt idx="4004">
                  <c:v>150</c:v>
                </c:pt>
                <c:pt idx="4005">
                  <c:v>150</c:v>
                </c:pt>
                <c:pt idx="4006">
                  <c:v>145</c:v>
                </c:pt>
                <c:pt idx="4007">
                  <c:v>145</c:v>
                </c:pt>
                <c:pt idx="4008">
                  <c:v>140</c:v>
                </c:pt>
                <c:pt idx="4009">
                  <c:v>140</c:v>
                </c:pt>
                <c:pt idx="4010">
                  <c:v>140</c:v>
                </c:pt>
                <c:pt idx="4011">
                  <c:v>138</c:v>
                </c:pt>
                <c:pt idx="4012">
                  <c:v>138</c:v>
                </c:pt>
                <c:pt idx="4013">
                  <c:v>127</c:v>
                </c:pt>
                <c:pt idx="4014">
                  <c:v>127</c:v>
                </c:pt>
                <c:pt idx="4015">
                  <c:v>127</c:v>
                </c:pt>
                <c:pt idx="4016">
                  <c:v>127</c:v>
                </c:pt>
                <c:pt idx="4017">
                  <c:v>127</c:v>
                </c:pt>
                <c:pt idx="4018">
                  <c:v>127</c:v>
                </c:pt>
                <c:pt idx="4019">
                  <c:v>127</c:v>
                </c:pt>
                <c:pt idx="4020">
                  <c:v>127</c:v>
                </c:pt>
                <c:pt idx="4021">
                  <c:v>127</c:v>
                </c:pt>
                <c:pt idx="4022">
                  <c:v>127</c:v>
                </c:pt>
                <c:pt idx="4023">
                  <c:v>126</c:v>
                </c:pt>
                <c:pt idx="4024">
                  <c:v>126</c:v>
                </c:pt>
                <c:pt idx="4025">
                  <c:v>126</c:v>
                </c:pt>
                <c:pt idx="4026">
                  <c:v>126</c:v>
                </c:pt>
                <c:pt idx="4027">
                  <c:v>126</c:v>
                </c:pt>
                <c:pt idx="4028">
                  <c:v>416</c:v>
                </c:pt>
                <c:pt idx="4029">
                  <c:v>415</c:v>
                </c:pt>
                <c:pt idx="4030">
                  <c:v>415</c:v>
                </c:pt>
                <c:pt idx="4031">
                  <c:v>370</c:v>
                </c:pt>
                <c:pt idx="4032">
                  <c:v>335</c:v>
                </c:pt>
                <c:pt idx="4033">
                  <c:v>335</c:v>
                </c:pt>
                <c:pt idx="4034">
                  <c:v>335</c:v>
                </c:pt>
                <c:pt idx="4035">
                  <c:v>335</c:v>
                </c:pt>
                <c:pt idx="4036">
                  <c:v>335</c:v>
                </c:pt>
                <c:pt idx="4037">
                  <c:v>335</c:v>
                </c:pt>
                <c:pt idx="4038">
                  <c:v>335</c:v>
                </c:pt>
                <c:pt idx="4039">
                  <c:v>335</c:v>
                </c:pt>
                <c:pt idx="4040">
                  <c:v>335</c:v>
                </c:pt>
                <c:pt idx="4041">
                  <c:v>325</c:v>
                </c:pt>
                <c:pt idx="4042">
                  <c:v>325</c:v>
                </c:pt>
                <c:pt idx="4043">
                  <c:v>325</c:v>
                </c:pt>
                <c:pt idx="4044">
                  <c:v>325</c:v>
                </c:pt>
                <c:pt idx="4045">
                  <c:v>320</c:v>
                </c:pt>
                <c:pt idx="4046">
                  <c:v>315</c:v>
                </c:pt>
                <c:pt idx="4047">
                  <c:v>315</c:v>
                </c:pt>
                <c:pt idx="4048">
                  <c:v>315</c:v>
                </c:pt>
                <c:pt idx="4049">
                  <c:v>315</c:v>
                </c:pt>
                <c:pt idx="4050">
                  <c:v>311</c:v>
                </c:pt>
                <c:pt idx="4051">
                  <c:v>306</c:v>
                </c:pt>
                <c:pt idx="4052">
                  <c:v>306</c:v>
                </c:pt>
                <c:pt idx="4053">
                  <c:v>306</c:v>
                </c:pt>
                <c:pt idx="4054">
                  <c:v>306</c:v>
                </c:pt>
                <c:pt idx="4055">
                  <c:v>306</c:v>
                </c:pt>
                <c:pt idx="4056">
                  <c:v>306</c:v>
                </c:pt>
                <c:pt idx="4057">
                  <c:v>305</c:v>
                </c:pt>
                <c:pt idx="4058">
                  <c:v>305</c:v>
                </c:pt>
                <c:pt idx="4059">
                  <c:v>304</c:v>
                </c:pt>
                <c:pt idx="4060">
                  <c:v>300</c:v>
                </c:pt>
                <c:pt idx="4061">
                  <c:v>300</c:v>
                </c:pt>
                <c:pt idx="4062">
                  <c:v>300</c:v>
                </c:pt>
                <c:pt idx="4063">
                  <c:v>300</c:v>
                </c:pt>
                <c:pt idx="4064">
                  <c:v>300</c:v>
                </c:pt>
                <c:pt idx="4065">
                  <c:v>300</c:v>
                </c:pt>
                <c:pt idx="4066">
                  <c:v>300</c:v>
                </c:pt>
                <c:pt idx="4067">
                  <c:v>300</c:v>
                </c:pt>
                <c:pt idx="4068">
                  <c:v>293</c:v>
                </c:pt>
                <c:pt idx="4069">
                  <c:v>293</c:v>
                </c:pt>
                <c:pt idx="4070">
                  <c:v>293</c:v>
                </c:pt>
                <c:pt idx="4071">
                  <c:v>293</c:v>
                </c:pt>
                <c:pt idx="4072">
                  <c:v>293</c:v>
                </c:pt>
                <c:pt idx="4073">
                  <c:v>293</c:v>
                </c:pt>
                <c:pt idx="4074">
                  <c:v>293</c:v>
                </c:pt>
                <c:pt idx="4075">
                  <c:v>293</c:v>
                </c:pt>
                <c:pt idx="4076">
                  <c:v>280</c:v>
                </c:pt>
                <c:pt idx="4077">
                  <c:v>280</c:v>
                </c:pt>
                <c:pt idx="4078">
                  <c:v>280</c:v>
                </c:pt>
                <c:pt idx="4079">
                  <c:v>280</c:v>
                </c:pt>
                <c:pt idx="4080">
                  <c:v>279</c:v>
                </c:pt>
                <c:pt idx="4081">
                  <c:v>279</c:v>
                </c:pt>
                <c:pt idx="4082">
                  <c:v>279</c:v>
                </c:pt>
                <c:pt idx="4083">
                  <c:v>279</c:v>
                </c:pt>
                <c:pt idx="4084">
                  <c:v>279</c:v>
                </c:pt>
                <c:pt idx="4085">
                  <c:v>278</c:v>
                </c:pt>
                <c:pt idx="4086">
                  <c:v>278</c:v>
                </c:pt>
                <c:pt idx="4087">
                  <c:v>278</c:v>
                </c:pt>
                <c:pt idx="4088">
                  <c:v>278</c:v>
                </c:pt>
                <c:pt idx="4089">
                  <c:v>278</c:v>
                </c:pt>
                <c:pt idx="4090">
                  <c:v>278</c:v>
                </c:pt>
                <c:pt idx="4091">
                  <c:v>272</c:v>
                </c:pt>
                <c:pt idx="4092">
                  <c:v>272</c:v>
                </c:pt>
                <c:pt idx="4093">
                  <c:v>272</c:v>
                </c:pt>
                <c:pt idx="4094">
                  <c:v>272</c:v>
                </c:pt>
                <c:pt idx="4095">
                  <c:v>260</c:v>
                </c:pt>
                <c:pt idx="4096">
                  <c:v>260</c:v>
                </c:pt>
                <c:pt idx="4097">
                  <c:v>260</c:v>
                </c:pt>
                <c:pt idx="4098">
                  <c:v>260</c:v>
                </c:pt>
                <c:pt idx="4099">
                  <c:v>260</c:v>
                </c:pt>
                <c:pt idx="4100">
                  <c:v>248</c:v>
                </c:pt>
                <c:pt idx="4101">
                  <c:v>248</c:v>
                </c:pt>
                <c:pt idx="4102">
                  <c:v>248</c:v>
                </c:pt>
                <c:pt idx="4103">
                  <c:v>248</c:v>
                </c:pt>
                <c:pt idx="4104">
                  <c:v>248</c:v>
                </c:pt>
                <c:pt idx="4105">
                  <c:v>248</c:v>
                </c:pt>
                <c:pt idx="4106">
                  <c:v>248</c:v>
                </c:pt>
                <c:pt idx="4107">
                  <c:v>248</c:v>
                </c:pt>
                <c:pt idx="4108">
                  <c:v>248</c:v>
                </c:pt>
                <c:pt idx="4109">
                  <c:v>248</c:v>
                </c:pt>
                <c:pt idx="4110">
                  <c:v>248</c:v>
                </c:pt>
                <c:pt idx="4111">
                  <c:v>248</c:v>
                </c:pt>
                <c:pt idx="4112">
                  <c:v>248</c:v>
                </c:pt>
                <c:pt idx="4113">
                  <c:v>248</c:v>
                </c:pt>
                <c:pt idx="4114">
                  <c:v>248</c:v>
                </c:pt>
                <c:pt idx="4115">
                  <c:v>240</c:v>
                </c:pt>
                <c:pt idx="4116">
                  <c:v>240</c:v>
                </c:pt>
                <c:pt idx="4117">
                  <c:v>240</c:v>
                </c:pt>
                <c:pt idx="4118">
                  <c:v>240</c:v>
                </c:pt>
                <c:pt idx="4119">
                  <c:v>240</c:v>
                </c:pt>
                <c:pt idx="4120">
                  <c:v>240</c:v>
                </c:pt>
                <c:pt idx="4121">
                  <c:v>230</c:v>
                </c:pt>
                <c:pt idx="4122">
                  <c:v>230</c:v>
                </c:pt>
                <c:pt idx="4123">
                  <c:v>227</c:v>
                </c:pt>
                <c:pt idx="4124">
                  <c:v>227</c:v>
                </c:pt>
                <c:pt idx="4125">
                  <c:v>227</c:v>
                </c:pt>
                <c:pt idx="4126">
                  <c:v>225</c:v>
                </c:pt>
                <c:pt idx="4127">
                  <c:v>220</c:v>
                </c:pt>
                <c:pt idx="4128">
                  <c:v>210</c:v>
                </c:pt>
                <c:pt idx="4129">
                  <c:v>210</c:v>
                </c:pt>
                <c:pt idx="4130">
                  <c:v>210</c:v>
                </c:pt>
                <c:pt idx="4131">
                  <c:v>207</c:v>
                </c:pt>
                <c:pt idx="4132">
                  <c:v>150</c:v>
                </c:pt>
                <c:pt idx="4133">
                  <c:v>150</c:v>
                </c:pt>
                <c:pt idx="4134">
                  <c:v>150</c:v>
                </c:pt>
                <c:pt idx="4135">
                  <c:v>150</c:v>
                </c:pt>
                <c:pt idx="4136">
                  <c:v>127</c:v>
                </c:pt>
                <c:pt idx="4137">
                  <c:v>127</c:v>
                </c:pt>
                <c:pt idx="4138">
                  <c:v>127</c:v>
                </c:pt>
                <c:pt idx="4139">
                  <c:v>127</c:v>
                </c:pt>
                <c:pt idx="4140">
                  <c:v>127</c:v>
                </c:pt>
                <c:pt idx="4141">
                  <c:v>127</c:v>
                </c:pt>
                <c:pt idx="4142">
                  <c:v>127</c:v>
                </c:pt>
                <c:pt idx="4143">
                  <c:v>127</c:v>
                </c:pt>
                <c:pt idx="4144">
                  <c:v>127</c:v>
                </c:pt>
                <c:pt idx="4145">
                  <c:v>127</c:v>
                </c:pt>
                <c:pt idx="4146">
                  <c:v>127</c:v>
                </c:pt>
                <c:pt idx="4147">
                  <c:v>127</c:v>
                </c:pt>
                <c:pt idx="4148">
                  <c:v>126</c:v>
                </c:pt>
                <c:pt idx="4149">
                  <c:v>126</c:v>
                </c:pt>
                <c:pt idx="4150">
                  <c:v>126</c:v>
                </c:pt>
                <c:pt idx="4151">
                  <c:v>126</c:v>
                </c:pt>
                <c:pt idx="4152">
                  <c:v>126</c:v>
                </c:pt>
                <c:pt idx="4153">
                  <c:v>125</c:v>
                </c:pt>
                <c:pt idx="4154">
                  <c:v>125</c:v>
                </c:pt>
                <c:pt idx="4155">
                  <c:v>110</c:v>
                </c:pt>
                <c:pt idx="4156">
                  <c:v>110</c:v>
                </c:pt>
                <c:pt idx="4157">
                  <c:v>110</c:v>
                </c:pt>
                <c:pt idx="4158">
                  <c:v>108</c:v>
                </c:pt>
                <c:pt idx="4159">
                  <c:v>333</c:v>
                </c:pt>
                <c:pt idx="4160">
                  <c:v>333</c:v>
                </c:pt>
                <c:pt idx="4161">
                  <c:v>333</c:v>
                </c:pt>
                <c:pt idx="4162">
                  <c:v>333</c:v>
                </c:pt>
                <c:pt idx="4163">
                  <c:v>333</c:v>
                </c:pt>
                <c:pt idx="4164">
                  <c:v>333</c:v>
                </c:pt>
                <c:pt idx="4165">
                  <c:v>333</c:v>
                </c:pt>
                <c:pt idx="4166">
                  <c:v>333</c:v>
                </c:pt>
                <c:pt idx="4167">
                  <c:v>333</c:v>
                </c:pt>
                <c:pt idx="4168">
                  <c:v>333</c:v>
                </c:pt>
                <c:pt idx="4169">
                  <c:v>321</c:v>
                </c:pt>
                <c:pt idx="4170">
                  <c:v>321</c:v>
                </c:pt>
                <c:pt idx="4171">
                  <c:v>321</c:v>
                </c:pt>
                <c:pt idx="4172">
                  <c:v>321</c:v>
                </c:pt>
                <c:pt idx="4173">
                  <c:v>321</c:v>
                </c:pt>
                <c:pt idx="4174">
                  <c:v>321</c:v>
                </c:pt>
                <c:pt idx="4175">
                  <c:v>311</c:v>
                </c:pt>
                <c:pt idx="4176">
                  <c:v>310</c:v>
                </c:pt>
                <c:pt idx="4177">
                  <c:v>310</c:v>
                </c:pt>
                <c:pt idx="4178">
                  <c:v>310</c:v>
                </c:pt>
                <c:pt idx="4179">
                  <c:v>310</c:v>
                </c:pt>
                <c:pt idx="4180">
                  <c:v>310</c:v>
                </c:pt>
                <c:pt idx="4181">
                  <c:v>304</c:v>
                </c:pt>
                <c:pt idx="4182">
                  <c:v>304</c:v>
                </c:pt>
                <c:pt idx="4183">
                  <c:v>304</c:v>
                </c:pt>
                <c:pt idx="4184">
                  <c:v>304</c:v>
                </c:pt>
                <c:pt idx="4185">
                  <c:v>304</c:v>
                </c:pt>
                <c:pt idx="4186">
                  <c:v>304</c:v>
                </c:pt>
                <c:pt idx="4187">
                  <c:v>304</c:v>
                </c:pt>
                <c:pt idx="4188">
                  <c:v>304</c:v>
                </c:pt>
                <c:pt idx="4189">
                  <c:v>304</c:v>
                </c:pt>
                <c:pt idx="4190">
                  <c:v>304</c:v>
                </c:pt>
                <c:pt idx="4191">
                  <c:v>304</c:v>
                </c:pt>
                <c:pt idx="4192">
                  <c:v>304</c:v>
                </c:pt>
                <c:pt idx="4193">
                  <c:v>304</c:v>
                </c:pt>
                <c:pt idx="4194">
                  <c:v>304</c:v>
                </c:pt>
                <c:pt idx="4195">
                  <c:v>304</c:v>
                </c:pt>
                <c:pt idx="4196">
                  <c:v>304</c:v>
                </c:pt>
                <c:pt idx="4197">
                  <c:v>304</c:v>
                </c:pt>
                <c:pt idx="4198">
                  <c:v>304</c:v>
                </c:pt>
                <c:pt idx="4199">
                  <c:v>304</c:v>
                </c:pt>
                <c:pt idx="4200">
                  <c:v>304</c:v>
                </c:pt>
                <c:pt idx="4201">
                  <c:v>304</c:v>
                </c:pt>
                <c:pt idx="4202">
                  <c:v>295</c:v>
                </c:pt>
                <c:pt idx="4203">
                  <c:v>295</c:v>
                </c:pt>
                <c:pt idx="4204">
                  <c:v>295</c:v>
                </c:pt>
                <c:pt idx="4205">
                  <c:v>287</c:v>
                </c:pt>
                <c:pt idx="4206">
                  <c:v>287</c:v>
                </c:pt>
                <c:pt idx="4207">
                  <c:v>287</c:v>
                </c:pt>
                <c:pt idx="4208">
                  <c:v>287</c:v>
                </c:pt>
                <c:pt idx="4209">
                  <c:v>287</c:v>
                </c:pt>
                <c:pt idx="4210">
                  <c:v>278</c:v>
                </c:pt>
                <c:pt idx="4211">
                  <c:v>278</c:v>
                </c:pt>
                <c:pt idx="4212">
                  <c:v>278</c:v>
                </c:pt>
                <c:pt idx="4213">
                  <c:v>278</c:v>
                </c:pt>
                <c:pt idx="4214">
                  <c:v>230</c:v>
                </c:pt>
                <c:pt idx="4215">
                  <c:v>230</c:v>
                </c:pt>
                <c:pt idx="4216">
                  <c:v>230</c:v>
                </c:pt>
                <c:pt idx="4217">
                  <c:v>230</c:v>
                </c:pt>
                <c:pt idx="4218">
                  <c:v>227</c:v>
                </c:pt>
                <c:pt idx="4219">
                  <c:v>220</c:v>
                </c:pt>
                <c:pt idx="4220">
                  <c:v>220</c:v>
                </c:pt>
                <c:pt idx="4221">
                  <c:v>220</c:v>
                </c:pt>
                <c:pt idx="4222">
                  <c:v>220</c:v>
                </c:pt>
                <c:pt idx="4223">
                  <c:v>220</c:v>
                </c:pt>
                <c:pt idx="4224">
                  <c:v>217</c:v>
                </c:pt>
                <c:pt idx="4225">
                  <c:v>217</c:v>
                </c:pt>
                <c:pt idx="4226">
                  <c:v>217</c:v>
                </c:pt>
                <c:pt idx="4227">
                  <c:v>200</c:v>
                </c:pt>
                <c:pt idx="4228">
                  <c:v>200</c:v>
                </c:pt>
                <c:pt idx="4229">
                  <c:v>200</c:v>
                </c:pt>
                <c:pt idx="4230">
                  <c:v>200</c:v>
                </c:pt>
                <c:pt idx="4231">
                  <c:v>323</c:v>
                </c:pt>
                <c:pt idx="4232">
                  <c:v>323</c:v>
                </c:pt>
                <c:pt idx="4233">
                  <c:v>323</c:v>
                </c:pt>
                <c:pt idx="4234">
                  <c:v>323</c:v>
                </c:pt>
                <c:pt idx="4235">
                  <c:v>323</c:v>
                </c:pt>
                <c:pt idx="4236">
                  <c:v>300</c:v>
                </c:pt>
                <c:pt idx="4237">
                  <c:v>300</c:v>
                </c:pt>
                <c:pt idx="4238">
                  <c:v>300</c:v>
                </c:pt>
                <c:pt idx="4239">
                  <c:v>300</c:v>
                </c:pt>
                <c:pt idx="4240">
                  <c:v>200</c:v>
                </c:pt>
                <c:pt idx="4241">
                  <c:v>200</c:v>
                </c:pt>
                <c:pt idx="4242">
                  <c:v>200</c:v>
                </c:pt>
                <c:pt idx="4243">
                  <c:v>200</c:v>
                </c:pt>
                <c:pt idx="4244">
                  <c:v>200</c:v>
                </c:pt>
                <c:pt idx="4245">
                  <c:v>140</c:v>
                </c:pt>
                <c:pt idx="4246">
                  <c:v>140</c:v>
                </c:pt>
                <c:pt idx="4247">
                  <c:v>177</c:v>
                </c:pt>
                <c:pt idx="4248">
                  <c:v>177</c:v>
                </c:pt>
                <c:pt idx="4249">
                  <c:v>177</c:v>
                </c:pt>
                <c:pt idx="4250">
                  <c:v>177</c:v>
                </c:pt>
                <c:pt idx="4251">
                  <c:v>177</c:v>
                </c:pt>
                <c:pt idx="4252">
                  <c:v>177</c:v>
                </c:pt>
                <c:pt idx="4253">
                  <c:v>177</c:v>
                </c:pt>
                <c:pt idx="4254">
                  <c:v>177</c:v>
                </c:pt>
                <c:pt idx="4255">
                  <c:v>133</c:v>
                </c:pt>
                <c:pt idx="4256">
                  <c:v>133</c:v>
                </c:pt>
                <c:pt idx="4257">
                  <c:v>292</c:v>
                </c:pt>
                <c:pt idx="4258">
                  <c:v>292</c:v>
                </c:pt>
                <c:pt idx="4259">
                  <c:v>250</c:v>
                </c:pt>
                <c:pt idx="4260">
                  <c:v>250</c:v>
                </c:pt>
                <c:pt idx="4261">
                  <c:v>160</c:v>
                </c:pt>
                <c:pt idx="4262">
                  <c:v>160</c:v>
                </c:pt>
                <c:pt idx="4263">
                  <c:v>160</c:v>
                </c:pt>
                <c:pt idx="4264">
                  <c:v>158</c:v>
                </c:pt>
                <c:pt idx="4265">
                  <c:v>158</c:v>
                </c:pt>
                <c:pt idx="4266">
                  <c:v>158</c:v>
                </c:pt>
                <c:pt idx="4267">
                  <c:v>158</c:v>
                </c:pt>
                <c:pt idx="4268">
                  <c:v>158</c:v>
                </c:pt>
                <c:pt idx="4269">
                  <c:v>235</c:v>
                </c:pt>
                <c:pt idx="4270">
                  <c:v>235</c:v>
                </c:pt>
                <c:pt idx="4271">
                  <c:v>170</c:v>
                </c:pt>
                <c:pt idx="4272">
                  <c:v>170</c:v>
                </c:pt>
                <c:pt idx="4273">
                  <c:v>168</c:v>
                </c:pt>
                <c:pt idx="4274">
                  <c:v>168</c:v>
                </c:pt>
                <c:pt idx="4275">
                  <c:v>168</c:v>
                </c:pt>
                <c:pt idx="4276">
                  <c:v>168</c:v>
                </c:pt>
                <c:pt idx="4277">
                  <c:v>168</c:v>
                </c:pt>
                <c:pt idx="4278">
                  <c:v>168</c:v>
                </c:pt>
                <c:pt idx="4279">
                  <c:v>168</c:v>
                </c:pt>
                <c:pt idx="4280">
                  <c:v>143</c:v>
                </c:pt>
                <c:pt idx="4281">
                  <c:v>143</c:v>
                </c:pt>
                <c:pt idx="4282">
                  <c:v>143</c:v>
                </c:pt>
                <c:pt idx="4283">
                  <c:v>143</c:v>
                </c:pt>
                <c:pt idx="4284">
                  <c:v>143</c:v>
                </c:pt>
                <c:pt idx="4285">
                  <c:v>143</c:v>
                </c:pt>
                <c:pt idx="4286">
                  <c:v>143</c:v>
                </c:pt>
                <c:pt idx="4287">
                  <c:v>143</c:v>
                </c:pt>
                <c:pt idx="4288">
                  <c:v>143</c:v>
                </c:pt>
                <c:pt idx="4289">
                  <c:v>310</c:v>
                </c:pt>
                <c:pt idx="4290">
                  <c:v>265</c:v>
                </c:pt>
                <c:pt idx="4291">
                  <c:v>265</c:v>
                </c:pt>
                <c:pt idx="4292">
                  <c:v>227</c:v>
                </c:pt>
                <c:pt idx="4293">
                  <c:v>227</c:v>
                </c:pt>
                <c:pt idx="4294">
                  <c:v>227</c:v>
                </c:pt>
                <c:pt idx="4295">
                  <c:v>227</c:v>
                </c:pt>
                <c:pt idx="4296">
                  <c:v>204</c:v>
                </c:pt>
                <c:pt idx="4297">
                  <c:v>190</c:v>
                </c:pt>
                <c:pt idx="4298">
                  <c:v>189</c:v>
                </c:pt>
                <c:pt idx="4299">
                  <c:v>189</c:v>
                </c:pt>
                <c:pt idx="4300">
                  <c:v>189</c:v>
                </c:pt>
                <c:pt idx="4301">
                  <c:v>189</c:v>
                </c:pt>
                <c:pt idx="4302">
                  <c:v>170</c:v>
                </c:pt>
                <c:pt idx="4303">
                  <c:v>170</c:v>
                </c:pt>
                <c:pt idx="4304">
                  <c:v>170</c:v>
                </c:pt>
                <c:pt idx="4305">
                  <c:v>170</c:v>
                </c:pt>
                <c:pt idx="4306">
                  <c:v>170</c:v>
                </c:pt>
                <c:pt idx="4307">
                  <c:v>113</c:v>
                </c:pt>
                <c:pt idx="4308">
                  <c:v>113</c:v>
                </c:pt>
                <c:pt idx="4309">
                  <c:v>100</c:v>
                </c:pt>
                <c:pt idx="4310">
                  <c:v>100</c:v>
                </c:pt>
                <c:pt idx="4311">
                  <c:v>100</c:v>
                </c:pt>
                <c:pt idx="4312">
                  <c:v>100</c:v>
                </c:pt>
                <c:pt idx="4313">
                  <c:v>94</c:v>
                </c:pt>
                <c:pt idx="4314">
                  <c:v>400</c:v>
                </c:pt>
                <c:pt idx="4315">
                  <c:v>329</c:v>
                </c:pt>
                <c:pt idx="4316">
                  <c:v>329</c:v>
                </c:pt>
                <c:pt idx="4317">
                  <c:v>302</c:v>
                </c:pt>
                <c:pt idx="4318">
                  <c:v>302</c:v>
                </c:pt>
                <c:pt idx="4319">
                  <c:v>295</c:v>
                </c:pt>
                <c:pt idx="4320">
                  <c:v>295</c:v>
                </c:pt>
                <c:pt idx="4321">
                  <c:v>295</c:v>
                </c:pt>
                <c:pt idx="4322">
                  <c:v>290</c:v>
                </c:pt>
                <c:pt idx="4323">
                  <c:v>290</c:v>
                </c:pt>
                <c:pt idx="4324">
                  <c:v>290</c:v>
                </c:pt>
                <c:pt idx="4325">
                  <c:v>290</c:v>
                </c:pt>
                <c:pt idx="4326">
                  <c:v>284</c:v>
                </c:pt>
                <c:pt idx="4327">
                  <c:v>284</c:v>
                </c:pt>
                <c:pt idx="4328">
                  <c:v>284</c:v>
                </c:pt>
                <c:pt idx="4329">
                  <c:v>284</c:v>
                </c:pt>
                <c:pt idx="4330">
                  <c:v>280</c:v>
                </c:pt>
                <c:pt idx="4331">
                  <c:v>280</c:v>
                </c:pt>
                <c:pt idx="4332">
                  <c:v>268</c:v>
                </c:pt>
                <c:pt idx="4333">
                  <c:v>268</c:v>
                </c:pt>
                <c:pt idx="4334">
                  <c:v>268</c:v>
                </c:pt>
                <c:pt idx="4335">
                  <c:v>268</c:v>
                </c:pt>
                <c:pt idx="4336">
                  <c:v>268</c:v>
                </c:pt>
                <c:pt idx="4337">
                  <c:v>268</c:v>
                </c:pt>
                <c:pt idx="4338">
                  <c:v>265</c:v>
                </c:pt>
                <c:pt idx="4339">
                  <c:v>260</c:v>
                </c:pt>
                <c:pt idx="4340">
                  <c:v>260</c:v>
                </c:pt>
                <c:pt idx="4341">
                  <c:v>260</c:v>
                </c:pt>
                <c:pt idx="4342">
                  <c:v>260</c:v>
                </c:pt>
                <c:pt idx="4343">
                  <c:v>260</c:v>
                </c:pt>
                <c:pt idx="4344">
                  <c:v>260</c:v>
                </c:pt>
                <c:pt idx="4345">
                  <c:v>260</c:v>
                </c:pt>
                <c:pt idx="4346">
                  <c:v>260</c:v>
                </c:pt>
                <c:pt idx="4347">
                  <c:v>260</c:v>
                </c:pt>
                <c:pt idx="4348">
                  <c:v>260</c:v>
                </c:pt>
                <c:pt idx="4349">
                  <c:v>260</c:v>
                </c:pt>
                <c:pt idx="4350">
                  <c:v>260</c:v>
                </c:pt>
                <c:pt idx="4351">
                  <c:v>260</c:v>
                </c:pt>
                <c:pt idx="4352">
                  <c:v>260</c:v>
                </c:pt>
                <c:pt idx="4353">
                  <c:v>260</c:v>
                </c:pt>
                <c:pt idx="4354">
                  <c:v>260</c:v>
                </c:pt>
                <c:pt idx="4355">
                  <c:v>260</c:v>
                </c:pt>
                <c:pt idx="4356">
                  <c:v>260</c:v>
                </c:pt>
                <c:pt idx="4357">
                  <c:v>256</c:v>
                </c:pt>
                <c:pt idx="4358">
                  <c:v>256</c:v>
                </c:pt>
                <c:pt idx="4359">
                  <c:v>256</c:v>
                </c:pt>
                <c:pt idx="4360">
                  <c:v>256</c:v>
                </c:pt>
                <c:pt idx="4361">
                  <c:v>245</c:v>
                </c:pt>
                <c:pt idx="4362">
                  <c:v>245</c:v>
                </c:pt>
                <c:pt idx="4363">
                  <c:v>245</c:v>
                </c:pt>
                <c:pt idx="4364">
                  <c:v>240</c:v>
                </c:pt>
                <c:pt idx="4365">
                  <c:v>240</c:v>
                </c:pt>
                <c:pt idx="4366">
                  <c:v>240</c:v>
                </c:pt>
                <c:pt idx="4367">
                  <c:v>227</c:v>
                </c:pt>
                <c:pt idx="4368">
                  <c:v>224</c:v>
                </c:pt>
                <c:pt idx="4369">
                  <c:v>224</c:v>
                </c:pt>
                <c:pt idx="4370">
                  <c:v>220</c:v>
                </c:pt>
                <c:pt idx="4371">
                  <c:v>220</c:v>
                </c:pt>
                <c:pt idx="4372">
                  <c:v>220</c:v>
                </c:pt>
                <c:pt idx="4373">
                  <c:v>220</c:v>
                </c:pt>
                <c:pt idx="4374">
                  <c:v>220</c:v>
                </c:pt>
                <c:pt idx="4375">
                  <c:v>204</c:v>
                </c:pt>
                <c:pt idx="4376">
                  <c:v>204</c:v>
                </c:pt>
                <c:pt idx="4377">
                  <c:v>204</c:v>
                </c:pt>
                <c:pt idx="4378">
                  <c:v>200</c:v>
                </c:pt>
                <c:pt idx="4379">
                  <c:v>200</c:v>
                </c:pt>
                <c:pt idx="4380">
                  <c:v>200</c:v>
                </c:pt>
                <c:pt idx="4381">
                  <c:v>200</c:v>
                </c:pt>
                <c:pt idx="4382">
                  <c:v>200</c:v>
                </c:pt>
                <c:pt idx="4383">
                  <c:v>200</c:v>
                </c:pt>
                <c:pt idx="4384">
                  <c:v>200</c:v>
                </c:pt>
                <c:pt idx="4385">
                  <c:v>200</c:v>
                </c:pt>
                <c:pt idx="4386">
                  <c:v>200</c:v>
                </c:pt>
                <c:pt idx="4387">
                  <c:v>200</c:v>
                </c:pt>
                <c:pt idx="4388">
                  <c:v>200</c:v>
                </c:pt>
                <c:pt idx="4389">
                  <c:v>200</c:v>
                </c:pt>
                <c:pt idx="4390">
                  <c:v>200</c:v>
                </c:pt>
                <c:pt idx="4391">
                  <c:v>200</c:v>
                </c:pt>
                <c:pt idx="4392">
                  <c:v>200</c:v>
                </c:pt>
                <c:pt idx="4393">
                  <c:v>200</c:v>
                </c:pt>
                <c:pt idx="4394">
                  <c:v>200</c:v>
                </c:pt>
                <c:pt idx="4395">
                  <c:v>200</c:v>
                </c:pt>
                <c:pt idx="4396">
                  <c:v>200</c:v>
                </c:pt>
                <c:pt idx="4397">
                  <c:v>200</c:v>
                </c:pt>
                <c:pt idx="4398">
                  <c:v>200</c:v>
                </c:pt>
                <c:pt idx="4399">
                  <c:v>200</c:v>
                </c:pt>
                <c:pt idx="4400">
                  <c:v>200</c:v>
                </c:pt>
                <c:pt idx="4401">
                  <c:v>191</c:v>
                </c:pt>
                <c:pt idx="4402">
                  <c:v>190</c:v>
                </c:pt>
                <c:pt idx="4403">
                  <c:v>190</c:v>
                </c:pt>
                <c:pt idx="4404">
                  <c:v>180</c:v>
                </c:pt>
                <c:pt idx="4405">
                  <c:v>175</c:v>
                </c:pt>
                <c:pt idx="4406">
                  <c:v>175</c:v>
                </c:pt>
                <c:pt idx="4407">
                  <c:v>175</c:v>
                </c:pt>
                <c:pt idx="4408">
                  <c:v>169</c:v>
                </c:pt>
                <c:pt idx="4409">
                  <c:v>169</c:v>
                </c:pt>
                <c:pt idx="4410">
                  <c:v>169</c:v>
                </c:pt>
                <c:pt idx="4411">
                  <c:v>169</c:v>
                </c:pt>
                <c:pt idx="4412">
                  <c:v>165</c:v>
                </c:pt>
                <c:pt idx="4413">
                  <c:v>162</c:v>
                </c:pt>
                <c:pt idx="4414">
                  <c:v>162</c:v>
                </c:pt>
                <c:pt idx="4415">
                  <c:v>162</c:v>
                </c:pt>
                <c:pt idx="4416">
                  <c:v>162</c:v>
                </c:pt>
                <c:pt idx="4417">
                  <c:v>162</c:v>
                </c:pt>
                <c:pt idx="4418">
                  <c:v>161</c:v>
                </c:pt>
                <c:pt idx="4419">
                  <c:v>161</c:v>
                </c:pt>
                <c:pt idx="4420">
                  <c:v>161</c:v>
                </c:pt>
                <c:pt idx="4421">
                  <c:v>150</c:v>
                </c:pt>
                <c:pt idx="4422">
                  <c:v>150</c:v>
                </c:pt>
                <c:pt idx="4423">
                  <c:v>138</c:v>
                </c:pt>
                <c:pt idx="4424">
                  <c:v>138</c:v>
                </c:pt>
                <c:pt idx="4425">
                  <c:v>115</c:v>
                </c:pt>
                <c:pt idx="4426">
                  <c:v>115</c:v>
                </c:pt>
                <c:pt idx="4427">
                  <c:v>115</c:v>
                </c:pt>
                <c:pt idx="4428">
                  <c:v>400</c:v>
                </c:pt>
                <c:pt idx="4429">
                  <c:v>400</c:v>
                </c:pt>
                <c:pt idx="4430">
                  <c:v>400</c:v>
                </c:pt>
                <c:pt idx="4431">
                  <c:v>400</c:v>
                </c:pt>
                <c:pt idx="4432">
                  <c:v>350</c:v>
                </c:pt>
                <c:pt idx="4433">
                  <c:v>350</c:v>
                </c:pt>
                <c:pt idx="4434">
                  <c:v>350</c:v>
                </c:pt>
                <c:pt idx="4435">
                  <c:v>350</c:v>
                </c:pt>
                <c:pt idx="4436">
                  <c:v>350</c:v>
                </c:pt>
                <c:pt idx="4437">
                  <c:v>350</c:v>
                </c:pt>
                <c:pt idx="4438">
                  <c:v>350</c:v>
                </c:pt>
                <c:pt idx="4439">
                  <c:v>350</c:v>
                </c:pt>
                <c:pt idx="4440">
                  <c:v>350</c:v>
                </c:pt>
                <c:pt idx="4441">
                  <c:v>348</c:v>
                </c:pt>
                <c:pt idx="4442">
                  <c:v>348</c:v>
                </c:pt>
                <c:pt idx="4443">
                  <c:v>348</c:v>
                </c:pt>
                <c:pt idx="4444">
                  <c:v>348</c:v>
                </c:pt>
                <c:pt idx="4445">
                  <c:v>335</c:v>
                </c:pt>
                <c:pt idx="4446">
                  <c:v>335</c:v>
                </c:pt>
                <c:pt idx="4447">
                  <c:v>335</c:v>
                </c:pt>
                <c:pt idx="4448">
                  <c:v>335</c:v>
                </c:pt>
                <c:pt idx="4449">
                  <c:v>330</c:v>
                </c:pt>
                <c:pt idx="4450">
                  <c:v>330</c:v>
                </c:pt>
                <c:pt idx="4451">
                  <c:v>330</c:v>
                </c:pt>
                <c:pt idx="4452">
                  <c:v>330</c:v>
                </c:pt>
                <c:pt idx="4453">
                  <c:v>330</c:v>
                </c:pt>
                <c:pt idx="4454">
                  <c:v>330</c:v>
                </c:pt>
                <c:pt idx="4455">
                  <c:v>330</c:v>
                </c:pt>
                <c:pt idx="4456">
                  <c:v>330</c:v>
                </c:pt>
                <c:pt idx="4457">
                  <c:v>330</c:v>
                </c:pt>
                <c:pt idx="4458">
                  <c:v>330</c:v>
                </c:pt>
                <c:pt idx="4459">
                  <c:v>330</c:v>
                </c:pt>
                <c:pt idx="4460">
                  <c:v>328</c:v>
                </c:pt>
                <c:pt idx="4461">
                  <c:v>328</c:v>
                </c:pt>
                <c:pt idx="4462">
                  <c:v>328</c:v>
                </c:pt>
                <c:pt idx="4463">
                  <c:v>328</c:v>
                </c:pt>
                <c:pt idx="4464">
                  <c:v>328</c:v>
                </c:pt>
                <c:pt idx="4465">
                  <c:v>328</c:v>
                </c:pt>
                <c:pt idx="4466">
                  <c:v>328</c:v>
                </c:pt>
                <c:pt idx="4467">
                  <c:v>328</c:v>
                </c:pt>
                <c:pt idx="4468">
                  <c:v>328</c:v>
                </c:pt>
                <c:pt idx="4469">
                  <c:v>328</c:v>
                </c:pt>
                <c:pt idx="4470">
                  <c:v>328</c:v>
                </c:pt>
                <c:pt idx="4471">
                  <c:v>328</c:v>
                </c:pt>
                <c:pt idx="4472">
                  <c:v>328</c:v>
                </c:pt>
                <c:pt idx="4473">
                  <c:v>328</c:v>
                </c:pt>
                <c:pt idx="4474">
                  <c:v>311</c:v>
                </c:pt>
                <c:pt idx="4475">
                  <c:v>310</c:v>
                </c:pt>
                <c:pt idx="4476">
                  <c:v>310</c:v>
                </c:pt>
                <c:pt idx="4477">
                  <c:v>310</c:v>
                </c:pt>
                <c:pt idx="4478">
                  <c:v>306</c:v>
                </c:pt>
                <c:pt idx="4479">
                  <c:v>306</c:v>
                </c:pt>
                <c:pt idx="4480">
                  <c:v>306</c:v>
                </c:pt>
                <c:pt idx="4481">
                  <c:v>302</c:v>
                </c:pt>
                <c:pt idx="4482">
                  <c:v>300</c:v>
                </c:pt>
                <c:pt idx="4483">
                  <c:v>300</c:v>
                </c:pt>
                <c:pt idx="4484">
                  <c:v>300</c:v>
                </c:pt>
                <c:pt idx="4485">
                  <c:v>300</c:v>
                </c:pt>
                <c:pt idx="4486">
                  <c:v>300</c:v>
                </c:pt>
                <c:pt idx="4487">
                  <c:v>300</c:v>
                </c:pt>
                <c:pt idx="4488">
                  <c:v>300</c:v>
                </c:pt>
                <c:pt idx="4489">
                  <c:v>300</c:v>
                </c:pt>
                <c:pt idx="4490">
                  <c:v>300</c:v>
                </c:pt>
                <c:pt idx="4491">
                  <c:v>300</c:v>
                </c:pt>
                <c:pt idx="4492">
                  <c:v>296</c:v>
                </c:pt>
                <c:pt idx="4493">
                  <c:v>296</c:v>
                </c:pt>
                <c:pt idx="4494">
                  <c:v>296</c:v>
                </c:pt>
                <c:pt idx="4495">
                  <c:v>296</c:v>
                </c:pt>
                <c:pt idx="4496">
                  <c:v>296</c:v>
                </c:pt>
                <c:pt idx="4497">
                  <c:v>296</c:v>
                </c:pt>
                <c:pt idx="4498">
                  <c:v>296</c:v>
                </c:pt>
                <c:pt idx="4499">
                  <c:v>296</c:v>
                </c:pt>
                <c:pt idx="4500">
                  <c:v>296</c:v>
                </c:pt>
                <c:pt idx="4501">
                  <c:v>296</c:v>
                </c:pt>
                <c:pt idx="4502">
                  <c:v>296</c:v>
                </c:pt>
                <c:pt idx="4503">
                  <c:v>296</c:v>
                </c:pt>
                <c:pt idx="4504">
                  <c:v>295</c:v>
                </c:pt>
                <c:pt idx="4505">
                  <c:v>295</c:v>
                </c:pt>
                <c:pt idx="4506">
                  <c:v>293</c:v>
                </c:pt>
                <c:pt idx="4507">
                  <c:v>293</c:v>
                </c:pt>
                <c:pt idx="4508">
                  <c:v>290</c:v>
                </c:pt>
                <c:pt idx="4509">
                  <c:v>290</c:v>
                </c:pt>
                <c:pt idx="4510">
                  <c:v>290</c:v>
                </c:pt>
                <c:pt idx="4511">
                  <c:v>290</c:v>
                </c:pt>
                <c:pt idx="4512">
                  <c:v>290</c:v>
                </c:pt>
                <c:pt idx="4513">
                  <c:v>290</c:v>
                </c:pt>
                <c:pt idx="4514">
                  <c:v>290</c:v>
                </c:pt>
                <c:pt idx="4515">
                  <c:v>290</c:v>
                </c:pt>
                <c:pt idx="4516">
                  <c:v>290</c:v>
                </c:pt>
                <c:pt idx="4517">
                  <c:v>280</c:v>
                </c:pt>
                <c:pt idx="4518">
                  <c:v>280</c:v>
                </c:pt>
                <c:pt idx="4519">
                  <c:v>280</c:v>
                </c:pt>
                <c:pt idx="4520">
                  <c:v>280</c:v>
                </c:pt>
                <c:pt idx="4521">
                  <c:v>280</c:v>
                </c:pt>
                <c:pt idx="4522">
                  <c:v>280</c:v>
                </c:pt>
                <c:pt idx="4523">
                  <c:v>280</c:v>
                </c:pt>
                <c:pt idx="4524">
                  <c:v>280</c:v>
                </c:pt>
                <c:pt idx="4525">
                  <c:v>280</c:v>
                </c:pt>
                <c:pt idx="4526">
                  <c:v>280</c:v>
                </c:pt>
                <c:pt idx="4527">
                  <c:v>280</c:v>
                </c:pt>
                <c:pt idx="4528">
                  <c:v>280</c:v>
                </c:pt>
                <c:pt idx="4529">
                  <c:v>280</c:v>
                </c:pt>
                <c:pt idx="4530">
                  <c:v>279</c:v>
                </c:pt>
                <c:pt idx="4531">
                  <c:v>279</c:v>
                </c:pt>
                <c:pt idx="4532">
                  <c:v>279</c:v>
                </c:pt>
                <c:pt idx="4533">
                  <c:v>279</c:v>
                </c:pt>
                <c:pt idx="4534">
                  <c:v>279</c:v>
                </c:pt>
                <c:pt idx="4535">
                  <c:v>274</c:v>
                </c:pt>
                <c:pt idx="4536">
                  <c:v>273</c:v>
                </c:pt>
                <c:pt idx="4537">
                  <c:v>273</c:v>
                </c:pt>
                <c:pt idx="4538">
                  <c:v>265</c:v>
                </c:pt>
                <c:pt idx="4539">
                  <c:v>264</c:v>
                </c:pt>
                <c:pt idx="4540">
                  <c:v>259</c:v>
                </c:pt>
                <c:pt idx="4541">
                  <c:v>259</c:v>
                </c:pt>
                <c:pt idx="4542">
                  <c:v>259</c:v>
                </c:pt>
                <c:pt idx="4543">
                  <c:v>259</c:v>
                </c:pt>
                <c:pt idx="4544">
                  <c:v>259</c:v>
                </c:pt>
                <c:pt idx="4545">
                  <c:v>259</c:v>
                </c:pt>
                <c:pt idx="4546">
                  <c:v>259</c:v>
                </c:pt>
                <c:pt idx="4547">
                  <c:v>245</c:v>
                </c:pt>
                <c:pt idx="4548">
                  <c:v>241</c:v>
                </c:pt>
                <c:pt idx="4549">
                  <c:v>218</c:v>
                </c:pt>
                <c:pt idx="4550">
                  <c:v>218</c:v>
                </c:pt>
                <c:pt idx="4551">
                  <c:v>215</c:v>
                </c:pt>
                <c:pt idx="4552">
                  <c:v>210</c:v>
                </c:pt>
                <c:pt idx="4553">
                  <c:v>210</c:v>
                </c:pt>
                <c:pt idx="4554">
                  <c:v>210</c:v>
                </c:pt>
                <c:pt idx="4555">
                  <c:v>210</c:v>
                </c:pt>
                <c:pt idx="4556">
                  <c:v>210</c:v>
                </c:pt>
                <c:pt idx="4557">
                  <c:v>210</c:v>
                </c:pt>
                <c:pt idx="4558">
                  <c:v>210</c:v>
                </c:pt>
                <c:pt idx="4559">
                  <c:v>207</c:v>
                </c:pt>
                <c:pt idx="4560">
                  <c:v>207</c:v>
                </c:pt>
                <c:pt idx="4561">
                  <c:v>200</c:v>
                </c:pt>
                <c:pt idx="4562">
                  <c:v>200</c:v>
                </c:pt>
                <c:pt idx="4563">
                  <c:v>200</c:v>
                </c:pt>
                <c:pt idx="4564">
                  <c:v>200</c:v>
                </c:pt>
                <c:pt idx="4565">
                  <c:v>170</c:v>
                </c:pt>
                <c:pt idx="4566">
                  <c:v>170</c:v>
                </c:pt>
                <c:pt idx="4567">
                  <c:v>170</c:v>
                </c:pt>
                <c:pt idx="4568">
                  <c:v>169</c:v>
                </c:pt>
                <c:pt idx="4569">
                  <c:v>169</c:v>
                </c:pt>
                <c:pt idx="4570">
                  <c:v>169</c:v>
                </c:pt>
                <c:pt idx="4571">
                  <c:v>169</c:v>
                </c:pt>
                <c:pt idx="4572">
                  <c:v>169</c:v>
                </c:pt>
                <c:pt idx="4573">
                  <c:v>160</c:v>
                </c:pt>
                <c:pt idx="4574">
                  <c:v>138</c:v>
                </c:pt>
                <c:pt idx="4575">
                  <c:v>127</c:v>
                </c:pt>
                <c:pt idx="4576">
                  <c:v>127</c:v>
                </c:pt>
                <c:pt idx="4577">
                  <c:v>127</c:v>
                </c:pt>
                <c:pt idx="4578">
                  <c:v>127</c:v>
                </c:pt>
                <c:pt idx="4579">
                  <c:v>127</c:v>
                </c:pt>
                <c:pt idx="4580">
                  <c:v>127</c:v>
                </c:pt>
                <c:pt idx="4581">
                  <c:v>127</c:v>
                </c:pt>
                <c:pt idx="4582">
                  <c:v>127</c:v>
                </c:pt>
                <c:pt idx="4583">
                  <c:v>127</c:v>
                </c:pt>
                <c:pt idx="4584">
                  <c:v>127</c:v>
                </c:pt>
                <c:pt idx="4585">
                  <c:v>127</c:v>
                </c:pt>
                <c:pt idx="4586">
                  <c:v>127</c:v>
                </c:pt>
                <c:pt idx="4587">
                  <c:v>127</c:v>
                </c:pt>
                <c:pt idx="4588">
                  <c:v>126</c:v>
                </c:pt>
                <c:pt idx="4589">
                  <c:v>126</c:v>
                </c:pt>
                <c:pt idx="4590">
                  <c:v>126</c:v>
                </c:pt>
                <c:pt idx="4591">
                  <c:v>126</c:v>
                </c:pt>
                <c:pt idx="4592">
                  <c:v>450</c:v>
                </c:pt>
                <c:pt idx="4593">
                  <c:v>450</c:v>
                </c:pt>
                <c:pt idx="4594">
                  <c:v>450</c:v>
                </c:pt>
                <c:pt idx="4595">
                  <c:v>450</c:v>
                </c:pt>
                <c:pt idx="4596">
                  <c:v>345</c:v>
                </c:pt>
                <c:pt idx="4597">
                  <c:v>345</c:v>
                </c:pt>
                <c:pt idx="4598">
                  <c:v>335</c:v>
                </c:pt>
                <c:pt idx="4599">
                  <c:v>335</c:v>
                </c:pt>
                <c:pt idx="4600">
                  <c:v>335</c:v>
                </c:pt>
                <c:pt idx="4601">
                  <c:v>335</c:v>
                </c:pt>
                <c:pt idx="4602">
                  <c:v>335</c:v>
                </c:pt>
                <c:pt idx="4603">
                  <c:v>335</c:v>
                </c:pt>
                <c:pt idx="4604">
                  <c:v>335</c:v>
                </c:pt>
                <c:pt idx="4605">
                  <c:v>335</c:v>
                </c:pt>
                <c:pt idx="4606">
                  <c:v>333</c:v>
                </c:pt>
                <c:pt idx="4607">
                  <c:v>325</c:v>
                </c:pt>
                <c:pt idx="4608">
                  <c:v>325</c:v>
                </c:pt>
                <c:pt idx="4609">
                  <c:v>325</c:v>
                </c:pt>
                <c:pt idx="4610">
                  <c:v>325</c:v>
                </c:pt>
                <c:pt idx="4611">
                  <c:v>318</c:v>
                </c:pt>
                <c:pt idx="4612">
                  <c:v>318</c:v>
                </c:pt>
                <c:pt idx="4613">
                  <c:v>318</c:v>
                </c:pt>
                <c:pt idx="4614">
                  <c:v>318</c:v>
                </c:pt>
                <c:pt idx="4615">
                  <c:v>318</c:v>
                </c:pt>
                <c:pt idx="4616">
                  <c:v>318</c:v>
                </c:pt>
                <c:pt idx="4617">
                  <c:v>318</c:v>
                </c:pt>
                <c:pt idx="4618">
                  <c:v>318</c:v>
                </c:pt>
                <c:pt idx="4619">
                  <c:v>318</c:v>
                </c:pt>
                <c:pt idx="4620">
                  <c:v>318</c:v>
                </c:pt>
                <c:pt idx="4621">
                  <c:v>318</c:v>
                </c:pt>
                <c:pt idx="4622">
                  <c:v>318</c:v>
                </c:pt>
                <c:pt idx="4623">
                  <c:v>318</c:v>
                </c:pt>
                <c:pt idx="4624">
                  <c:v>318</c:v>
                </c:pt>
                <c:pt idx="4625">
                  <c:v>318</c:v>
                </c:pt>
                <c:pt idx="4626">
                  <c:v>318</c:v>
                </c:pt>
                <c:pt idx="4627">
                  <c:v>318</c:v>
                </c:pt>
                <c:pt idx="4628">
                  <c:v>318</c:v>
                </c:pt>
                <c:pt idx="4629">
                  <c:v>315</c:v>
                </c:pt>
                <c:pt idx="4630">
                  <c:v>310</c:v>
                </c:pt>
                <c:pt idx="4631">
                  <c:v>310</c:v>
                </c:pt>
                <c:pt idx="4632">
                  <c:v>310</c:v>
                </c:pt>
                <c:pt idx="4633">
                  <c:v>310</c:v>
                </c:pt>
                <c:pt idx="4634">
                  <c:v>310</c:v>
                </c:pt>
                <c:pt idx="4635">
                  <c:v>302</c:v>
                </c:pt>
                <c:pt idx="4636">
                  <c:v>302</c:v>
                </c:pt>
                <c:pt idx="4637">
                  <c:v>302</c:v>
                </c:pt>
                <c:pt idx="4638">
                  <c:v>302</c:v>
                </c:pt>
                <c:pt idx="4639">
                  <c:v>302</c:v>
                </c:pt>
                <c:pt idx="4640">
                  <c:v>302</c:v>
                </c:pt>
                <c:pt idx="4641">
                  <c:v>300</c:v>
                </c:pt>
                <c:pt idx="4642">
                  <c:v>300</c:v>
                </c:pt>
                <c:pt idx="4643">
                  <c:v>300</c:v>
                </c:pt>
                <c:pt idx="4644">
                  <c:v>300</c:v>
                </c:pt>
                <c:pt idx="4645">
                  <c:v>300</c:v>
                </c:pt>
                <c:pt idx="4646">
                  <c:v>300</c:v>
                </c:pt>
                <c:pt idx="4647">
                  <c:v>300</c:v>
                </c:pt>
                <c:pt idx="4648">
                  <c:v>300</c:v>
                </c:pt>
                <c:pt idx="4649">
                  <c:v>300</c:v>
                </c:pt>
                <c:pt idx="4650">
                  <c:v>292</c:v>
                </c:pt>
                <c:pt idx="4651">
                  <c:v>292</c:v>
                </c:pt>
                <c:pt idx="4652">
                  <c:v>292</c:v>
                </c:pt>
                <c:pt idx="4653">
                  <c:v>292</c:v>
                </c:pt>
                <c:pt idx="4654">
                  <c:v>292</c:v>
                </c:pt>
                <c:pt idx="4655">
                  <c:v>292</c:v>
                </c:pt>
                <c:pt idx="4656">
                  <c:v>292</c:v>
                </c:pt>
                <c:pt idx="4657">
                  <c:v>292</c:v>
                </c:pt>
                <c:pt idx="4658">
                  <c:v>292</c:v>
                </c:pt>
                <c:pt idx="4659">
                  <c:v>292</c:v>
                </c:pt>
                <c:pt idx="4660">
                  <c:v>292</c:v>
                </c:pt>
                <c:pt idx="4661">
                  <c:v>292</c:v>
                </c:pt>
                <c:pt idx="4662">
                  <c:v>292</c:v>
                </c:pt>
                <c:pt idx="4663">
                  <c:v>292</c:v>
                </c:pt>
                <c:pt idx="4664">
                  <c:v>290</c:v>
                </c:pt>
                <c:pt idx="4665">
                  <c:v>290</c:v>
                </c:pt>
                <c:pt idx="4666">
                  <c:v>290</c:v>
                </c:pt>
                <c:pt idx="4667">
                  <c:v>290</c:v>
                </c:pt>
                <c:pt idx="4668">
                  <c:v>288</c:v>
                </c:pt>
                <c:pt idx="4669">
                  <c:v>288</c:v>
                </c:pt>
                <c:pt idx="4670">
                  <c:v>288</c:v>
                </c:pt>
                <c:pt idx="4671">
                  <c:v>288</c:v>
                </c:pt>
                <c:pt idx="4672">
                  <c:v>288</c:v>
                </c:pt>
                <c:pt idx="4673">
                  <c:v>288</c:v>
                </c:pt>
                <c:pt idx="4674">
                  <c:v>276</c:v>
                </c:pt>
                <c:pt idx="4675">
                  <c:v>271</c:v>
                </c:pt>
                <c:pt idx="4676">
                  <c:v>271</c:v>
                </c:pt>
                <c:pt idx="4677">
                  <c:v>271</c:v>
                </c:pt>
                <c:pt idx="4678">
                  <c:v>271</c:v>
                </c:pt>
                <c:pt idx="4679">
                  <c:v>271</c:v>
                </c:pt>
                <c:pt idx="4680">
                  <c:v>271</c:v>
                </c:pt>
                <c:pt idx="4681">
                  <c:v>270</c:v>
                </c:pt>
                <c:pt idx="4682">
                  <c:v>270</c:v>
                </c:pt>
                <c:pt idx="4683">
                  <c:v>235</c:v>
                </c:pt>
                <c:pt idx="4684">
                  <c:v>235</c:v>
                </c:pt>
                <c:pt idx="4685">
                  <c:v>230</c:v>
                </c:pt>
                <c:pt idx="4686">
                  <c:v>225</c:v>
                </c:pt>
                <c:pt idx="4687">
                  <c:v>225</c:v>
                </c:pt>
                <c:pt idx="4688">
                  <c:v>225</c:v>
                </c:pt>
                <c:pt idx="4689">
                  <c:v>225</c:v>
                </c:pt>
                <c:pt idx="4690">
                  <c:v>225</c:v>
                </c:pt>
                <c:pt idx="4691">
                  <c:v>218</c:v>
                </c:pt>
                <c:pt idx="4692">
                  <c:v>215</c:v>
                </c:pt>
                <c:pt idx="4693">
                  <c:v>215</c:v>
                </c:pt>
                <c:pt idx="4694">
                  <c:v>215</c:v>
                </c:pt>
                <c:pt idx="4695">
                  <c:v>210</c:v>
                </c:pt>
                <c:pt idx="4696">
                  <c:v>210</c:v>
                </c:pt>
                <c:pt idx="4697">
                  <c:v>210</c:v>
                </c:pt>
                <c:pt idx="4698">
                  <c:v>210</c:v>
                </c:pt>
                <c:pt idx="4699">
                  <c:v>210</c:v>
                </c:pt>
                <c:pt idx="4700">
                  <c:v>210</c:v>
                </c:pt>
                <c:pt idx="4701">
                  <c:v>210</c:v>
                </c:pt>
                <c:pt idx="4702">
                  <c:v>210</c:v>
                </c:pt>
                <c:pt idx="4703">
                  <c:v>205</c:v>
                </c:pt>
                <c:pt idx="4704">
                  <c:v>205</c:v>
                </c:pt>
                <c:pt idx="4705">
                  <c:v>205</c:v>
                </c:pt>
                <c:pt idx="4706">
                  <c:v>205</c:v>
                </c:pt>
                <c:pt idx="4707">
                  <c:v>205</c:v>
                </c:pt>
                <c:pt idx="4708">
                  <c:v>205</c:v>
                </c:pt>
                <c:pt idx="4709">
                  <c:v>205</c:v>
                </c:pt>
                <c:pt idx="4710">
                  <c:v>205</c:v>
                </c:pt>
                <c:pt idx="4711">
                  <c:v>205</c:v>
                </c:pt>
                <c:pt idx="4712">
                  <c:v>205</c:v>
                </c:pt>
                <c:pt idx="4713">
                  <c:v>200</c:v>
                </c:pt>
                <c:pt idx="4714">
                  <c:v>200</c:v>
                </c:pt>
                <c:pt idx="4715">
                  <c:v>175</c:v>
                </c:pt>
                <c:pt idx="4716">
                  <c:v>175</c:v>
                </c:pt>
                <c:pt idx="4717">
                  <c:v>175</c:v>
                </c:pt>
                <c:pt idx="4718">
                  <c:v>175</c:v>
                </c:pt>
                <c:pt idx="4719">
                  <c:v>175</c:v>
                </c:pt>
                <c:pt idx="4720">
                  <c:v>175</c:v>
                </c:pt>
                <c:pt idx="4721">
                  <c:v>175</c:v>
                </c:pt>
                <c:pt idx="4722">
                  <c:v>175</c:v>
                </c:pt>
                <c:pt idx="4723">
                  <c:v>175</c:v>
                </c:pt>
                <c:pt idx="4724">
                  <c:v>175</c:v>
                </c:pt>
                <c:pt idx="4725">
                  <c:v>175</c:v>
                </c:pt>
                <c:pt idx="4726">
                  <c:v>175</c:v>
                </c:pt>
                <c:pt idx="4727">
                  <c:v>175</c:v>
                </c:pt>
                <c:pt idx="4728">
                  <c:v>170</c:v>
                </c:pt>
                <c:pt idx="4729">
                  <c:v>170</c:v>
                </c:pt>
                <c:pt idx="4730">
                  <c:v>170</c:v>
                </c:pt>
                <c:pt idx="4731">
                  <c:v>170</c:v>
                </c:pt>
                <c:pt idx="4732">
                  <c:v>170</c:v>
                </c:pt>
                <c:pt idx="4733">
                  <c:v>170</c:v>
                </c:pt>
                <c:pt idx="4734">
                  <c:v>170</c:v>
                </c:pt>
                <c:pt idx="4735">
                  <c:v>170</c:v>
                </c:pt>
                <c:pt idx="4736">
                  <c:v>170</c:v>
                </c:pt>
                <c:pt idx="4737">
                  <c:v>170</c:v>
                </c:pt>
                <c:pt idx="4738">
                  <c:v>170</c:v>
                </c:pt>
                <c:pt idx="4739">
                  <c:v>170</c:v>
                </c:pt>
                <c:pt idx="4740">
                  <c:v>170</c:v>
                </c:pt>
                <c:pt idx="4741">
                  <c:v>170</c:v>
                </c:pt>
                <c:pt idx="4742">
                  <c:v>170</c:v>
                </c:pt>
                <c:pt idx="4743">
                  <c:v>170</c:v>
                </c:pt>
                <c:pt idx="4744">
                  <c:v>160</c:v>
                </c:pt>
                <c:pt idx="4745">
                  <c:v>155</c:v>
                </c:pt>
                <c:pt idx="4746">
                  <c:v>150</c:v>
                </c:pt>
                <c:pt idx="4747">
                  <c:v>227</c:v>
                </c:pt>
                <c:pt idx="4748">
                  <c:v>227</c:v>
                </c:pt>
                <c:pt idx="4749">
                  <c:v>520</c:v>
                </c:pt>
                <c:pt idx="4750">
                  <c:v>450</c:v>
                </c:pt>
                <c:pt idx="4751">
                  <c:v>450</c:v>
                </c:pt>
                <c:pt idx="4752">
                  <c:v>450</c:v>
                </c:pt>
                <c:pt idx="4753">
                  <c:v>420</c:v>
                </c:pt>
                <c:pt idx="4754">
                  <c:v>420</c:v>
                </c:pt>
                <c:pt idx="4755">
                  <c:v>420</c:v>
                </c:pt>
                <c:pt idx="4756">
                  <c:v>420</c:v>
                </c:pt>
                <c:pt idx="4757">
                  <c:v>420</c:v>
                </c:pt>
                <c:pt idx="4758">
                  <c:v>420</c:v>
                </c:pt>
                <c:pt idx="4759">
                  <c:v>300</c:v>
                </c:pt>
                <c:pt idx="4760">
                  <c:v>300</c:v>
                </c:pt>
                <c:pt idx="4761">
                  <c:v>274</c:v>
                </c:pt>
                <c:pt idx="4762">
                  <c:v>274</c:v>
                </c:pt>
                <c:pt idx="4763">
                  <c:v>260</c:v>
                </c:pt>
                <c:pt idx="4764">
                  <c:v>260</c:v>
                </c:pt>
                <c:pt idx="4765">
                  <c:v>260</c:v>
                </c:pt>
                <c:pt idx="4766">
                  <c:v>260</c:v>
                </c:pt>
                <c:pt idx="4767">
                  <c:v>260</c:v>
                </c:pt>
                <c:pt idx="4768">
                  <c:v>260</c:v>
                </c:pt>
                <c:pt idx="4769">
                  <c:v>260</c:v>
                </c:pt>
                <c:pt idx="4770">
                  <c:v>227</c:v>
                </c:pt>
                <c:pt idx="4771">
                  <c:v>227</c:v>
                </c:pt>
                <c:pt idx="4772">
                  <c:v>227</c:v>
                </c:pt>
                <c:pt idx="4773">
                  <c:v>225</c:v>
                </c:pt>
                <c:pt idx="4774">
                  <c:v>225</c:v>
                </c:pt>
                <c:pt idx="4775">
                  <c:v>225</c:v>
                </c:pt>
                <c:pt idx="4776">
                  <c:v>225</c:v>
                </c:pt>
                <c:pt idx="4777">
                  <c:v>225</c:v>
                </c:pt>
                <c:pt idx="4778">
                  <c:v>225</c:v>
                </c:pt>
                <c:pt idx="4779">
                  <c:v>210</c:v>
                </c:pt>
                <c:pt idx="4780">
                  <c:v>210</c:v>
                </c:pt>
                <c:pt idx="4781">
                  <c:v>210</c:v>
                </c:pt>
                <c:pt idx="4782">
                  <c:v>210</c:v>
                </c:pt>
                <c:pt idx="4783">
                  <c:v>210</c:v>
                </c:pt>
                <c:pt idx="4784">
                  <c:v>207</c:v>
                </c:pt>
                <c:pt idx="4785">
                  <c:v>207</c:v>
                </c:pt>
                <c:pt idx="4786">
                  <c:v>207</c:v>
                </c:pt>
                <c:pt idx="4787">
                  <c:v>205</c:v>
                </c:pt>
                <c:pt idx="4788">
                  <c:v>205</c:v>
                </c:pt>
                <c:pt idx="4789">
                  <c:v>205</c:v>
                </c:pt>
                <c:pt idx="4790">
                  <c:v>205</c:v>
                </c:pt>
                <c:pt idx="4791">
                  <c:v>205</c:v>
                </c:pt>
                <c:pt idx="4792">
                  <c:v>205</c:v>
                </c:pt>
                <c:pt idx="4793">
                  <c:v>205</c:v>
                </c:pt>
                <c:pt idx="4794">
                  <c:v>205</c:v>
                </c:pt>
                <c:pt idx="4795">
                  <c:v>205</c:v>
                </c:pt>
                <c:pt idx="4796">
                  <c:v>205</c:v>
                </c:pt>
                <c:pt idx="4797">
                  <c:v>205</c:v>
                </c:pt>
                <c:pt idx="4798">
                  <c:v>205</c:v>
                </c:pt>
                <c:pt idx="4799">
                  <c:v>205</c:v>
                </c:pt>
                <c:pt idx="4800">
                  <c:v>200</c:v>
                </c:pt>
                <c:pt idx="4801">
                  <c:v>195</c:v>
                </c:pt>
                <c:pt idx="4802">
                  <c:v>168</c:v>
                </c:pt>
                <c:pt idx="4803">
                  <c:v>160</c:v>
                </c:pt>
                <c:pt idx="4804">
                  <c:v>155</c:v>
                </c:pt>
                <c:pt idx="4805">
                  <c:v>155</c:v>
                </c:pt>
                <c:pt idx="4806">
                  <c:v>140</c:v>
                </c:pt>
                <c:pt idx="4807">
                  <c:v>140</c:v>
                </c:pt>
                <c:pt idx="4808">
                  <c:v>140</c:v>
                </c:pt>
                <c:pt idx="4809">
                  <c:v>135</c:v>
                </c:pt>
                <c:pt idx="4810">
                  <c:v>560</c:v>
                </c:pt>
                <c:pt idx="4811">
                  <c:v>300</c:v>
                </c:pt>
                <c:pt idx="4812">
                  <c:v>235</c:v>
                </c:pt>
                <c:pt idx="4813">
                  <c:v>235</c:v>
                </c:pt>
                <c:pt idx="4814">
                  <c:v>131</c:v>
                </c:pt>
                <c:pt idx="4815">
                  <c:v>131</c:v>
                </c:pt>
                <c:pt idx="4816">
                  <c:v>131</c:v>
                </c:pt>
                <c:pt idx="4817">
                  <c:v>131</c:v>
                </c:pt>
                <c:pt idx="4818">
                  <c:v>131</c:v>
                </c:pt>
                <c:pt idx="4819">
                  <c:v>131</c:v>
                </c:pt>
                <c:pt idx="4820">
                  <c:v>131</c:v>
                </c:pt>
                <c:pt idx="4821">
                  <c:v>131</c:v>
                </c:pt>
                <c:pt idx="4822">
                  <c:v>131</c:v>
                </c:pt>
                <c:pt idx="4823">
                  <c:v>131</c:v>
                </c:pt>
                <c:pt idx="4824">
                  <c:v>131</c:v>
                </c:pt>
                <c:pt idx="4825">
                  <c:v>131</c:v>
                </c:pt>
                <c:pt idx="4826">
                  <c:v>66</c:v>
                </c:pt>
                <c:pt idx="4827">
                  <c:v>66</c:v>
                </c:pt>
                <c:pt idx="4828">
                  <c:v>66</c:v>
                </c:pt>
                <c:pt idx="4829">
                  <c:v>66</c:v>
                </c:pt>
                <c:pt idx="4830">
                  <c:v>168</c:v>
                </c:pt>
                <c:pt idx="4831">
                  <c:v>168</c:v>
                </c:pt>
                <c:pt idx="4832">
                  <c:v>250</c:v>
                </c:pt>
                <c:pt idx="4833">
                  <c:v>250</c:v>
                </c:pt>
                <c:pt idx="4834">
                  <c:v>250</c:v>
                </c:pt>
                <c:pt idx="4835">
                  <c:v>250</c:v>
                </c:pt>
                <c:pt idx="4836">
                  <c:v>250</c:v>
                </c:pt>
                <c:pt idx="4837">
                  <c:v>95</c:v>
                </c:pt>
                <c:pt idx="4838">
                  <c:v>95</c:v>
                </c:pt>
                <c:pt idx="4839">
                  <c:v>95</c:v>
                </c:pt>
                <c:pt idx="4840">
                  <c:v>95</c:v>
                </c:pt>
                <c:pt idx="4841">
                  <c:v>95</c:v>
                </c:pt>
                <c:pt idx="4842">
                  <c:v>95</c:v>
                </c:pt>
                <c:pt idx="4843">
                  <c:v>240</c:v>
                </c:pt>
                <c:pt idx="4844">
                  <c:v>200</c:v>
                </c:pt>
                <c:pt idx="4845">
                  <c:v>200</c:v>
                </c:pt>
                <c:pt idx="4846">
                  <c:v>200</c:v>
                </c:pt>
                <c:pt idx="4847">
                  <c:v>200</c:v>
                </c:pt>
                <c:pt idx="4848">
                  <c:v>200</c:v>
                </c:pt>
                <c:pt idx="4849">
                  <c:v>200</c:v>
                </c:pt>
                <c:pt idx="4850">
                  <c:v>200</c:v>
                </c:pt>
                <c:pt idx="4851">
                  <c:v>200</c:v>
                </c:pt>
                <c:pt idx="4852">
                  <c:v>200</c:v>
                </c:pt>
                <c:pt idx="4853">
                  <c:v>194</c:v>
                </c:pt>
                <c:pt idx="4854">
                  <c:v>194</c:v>
                </c:pt>
                <c:pt idx="4855">
                  <c:v>194</c:v>
                </c:pt>
                <c:pt idx="4856">
                  <c:v>194</c:v>
                </c:pt>
                <c:pt idx="4857">
                  <c:v>185</c:v>
                </c:pt>
                <c:pt idx="4858">
                  <c:v>164</c:v>
                </c:pt>
                <c:pt idx="4859">
                  <c:v>164</c:v>
                </c:pt>
                <c:pt idx="4860">
                  <c:v>155</c:v>
                </c:pt>
                <c:pt idx="4861">
                  <c:v>155</c:v>
                </c:pt>
                <c:pt idx="4862">
                  <c:v>155</c:v>
                </c:pt>
                <c:pt idx="4863">
                  <c:v>155</c:v>
                </c:pt>
                <c:pt idx="4864">
                  <c:v>155</c:v>
                </c:pt>
                <c:pt idx="4865">
                  <c:v>155</c:v>
                </c:pt>
                <c:pt idx="4866">
                  <c:v>155</c:v>
                </c:pt>
                <c:pt idx="4867">
                  <c:v>155</c:v>
                </c:pt>
                <c:pt idx="4868">
                  <c:v>155</c:v>
                </c:pt>
                <c:pt idx="4869">
                  <c:v>155</c:v>
                </c:pt>
                <c:pt idx="4870">
                  <c:v>155</c:v>
                </c:pt>
                <c:pt idx="4871">
                  <c:v>155</c:v>
                </c:pt>
                <c:pt idx="4872">
                  <c:v>150</c:v>
                </c:pt>
                <c:pt idx="4873">
                  <c:v>150</c:v>
                </c:pt>
                <c:pt idx="4874">
                  <c:v>150</c:v>
                </c:pt>
                <c:pt idx="4875">
                  <c:v>143</c:v>
                </c:pt>
                <c:pt idx="4876">
                  <c:v>143</c:v>
                </c:pt>
                <c:pt idx="4877">
                  <c:v>143</c:v>
                </c:pt>
                <c:pt idx="4878">
                  <c:v>143</c:v>
                </c:pt>
                <c:pt idx="4879">
                  <c:v>143</c:v>
                </c:pt>
                <c:pt idx="4880">
                  <c:v>143</c:v>
                </c:pt>
                <c:pt idx="4881">
                  <c:v>143</c:v>
                </c:pt>
                <c:pt idx="4882">
                  <c:v>143</c:v>
                </c:pt>
                <c:pt idx="4883">
                  <c:v>143</c:v>
                </c:pt>
                <c:pt idx="4884">
                  <c:v>143</c:v>
                </c:pt>
                <c:pt idx="4885">
                  <c:v>140</c:v>
                </c:pt>
                <c:pt idx="4886">
                  <c:v>140</c:v>
                </c:pt>
                <c:pt idx="4887">
                  <c:v>135</c:v>
                </c:pt>
                <c:pt idx="4888">
                  <c:v>135</c:v>
                </c:pt>
                <c:pt idx="4889">
                  <c:v>113</c:v>
                </c:pt>
                <c:pt idx="4890">
                  <c:v>113</c:v>
                </c:pt>
                <c:pt idx="4891">
                  <c:v>113</c:v>
                </c:pt>
                <c:pt idx="4892">
                  <c:v>101</c:v>
                </c:pt>
                <c:pt idx="4893">
                  <c:v>100</c:v>
                </c:pt>
                <c:pt idx="4894">
                  <c:v>100</c:v>
                </c:pt>
                <c:pt idx="4895">
                  <c:v>90</c:v>
                </c:pt>
                <c:pt idx="4896">
                  <c:v>90</c:v>
                </c:pt>
                <c:pt idx="4897">
                  <c:v>90</c:v>
                </c:pt>
                <c:pt idx="4898">
                  <c:v>90</c:v>
                </c:pt>
                <c:pt idx="4899">
                  <c:v>90</c:v>
                </c:pt>
                <c:pt idx="4900">
                  <c:v>400</c:v>
                </c:pt>
                <c:pt idx="4901">
                  <c:v>400</c:v>
                </c:pt>
                <c:pt idx="4902">
                  <c:v>350</c:v>
                </c:pt>
                <c:pt idx="4903">
                  <c:v>260</c:v>
                </c:pt>
                <c:pt idx="4904">
                  <c:v>260</c:v>
                </c:pt>
                <c:pt idx="4905">
                  <c:v>257</c:v>
                </c:pt>
                <c:pt idx="4906">
                  <c:v>257</c:v>
                </c:pt>
                <c:pt idx="4907">
                  <c:v>257</c:v>
                </c:pt>
                <c:pt idx="4908">
                  <c:v>252</c:v>
                </c:pt>
                <c:pt idx="4909">
                  <c:v>252</c:v>
                </c:pt>
                <c:pt idx="4910">
                  <c:v>252</c:v>
                </c:pt>
                <c:pt idx="4911">
                  <c:v>252</c:v>
                </c:pt>
                <c:pt idx="4912">
                  <c:v>240</c:v>
                </c:pt>
                <c:pt idx="4913">
                  <c:v>240</c:v>
                </c:pt>
                <c:pt idx="4914">
                  <c:v>240</c:v>
                </c:pt>
                <c:pt idx="4915">
                  <c:v>240</c:v>
                </c:pt>
                <c:pt idx="4916">
                  <c:v>240</c:v>
                </c:pt>
                <c:pt idx="4917">
                  <c:v>240</c:v>
                </c:pt>
                <c:pt idx="4918">
                  <c:v>240</c:v>
                </c:pt>
                <c:pt idx="4919">
                  <c:v>240</c:v>
                </c:pt>
                <c:pt idx="4920">
                  <c:v>240</c:v>
                </c:pt>
                <c:pt idx="4921">
                  <c:v>227</c:v>
                </c:pt>
                <c:pt idx="4922">
                  <c:v>218</c:v>
                </c:pt>
                <c:pt idx="4923">
                  <c:v>218</c:v>
                </c:pt>
                <c:pt idx="4924">
                  <c:v>217</c:v>
                </c:pt>
                <c:pt idx="4925">
                  <c:v>217</c:v>
                </c:pt>
                <c:pt idx="4926">
                  <c:v>200</c:v>
                </c:pt>
                <c:pt idx="4927">
                  <c:v>200</c:v>
                </c:pt>
                <c:pt idx="4928">
                  <c:v>200</c:v>
                </c:pt>
                <c:pt idx="4929">
                  <c:v>200</c:v>
                </c:pt>
                <c:pt idx="4930">
                  <c:v>200</c:v>
                </c:pt>
                <c:pt idx="4931">
                  <c:v>200</c:v>
                </c:pt>
                <c:pt idx="4932">
                  <c:v>200</c:v>
                </c:pt>
                <c:pt idx="4933">
                  <c:v>200</c:v>
                </c:pt>
                <c:pt idx="4934">
                  <c:v>200</c:v>
                </c:pt>
                <c:pt idx="4935">
                  <c:v>190</c:v>
                </c:pt>
                <c:pt idx="4936">
                  <c:v>181</c:v>
                </c:pt>
                <c:pt idx="4937">
                  <c:v>181</c:v>
                </c:pt>
                <c:pt idx="4938">
                  <c:v>181</c:v>
                </c:pt>
                <c:pt idx="4939">
                  <c:v>181</c:v>
                </c:pt>
                <c:pt idx="4940">
                  <c:v>181</c:v>
                </c:pt>
                <c:pt idx="4941">
                  <c:v>181</c:v>
                </c:pt>
                <c:pt idx="4942">
                  <c:v>181</c:v>
                </c:pt>
                <c:pt idx="4943">
                  <c:v>181</c:v>
                </c:pt>
                <c:pt idx="4944">
                  <c:v>181</c:v>
                </c:pt>
                <c:pt idx="4945">
                  <c:v>181</c:v>
                </c:pt>
                <c:pt idx="4946">
                  <c:v>181</c:v>
                </c:pt>
                <c:pt idx="4947">
                  <c:v>181</c:v>
                </c:pt>
                <c:pt idx="4948">
                  <c:v>171</c:v>
                </c:pt>
                <c:pt idx="4949">
                  <c:v>171</c:v>
                </c:pt>
                <c:pt idx="4950">
                  <c:v>171</c:v>
                </c:pt>
                <c:pt idx="4951">
                  <c:v>171</c:v>
                </c:pt>
                <c:pt idx="4952">
                  <c:v>171</c:v>
                </c:pt>
                <c:pt idx="4953">
                  <c:v>171</c:v>
                </c:pt>
                <c:pt idx="4954">
                  <c:v>165</c:v>
                </c:pt>
                <c:pt idx="4955">
                  <c:v>158</c:v>
                </c:pt>
                <c:pt idx="4956">
                  <c:v>158</c:v>
                </c:pt>
                <c:pt idx="4957">
                  <c:v>158</c:v>
                </c:pt>
                <c:pt idx="4958">
                  <c:v>158</c:v>
                </c:pt>
                <c:pt idx="4959">
                  <c:v>158</c:v>
                </c:pt>
                <c:pt idx="4960">
                  <c:v>130</c:v>
                </c:pt>
                <c:pt idx="4961">
                  <c:v>130</c:v>
                </c:pt>
                <c:pt idx="4962">
                  <c:v>125</c:v>
                </c:pt>
                <c:pt idx="4963">
                  <c:v>115</c:v>
                </c:pt>
                <c:pt idx="4964">
                  <c:v>115</c:v>
                </c:pt>
                <c:pt idx="4965">
                  <c:v>115</c:v>
                </c:pt>
                <c:pt idx="4966">
                  <c:v>400</c:v>
                </c:pt>
                <c:pt idx="4967">
                  <c:v>400</c:v>
                </c:pt>
                <c:pt idx="4968">
                  <c:v>400</c:v>
                </c:pt>
                <c:pt idx="4969">
                  <c:v>355</c:v>
                </c:pt>
                <c:pt idx="4970">
                  <c:v>350</c:v>
                </c:pt>
                <c:pt idx="4971">
                  <c:v>350</c:v>
                </c:pt>
                <c:pt idx="4972">
                  <c:v>350</c:v>
                </c:pt>
                <c:pt idx="4973">
                  <c:v>350</c:v>
                </c:pt>
                <c:pt idx="4974">
                  <c:v>350</c:v>
                </c:pt>
                <c:pt idx="4975">
                  <c:v>350</c:v>
                </c:pt>
                <c:pt idx="4976">
                  <c:v>350</c:v>
                </c:pt>
                <c:pt idx="4977">
                  <c:v>350</c:v>
                </c:pt>
                <c:pt idx="4978">
                  <c:v>350</c:v>
                </c:pt>
                <c:pt idx="4979">
                  <c:v>340</c:v>
                </c:pt>
                <c:pt idx="4980">
                  <c:v>340</c:v>
                </c:pt>
                <c:pt idx="4981">
                  <c:v>335</c:v>
                </c:pt>
                <c:pt idx="4982">
                  <c:v>332</c:v>
                </c:pt>
                <c:pt idx="4983">
                  <c:v>332</c:v>
                </c:pt>
                <c:pt idx="4984">
                  <c:v>332</c:v>
                </c:pt>
                <c:pt idx="4985">
                  <c:v>332</c:v>
                </c:pt>
                <c:pt idx="4986">
                  <c:v>332</c:v>
                </c:pt>
                <c:pt idx="4987">
                  <c:v>332</c:v>
                </c:pt>
                <c:pt idx="4988">
                  <c:v>332</c:v>
                </c:pt>
                <c:pt idx="4989">
                  <c:v>332</c:v>
                </c:pt>
                <c:pt idx="4990">
                  <c:v>332</c:v>
                </c:pt>
                <c:pt idx="4991">
                  <c:v>332</c:v>
                </c:pt>
                <c:pt idx="4992">
                  <c:v>332</c:v>
                </c:pt>
                <c:pt idx="4993">
                  <c:v>332</c:v>
                </c:pt>
                <c:pt idx="4994">
                  <c:v>330</c:v>
                </c:pt>
                <c:pt idx="4995">
                  <c:v>330</c:v>
                </c:pt>
                <c:pt idx="4996">
                  <c:v>329</c:v>
                </c:pt>
                <c:pt idx="4997">
                  <c:v>325</c:v>
                </c:pt>
                <c:pt idx="4998">
                  <c:v>325</c:v>
                </c:pt>
                <c:pt idx="4999">
                  <c:v>325</c:v>
                </c:pt>
                <c:pt idx="5000">
                  <c:v>325</c:v>
                </c:pt>
                <c:pt idx="5001">
                  <c:v>325</c:v>
                </c:pt>
                <c:pt idx="5002">
                  <c:v>325</c:v>
                </c:pt>
                <c:pt idx="5003">
                  <c:v>325</c:v>
                </c:pt>
                <c:pt idx="5004">
                  <c:v>325</c:v>
                </c:pt>
                <c:pt idx="5005">
                  <c:v>325</c:v>
                </c:pt>
                <c:pt idx="5006">
                  <c:v>325</c:v>
                </c:pt>
                <c:pt idx="5007">
                  <c:v>325</c:v>
                </c:pt>
                <c:pt idx="5008">
                  <c:v>325</c:v>
                </c:pt>
                <c:pt idx="5009">
                  <c:v>325</c:v>
                </c:pt>
                <c:pt idx="5010">
                  <c:v>325</c:v>
                </c:pt>
                <c:pt idx="5011">
                  <c:v>325</c:v>
                </c:pt>
                <c:pt idx="5012">
                  <c:v>325</c:v>
                </c:pt>
                <c:pt idx="5013">
                  <c:v>325</c:v>
                </c:pt>
                <c:pt idx="5014">
                  <c:v>325</c:v>
                </c:pt>
                <c:pt idx="5015">
                  <c:v>325</c:v>
                </c:pt>
                <c:pt idx="5016">
                  <c:v>325</c:v>
                </c:pt>
                <c:pt idx="5017">
                  <c:v>325</c:v>
                </c:pt>
                <c:pt idx="5018">
                  <c:v>325</c:v>
                </c:pt>
                <c:pt idx="5019">
                  <c:v>325</c:v>
                </c:pt>
                <c:pt idx="5020">
                  <c:v>325</c:v>
                </c:pt>
                <c:pt idx="5021">
                  <c:v>311</c:v>
                </c:pt>
                <c:pt idx="5022">
                  <c:v>311</c:v>
                </c:pt>
                <c:pt idx="5023">
                  <c:v>311</c:v>
                </c:pt>
                <c:pt idx="5024">
                  <c:v>306</c:v>
                </c:pt>
                <c:pt idx="5025">
                  <c:v>306</c:v>
                </c:pt>
                <c:pt idx="5026">
                  <c:v>306</c:v>
                </c:pt>
                <c:pt idx="5027">
                  <c:v>306</c:v>
                </c:pt>
                <c:pt idx="5028">
                  <c:v>306</c:v>
                </c:pt>
                <c:pt idx="5029">
                  <c:v>306</c:v>
                </c:pt>
                <c:pt idx="5030">
                  <c:v>306</c:v>
                </c:pt>
                <c:pt idx="5031">
                  <c:v>306</c:v>
                </c:pt>
                <c:pt idx="5032">
                  <c:v>300</c:v>
                </c:pt>
                <c:pt idx="5033">
                  <c:v>300</c:v>
                </c:pt>
                <c:pt idx="5034">
                  <c:v>300</c:v>
                </c:pt>
                <c:pt idx="5035">
                  <c:v>295</c:v>
                </c:pt>
                <c:pt idx="5036">
                  <c:v>295</c:v>
                </c:pt>
                <c:pt idx="5037">
                  <c:v>295</c:v>
                </c:pt>
                <c:pt idx="5038">
                  <c:v>295</c:v>
                </c:pt>
                <c:pt idx="5039">
                  <c:v>295</c:v>
                </c:pt>
                <c:pt idx="5040">
                  <c:v>295</c:v>
                </c:pt>
                <c:pt idx="5041">
                  <c:v>295</c:v>
                </c:pt>
                <c:pt idx="5042">
                  <c:v>295</c:v>
                </c:pt>
                <c:pt idx="5043">
                  <c:v>295</c:v>
                </c:pt>
                <c:pt idx="5044">
                  <c:v>290</c:v>
                </c:pt>
                <c:pt idx="5045">
                  <c:v>290</c:v>
                </c:pt>
                <c:pt idx="5046">
                  <c:v>290</c:v>
                </c:pt>
                <c:pt idx="5047">
                  <c:v>290</c:v>
                </c:pt>
                <c:pt idx="5048">
                  <c:v>290</c:v>
                </c:pt>
                <c:pt idx="5049">
                  <c:v>290</c:v>
                </c:pt>
                <c:pt idx="5050">
                  <c:v>284</c:v>
                </c:pt>
                <c:pt idx="5051">
                  <c:v>284</c:v>
                </c:pt>
                <c:pt idx="5052">
                  <c:v>284</c:v>
                </c:pt>
                <c:pt idx="5053">
                  <c:v>284</c:v>
                </c:pt>
                <c:pt idx="5054">
                  <c:v>280</c:v>
                </c:pt>
                <c:pt idx="5055">
                  <c:v>280</c:v>
                </c:pt>
                <c:pt idx="5056">
                  <c:v>280</c:v>
                </c:pt>
                <c:pt idx="5057">
                  <c:v>280</c:v>
                </c:pt>
                <c:pt idx="5058">
                  <c:v>280</c:v>
                </c:pt>
                <c:pt idx="5059">
                  <c:v>280</c:v>
                </c:pt>
                <c:pt idx="5060">
                  <c:v>280</c:v>
                </c:pt>
                <c:pt idx="5061">
                  <c:v>280</c:v>
                </c:pt>
                <c:pt idx="5062">
                  <c:v>280</c:v>
                </c:pt>
                <c:pt idx="5063">
                  <c:v>268</c:v>
                </c:pt>
                <c:pt idx="5064">
                  <c:v>268</c:v>
                </c:pt>
                <c:pt idx="5065">
                  <c:v>268</c:v>
                </c:pt>
                <c:pt idx="5066">
                  <c:v>268</c:v>
                </c:pt>
                <c:pt idx="5067">
                  <c:v>268</c:v>
                </c:pt>
                <c:pt idx="5068">
                  <c:v>268</c:v>
                </c:pt>
                <c:pt idx="5069">
                  <c:v>268</c:v>
                </c:pt>
                <c:pt idx="5070">
                  <c:v>265</c:v>
                </c:pt>
                <c:pt idx="5071">
                  <c:v>265</c:v>
                </c:pt>
                <c:pt idx="5072">
                  <c:v>265</c:v>
                </c:pt>
                <c:pt idx="5073">
                  <c:v>260</c:v>
                </c:pt>
                <c:pt idx="5074">
                  <c:v>260</c:v>
                </c:pt>
                <c:pt idx="5075">
                  <c:v>260</c:v>
                </c:pt>
                <c:pt idx="5076">
                  <c:v>260</c:v>
                </c:pt>
                <c:pt idx="5077">
                  <c:v>260</c:v>
                </c:pt>
                <c:pt idx="5078">
                  <c:v>260</c:v>
                </c:pt>
                <c:pt idx="5079">
                  <c:v>260</c:v>
                </c:pt>
                <c:pt idx="5080">
                  <c:v>260</c:v>
                </c:pt>
                <c:pt idx="5081">
                  <c:v>260</c:v>
                </c:pt>
                <c:pt idx="5082">
                  <c:v>260</c:v>
                </c:pt>
                <c:pt idx="5083">
                  <c:v>255</c:v>
                </c:pt>
                <c:pt idx="5084">
                  <c:v>255</c:v>
                </c:pt>
                <c:pt idx="5085">
                  <c:v>255</c:v>
                </c:pt>
                <c:pt idx="5086">
                  <c:v>255</c:v>
                </c:pt>
                <c:pt idx="5087">
                  <c:v>250</c:v>
                </c:pt>
                <c:pt idx="5088">
                  <c:v>250</c:v>
                </c:pt>
                <c:pt idx="5089">
                  <c:v>250</c:v>
                </c:pt>
                <c:pt idx="5090">
                  <c:v>250</c:v>
                </c:pt>
                <c:pt idx="5091">
                  <c:v>250</c:v>
                </c:pt>
                <c:pt idx="5092">
                  <c:v>250</c:v>
                </c:pt>
                <c:pt idx="5093">
                  <c:v>250</c:v>
                </c:pt>
                <c:pt idx="5094">
                  <c:v>250</c:v>
                </c:pt>
                <c:pt idx="5095">
                  <c:v>240</c:v>
                </c:pt>
                <c:pt idx="5096">
                  <c:v>240</c:v>
                </c:pt>
                <c:pt idx="5097">
                  <c:v>240</c:v>
                </c:pt>
                <c:pt idx="5098">
                  <c:v>240</c:v>
                </c:pt>
                <c:pt idx="5099">
                  <c:v>240</c:v>
                </c:pt>
                <c:pt idx="5100">
                  <c:v>240</c:v>
                </c:pt>
                <c:pt idx="5101">
                  <c:v>240</c:v>
                </c:pt>
                <c:pt idx="5102">
                  <c:v>240</c:v>
                </c:pt>
                <c:pt idx="5103">
                  <c:v>240</c:v>
                </c:pt>
                <c:pt idx="5104">
                  <c:v>225</c:v>
                </c:pt>
                <c:pt idx="5105">
                  <c:v>225</c:v>
                </c:pt>
                <c:pt idx="5106">
                  <c:v>225</c:v>
                </c:pt>
                <c:pt idx="5107">
                  <c:v>225</c:v>
                </c:pt>
                <c:pt idx="5108">
                  <c:v>203</c:v>
                </c:pt>
                <c:pt idx="5109">
                  <c:v>203</c:v>
                </c:pt>
                <c:pt idx="5110">
                  <c:v>203</c:v>
                </c:pt>
                <c:pt idx="5111">
                  <c:v>203</c:v>
                </c:pt>
                <c:pt idx="5112">
                  <c:v>203</c:v>
                </c:pt>
                <c:pt idx="5113">
                  <c:v>203</c:v>
                </c:pt>
                <c:pt idx="5114">
                  <c:v>203</c:v>
                </c:pt>
                <c:pt idx="5115">
                  <c:v>200</c:v>
                </c:pt>
                <c:pt idx="5116">
                  <c:v>200</c:v>
                </c:pt>
                <c:pt idx="5117">
                  <c:v>200</c:v>
                </c:pt>
                <c:pt idx="5118">
                  <c:v>200</c:v>
                </c:pt>
                <c:pt idx="5119">
                  <c:v>200</c:v>
                </c:pt>
                <c:pt idx="5120">
                  <c:v>200</c:v>
                </c:pt>
                <c:pt idx="5121">
                  <c:v>200</c:v>
                </c:pt>
                <c:pt idx="5122">
                  <c:v>200</c:v>
                </c:pt>
                <c:pt idx="5123">
                  <c:v>200</c:v>
                </c:pt>
                <c:pt idx="5124">
                  <c:v>200</c:v>
                </c:pt>
                <c:pt idx="5125">
                  <c:v>195</c:v>
                </c:pt>
                <c:pt idx="5126">
                  <c:v>195</c:v>
                </c:pt>
                <c:pt idx="5127">
                  <c:v>195</c:v>
                </c:pt>
                <c:pt idx="5128">
                  <c:v>182</c:v>
                </c:pt>
                <c:pt idx="5129">
                  <c:v>182</c:v>
                </c:pt>
                <c:pt idx="5130">
                  <c:v>182</c:v>
                </c:pt>
                <c:pt idx="5131">
                  <c:v>182</c:v>
                </c:pt>
                <c:pt idx="5132">
                  <c:v>173</c:v>
                </c:pt>
                <c:pt idx="5133">
                  <c:v>173</c:v>
                </c:pt>
                <c:pt idx="5134">
                  <c:v>173</c:v>
                </c:pt>
                <c:pt idx="5135">
                  <c:v>173</c:v>
                </c:pt>
                <c:pt idx="5136">
                  <c:v>173</c:v>
                </c:pt>
                <c:pt idx="5137">
                  <c:v>173</c:v>
                </c:pt>
                <c:pt idx="5138">
                  <c:v>173</c:v>
                </c:pt>
                <c:pt idx="5139">
                  <c:v>173</c:v>
                </c:pt>
                <c:pt idx="5140">
                  <c:v>173</c:v>
                </c:pt>
                <c:pt idx="5141">
                  <c:v>168</c:v>
                </c:pt>
                <c:pt idx="5142">
                  <c:v>168</c:v>
                </c:pt>
                <c:pt idx="5143">
                  <c:v>166</c:v>
                </c:pt>
                <c:pt idx="5144">
                  <c:v>166</c:v>
                </c:pt>
                <c:pt idx="5145">
                  <c:v>166</c:v>
                </c:pt>
                <c:pt idx="5146">
                  <c:v>162</c:v>
                </c:pt>
                <c:pt idx="5147">
                  <c:v>162</c:v>
                </c:pt>
                <c:pt idx="5148">
                  <c:v>162</c:v>
                </c:pt>
                <c:pt idx="5149">
                  <c:v>162</c:v>
                </c:pt>
                <c:pt idx="5150">
                  <c:v>162</c:v>
                </c:pt>
                <c:pt idx="5151">
                  <c:v>162</c:v>
                </c:pt>
                <c:pt idx="5152">
                  <c:v>162</c:v>
                </c:pt>
                <c:pt idx="5153">
                  <c:v>162</c:v>
                </c:pt>
                <c:pt idx="5154">
                  <c:v>155</c:v>
                </c:pt>
                <c:pt idx="5155">
                  <c:v>155</c:v>
                </c:pt>
                <c:pt idx="5156">
                  <c:v>155</c:v>
                </c:pt>
                <c:pt idx="5157">
                  <c:v>155</c:v>
                </c:pt>
                <c:pt idx="5158">
                  <c:v>155</c:v>
                </c:pt>
                <c:pt idx="5159">
                  <c:v>153</c:v>
                </c:pt>
                <c:pt idx="5160">
                  <c:v>150</c:v>
                </c:pt>
                <c:pt idx="5161">
                  <c:v>142</c:v>
                </c:pt>
                <c:pt idx="5162">
                  <c:v>140</c:v>
                </c:pt>
                <c:pt idx="5163">
                  <c:v>140</c:v>
                </c:pt>
                <c:pt idx="5164">
                  <c:v>138</c:v>
                </c:pt>
                <c:pt idx="5165">
                  <c:v>138</c:v>
                </c:pt>
                <c:pt idx="5166">
                  <c:v>138</c:v>
                </c:pt>
                <c:pt idx="5167">
                  <c:v>136</c:v>
                </c:pt>
                <c:pt idx="5168">
                  <c:v>136</c:v>
                </c:pt>
                <c:pt idx="5169">
                  <c:v>136</c:v>
                </c:pt>
                <c:pt idx="5170">
                  <c:v>135</c:v>
                </c:pt>
                <c:pt idx="5171">
                  <c:v>135</c:v>
                </c:pt>
                <c:pt idx="5172">
                  <c:v>135</c:v>
                </c:pt>
                <c:pt idx="5173">
                  <c:v>135</c:v>
                </c:pt>
                <c:pt idx="5174">
                  <c:v>135</c:v>
                </c:pt>
                <c:pt idx="5175">
                  <c:v>135</c:v>
                </c:pt>
                <c:pt idx="5176">
                  <c:v>114</c:v>
                </c:pt>
                <c:pt idx="5177">
                  <c:v>114</c:v>
                </c:pt>
                <c:pt idx="5178">
                  <c:v>114</c:v>
                </c:pt>
                <c:pt idx="5179">
                  <c:v>114</c:v>
                </c:pt>
                <c:pt idx="5180">
                  <c:v>114</c:v>
                </c:pt>
                <c:pt idx="5181">
                  <c:v>114</c:v>
                </c:pt>
                <c:pt idx="5182">
                  <c:v>114</c:v>
                </c:pt>
                <c:pt idx="5183">
                  <c:v>100</c:v>
                </c:pt>
                <c:pt idx="5184">
                  <c:v>100</c:v>
                </c:pt>
                <c:pt idx="5185">
                  <c:v>100</c:v>
                </c:pt>
                <c:pt idx="5186">
                  <c:v>449</c:v>
                </c:pt>
                <c:pt idx="5187">
                  <c:v>430</c:v>
                </c:pt>
                <c:pt idx="5188">
                  <c:v>430</c:v>
                </c:pt>
                <c:pt idx="5189">
                  <c:v>430</c:v>
                </c:pt>
                <c:pt idx="5190">
                  <c:v>430</c:v>
                </c:pt>
                <c:pt idx="5191">
                  <c:v>430</c:v>
                </c:pt>
                <c:pt idx="5192">
                  <c:v>404</c:v>
                </c:pt>
                <c:pt idx="5193">
                  <c:v>404</c:v>
                </c:pt>
                <c:pt idx="5194">
                  <c:v>404</c:v>
                </c:pt>
                <c:pt idx="5195">
                  <c:v>404</c:v>
                </c:pt>
                <c:pt idx="5196">
                  <c:v>404</c:v>
                </c:pt>
                <c:pt idx="5197">
                  <c:v>404</c:v>
                </c:pt>
                <c:pt idx="5198">
                  <c:v>402</c:v>
                </c:pt>
                <c:pt idx="5199">
                  <c:v>402</c:v>
                </c:pt>
                <c:pt idx="5200">
                  <c:v>402</c:v>
                </c:pt>
                <c:pt idx="5201">
                  <c:v>402</c:v>
                </c:pt>
                <c:pt idx="5202">
                  <c:v>400</c:v>
                </c:pt>
                <c:pt idx="5203">
                  <c:v>400</c:v>
                </c:pt>
                <c:pt idx="5204">
                  <c:v>400</c:v>
                </c:pt>
                <c:pt idx="5205">
                  <c:v>400</c:v>
                </c:pt>
                <c:pt idx="5206">
                  <c:v>400</c:v>
                </c:pt>
                <c:pt idx="5207">
                  <c:v>400</c:v>
                </c:pt>
                <c:pt idx="5208">
                  <c:v>365</c:v>
                </c:pt>
                <c:pt idx="5209">
                  <c:v>365</c:v>
                </c:pt>
                <c:pt idx="5210">
                  <c:v>350</c:v>
                </c:pt>
                <c:pt idx="5211">
                  <c:v>350</c:v>
                </c:pt>
                <c:pt idx="5212">
                  <c:v>350</c:v>
                </c:pt>
                <c:pt idx="5213">
                  <c:v>350</c:v>
                </c:pt>
                <c:pt idx="5214">
                  <c:v>350</c:v>
                </c:pt>
                <c:pt idx="5215">
                  <c:v>350</c:v>
                </c:pt>
                <c:pt idx="5216">
                  <c:v>350</c:v>
                </c:pt>
                <c:pt idx="5217">
                  <c:v>350</c:v>
                </c:pt>
                <c:pt idx="5218">
                  <c:v>343</c:v>
                </c:pt>
                <c:pt idx="5219">
                  <c:v>343</c:v>
                </c:pt>
                <c:pt idx="5220">
                  <c:v>333</c:v>
                </c:pt>
                <c:pt idx="5221">
                  <c:v>333</c:v>
                </c:pt>
                <c:pt idx="5222">
                  <c:v>333</c:v>
                </c:pt>
                <c:pt idx="5223">
                  <c:v>332</c:v>
                </c:pt>
                <c:pt idx="5224">
                  <c:v>332</c:v>
                </c:pt>
                <c:pt idx="5225">
                  <c:v>332</c:v>
                </c:pt>
                <c:pt idx="5226">
                  <c:v>332</c:v>
                </c:pt>
                <c:pt idx="5227">
                  <c:v>332</c:v>
                </c:pt>
                <c:pt idx="5228">
                  <c:v>332</c:v>
                </c:pt>
                <c:pt idx="5229">
                  <c:v>332</c:v>
                </c:pt>
                <c:pt idx="5230">
                  <c:v>332</c:v>
                </c:pt>
                <c:pt idx="5231">
                  <c:v>332</c:v>
                </c:pt>
                <c:pt idx="5232">
                  <c:v>332</c:v>
                </c:pt>
                <c:pt idx="5233">
                  <c:v>332</c:v>
                </c:pt>
                <c:pt idx="5234">
                  <c:v>332</c:v>
                </c:pt>
                <c:pt idx="5235">
                  <c:v>330</c:v>
                </c:pt>
                <c:pt idx="5236">
                  <c:v>330</c:v>
                </c:pt>
                <c:pt idx="5237">
                  <c:v>330</c:v>
                </c:pt>
                <c:pt idx="5238">
                  <c:v>330</c:v>
                </c:pt>
                <c:pt idx="5239">
                  <c:v>330</c:v>
                </c:pt>
                <c:pt idx="5240">
                  <c:v>330</c:v>
                </c:pt>
                <c:pt idx="5241">
                  <c:v>330</c:v>
                </c:pt>
                <c:pt idx="5242">
                  <c:v>330</c:v>
                </c:pt>
                <c:pt idx="5243">
                  <c:v>330</c:v>
                </c:pt>
                <c:pt idx="5244">
                  <c:v>330</c:v>
                </c:pt>
                <c:pt idx="5245">
                  <c:v>328</c:v>
                </c:pt>
                <c:pt idx="5246">
                  <c:v>328</c:v>
                </c:pt>
                <c:pt idx="5247">
                  <c:v>325</c:v>
                </c:pt>
                <c:pt idx="5248">
                  <c:v>325</c:v>
                </c:pt>
                <c:pt idx="5249">
                  <c:v>321</c:v>
                </c:pt>
                <c:pt idx="5250">
                  <c:v>321</c:v>
                </c:pt>
                <c:pt idx="5251">
                  <c:v>321</c:v>
                </c:pt>
                <c:pt idx="5252">
                  <c:v>321</c:v>
                </c:pt>
                <c:pt idx="5253">
                  <c:v>321</c:v>
                </c:pt>
                <c:pt idx="5254">
                  <c:v>321</c:v>
                </c:pt>
                <c:pt idx="5255">
                  <c:v>321</c:v>
                </c:pt>
                <c:pt idx="5256">
                  <c:v>321</c:v>
                </c:pt>
                <c:pt idx="5257">
                  <c:v>321</c:v>
                </c:pt>
                <c:pt idx="5258">
                  <c:v>318</c:v>
                </c:pt>
                <c:pt idx="5259">
                  <c:v>318</c:v>
                </c:pt>
                <c:pt idx="5260">
                  <c:v>318</c:v>
                </c:pt>
                <c:pt idx="5261">
                  <c:v>318</c:v>
                </c:pt>
                <c:pt idx="5262">
                  <c:v>318</c:v>
                </c:pt>
                <c:pt idx="5263">
                  <c:v>318</c:v>
                </c:pt>
                <c:pt idx="5264">
                  <c:v>318</c:v>
                </c:pt>
                <c:pt idx="5265">
                  <c:v>318</c:v>
                </c:pt>
                <c:pt idx="5266">
                  <c:v>318</c:v>
                </c:pt>
                <c:pt idx="5267">
                  <c:v>318</c:v>
                </c:pt>
                <c:pt idx="5268">
                  <c:v>318</c:v>
                </c:pt>
                <c:pt idx="5269">
                  <c:v>318</c:v>
                </c:pt>
                <c:pt idx="5270">
                  <c:v>310</c:v>
                </c:pt>
                <c:pt idx="5271">
                  <c:v>310</c:v>
                </c:pt>
                <c:pt idx="5272">
                  <c:v>310</c:v>
                </c:pt>
                <c:pt idx="5273">
                  <c:v>305</c:v>
                </c:pt>
                <c:pt idx="5274">
                  <c:v>305</c:v>
                </c:pt>
                <c:pt idx="5275">
                  <c:v>305</c:v>
                </c:pt>
                <c:pt idx="5276">
                  <c:v>305</c:v>
                </c:pt>
                <c:pt idx="5277">
                  <c:v>305</c:v>
                </c:pt>
                <c:pt idx="5278">
                  <c:v>305</c:v>
                </c:pt>
                <c:pt idx="5279">
                  <c:v>305</c:v>
                </c:pt>
                <c:pt idx="5280">
                  <c:v>305</c:v>
                </c:pt>
                <c:pt idx="5281">
                  <c:v>305</c:v>
                </c:pt>
                <c:pt idx="5282">
                  <c:v>305</c:v>
                </c:pt>
                <c:pt idx="5283">
                  <c:v>305</c:v>
                </c:pt>
                <c:pt idx="5284">
                  <c:v>305</c:v>
                </c:pt>
                <c:pt idx="5285">
                  <c:v>305</c:v>
                </c:pt>
                <c:pt idx="5286">
                  <c:v>305</c:v>
                </c:pt>
                <c:pt idx="5287">
                  <c:v>305</c:v>
                </c:pt>
                <c:pt idx="5288">
                  <c:v>305</c:v>
                </c:pt>
                <c:pt idx="5289">
                  <c:v>305</c:v>
                </c:pt>
                <c:pt idx="5290">
                  <c:v>305</c:v>
                </c:pt>
                <c:pt idx="5291">
                  <c:v>305</c:v>
                </c:pt>
                <c:pt idx="5292">
                  <c:v>305</c:v>
                </c:pt>
                <c:pt idx="5293">
                  <c:v>305</c:v>
                </c:pt>
                <c:pt idx="5294">
                  <c:v>305</c:v>
                </c:pt>
                <c:pt idx="5295">
                  <c:v>305</c:v>
                </c:pt>
                <c:pt idx="5296">
                  <c:v>305</c:v>
                </c:pt>
                <c:pt idx="5297">
                  <c:v>305</c:v>
                </c:pt>
                <c:pt idx="5298">
                  <c:v>304</c:v>
                </c:pt>
                <c:pt idx="5299">
                  <c:v>300</c:v>
                </c:pt>
                <c:pt idx="5300">
                  <c:v>300</c:v>
                </c:pt>
                <c:pt idx="5301">
                  <c:v>300</c:v>
                </c:pt>
                <c:pt idx="5302">
                  <c:v>300</c:v>
                </c:pt>
                <c:pt idx="5303">
                  <c:v>295</c:v>
                </c:pt>
                <c:pt idx="5304">
                  <c:v>290</c:v>
                </c:pt>
                <c:pt idx="5305">
                  <c:v>290</c:v>
                </c:pt>
                <c:pt idx="5306">
                  <c:v>290</c:v>
                </c:pt>
                <c:pt idx="5307">
                  <c:v>290</c:v>
                </c:pt>
                <c:pt idx="5308">
                  <c:v>290</c:v>
                </c:pt>
                <c:pt idx="5309">
                  <c:v>290</c:v>
                </c:pt>
                <c:pt idx="5310">
                  <c:v>290</c:v>
                </c:pt>
                <c:pt idx="5311">
                  <c:v>290</c:v>
                </c:pt>
                <c:pt idx="5312">
                  <c:v>290</c:v>
                </c:pt>
                <c:pt idx="5313">
                  <c:v>290</c:v>
                </c:pt>
                <c:pt idx="5314">
                  <c:v>290</c:v>
                </c:pt>
                <c:pt idx="5315">
                  <c:v>290</c:v>
                </c:pt>
                <c:pt idx="5316">
                  <c:v>290</c:v>
                </c:pt>
                <c:pt idx="5317">
                  <c:v>290</c:v>
                </c:pt>
                <c:pt idx="5318">
                  <c:v>290</c:v>
                </c:pt>
                <c:pt idx="5319">
                  <c:v>288</c:v>
                </c:pt>
                <c:pt idx="5320">
                  <c:v>288</c:v>
                </c:pt>
                <c:pt idx="5321">
                  <c:v>280</c:v>
                </c:pt>
                <c:pt idx="5322">
                  <c:v>280</c:v>
                </c:pt>
                <c:pt idx="5323">
                  <c:v>280</c:v>
                </c:pt>
                <c:pt idx="5324">
                  <c:v>280</c:v>
                </c:pt>
                <c:pt idx="5325">
                  <c:v>280</c:v>
                </c:pt>
                <c:pt idx="5326">
                  <c:v>280</c:v>
                </c:pt>
                <c:pt idx="5327">
                  <c:v>280</c:v>
                </c:pt>
                <c:pt idx="5328">
                  <c:v>280</c:v>
                </c:pt>
                <c:pt idx="5329">
                  <c:v>280</c:v>
                </c:pt>
                <c:pt idx="5330">
                  <c:v>280</c:v>
                </c:pt>
                <c:pt idx="5331">
                  <c:v>280</c:v>
                </c:pt>
                <c:pt idx="5332">
                  <c:v>280</c:v>
                </c:pt>
                <c:pt idx="5333">
                  <c:v>276</c:v>
                </c:pt>
                <c:pt idx="5334">
                  <c:v>276</c:v>
                </c:pt>
                <c:pt idx="5335">
                  <c:v>276</c:v>
                </c:pt>
                <c:pt idx="5336">
                  <c:v>276</c:v>
                </c:pt>
                <c:pt idx="5337">
                  <c:v>276</c:v>
                </c:pt>
                <c:pt idx="5338">
                  <c:v>272</c:v>
                </c:pt>
                <c:pt idx="5339">
                  <c:v>272</c:v>
                </c:pt>
                <c:pt idx="5340">
                  <c:v>272</c:v>
                </c:pt>
                <c:pt idx="5341">
                  <c:v>272</c:v>
                </c:pt>
                <c:pt idx="5342">
                  <c:v>272</c:v>
                </c:pt>
                <c:pt idx="5343">
                  <c:v>272</c:v>
                </c:pt>
                <c:pt idx="5344">
                  <c:v>271</c:v>
                </c:pt>
                <c:pt idx="5345">
                  <c:v>271</c:v>
                </c:pt>
                <c:pt idx="5346">
                  <c:v>270</c:v>
                </c:pt>
                <c:pt idx="5347">
                  <c:v>270</c:v>
                </c:pt>
                <c:pt idx="5348">
                  <c:v>270</c:v>
                </c:pt>
                <c:pt idx="5349">
                  <c:v>270</c:v>
                </c:pt>
                <c:pt idx="5350">
                  <c:v>270</c:v>
                </c:pt>
                <c:pt idx="5351">
                  <c:v>270</c:v>
                </c:pt>
                <c:pt idx="5352">
                  <c:v>270</c:v>
                </c:pt>
                <c:pt idx="5353">
                  <c:v>270</c:v>
                </c:pt>
                <c:pt idx="5354">
                  <c:v>270</c:v>
                </c:pt>
                <c:pt idx="5355">
                  <c:v>270</c:v>
                </c:pt>
                <c:pt idx="5356">
                  <c:v>242</c:v>
                </c:pt>
                <c:pt idx="5357">
                  <c:v>242</c:v>
                </c:pt>
                <c:pt idx="5358">
                  <c:v>240</c:v>
                </c:pt>
                <c:pt idx="5359">
                  <c:v>240</c:v>
                </c:pt>
                <c:pt idx="5360">
                  <c:v>240</c:v>
                </c:pt>
                <c:pt idx="5361">
                  <c:v>240</c:v>
                </c:pt>
                <c:pt idx="5362">
                  <c:v>227</c:v>
                </c:pt>
                <c:pt idx="5363">
                  <c:v>227</c:v>
                </c:pt>
                <c:pt idx="5364">
                  <c:v>225</c:v>
                </c:pt>
                <c:pt idx="5365">
                  <c:v>225</c:v>
                </c:pt>
                <c:pt idx="5366">
                  <c:v>225</c:v>
                </c:pt>
                <c:pt idx="5367">
                  <c:v>210</c:v>
                </c:pt>
                <c:pt idx="5368">
                  <c:v>210</c:v>
                </c:pt>
                <c:pt idx="5369">
                  <c:v>210</c:v>
                </c:pt>
                <c:pt idx="5370">
                  <c:v>210</c:v>
                </c:pt>
                <c:pt idx="5371">
                  <c:v>210</c:v>
                </c:pt>
                <c:pt idx="5372">
                  <c:v>210</c:v>
                </c:pt>
                <c:pt idx="5373">
                  <c:v>200</c:v>
                </c:pt>
                <c:pt idx="5374">
                  <c:v>200</c:v>
                </c:pt>
                <c:pt idx="5375">
                  <c:v>200</c:v>
                </c:pt>
                <c:pt idx="5376">
                  <c:v>200</c:v>
                </c:pt>
                <c:pt idx="5377">
                  <c:v>200</c:v>
                </c:pt>
                <c:pt idx="5378">
                  <c:v>192</c:v>
                </c:pt>
                <c:pt idx="5379">
                  <c:v>192</c:v>
                </c:pt>
                <c:pt idx="5380">
                  <c:v>190</c:v>
                </c:pt>
                <c:pt idx="5381">
                  <c:v>190</c:v>
                </c:pt>
                <c:pt idx="5382">
                  <c:v>186</c:v>
                </c:pt>
                <c:pt idx="5383">
                  <c:v>186</c:v>
                </c:pt>
                <c:pt idx="5384">
                  <c:v>186</c:v>
                </c:pt>
                <c:pt idx="5385">
                  <c:v>185</c:v>
                </c:pt>
                <c:pt idx="5386">
                  <c:v>185</c:v>
                </c:pt>
                <c:pt idx="5387">
                  <c:v>182</c:v>
                </c:pt>
                <c:pt idx="5388">
                  <c:v>182</c:v>
                </c:pt>
                <c:pt idx="5389">
                  <c:v>178</c:v>
                </c:pt>
                <c:pt idx="5390">
                  <c:v>175</c:v>
                </c:pt>
                <c:pt idx="5391">
                  <c:v>175</c:v>
                </c:pt>
                <c:pt idx="5392">
                  <c:v>170</c:v>
                </c:pt>
                <c:pt idx="5393">
                  <c:v>168</c:v>
                </c:pt>
                <c:pt idx="5394">
                  <c:v>168</c:v>
                </c:pt>
                <c:pt idx="5395">
                  <c:v>168</c:v>
                </c:pt>
                <c:pt idx="5396">
                  <c:v>168</c:v>
                </c:pt>
                <c:pt idx="5397">
                  <c:v>168</c:v>
                </c:pt>
                <c:pt idx="5398">
                  <c:v>168</c:v>
                </c:pt>
                <c:pt idx="5399">
                  <c:v>160</c:v>
                </c:pt>
                <c:pt idx="5400">
                  <c:v>160</c:v>
                </c:pt>
                <c:pt idx="5401">
                  <c:v>160</c:v>
                </c:pt>
                <c:pt idx="5402">
                  <c:v>160</c:v>
                </c:pt>
                <c:pt idx="5403">
                  <c:v>160</c:v>
                </c:pt>
                <c:pt idx="5404">
                  <c:v>160</c:v>
                </c:pt>
                <c:pt idx="5405">
                  <c:v>160</c:v>
                </c:pt>
                <c:pt idx="5406">
                  <c:v>158</c:v>
                </c:pt>
                <c:pt idx="5407">
                  <c:v>155</c:v>
                </c:pt>
                <c:pt idx="5408">
                  <c:v>155</c:v>
                </c:pt>
                <c:pt idx="5409">
                  <c:v>155</c:v>
                </c:pt>
                <c:pt idx="5410">
                  <c:v>150</c:v>
                </c:pt>
                <c:pt idx="5411">
                  <c:v>150</c:v>
                </c:pt>
                <c:pt idx="5412">
                  <c:v>150</c:v>
                </c:pt>
                <c:pt idx="5413">
                  <c:v>150</c:v>
                </c:pt>
                <c:pt idx="5414">
                  <c:v>150</c:v>
                </c:pt>
                <c:pt idx="5415">
                  <c:v>150</c:v>
                </c:pt>
                <c:pt idx="5416">
                  <c:v>145</c:v>
                </c:pt>
                <c:pt idx="5417">
                  <c:v>142</c:v>
                </c:pt>
                <c:pt idx="5418">
                  <c:v>141</c:v>
                </c:pt>
                <c:pt idx="5419">
                  <c:v>141</c:v>
                </c:pt>
                <c:pt idx="5420">
                  <c:v>141</c:v>
                </c:pt>
                <c:pt idx="5421">
                  <c:v>141</c:v>
                </c:pt>
                <c:pt idx="5422">
                  <c:v>141</c:v>
                </c:pt>
                <c:pt idx="5423">
                  <c:v>141</c:v>
                </c:pt>
                <c:pt idx="5424">
                  <c:v>130</c:v>
                </c:pt>
                <c:pt idx="5425">
                  <c:v>130</c:v>
                </c:pt>
                <c:pt idx="5426">
                  <c:v>130</c:v>
                </c:pt>
                <c:pt idx="5427">
                  <c:v>114</c:v>
                </c:pt>
                <c:pt idx="5428">
                  <c:v>114</c:v>
                </c:pt>
                <c:pt idx="5429">
                  <c:v>449</c:v>
                </c:pt>
                <c:pt idx="5430">
                  <c:v>449</c:v>
                </c:pt>
                <c:pt idx="5431">
                  <c:v>445</c:v>
                </c:pt>
                <c:pt idx="5432">
                  <c:v>425</c:v>
                </c:pt>
                <c:pt idx="5433">
                  <c:v>425</c:v>
                </c:pt>
                <c:pt idx="5434">
                  <c:v>425</c:v>
                </c:pt>
                <c:pt idx="5435">
                  <c:v>425</c:v>
                </c:pt>
                <c:pt idx="5436">
                  <c:v>425</c:v>
                </c:pt>
                <c:pt idx="5437">
                  <c:v>425</c:v>
                </c:pt>
                <c:pt idx="5438">
                  <c:v>425</c:v>
                </c:pt>
                <c:pt idx="5439">
                  <c:v>425</c:v>
                </c:pt>
                <c:pt idx="5440">
                  <c:v>425</c:v>
                </c:pt>
                <c:pt idx="5441">
                  <c:v>420</c:v>
                </c:pt>
                <c:pt idx="5442">
                  <c:v>420</c:v>
                </c:pt>
                <c:pt idx="5443">
                  <c:v>402</c:v>
                </c:pt>
                <c:pt idx="5444">
                  <c:v>402</c:v>
                </c:pt>
                <c:pt idx="5445">
                  <c:v>402</c:v>
                </c:pt>
                <c:pt idx="5446">
                  <c:v>402</c:v>
                </c:pt>
                <c:pt idx="5447">
                  <c:v>350</c:v>
                </c:pt>
                <c:pt idx="5448">
                  <c:v>345</c:v>
                </c:pt>
                <c:pt idx="5449">
                  <c:v>345</c:v>
                </c:pt>
                <c:pt idx="5450">
                  <c:v>345</c:v>
                </c:pt>
                <c:pt idx="5451">
                  <c:v>345</c:v>
                </c:pt>
                <c:pt idx="5452">
                  <c:v>333</c:v>
                </c:pt>
                <c:pt idx="5453">
                  <c:v>333</c:v>
                </c:pt>
                <c:pt idx="5454">
                  <c:v>333</c:v>
                </c:pt>
                <c:pt idx="5455">
                  <c:v>333</c:v>
                </c:pt>
                <c:pt idx="5456">
                  <c:v>333</c:v>
                </c:pt>
                <c:pt idx="5457">
                  <c:v>333</c:v>
                </c:pt>
                <c:pt idx="5458">
                  <c:v>333</c:v>
                </c:pt>
                <c:pt idx="5459">
                  <c:v>333</c:v>
                </c:pt>
                <c:pt idx="5460">
                  <c:v>333</c:v>
                </c:pt>
                <c:pt idx="5461">
                  <c:v>330</c:v>
                </c:pt>
                <c:pt idx="5462">
                  <c:v>311</c:v>
                </c:pt>
                <c:pt idx="5463">
                  <c:v>311</c:v>
                </c:pt>
                <c:pt idx="5464">
                  <c:v>305</c:v>
                </c:pt>
                <c:pt idx="5465">
                  <c:v>305</c:v>
                </c:pt>
                <c:pt idx="5466">
                  <c:v>304</c:v>
                </c:pt>
                <c:pt idx="5467">
                  <c:v>304</c:v>
                </c:pt>
                <c:pt idx="5468">
                  <c:v>304</c:v>
                </c:pt>
                <c:pt idx="5469">
                  <c:v>304</c:v>
                </c:pt>
                <c:pt idx="5470">
                  <c:v>304</c:v>
                </c:pt>
                <c:pt idx="5471">
                  <c:v>304</c:v>
                </c:pt>
                <c:pt idx="5472">
                  <c:v>304</c:v>
                </c:pt>
                <c:pt idx="5473">
                  <c:v>304</c:v>
                </c:pt>
                <c:pt idx="5474">
                  <c:v>304</c:v>
                </c:pt>
                <c:pt idx="5475">
                  <c:v>304</c:v>
                </c:pt>
                <c:pt idx="5476">
                  <c:v>304</c:v>
                </c:pt>
                <c:pt idx="5477">
                  <c:v>304</c:v>
                </c:pt>
                <c:pt idx="5478">
                  <c:v>304</c:v>
                </c:pt>
                <c:pt idx="5479">
                  <c:v>303</c:v>
                </c:pt>
                <c:pt idx="5480">
                  <c:v>303</c:v>
                </c:pt>
                <c:pt idx="5481">
                  <c:v>303</c:v>
                </c:pt>
                <c:pt idx="5482">
                  <c:v>303</c:v>
                </c:pt>
                <c:pt idx="5483">
                  <c:v>303</c:v>
                </c:pt>
                <c:pt idx="5484">
                  <c:v>303</c:v>
                </c:pt>
                <c:pt idx="5485">
                  <c:v>303</c:v>
                </c:pt>
                <c:pt idx="5486">
                  <c:v>303</c:v>
                </c:pt>
                <c:pt idx="5487">
                  <c:v>302</c:v>
                </c:pt>
                <c:pt idx="5488">
                  <c:v>300</c:v>
                </c:pt>
                <c:pt idx="5489">
                  <c:v>260</c:v>
                </c:pt>
                <c:pt idx="5490">
                  <c:v>260</c:v>
                </c:pt>
                <c:pt idx="5491">
                  <c:v>260</c:v>
                </c:pt>
                <c:pt idx="5492">
                  <c:v>260</c:v>
                </c:pt>
                <c:pt idx="5493">
                  <c:v>252</c:v>
                </c:pt>
                <c:pt idx="5494">
                  <c:v>252</c:v>
                </c:pt>
                <c:pt idx="5495">
                  <c:v>252</c:v>
                </c:pt>
                <c:pt idx="5496">
                  <c:v>252</c:v>
                </c:pt>
                <c:pt idx="5497">
                  <c:v>252</c:v>
                </c:pt>
                <c:pt idx="5498">
                  <c:v>252</c:v>
                </c:pt>
                <c:pt idx="5499">
                  <c:v>240</c:v>
                </c:pt>
                <c:pt idx="5500">
                  <c:v>240</c:v>
                </c:pt>
                <c:pt idx="5501">
                  <c:v>227</c:v>
                </c:pt>
                <c:pt idx="5502">
                  <c:v>227</c:v>
                </c:pt>
                <c:pt idx="5503">
                  <c:v>227</c:v>
                </c:pt>
                <c:pt idx="5504">
                  <c:v>227</c:v>
                </c:pt>
                <c:pt idx="5505">
                  <c:v>227</c:v>
                </c:pt>
                <c:pt idx="5506">
                  <c:v>227</c:v>
                </c:pt>
                <c:pt idx="5507">
                  <c:v>227</c:v>
                </c:pt>
                <c:pt idx="5508">
                  <c:v>227</c:v>
                </c:pt>
                <c:pt idx="5509">
                  <c:v>227</c:v>
                </c:pt>
                <c:pt idx="5510">
                  <c:v>227</c:v>
                </c:pt>
                <c:pt idx="5511">
                  <c:v>227</c:v>
                </c:pt>
                <c:pt idx="5512">
                  <c:v>227</c:v>
                </c:pt>
                <c:pt idx="5513">
                  <c:v>227</c:v>
                </c:pt>
                <c:pt idx="5514">
                  <c:v>227</c:v>
                </c:pt>
                <c:pt idx="5515">
                  <c:v>227</c:v>
                </c:pt>
                <c:pt idx="5516">
                  <c:v>225</c:v>
                </c:pt>
                <c:pt idx="5517">
                  <c:v>225</c:v>
                </c:pt>
                <c:pt idx="5518">
                  <c:v>221</c:v>
                </c:pt>
                <c:pt idx="5519">
                  <c:v>221</c:v>
                </c:pt>
                <c:pt idx="5520">
                  <c:v>221</c:v>
                </c:pt>
                <c:pt idx="5521">
                  <c:v>221</c:v>
                </c:pt>
                <c:pt idx="5522">
                  <c:v>219</c:v>
                </c:pt>
                <c:pt idx="5523">
                  <c:v>219</c:v>
                </c:pt>
                <c:pt idx="5524">
                  <c:v>219</c:v>
                </c:pt>
                <c:pt idx="5525">
                  <c:v>219</c:v>
                </c:pt>
                <c:pt idx="5526">
                  <c:v>217</c:v>
                </c:pt>
                <c:pt idx="5527">
                  <c:v>217</c:v>
                </c:pt>
                <c:pt idx="5528">
                  <c:v>215</c:v>
                </c:pt>
                <c:pt idx="5529">
                  <c:v>215</c:v>
                </c:pt>
                <c:pt idx="5530">
                  <c:v>215</c:v>
                </c:pt>
                <c:pt idx="5531">
                  <c:v>215</c:v>
                </c:pt>
                <c:pt idx="5532">
                  <c:v>215</c:v>
                </c:pt>
                <c:pt idx="5533">
                  <c:v>215</c:v>
                </c:pt>
                <c:pt idx="5534">
                  <c:v>205</c:v>
                </c:pt>
                <c:pt idx="5535">
                  <c:v>205</c:v>
                </c:pt>
                <c:pt idx="5536">
                  <c:v>205</c:v>
                </c:pt>
                <c:pt idx="5537">
                  <c:v>205</c:v>
                </c:pt>
                <c:pt idx="5538">
                  <c:v>205</c:v>
                </c:pt>
                <c:pt idx="5539">
                  <c:v>205</c:v>
                </c:pt>
                <c:pt idx="5540">
                  <c:v>200</c:v>
                </c:pt>
                <c:pt idx="5541">
                  <c:v>195</c:v>
                </c:pt>
                <c:pt idx="5542">
                  <c:v>177</c:v>
                </c:pt>
                <c:pt idx="5543">
                  <c:v>170</c:v>
                </c:pt>
                <c:pt idx="5544">
                  <c:v>170</c:v>
                </c:pt>
                <c:pt idx="5545">
                  <c:v>160</c:v>
                </c:pt>
                <c:pt idx="5546">
                  <c:v>160</c:v>
                </c:pt>
                <c:pt idx="5547">
                  <c:v>160</c:v>
                </c:pt>
                <c:pt idx="5548">
                  <c:v>160</c:v>
                </c:pt>
                <c:pt idx="5549">
                  <c:v>160</c:v>
                </c:pt>
                <c:pt idx="5550">
                  <c:v>160</c:v>
                </c:pt>
                <c:pt idx="5551">
                  <c:v>150</c:v>
                </c:pt>
                <c:pt idx="5552">
                  <c:v>150</c:v>
                </c:pt>
                <c:pt idx="5553">
                  <c:v>141</c:v>
                </c:pt>
                <c:pt idx="5554">
                  <c:v>141</c:v>
                </c:pt>
                <c:pt idx="5555">
                  <c:v>140</c:v>
                </c:pt>
                <c:pt idx="5556">
                  <c:v>140</c:v>
                </c:pt>
                <c:pt idx="5557">
                  <c:v>140</c:v>
                </c:pt>
                <c:pt idx="5558">
                  <c:v>120</c:v>
                </c:pt>
                <c:pt idx="5559">
                  <c:v>449</c:v>
                </c:pt>
                <c:pt idx="5560">
                  <c:v>449</c:v>
                </c:pt>
                <c:pt idx="5561">
                  <c:v>303</c:v>
                </c:pt>
                <c:pt idx="5562">
                  <c:v>240</c:v>
                </c:pt>
                <c:pt idx="5563">
                  <c:v>235</c:v>
                </c:pt>
                <c:pt idx="5564">
                  <c:v>268</c:v>
                </c:pt>
                <c:pt idx="5565">
                  <c:v>268</c:v>
                </c:pt>
                <c:pt idx="5566">
                  <c:v>268</c:v>
                </c:pt>
                <c:pt idx="5567">
                  <c:v>268</c:v>
                </c:pt>
                <c:pt idx="5568">
                  <c:v>250</c:v>
                </c:pt>
                <c:pt idx="5569">
                  <c:v>250</c:v>
                </c:pt>
                <c:pt idx="5570">
                  <c:v>250</c:v>
                </c:pt>
                <c:pt idx="5571">
                  <c:v>194</c:v>
                </c:pt>
                <c:pt idx="5572">
                  <c:v>194</c:v>
                </c:pt>
                <c:pt idx="5573">
                  <c:v>185</c:v>
                </c:pt>
                <c:pt idx="5574">
                  <c:v>181</c:v>
                </c:pt>
                <c:pt idx="5575">
                  <c:v>181</c:v>
                </c:pt>
                <c:pt idx="5576">
                  <c:v>164</c:v>
                </c:pt>
                <c:pt idx="5577">
                  <c:v>159</c:v>
                </c:pt>
                <c:pt idx="5578">
                  <c:v>135</c:v>
                </c:pt>
                <c:pt idx="5579">
                  <c:v>105</c:v>
                </c:pt>
                <c:pt idx="5580">
                  <c:v>105</c:v>
                </c:pt>
                <c:pt idx="5581">
                  <c:v>316</c:v>
                </c:pt>
                <c:pt idx="5582">
                  <c:v>316</c:v>
                </c:pt>
                <c:pt idx="5583">
                  <c:v>316</c:v>
                </c:pt>
                <c:pt idx="5584">
                  <c:v>316</c:v>
                </c:pt>
                <c:pt idx="5585">
                  <c:v>316</c:v>
                </c:pt>
                <c:pt idx="5586">
                  <c:v>316</c:v>
                </c:pt>
                <c:pt idx="5587">
                  <c:v>316</c:v>
                </c:pt>
                <c:pt idx="5588">
                  <c:v>252</c:v>
                </c:pt>
                <c:pt idx="5589">
                  <c:v>240</c:v>
                </c:pt>
                <c:pt idx="5590">
                  <c:v>240</c:v>
                </c:pt>
                <c:pt idx="5591">
                  <c:v>240</c:v>
                </c:pt>
                <c:pt idx="5592">
                  <c:v>200</c:v>
                </c:pt>
                <c:pt idx="5593">
                  <c:v>200</c:v>
                </c:pt>
                <c:pt idx="5594">
                  <c:v>200</c:v>
                </c:pt>
                <c:pt idx="5595">
                  <c:v>200</c:v>
                </c:pt>
                <c:pt idx="5596">
                  <c:v>185</c:v>
                </c:pt>
                <c:pt idx="5597">
                  <c:v>185</c:v>
                </c:pt>
                <c:pt idx="5598">
                  <c:v>182</c:v>
                </c:pt>
                <c:pt idx="5599">
                  <c:v>182</c:v>
                </c:pt>
                <c:pt idx="5600">
                  <c:v>180</c:v>
                </c:pt>
                <c:pt idx="5601">
                  <c:v>180</c:v>
                </c:pt>
                <c:pt idx="5602">
                  <c:v>166</c:v>
                </c:pt>
                <c:pt idx="5603">
                  <c:v>166</c:v>
                </c:pt>
                <c:pt idx="5604">
                  <c:v>166</c:v>
                </c:pt>
                <c:pt idx="5605">
                  <c:v>166</c:v>
                </c:pt>
                <c:pt idx="5606">
                  <c:v>166</c:v>
                </c:pt>
                <c:pt idx="5607">
                  <c:v>166</c:v>
                </c:pt>
                <c:pt idx="5608">
                  <c:v>166</c:v>
                </c:pt>
                <c:pt idx="5609">
                  <c:v>166</c:v>
                </c:pt>
                <c:pt idx="5610">
                  <c:v>166</c:v>
                </c:pt>
                <c:pt idx="5611">
                  <c:v>166</c:v>
                </c:pt>
                <c:pt idx="5612">
                  <c:v>166</c:v>
                </c:pt>
                <c:pt idx="5613">
                  <c:v>155</c:v>
                </c:pt>
                <c:pt idx="5614">
                  <c:v>155</c:v>
                </c:pt>
                <c:pt idx="5615">
                  <c:v>155</c:v>
                </c:pt>
                <c:pt idx="5616">
                  <c:v>350</c:v>
                </c:pt>
                <c:pt idx="5617">
                  <c:v>333</c:v>
                </c:pt>
                <c:pt idx="5618">
                  <c:v>333</c:v>
                </c:pt>
                <c:pt idx="5619">
                  <c:v>333</c:v>
                </c:pt>
                <c:pt idx="5620">
                  <c:v>302</c:v>
                </c:pt>
                <c:pt idx="5621">
                  <c:v>302</c:v>
                </c:pt>
                <c:pt idx="5622">
                  <c:v>302</c:v>
                </c:pt>
                <c:pt idx="5623">
                  <c:v>270</c:v>
                </c:pt>
                <c:pt idx="5624">
                  <c:v>270</c:v>
                </c:pt>
                <c:pt idx="5625">
                  <c:v>270</c:v>
                </c:pt>
                <c:pt idx="5626">
                  <c:v>270</c:v>
                </c:pt>
                <c:pt idx="5627">
                  <c:v>270</c:v>
                </c:pt>
                <c:pt idx="5628">
                  <c:v>270</c:v>
                </c:pt>
                <c:pt idx="5629">
                  <c:v>270</c:v>
                </c:pt>
                <c:pt idx="5630">
                  <c:v>270</c:v>
                </c:pt>
                <c:pt idx="5631">
                  <c:v>270</c:v>
                </c:pt>
                <c:pt idx="5632">
                  <c:v>270</c:v>
                </c:pt>
                <c:pt idx="5633">
                  <c:v>268</c:v>
                </c:pt>
                <c:pt idx="5634">
                  <c:v>268</c:v>
                </c:pt>
                <c:pt idx="5635">
                  <c:v>265</c:v>
                </c:pt>
                <c:pt idx="5636">
                  <c:v>265</c:v>
                </c:pt>
                <c:pt idx="5637">
                  <c:v>265</c:v>
                </c:pt>
                <c:pt idx="5638">
                  <c:v>265</c:v>
                </c:pt>
                <c:pt idx="5639">
                  <c:v>265</c:v>
                </c:pt>
                <c:pt idx="5640">
                  <c:v>265</c:v>
                </c:pt>
                <c:pt idx="5641">
                  <c:v>265</c:v>
                </c:pt>
                <c:pt idx="5642">
                  <c:v>265</c:v>
                </c:pt>
                <c:pt idx="5643">
                  <c:v>265</c:v>
                </c:pt>
                <c:pt idx="5644">
                  <c:v>265</c:v>
                </c:pt>
                <c:pt idx="5645">
                  <c:v>265</c:v>
                </c:pt>
                <c:pt idx="5646">
                  <c:v>265</c:v>
                </c:pt>
                <c:pt idx="5647">
                  <c:v>260</c:v>
                </c:pt>
                <c:pt idx="5648">
                  <c:v>260</c:v>
                </c:pt>
                <c:pt idx="5649">
                  <c:v>260</c:v>
                </c:pt>
                <c:pt idx="5650">
                  <c:v>260</c:v>
                </c:pt>
                <c:pt idx="5651">
                  <c:v>260</c:v>
                </c:pt>
                <c:pt idx="5652">
                  <c:v>245</c:v>
                </c:pt>
                <c:pt idx="5653">
                  <c:v>240</c:v>
                </c:pt>
                <c:pt idx="5654">
                  <c:v>240</c:v>
                </c:pt>
                <c:pt idx="5655">
                  <c:v>240</c:v>
                </c:pt>
                <c:pt idx="5656">
                  <c:v>240</c:v>
                </c:pt>
                <c:pt idx="5657">
                  <c:v>240</c:v>
                </c:pt>
                <c:pt idx="5658">
                  <c:v>240</c:v>
                </c:pt>
                <c:pt idx="5659">
                  <c:v>240</c:v>
                </c:pt>
                <c:pt idx="5660">
                  <c:v>240</c:v>
                </c:pt>
                <c:pt idx="5661">
                  <c:v>240</c:v>
                </c:pt>
                <c:pt idx="5662">
                  <c:v>200</c:v>
                </c:pt>
                <c:pt idx="5663">
                  <c:v>200</c:v>
                </c:pt>
                <c:pt idx="5664">
                  <c:v>200</c:v>
                </c:pt>
                <c:pt idx="5665">
                  <c:v>200</c:v>
                </c:pt>
                <c:pt idx="5666">
                  <c:v>200</c:v>
                </c:pt>
                <c:pt idx="5667">
                  <c:v>200</c:v>
                </c:pt>
                <c:pt idx="5668">
                  <c:v>200</c:v>
                </c:pt>
                <c:pt idx="5669">
                  <c:v>200</c:v>
                </c:pt>
                <c:pt idx="5670">
                  <c:v>200</c:v>
                </c:pt>
                <c:pt idx="5671">
                  <c:v>200</c:v>
                </c:pt>
                <c:pt idx="5672">
                  <c:v>200</c:v>
                </c:pt>
                <c:pt idx="5673">
                  <c:v>200</c:v>
                </c:pt>
                <c:pt idx="5674">
                  <c:v>200</c:v>
                </c:pt>
                <c:pt idx="5675">
                  <c:v>200</c:v>
                </c:pt>
                <c:pt idx="5676">
                  <c:v>200</c:v>
                </c:pt>
                <c:pt idx="5677">
                  <c:v>200</c:v>
                </c:pt>
                <c:pt idx="5678">
                  <c:v>191</c:v>
                </c:pt>
                <c:pt idx="5679">
                  <c:v>190</c:v>
                </c:pt>
                <c:pt idx="5680">
                  <c:v>190</c:v>
                </c:pt>
                <c:pt idx="5681">
                  <c:v>173</c:v>
                </c:pt>
                <c:pt idx="5682">
                  <c:v>173</c:v>
                </c:pt>
                <c:pt idx="5683">
                  <c:v>173</c:v>
                </c:pt>
                <c:pt idx="5684">
                  <c:v>173</c:v>
                </c:pt>
                <c:pt idx="5685">
                  <c:v>173</c:v>
                </c:pt>
                <c:pt idx="5686">
                  <c:v>173</c:v>
                </c:pt>
                <c:pt idx="5687">
                  <c:v>173</c:v>
                </c:pt>
                <c:pt idx="5688">
                  <c:v>173</c:v>
                </c:pt>
                <c:pt idx="5689">
                  <c:v>173</c:v>
                </c:pt>
                <c:pt idx="5690">
                  <c:v>171</c:v>
                </c:pt>
                <c:pt idx="5691">
                  <c:v>171</c:v>
                </c:pt>
                <c:pt idx="5692">
                  <c:v>171</c:v>
                </c:pt>
                <c:pt idx="5693">
                  <c:v>170</c:v>
                </c:pt>
                <c:pt idx="5694">
                  <c:v>170</c:v>
                </c:pt>
                <c:pt idx="5695">
                  <c:v>166</c:v>
                </c:pt>
                <c:pt idx="5696">
                  <c:v>166</c:v>
                </c:pt>
                <c:pt idx="5697">
                  <c:v>166</c:v>
                </c:pt>
                <c:pt idx="5698">
                  <c:v>166</c:v>
                </c:pt>
                <c:pt idx="5699">
                  <c:v>166</c:v>
                </c:pt>
                <c:pt idx="5700">
                  <c:v>166</c:v>
                </c:pt>
                <c:pt idx="5701">
                  <c:v>166</c:v>
                </c:pt>
                <c:pt idx="5702">
                  <c:v>165</c:v>
                </c:pt>
                <c:pt idx="5703">
                  <c:v>165</c:v>
                </c:pt>
                <c:pt idx="5704">
                  <c:v>165</c:v>
                </c:pt>
                <c:pt idx="5705">
                  <c:v>165</c:v>
                </c:pt>
                <c:pt idx="5706">
                  <c:v>165</c:v>
                </c:pt>
                <c:pt idx="5707">
                  <c:v>165</c:v>
                </c:pt>
                <c:pt idx="5708">
                  <c:v>165</c:v>
                </c:pt>
                <c:pt idx="5709">
                  <c:v>165</c:v>
                </c:pt>
                <c:pt idx="5710">
                  <c:v>165</c:v>
                </c:pt>
                <c:pt idx="5711">
                  <c:v>136</c:v>
                </c:pt>
                <c:pt idx="5712">
                  <c:v>136</c:v>
                </c:pt>
                <c:pt idx="5713">
                  <c:v>136</c:v>
                </c:pt>
                <c:pt idx="5714">
                  <c:v>130</c:v>
                </c:pt>
                <c:pt idx="5715">
                  <c:v>125</c:v>
                </c:pt>
                <c:pt idx="5716">
                  <c:v>120</c:v>
                </c:pt>
                <c:pt idx="5717">
                  <c:v>120</c:v>
                </c:pt>
                <c:pt idx="5718">
                  <c:v>120</c:v>
                </c:pt>
                <c:pt idx="5719">
                  <c:v>120</c:v>
                </c:pt>
                <c:pt idx="5720">
                  <c:v>120</c:v>
                </c:pt>
                <c:pt idx="5721">
                  <c:v>120</c:v>
                </c:pt>
                <c:pt idx="5722">
                  <c:v>120</c:v>
                </c:pt>
                <c:pt idx="5723">
                  <c:v>120</c:v>
                </c:pt>
                <c:pt idx="5724">
                  <c:v>120</c:v>
                </c:pt>
                <c:pt idx="5725">
                  <c:v>120</c:v>
                </c:pt>
                <c:pt idx="5726">
                  <c:v>120</c:v>
                </c:pt>
                <c:pt idx="5727">
                  <c:v>120</c:v>
                </c:pt>
                <c:pt idx="5728">
                  <c:v>120</c:v>
                </c:pt>
                <c:pt idx="5729">
                  <c:v>120</c:v>
                </c:pt>
                <c:pt idx="5730">
                  <c:v>120</c:v>
                </c:pt>
                <c:pt idx="5731">
                  <c:v>120</c:v>
                </c:pt>
                <c:pt idx="5732">
                  <c:v>116</c:v>
                </c:pt>
                <c:pt idx="5733">
                  <c:v>116</c:v>
                </c:pt>
                <c:pt idx="5734">
                  <c:v>116</c:v>
                </c:pt>
                <c:pt idx="5735">
                  <c:v>116</c:v>
                </c:pt>
                <c:pt idx="5736">
                  <c:v>106</c:v>
                </c:pt>
                <c:pt idx="5737">
                  <c:v>100</c:v>
                </c:pt>
                <c:pt idx="5738">
                  <c:v>503</c:v>
                </c:pt>
                <c:pt idx="5739">
                  <c:v>503</c:v>
                </c:pt>
                <c:pt idx="5740">
                  <c:v>469</c:v>
                </c:pt>
                <c:pt idx="5741">
                  <c:v>469</c:v>
                </c:pt>
                <c:pt idx="5742">
                  <c:v>430</c:v>
                </c:pt>
                <c:pt idx="5743">
                  <c:v>430</c:v>
                </c:pt>
                <c:pt idx="5744">
                  <c:v>430</c:v>
                </c:pt>
                <c:pt idx="5745">
                  <c:v>430</c:v>
                </c:pt>
                <c:pt idx="5746">
                  <c:v>365</c:v>
                </c:pt>
                <c:pt idx="5747">
                  <c:v>365</c:v>
                </c:pt>
                <c:pt idx="5748">
                  <c:v>360</c:v>
                </c:pt>
                <c:pt idx="5749">
                  <c:v>360</c:v>
                </c:pt>
                <c:pt idx="5750">
                  <c:v>360</c:v>
                </c:pt>
                <c:pt idx="5751">
                  <c:v>332</c:v>
                </c:pt>
                <c:pt idx="5752">
                  <c:v>332</c:v>
                </c:pt>
                <c:pt idx="5753">
                  <c:v>332</c:v>
                </c:pt>
                <c:pt idx="5754">
                  <c:v>332</c:v>
                </c:pt>
                <c:pt idx="5755">
                  <c:v>332</c:v>
                </c:pt>
                <c:pt idx="5756">
                  <c:v>332</c:v>
                </c:pt>
                <c:pt idx="5757">
                  <c:v>332</c:v>
                </c:pt>
                <c:pt idx="5758">
                  <c:v>332</c:v>
                </c:pt>
                <c:pt idx="5759">
                  <c:v>332</c:v>
                </c:pt>
                <c:pt idx="5760">
                  <c:v>330</c:v>
                </c:pt>
                <c:pt idx="5761">
                  <c:v>330</c:v>
                </c:pt>
                <c:pt idx="5762">
                  <c:v>330</c:v>
                </c:pt>
                <c:pt idx="5763">
                  <c:v>330</c:v>
                </c:pt>
                <c:pt idx="5764">
                  <c:v>330</c:v>
                </c:pt>
                <c:pt idx="5765">
                  <c:v>330</c:v>
                </c:pt>
                <c:pt idx="5766">
                  <c:v>330</c:v>
                </c:pt>
                <c:pt idx="5767">
                  <c:v>328</c:v>
                </c:pt>
                <c:pt idx="5768">
                  <c:v>328</c:v>
                </c:pt>
                <c:pt idx="5769">
                  <c:v>328</c:v>
                </c:pt>
                <c:pt idx="5770">
                  <c:v>328</c:v>
                </c:pt>
                <c:pt idx="5771">
                  <c:v>328</c:v>
                </c:pt>
                <c:pt idx="5772">
                  <c:v>328</c:v>
                </c:pt>
                <c:pt idx="5773">
                  <c:v>328</c:v>
                </c:pt>
                <c:pt idx="5774">
                  <c:v>328</c:v>
                </c:pt>
                <c:pt idx="5775">
                  <c:v>328</c:v>
                </c:pt>
                <c:pt idx="5776">
                  <c:v>328</c:v>
                </c:pt>
                <c:pt idx="5777">
                  <c:v>328</c:v>
                </c:pt>
                <c:pt idx="5778">
                  <c:v>320</c:v>
                </c:pt>
                <c:pt idx="5779">
                  <c:v>310</c:v>
                </c:pt>
                <c:pt idx="5780">
                  <c:v>310</c:v>
                </c:pt>
                <c:pt idx="5781">
                  <c:v>310</c:v>
                </c:pt>
                <c:pt idx="5782">
                  <c:v>310</c:v>
                </c:pt>
                <c:pt idx="5783">
                  <c:v>310</c:v>
                </c:pt>
                <c:pt idx="5784">
                  <c:v>306</c:v>
                </c:pt>
                <c:pt idx="5785">
                  <c:v>306</c:v>
                </c:pt>
                <c:pt idx="5786">
                  <c:v>306</c:v>
                </c:pt>
                <c:pt idx="5787">
                  <c:v>306</c:v>
                </c:pt>
                <c:pt idx="5788">
                  <c:v>306</c:v>
                </c:pt>
                <c:pt idx="5789">
                  <c:v>306</c:v>
                </c:pt>
                <c:pt idx="5790">
                  <c:v>306</c:v>
                </c:pt>
                <c:pt idx="5791">
                  <c:v>306</c:v>
                </c:pt>
                <c:pt idx="5792">
                  <c:v>306</c:v>
                </c:pt>
                <c:pt idx="5793">
                  <c:v>306</c:v>
                </c:pt>
                <c:pt idx="5794">
                  <c:v>302</c:v>
                </c:pt>
                <c:pt idx="5795">
                  <c:v>300</c:v>
                </c:pt>
                <c:pt idx="5796">
                  <c:v>300</c:v>
                </c:pt>
                <c:pt idx="5797">
                  <c:v>300</c:v>
                </c:pt>
                <c:pt idx="5798">
                  <c:v>300</c:v>
                </c:pt>
                <c:pt idx="5799">
                  <c:v>300</c:v>
                </c:pt>
                <c:pt idx="5800">
                  <c:v>295</c:v>
                </c:pt>
                <c:pt idx="5801">
                  <c:v>295</c:v>
                </c:pt>
                <c:pt idx="5802">
                  <c:v>295</c:v>
                </c:pt>
                <c:pt idx="5803">
                  <c:v>295</c:v>
                </c:pt>
                <c:pt idx="5804">
                  <c:v>295</c:v>
                </c:pt>
                <c:pt idx="5805">
                  <c:v>295</c:v>
                </c:pt>
                <c:pt idx="5806">
                  <c:v>293</c:v>
                </c:pt>
                <c:pt idx="5807">
                  <c:v>293</c:v>
                </c:pt>
                <c:pt idx="5808">
                  <c:v>290</c:v>
                </c:pt>
                <c:pt idx="5809">
                  <c:v>290</c:v>
                </c:pt>
                <c:pt idx="5810">
                  <c:v>290</c:v>
                </c:pt>
                <c:pt idx="5811">
                  <c:v>290</c:v>
                </c:pt>
                <c:pt idx="5812">
                  <c:v>290</c:v>
                </c:pt>
                <c:pt idx="5813">
                  <c:v>290</c:v>
                </c:pt>
                <c:pt idx="5814">
                  <c:v>290</c:v>
                </c:pt>
                <c:pt idx="5815">
                  <c:v>290</c:v>
                </c:pt>
                <c:pt idx="5816">
                  <c:v>290</c:v>
                </c:pt>
                <c:pt idx="5817">
                  <c:v>290</c:v>
                </c:pt>
                <c:pt idx="5818">
                  <c:v>290</c:v>
                </c:pt>
                <c:pt idx="5819">
                  <c:v>290</c:v>
                </c:pt>
                <c:pt idx="5820">
                  <c:v>290</c:v>
                </c:pt>
                <c:pt idx="5821">
                  <c:v>290</c:v>
                </c:pt>
                <c:pt idx="5822">
                  <c:v>290</c:v>
                </c:pt>
                <c:pt idx="5823">
                  <c:v>290</c:v>
                </c:pt>
                <c:pt idx="5824">
                  <c:v>290</c:v>
                </c:pt>
                <c:pt idx="5825">
                  <c:v>290</c:v>
                </c:pt>
                <c:pt idx="5826">
                  <c:v>287</c:v>
                </c:pt>
                <c:pt idx="5827">
                  <c:v>287</c:v>
                </c:pt>
                <c:pt idx="5828">
                  <c:v>287</c:v>
                </c:pt>
                <c:pt idx="5829">
                  <c:v>282</c:v>
                </c:pt>
                <c:pt idx="5830">
                  <c:v>282</c:v>
                </c:pt>
                <c:pt idx="5831">
                  <c:v>282</c:v>
                </c:pt>
                <c:pt idx="5832">
                  <c:v>282</c:v>
                </c:pt>
                <c:pt idx="5833">
                  <c:v>282</c:v>
                </c:pt>
                <c:pt idx="5834">
                  <c:v>282</c:v>
                </c:pt>
                <c:pt idx="5835">
                  <c:v>282</c:v>
                </c:pt>
                <c:pt idx="5836">
                  <c:v>282</c:v>
                </c:pt>
                <c:pt idx="5837">
                  <c:v>282</c:v>
                </c:pt>
                <c:pt idx="5838">
                  <c:v>282</c:v>
                </c:pt>
                <c:pt idx="5839">
                  <c:v>282</c:v>
                </c:pt>
                <c:pt idx="5840">
                  <c:v>282</c:v>
                </c:pt>
                <c:pt idx="5841">
                  <c:v>282</c:v>
                </c:pt>
                <c:pt idx="5842">
                  <c:v>282</c:v>
                </c:pt>
                <c:pt idx="5843">
                  <c:v>282</c:v>
                </c:pt>
                <c:pt idx="5844">
                  <c:v>282</c:v>
                </c:pt>
                <c:pt idx="5845">
                  <c:v>282</c:v>
                </c:pt>
                <c:pt idx="5846">
                  <c:v>282</c:v>
                </c:pt>
                <c:pt idx="5847">
                  <c:v>282</c:v>
                </c:pt>
                <c:pt idx="5848">
                  <c:v>282</c:v>
                </c:pt>
                <c:pt idx="5849">
                  <c:v>282</c:v>
                </c:pt>
                <c:pt idx="5850">
                  <c:v>282</c:v>
                </c:pt>
                <c:pt idx="5851">
                  <c:v>282</c:v>
                </c:pt>
                <c:pt idx="5852">
                  <c:v>282</c:v>
                </c:pt>
                <c:pt idx="5853">
                  <c:v>280</c:v>
                </c:pt>
                <c:pt idx="5854">
                  <c:v>280</c:v>
                </c:pt>
                <c:pt idx="5855">
                  <c:v>280</c:v>
                </c:pt>
                <c:pt idx="5856">
                  <c:v>280</c:v>
                </c:pt>
                <c:pt idx="5857">
                  <c:v>280</c:v>
                </c:pt>
                <c:pt idx="5858">
                  <c:v>280</c:v>
                </c:pt>
                <c:pt idx="5859">
                  <c:v>280</c:v>
                </c:pt>
                <c:pt idx="5860">
                  <c:v>280</c:v>
                </c:pt>
                <c:pt idx="5861">
                  <c:v>276</c:v>
                </c:pt>
                <c:pt idx="5862">
                  <c:v>276</c:v>
                </c:pt>
                <c:pt idx="5863">
                  <c:v>276</c:v>
                </c:pt>
                <c:pt idx="5864">
                  <c:v>270</c:v>
                </c:pt>
                <c:pt idx="5865">
                  <c:v>268</c:v>
                </c:pt>
                <c:pt idx="5866">
                  <c:v>268</c:v>
                </c:pt>
                <c:pt idx="5867">
                  <c:v>268</c:v>
                </c:pt>
                <c:pt idx="5868">
                  <c:v>268</c:v>
                </c:pt>
                <c:pt idx="5869">
                  <c:v>268</c:v>
                </c:pt>
                <c:pt idx="5870">
                  <c:v>268</c:v>
                </c:pt>
                <c:pt idx="5871">
                  <c:v>268</c:v>
                </c:pt>
                <c:pt idx="5872">
                  <c:v>268</c:v>
                </c:pt>
                <c:pt idx="5873">
                  <c:v>266</c:v>
                </c:pt>
                <c:pt idx="5874">
                  <c:v>266</c:v>
                </c:pt>
                <c:pt idx="5875">
                  <c:v>266</c:v>
                </c:pt>
                <c:pt idx="5876">
                  <c:v>266</c:v>
                </c:pt>
                <c:pt idx="5877">
                  <c:v>266</c:v>
                </c:pt>
                <c:pt idx="5878">
                  <c:v>266</c:v>
                </c:pt>
                <c:pt idx="5879">
                  <c:v>266</c:v>
                </c:pt>
                <c:pt idx="5880">
                  <c:v>266</c:v>
                </c:pt>
                <c:pt idx="5881">
                  <c:v>266</c:v>
                </c:pt>
                <c:pt idx="5882">
                  <c:v>266</c:v>
                </c:pt>
                <c:pt idx="5883">
                  <c:v>266</c:v>
                </c:pt>
                <c:pt idx="5884">
                  <c:v>266</c:v>
                </c:pt>
                <c:pt idx="5885">
                  <c:v>266</c:v>
                </c:pt>
                <c:pt idx="5886">
                  <c:v>266</c:v>
                </c:pt>
                <c:pt idx="5887">
                  <c:v>266</c:v>
                </c:pt>
                <c:pt idx="5888">
                  <c:v>266</c:v>
                </c:pt>
                <c:pt idx="5889">
                  <c:v>266</c:v>
                </c:pt>
                <c:pt idx="5890">
                  <c:v>266</c:v>
                </c:pt>
                <c:pt idx="5891">
                  <c:v>266</c:v>
                </c:pt>
                <c:pt idx="5892">
                  <c:v>266</c:v>
                </c:pt>
                <c:pt idx="5893">
                  <c:v>266</c:v>
                </c:pt>
                <c:pt idx="5894">
                  <c:v>266</c:v>
                </c:pt>
                <c:pt idx="5895">
                  <c:v>266</c:v>
                </c:pt>
                <c:pt idx="5896">
                  <c:v>266</c:v>
                </c:pt>
                <c:pt idx="5897">
                  <c:v>265</c:v>
                </c:pt>
                <c:pt idx="5898">
                  <c:v>265</c:v>
                </c:pt>
                <c:pt idx="5899">
                  <c:v>263</c:v>
                </c:pt>
                <c:pt idx="5900">
                  <c:v>263</c:v>
                </c:pt>
                <c:pt idx="5901">
                  <c:v>263</c:v>
                </c:pt>
                <c:pt idx="5902">
                  <c:v>250</c:v>
                </c:pt>
                <c:pt idx="5903">
                  <c:v>250</c:v>
                </c:pt>
                <c:pt idx="5904">
                  <c:v>250</c:v>
                </c:pt>
                <c:pt idx="5905">
                  <c:v>250</c:v>
                </c:pt>
                <c:pt idx="5906">
                  <c:v>250</c:v>
                </c:pt>
                <c:pt idx="5907">
                  <c:v>250</c:v>
                </c:pt>
                <c:pt idx="5908">
                  <c:v>250</c:v>
                </c:pt>
                <c:pt idx="5909">
                  <c:v>250</c:v>
                </c:pt>
                <c:pt idx="5910">
                  <c:v>250</c:v>
                </c:pt>
                <c:pt idx="5911">
                  <c:v>250</c:v>
                </c:pt>
                <c:pt idx="5912">
                  <c:v>244</c:v>
                </c:pt>
                <c:pt idx="5913">
                  <c:v>244</c:v>
                </c:pt>
                <c:pt idx="5914">
                  <c:v>240</c:v>
                </c:pt>
                <c:pt idx="5915">
                  <c:v>240</c:v>
                </c:pt>
                <c:pt idx="5916">
                  <c:v>240</c:v>
                </c:pt>
                <c:pt idx="5917">
                  <c:v>240</c:v>
                </c:pt>
                <c:pt idx="5918">
                  <c:v>240</c:v>
                </c:pt>
                <c:pt idx="5919">
                  <c:v>240</c:v>
                </c:pt>
                <c:pt idx="5920">
                  <c:v>237</c:v>
                </c:pt>
                <c:pt idx="5921">
                  <c:v>237</c:v>
                </c:pt>
                <c:pt idx="5922">
                  <c:v>237</c:v>
                </c:pt>
                <c:pt idx="5923">
                  <c:v>237</c:v>
                </c:pt>
                <c:pt idx="5924">
                  <c:v>237</c:v>
                </c:pt>
                <c:pt idx="5925">
                  <c:v>237</c:v>
                </c:pt>
                <c:pt idx="5926">
                  <c:v>237</c:v>
                </c:pt>
                <c:pt idx="5927">
                  <c:v>236</c:v>
                </c:pt>
                <c:pt idx="5928">
                  <c:v>236</c:v>
                </c:pt>
                <c:pt idx="5929">
                  <c:v>230</c:v>
                </c:pt>
                <c:pt idx="5930">
                  <c:v>225</c:v>
                </c:pt>
                <c:pt idx="5931">
                  <c:v>225</c:v>
                </c:pt>
                <c:pt idx="5932">
                  <c:v>203</c:v>
                </c:pt>
                <c:pt idx="5933">
                  <c:v>203</c:v>
                </c:pt>
                <c:pt idx="5934">
                  <c:v>203</c:v>
                </c:pt>
                <c:pt idx="5935">
                  <c:v>203</c:v>
                </c:pt>
                <c:pt idx="5936">
                  <c:v>203</c:v>
                </c:pt>
                <c:pt idx="5937">
                  <c:v>203</c:v>
                </c:pt>
                <c:pt idx="5938">
                  <c:v>203</c:v>
                </c:pt>
                <c:pt idx="5939">
                  <c:v>203</c:v>
                </c:pt>
                <c:pt idx="5940">
                  <c:v>203</c:v>
                </c:pt>
                <c:pt idx="5941">
                  <c:v>200</c:v>
                </c:pt>
                <c:pt idx="5942">
                  <c:v>200</c:v>
                </c:pt>
                <c:pt idx="5943">
                  <c:v>200</c:v>
                </c:pt>
                <c:pt idx="5944">
                  <c:v>200</c:v>
                </c:pt>
                <c:pt idx="5945">
                  <c:v>200</c:v>
                </c:pt>
                <c:pt idx="5946">
                  <c:v>190</c:v>
                </c:pt>
                <c:pt idx="5947">
                  <c:v>190</c:v>
                </c:pt>
                <c:pt idx="5948">
                  <c:v>185</c:v>
                </c:pt>
                <c:pt idx="5949">
                  <c:v>185</c:v>
                </c:pt>
                <c:pt idx="5950">
                  <c:v>185</c:v>
                </c:pt>
                <c:pt idx="5951">
                  <c:v>185</c:v>
                </c:pt>
                <c:pt idx="5952">
                  <c:v>185</c:v>
                </c:pt>
                <c:pt idx="5953">
                  <c:v>185</c:v>
                </c:pt>
                <c:pt idx="5954">
                  <c:v>185</c:v>
                </c:pt>
                <c:pt idx="5955">
                  <c:v>185</c:v>
                </c:pt>
                <c:pt idx="5956">
                  <c:v>185</c:v>
                </c:pt>
                <c:pt idx="5957">
                  <c:v>185</c:v>
                </c:pt>
                <c:pt idx="5958">
                  <c:v>185</c:v>
                </c:pt>
                <c:pt idx="5959">
                  <c:v>185</c:v>
                </c:pt>
                <c:pt idx="5960">
                  <c:v>185</c:v>
                </c:pt>
                <c:pt idx="5961">
                  <c:v>185</c:v>
                </c:pt>
                <c:pt idx="5962">
                  <c:v>185</c:v>
                </c:pt>
                <c:pt idx="5963">
                  <c:v>185</c:v>
                </c:pt>
                <c:pt idx="5964">
                  <c:v>184</c:v>
                </c:pt>
                <c:pt idx="5965">
                  <c:v>184</c:v>
                </c:pt>
                <c:pt idx="5966">
                  <c:v>182</c:v>
                </c:pt>
                <c:pt idx="5967">
                  <c:v>182</c:v>
                </c:pt>
                <c:pt idx="5968">
                  <c:v>170</c:v>
                </c:pt>
                <c:pt idx="5969">
                  <c:v>155</c:v>
                </c:pt>
                <c:pt idx="5970">
                  <c:v>155</c:v>
                </c:pt>
                <c:pt idx="5971">
                  <c:v>155</c:v>
                </c:pt>
                <c:pt idx="5972">
                  <c:v>155</c:v>
                </c:pt>
                <c:pt idx="5973">
                  <c:v>150</c:v>
                </c:pt>
                <c:pt idx="5974">
                  <c:v>138</c:v>
                </c:pt>
                <c:pt idx="5975">
                  <c:v>114</c:v>
                </c:pt>
                <c:pt idx="5976">
                  <c:v>449</c:v>
                </c:pt>
                <c:pt idx="5977">
                  <c:v>449</c:v>
                </c:pt>
                <c:pt idx="5978">
                  <c:v>445</c:v>
                </c:pt>
                <c:pt idx="5979">
                  <c:v>445</c:v>
                </c:pt>
                <c:pt idx="5980">
                  <c:v>445</c:v>
                </c:pt>
                <c:pt idx="5981">
                  <c:v>445</c:v>
                </c:pt>
                <c:pt idx="5982">
                  <c:v>445</c:v>
                </c:pt>
                <c:pt idx="5983">
                  <c:v>445</c:v>
                </c:pt>
                <c:pt idx="5984">
                  <c:v>445</c:v>
                </c:pt>
                <c:pt idx="5985">
                  <c:v>445</c:v>
                </c:pt>
                <c:pt idx="5986">
                  <c:v>443</c:v>
                </c:pt>
                <c:pt idx="5987">
                  <c:v>443</c:v>
                </c:pt>
                <c:pt idx="5988">
                  <c:v>402</c:v>
                </c:pt>
                <c:pt idx="5989">
                  <c:v>402</c:v>
                </c:pt>
                <c:pt idx="5990">
                  <c:v>402</c:v>
                </c:pt>
                <c:pt idx="5991">
                  <c:v>365</c:v>
                </c:pt>
                <c:pt idx="5992">
                  <c:v>365</c:v>
                </c:pt>
                <c:pt idx="5993">
                  <c:v>365</c:v>
                </c:pt>
                <c:pt idx="5994">
                  <c:v>348</c:v>
                </c:pt>
                <c:pt idx="5995">
                  <c:v>348</c:v>
                </c:pt>
                <c:pt idx="5996">
                  <c:v>348</c:v>
                </c:pt>
                <c:pt idx="5997">
                  <c:v>348</c:v>
                </c:pt>
                <c:pt idx="5998">
                  <c:v>343</c:v>
                </c:pt>
                <c:pt idx="5999">
                  <c:v>330</c:v>
                </c:pt>
                <c:pt idx="6000">
                  <c:v>330</c:v>
                </c:pt>
                <c:pt idx="6001">
                  <c:v>330</c:v>
                </c:pt>
                <c:pt idx="6002">
                  <c:v>330</c:v>
                </c:pt>
                <c:pt idx="6003">
                  <c:v>330</c:v>
                </c:pt>
                <c:pt idx="6004">
                  <c:v>330</c:v>
                </c:pt>
                <c:pt idx="6005">
                  <c:v>330</c:v>
                </c:pt>
                <c:pt idx="6006">
                  <c:v>330</c:v>
                </c:pt>
                <c:pt idx="6007">
                  <c:v>328</c:v>
                </c:pt>
                <c:pt idx="6008">
                  <c:v>328</c:v>
                </c:pt>
                <c:pt idx="6009">
                  <c:v>328</c:v>
                </c:pt>
                <c:pt idx="6010">
                  <c:v>328</c:v>
                </c:pt>
                <c:pt idx="6011">
                  <c:v>328</c:v>
                </c:pt>
                <c:pt idx="6012">
                  <c:v>325</c:v>
                </c:pt>
                <c:pt idx="6013">
                  <c:v>325</c:v>
                </c:pt>
                <c:pt idx="6014">
                  <c:v>325</c:v>
                </c:pt>
                <c:pt idx="6015">
                  <c:v>325</c:v>
                </c:pt>
                <c:pt idx="6016">
                  <c:v>325</c:v>
                </c:pt>
                <c:pt idx="6017">
                  <c:v>325</c:v>
                </c:pt>
                <c:pt idx="6018">
                  <c:v>325</c:v>
                </c:pt>
                <c:pt idx="6019">
                  <c:v>325</c:v>
                </c:pt>
                <c:pt idx="6020">
                  <c:v>325</c:v>
                </c:pt>
                <c:pt idx="6021">
                  <c:v>325</c:v>
                </c:pt>
                <c:pt idx="6022">
                  <c:v>325</c:v>
                </c:pt>
                <c:pt idx="6023">
                  <c:v>315</c:v>
                </c:pt>
                <c:pt idx="6024">
                  <c:v>306</c:v>
                </c:pt>
                <c:pt idx="6025">
                  <c:v>306</c:v>
                </c:pt>
                <c:pt idx="6026">
                  <c:v>305</c:v>
                </c:pt>
                <c:pt idx="6027">
                  <c:v>305</c:v>
                </c:pt>
                <c:pt idx="6028">
                  <c:v>305</c:v>
                </c:pt>
                <c:pt idx="6029">
                  <c:v>303</c:v>
                </c:pt>
                <c:pt idx="6030">
                  <c:v>303</c:v>
                </c:pt>
                <c:pt idx="6031">
                  <c:v>303</c:v>
                </c:pt>
                <c:pt idx="6032">
                  <c:v>303</c:v>
                </c:pt>
                <c:pt idx="6033">
                  <c:v>303</c:v>
                </c:pt>
                <c:pt idx="6034">
                  <c:v>303</c:v>
                </c:pt>
                <c:pt idx="6035">
                  <c:v>303</c:v>
                </c:pt>
                <c:pt idx="6036">
                  <c:v>283</c:v>
                </c:pt>
                <c:pt idx="6037">
                  <c:v>283</c:v>
                </c:pt>
                <c:pt idx="6038">
                  <c:v>283</c:v>
                </c:pt>
                <c:pt idx="6039">
                  <c:v>283</c:v>
                </c:pt>
                <c:pt idx="6040">
                  <c:v>283</c:v>
                </c:pt>
                <c:pt idx="6041">
                  <c:v>283</c:v>
                </c:pt>
                <c:pt idx="6042">
                  <c:v>283</c:v>
                </c:pt>
                <c:pt idx="6043">
                  <c:v>283</c:v>
                </c:pt>
                <c:pt idx="6044">
                  <c:v>283</c:v>
                </c:pt>
                <c:pt idx="6045">
                  <c:v>283</c:v>
                </c:pt>
                <c:pt idx="6046">
                  <c:v>283</c:v>
                </c:pt>
                <c:pt idx="6047">
                  <c:v>283</c:v>
                </c:pt>
                <c:pt idx="6048">
                  <c:v>283</c:v>
                </c:pt>
                <c:pt idx="6049">
                  <c:v>283</c:v>
                </c:pt>
                <c:pt idx="6050">
                  <c:v>283</c:v>
                </c:pt>
                <c:pt idx="6051">
                  <c:v>283</c:v>
                </c:pt>
                <c:pt idx="6052">
                  <c:v>283</c:v>
                </c:pt>
                <c:pt idx="6053">
                  <c:v>283</c:v>
                </c:pt>
                <c:pt idx="6054">
                  <c:v>283</c:v>
                </c:pt>
                <c:pt idx="6055">
                  <c:v>283</c:v>
                </c:pt>
                <c:pt idx="6056">
                  <c:v>283</c:v>
                </c:pt>
                <c:pt idx="6057">
                  <c:v>283</c:v>
                </c:pt>
                <c:pt idx="6058">
                  <c:v>283</c:v>
                </c:pt>
                <c:pt idx="6059">
                  <c:v>283</c:v>
                </c:pt>
                <c:pt idx="6060">
                  <c:v>283</c:v>
                </c:pt>
                <c:pt idx="6061">
                  <c:v>283</c:v>
                </c:pt>
                <c:pt idx="6062">
                  <c:v>283</c:v>
                </c:pt>
                <c:pt idx="6063">
                  <c:v>283</c:v>
                </c:pt>
                <c:pt idx="6064">
                  <c:v>283</c:v>
                </c:pt>
                <c:pt idx="6065">
                  <c:v>283</c:v>
                </c:pt>
                <c:pt idx="6066">
                  <c:v>283</c:v>
                </c:pt>
                <c:pt idx="6067">
                  <c:v>283</c:v>
                </c:pt>
                <c:pt idx="6068">
                  <c:v>283</c:v>
                </c:pt>
                <c:pt idx="6069">
                  <c:v>283</c:v>
                </c:pt>
                <c:pt idx="6070">
                  <c:v>283</c:v>
                </c:pt>
                <c:pt idx="6071">
                  <c:v>283</c:v>
                </c:pt>
                <c:pt idx="6072">
                  <c:v>283</c:v>
                </c:pt>
                <c:pt idx="6073">
                  <c:v>283</c:v>
                </c:pt>
                <c:pt idx="6074">
                  <c:v>283</c:v>
                </c:pt>
                <c:pt idx="6075">
                  <c:v>283</c:v>
                </c:pt>
                <c:pt idx="6076">
                  <c:v>283</c:v>
                </c:pt>
                <c:pt idx="6077">
                  <c:v>283</c:v>
                </c:pt>
                <c:pt idx="6078">
                  <c:v>283</c:v>
                </c:pt>
                <c:pt idx="6079">
                  <c:v>283</c:v>
                </c:pt>
                <c:pt idx="6080">
                  <c:v>283</c:v>
                </c:pt>
                <c:pt idx="6081">
                  <c:v>283</c:v>
                </c:pt>
                <c:pt idx="6082">
                  <c:v>283</c:v>
                </c:pt>
                <c:pt idx="6083">
                  <c:v>283</c:v>
                </c:pt>
                <c:pt idx="6084">
                  <c:v>283</c:v>
                </c:pt>
                <c:pt idx="6085">
                  <c:v>283</c:v>
                </c:pt>
                <c:pt idx="6086">
                  <c:v>280</c:v>
                </c:pt>
                <c:pt idx="6087">
                  <c:v>280</c:v>
                </c:pt>
                <c:pt idx="6088">
                  <c:v>271</c:v>
                </c:pt>
                <c:pt idx="6089">
                  <c:v>271</c:v>
                </c:pt>
                <c:pt idx="6090">
                  <c:v>268</c:v>
                </c:pt>
                <c:pt idx="6091">
                  <c:v>268</c:v>
                </c:pt>
                <c:pt idx="6092">
                  <c:v>268</c:v>
                </c:pt>
                <c:pt idx="6093">
                  <c:v>268</c:v>
                </c:pt>
                <c:pt idx="6094">
                  <c:v>268</c:v>
                </c:pt>
                <c:pt idx="6095">
                  <c:v>268</c:v>
                </c:pt>
                <c:pt idx="6096">
                  <c:v>265</c:v>
                </c:pt>
                <c:pt idx="6097">
                  <c:v>265</c:v>
                </c:pt>
                <c:pt idx="6098">
                  <c:v>256</c:v>
                </c:pt>
                <c:pt idx="6099">
                  <c:v>256</c:v>
                </c:pt>
                <c:pt idx="6100">
                  <c:v>251</c:v>
                </c:pt>
                <c:pt idx="6101">
                  <c:v>251</c:v>
                </c:pt>
                <c:pt idx="6102">
                  <c:v>251</c:v>
                </c:pt>
                <c:pt idx="6103">
                  <c:v>250</c:v>
                </c:pt>
                <c:pt idx="6104">
                  <c:v>250</c:v>
                </c:pt>
                <c:pt idx="6105">
                  <c:v>244</c:v>
                </c:pt>
                <c:pt idx="6106">
                  <c:v>234</c:v>
                </c:pt>
                <c:pt idx="6107">
                  <c:v>234</c:v>
                </c:pt>
                <c:pt idx="6108">
                  <c:v>234</c:v>
                </c:pt>
                <c:pt idx="6109">
                  <c:v>227</c:v>
                </c:pt>
                <c:pt idx="6110">
                  <c:v>227</c:v>
                </c:pt>
                <c:pt idx="6111">
                  <c:v>221</c:v>
                </c:pt>
                <c:pt idx="6112">
                  <c:v>215</c:v>
                </c:pt>
                <c:pt idx="6113">
                  <c:v>210</c:v>
                </c:pt>
                <c:pt idx="6114">
                  <c:v>210</c:v>
                </c:pt>
                <c:pt idx="6115">
                  <c:v>210</c:v>
                </c:pt>
                <c:pt idx="6116">
                  <c:v>210</c:v>
                </c:pt>
                <c:pt idx="6117">
                  <c:v>210</c:v>
                </c:pt>
                <c:pt idx="6118">
                  <c:v>200</c:v>
                </c:pt>
                <c:pt idx="6119">
                  <c:v>192</c:v>
                </c:pt>
                <c:pt idx="6120">
                  <c:v>192</c:v>
                </c:pt>
                <c:pt idx="6121">
                  <c:v>170</c:v>
                </c:pt>
                <c:pt idx="6122">
                  <c:v>170</c:v>
                </c:pt>
                <c:pt idx="6123">
                  <c:v>168</c:v>
                </c:pt>
                <c:pt idx="6124">
                  <c:v>168</c:v>
                </c:pt>
                <c:pt idx="6125">
                  <c:v>158</c:v>
                </c:pt>
                <c:pt idx="6126">
                  <c:v>158</c:v>
                </c:pt>
                <c:pt idx="6127">
                  <c:v>158</c:v>
                </c:pt>
                <c:pt idx="6128">
                  <c:v>155</c:v>
                </c:pt>
                <c:pt idx="6129">
                  <c:v>155</c:v>
                </c:pt>
                <c:pt idx="6130">
                  <c:v>155</c:v>
                </c:pt>
                <c:pt idx="6131">
                  <c:v>155</c:v>
                </c:pt>
                <c:pt idx="6132">
                  <c:v>155</c:v>
                </c:pt>
                <c:pt idx="6133">
                  <c:v>141</c:v>
                </c:pt>
                <c:pt idx="6134">
                  <c:v>141</c:v>
                </c:pt>
                <c:pt idx="6135">
                  <c:v>114</c:v>
                </c:pt>
                <c:pt idx="6136">
                  <c:v>114</c:v>
                </c:pt>
                <c:pt idx="6137">
                  <c:v>227</c:v>
                </c:pt>
                <c:pt idx="6138">
                  <c:v>227</c:v>
                </c:pt>
                <c:pt idx="6139">
                  <c:v>227</c:v>
                </c:pt>
                <c:pt idx="6140">
                  <c:v>227</c:v>
                </c:pt>
                <c:pt idx="6141">
                  <c:v>227</c:v>
                </c:pt>
                <c:pt idx="6142">
                  <c:v>227</c:v>
                </c:pt>
                <c:pt idx="6143">
                  <c:v>227</c:v>
                </c:pt>
                <c:pt idx="6144">
                  <c:v>227</c:v>
                </c:pt>
                <c:pt idx="6145">
                  <c:v>577</c:v>
                </c:pt>
                <c:pt idx="6146">
                  <c:v>577</c:v>
                </c:pt>
                <c:pt idx="6147">
                  <c:v>557</c:v>
                </c:pt>
                <c:pt idx="6148">
                  <c:v>540</c:v>
                </c:pt>
                <c:pt idx="6149">
                  <c:v>540</c:v>
                </c:pt>
                <c:pt idx="6150">
                  <c:v>540</c:v>
                </c:pt>
                <c:pt idx="6151">
                  <c:v>540</c:v>
                </c:pt>
                <c:pt idx="6152">
                  <c:v>520</c:v>
                </c:pt>
                <c:pt idx="6153">
                  <c:v>467</c:v>
                </c:pt>
                <c:pt idx="6154">
                  <c:v>467</c:v>
                </c:pt>
                <c:pt idx="6155">
                  <c:v>467</c:v>
                </c:pt>
                <c:pt idx="6156">
                  <c:v>460</c:v>
                </c:pt>
                <c:pt idx="6157">
                  <c:v>460</c:v>
                </c:pt>
                <c:pt idx="6158">
                  <c:v>460</c:v>
                </c:pt>
                <c:pt idx="6159">
                  <c:v>460</c:v>
                </c:pt>
                <c:pt idx="6160">
                  <c:v>460</c:v>
                </c:pt>
                <c:pt idx="6161">
                  <c:v>460</c:v>
                </c:pt>
                <c:pt idx="6162">
                  <c:v>460</c:v>
                </c:pt>
                <c:pt idx="6163">
                  <c:v>460</c:v>
                </c:pt>
                <c:pt idx="6164">
                  <c:v>460</c:v>
                </c:pt>
                <c:pt idx="6165">
                  <c:v>460</c:v>
                </c:pt>
                <c:pt idx="6166">
                  <c:v>460</c:v>
                </c:pt>
                <c:pt idx="6167">
                  <c:v>460</c:v>
                </c:pt>
                <c:pt idx="6168">
                  <c:v>455</c:v>
                </c:pt>
                <c:pt idx="6169">
                  <c:v>455</c:v>
                </c:pt>
                <c:pt idx="6170">
                  <c:v>455</c:v>
                </c:pt>
                <c:pt idx="6171">
                  <c:v>455</c:v>
                </c:pt>
                <c:pt idx="6172">
                  <c:v>455</c:v>
                </c:pt>
                <c:pt idx="6173">
                  <c:v>455</c:v>
                </c:pt>
                <c:pt idx="6174">
                  <c:v>455</c:v>
                </c:pt>
                <c:pt idx="6175">
                  <c:v>455</c:v>
                </c:pt>
                <c:pt idx="6176">
                  <c:v>455</c:v>
                </c:pt>
                <c:pt idx="6177">
                  <c:v>455</c:v>
                </c:pt>
                <c:pt idx="6178">
                  <c:v>455</c:v>
                </c:pt>
                <c:pt idx="6179">
                  <c:v>455</c:v>
                </c:pt>
                <c:pt idx="6180">
                  <c:v>455</c:v>
                </c:pt>
                <c:pt idx="6181">
                  <c:v>455</c:v>
                </c:pt>
                <c:pt idx="6182">
                  <c:v>449</c:v>
                </c:pt>
                <c:pt idx="6183">
                  <c:v>445</c:v>
                </c:pt>
                <c:pt idx="6184">
                  <c:v>445</c:v>
                </c:pt>
                <c:pt idx="6185">
                  <c:v>445</c:v>
                </c:pt>
                <c:pt idx="6186">
                  <c:v>445</c:v>
                </c:pt>
                <c:pt idx="6187">
                  <c:v>445</c:v>
                </c:pt>
                <c:pt idx="6188">
                  <c:v>445</c:v>
                </c:pt>
                <c:pt idx="6189">
                  <c:v>443</c:v>
                </c:pt>
                <c:pt idx="6190">
                  <c:v>443</c:v>
                </c:pt>
                <c:pt idx="6191">
                  <c:v>420</c:v>
                </c:pt>
                <c:pt idx="6192">
                  <c:v>370</c:v>
                </c:pt>
                <c:pt idx="6193">
                  <c:v>370</c:v>
                </c:pt>
                <c:pt idx="6194">
                  <c:v>370</c:v>
                </c:pt>
                <c:pt idx="6195">
                  <c:v>370</c:v>
                </c:pt>
                <c:pt idx="6196">
                  <c:v>370</c:v>
                </c:pt>
                <c:pt idx="6197">
                  <c:v>370</c:v>
                </c:pt>
                <c:pt idx="6198">
                  <c:v>348</c:v>
                </c:pt>
                <c:pt idx="6199">
                  <c:v>348</c:v>
                </c:pt>
                <c:pt idx="6200">
                  <c:v>348</c:v>
                </c:pt>
                <c:pt idx="6201">
                  <c:v>348</c:v>
                </c:pt>
                <c:pt idx="6202">
                  <c:v>348</c:v>
                </c:pt>
                <c:pt idx="6203">
                  <c:v>348</c:v>
                </c:pt>
                <c:pt idx="6204">
                  <c:v>311</c:v>
                </c:pt>
                <c:pt idx="6205">
                  <c:v>311</c:v>
                </c:pt>
                <c:pt idx="6206">
                  <c:v>311</c:v>
                </c:pt>
                <c:pt idx="6207">
                  <c:v>303</c:v>
                </c:pt>
                <c:pt idx="6208">
                  <c:v>303</c:v>
                </c:pt>
                <c:pt idx="6209">
                  <c:v>303</c:v>
                </c:pt>
                <c:pt idx="6210">
                  <c:v>300</c:v>
                </c:pt>
                <c:pt idx="6211">
                  <c:v>300</c:v>
                </c:pt>
                <c:pt idx="6212">
                  <c:v>300</c:v>
                </c:pt>
                <c:pt idx="6213">
                  <c:v>300</c:v>
                </c:pt>
                <c:pt idx="6214">
                  <c:v>300</c:v>
                </c:pt>
                <c:pt idx="6215">
                  <c:v>275</c:v>
                </c:pt>
                <c:pt idx="6216">
                  <c:v>275</c:v>
                </c:pt>
                <c:pt idx="6217">
                  <c:v>275</c:v>
                </c:pt>
                <c:pt idx="6218">
                  <c:v>275</c:v>
                </c:pt>
                <c:pt idx="6219">
                  <c:v>275</c:v>
                </c:pt>
                <c:pt idx="6220">
                  <c:v>265</c:v>
                </c:pt>
                <c:pt idx="6221">
                  <c:v>255</c:v>
                </c:pt>
                <c:pt idx="6222">
                  <c:v>255</c:v>
                </c:pt>
                <c:pt idx="6223">
                  <c:v>250</c:v>
                </c:pt>
                <c:pt idx="6224">
                  <c:v>250</c:v>
                </c:pt>
                <c:pt idx="6225">
                  <c:v>244</c:v>
                </c:pt>
                <c:pt idx="6226">
                  <c:v>240</c:v>
                </c:pt>
                <c:pt idx="6227">
                  <c:v>240</c:v>
                </c:pt>
                <c:pt idx="6228">
                  <c:v>240</c:v>
                </c:pt>
                <c:pt idx="6229">
                  <c:v>240</c:v>
                </c:pt>
                <c:pt idx="6230">
                  <c:v>240</c:v>
                </c:pt>
                <c:pt idx="6231">
                  <c:v>240</c:v>
                </c:pt>
                <c:pt idx="6232">
                  <c:v>240</c:v>
                </c:pt>
                <c:pt idx="6233">
                  <c:v>240</c:v>
                </c:pt>
                <c:pt idx="6234">
                  <c:v>235</c:v>
                </c:pt>
                <c:pt idx="6235">
                  <c:v>215</c:v>
                </c:pt>
                <c:pt idx="6236">
                  <c:v>170</c:v>
                </c:pt>
                <c:pt idx="6237">
                  <c:v>170</c:v>
                </c:pt>
                <c:pt idx="6238">
                  <c:v>165</c:v>
                </c:pt>
                <c:pt idx="6239">
                  <c:v>165</c:v>
                </c:pt>
                <c:pt idx="6240">
                  <c:v>165</c:v>
                </c:pt>
                <c:pt idx="6241">
                  <c:v>605</c:v>
                </c:pt>
                <c:pt idx="6242">
                  <c:v>560</c:v>
                </c:pt>
                <c:pt idx="6243">
                  <c:v>560</c:v>
                </c:pt>
                <c:pt idx="6244">
                  <c:v>521</c:v>
                </c:pt>
                <c:pt idx="6245">
                  <c:v>521</c:v>
                </c:pt>
                <c:pt idx="6246">
                  <c:v>500</c:v>
                </c:pt>
                <c:pt idx="6247">
                  <c:v>500</c:v>
                </c:pt>
                <c:pt idx="6248">
                  <c:v>485</c:v>
                </c:pt>
                <c:pt idx="6249">
                  <c:v>485</c:v>
                </c:pt>
                <c:pt idx="6250">
                  <c:v>485</c:v>
                </c:pt>
                <c:pt idx="6251">
                  <c:v>485</c:v>
                </c:pt>
                <c:pt idx="6252">
                  <c:v>485</c:v>
                </c:pt>
                <c:pt idx="6253">
                  <c:v>485</c:v>
                </c:pt>
                <c:pt idx="6254">
                  <c:v>485</c:v>
                </c:pt>
                <c:pt idx="6255">
                  <c:v>435</c:v>
                </c:pt>
                <c:pt idx="6256">
                  <c:v>435</c:v>
                </c:pt>
                <c:pt idx="6257">
                  <c:v>435</c:v>
                </c:pt>
                <c:pt idx="6258">
                  <c:v>435</c:v>
                </c:pt>
                <c:pt idx="6259">
                  <c:v>435</c:v>
                </c:pt>
                <c:pt idx="6260">
                  <c:v>435</c:v>
                </c:pt>
                <c:pt idx="6261">
                  <c:v>435</c:v>
                </c:pt>
                <c:pt idx="6262">
                  <c:v>435</c:v>
                </c:pt>
                <c:pt idx="6263">
                  <c:v>435</c:v>
                </c:pt>
                <c:pt idx="6264">
                  <c:v>404</c:v>
                </c:pt>
                <c:pt idx="6265">
                  <c:v>345</c:v>
                </c:pt>
                <c:pt idx="6266">
                  <c:v>300</c:v>
                </c:pt>
                <c:pt idx="6267">
                  <c:v>300</c:v>
                </c:pt>
                <c:pt idx="6268">
                  <c:v>275</c:v>
                </c:pt>
                <c:pt idx="6269">
                  <c:v>275</c:v>
                </c:pt>
                <c:pt idx="6270">
                  <c:v>268</c:v>
                </c:pt>
                <c:pt idx="6271">
                  <c:v>268</c:v>
                </c:pt>
                <c:pt idx="6272">
                  <c:v>208</c:v>
                </c:pt>
                <c:pt idx="6273">
                  <c:v>95</c:v>
                </c:pt>
                <c:pt idx="6274">
                  <c:v>95</c:v>
                </c:pt>
                <c:pt idx="6275">
                  <c:v>95</c:v>
                </c:pt>
                <c:pt idx="6276">
                  <c:v>95</c:v>
                </c:pt>
                <c:pt idx="6277">
                  <c:v>95</c:v>
                </c:pt>
                <c:pt idx="6278">
                  <c:v>95</c:v>
                </c:pt>
                <c:pt idx="6279">
                  <c:v>95</c:v>
                </c:pt>
                <c:pt idx="6280">
                  <c:v>95</c:v>
                </c:pt>
                <c:pt idx="6281">
                  <c:v>95</c:v>
                </c:pt>
                <c:pt idx="6282">
                  <c:v>95</c:v>
                </c:pt>
                <c:pt idx="6283">
                  <c:v>380</c:v>
                </c:pt>
                <c:pt idx="6284">
                  <c:v>200</c:v>
                </c:pt>
                <c:pt idx="6285">
                  <c:v>200</c:v>
                </c:pt>
                <c:pt idx="6286">
                  <c:v>200</c:v>
                </c:pt>
                <c:pt idx="6287">
                  <c:v>200</c:v>
                </c:pt>
                <c:pt idx="6288">
                  <c:v>200</c:v>
                </c:pt>
                <c:pt idx="6289">
                  <c:v>200</c:v>
                </c:pt>
                <c:pt idx="6290">
                  <c:v>200</c:v>
                </c:pt>
                <c:pt idx="6291">
                  <c:v>200</c:v>
                </c:pt>
                <c:pt idx="6292">
                  <c:v>200</c:v>
                </c:pt>
                <c:pt idx="6293">
                  <c:v>200</c:v>
                </c:pt>
                <c:pt idx="6294">
                  <c:v>127</c:v>
                </c:pt>
                <c:pt idx="6295">
                  <c:v>127</c:v>
                </c:pt>
                <c:pt idx="6296">
                  <c:v>127</c:v>
                </c:pt>
                <c:pt idx="6297">
                  <c:v>127</c:v>
                </c:pt>
                <c:pt idx="6298">
                  <c:v>127</c:v>
                </c:pt>
                <c:pt idx="6299">
                  <c:v>127</c:v>
                </c:pt>
                <c:pt idx="6300">
                  <c:v>119</c:v>
                </c:pt>
                <c:pt idx="6301">
                  <c:v>119</c:v>
                </c:pt>
                <c:pt idx="6302">
                  <c:v>119</c:v>
                </c:pt>
                <c:pt idx="6303">
                  <c:v>95</c:v>
                </c:pt>
                <c:pt idx="6304">
                  <c:v>95</c:v>
                </c:pt>
                <c:pt idx="6305">
                  <c:v>302</c:v>
                </c:pt>
                <c:pt idx="6306">
                  <c:v>302</c:v>
                </c:pt>
                <c:pt idx="6307">
                  <c:v>300</c:v>
                </c:pt>
                <c:pt idx="6308">
                  <c:v>278</c:v>
                </c:pt>
                <c:pt idx="6309">
                  <c:v>278</c:v>
                </c:pt>
                <c:pt idx="6310">
                  <c:v>278</c:v>
                </c:pt>
                <c:pt idx="6311">
                  <c:v>278</c:v>
                </c:pt>
                <c:pt idx="6312">
                  <c:v>278</c:v>
                </c:pt>
                <c:pt idx="6313">
                  <c:v>278</c:v>
                </c:pt>
                <c:pt idx="6314">
                  <c:v>278</c:v>
                </c:pt>
                <c:pt idx="6315">
                  <c:v>278</c:v>
                </c:pt>
                <c:pt idx="6316">
                  <c:v>278</c:v>
                </c:pt>
                <c:pt idx="6317">
                  <c:v>278</c:v>
                </c:pt>
                <c:pt idx="6318">
                  <c:v>278</c:v>
                </c:pt>
                <c:pt idx="6319">
                  <c:v>278</c:v>
                </c:pt>
                <c:pt idx="6320">
                  <c:v>278</c:v>
                </c:pt>
                <c:pt idx="6321">
                  <c:v>278</c:v>
                </c:pt>
                <c:pt idx="6322">
                  <c:v>278</c:v>
                </c:pt>
                <c:pt idx="6323">
                  <c:v>265</c:v>
                </c:pt>
                <c:pt idx="6324">
                  <c:v>260</c:v>
                </c:pt>
                <c:pt idx="6325">
                  <c:v>195</c:v>
                </c:pt>
                <c:pt idx="6326">
                  <c:v>190</c:v>
                </c:pt>
                <c:pt idx="6327">
                  <c:v>166</c:v>
                </c:pt>
                <c:pt idx="6328">
                  <c:v>166</c:v>
                </c:pt>
                <c:pt idx="6329">
                  <c:v>166</c:v>
                </c:pt>
                <c:pt idx="6330">
                  <c:v>166</c:v>
                </c:pt>
                <c:pt idx="6331">
                  <c:v>166</c:v>
                </c:pt>
                <c:pt idx="6332">
                  <c:v>166</c:v>
                </c:pt>
                <c:pt idx="6333">
                  <c:v>166</c:v>
                </c:pt>
                <c:pt idx="6334">
                  <c:v>166</c:v>
                </c:pt>
                <c:pt idx="6335">
                  <c:v>159</c:v>
                </c:pt>
                <c:pt idx="6336">
                  <c:v>159</c:v>
                </c:pt>
                <c:pt idx="6337">
                  <c:v>159</c:v>
                </c:pt>
                <c:pt idx="6338">
                  <c:v>159</c:v>
                </c:pt>
                <c:pt idx="6339">
                  <c:v>150</c:v>
                </c:pt>
                <c:pt idx="6340">
                  <c:v>150</c:v>
                </c:pt>
                <c:pt idx="6341">
                  <c:v>150</c:v>
                </c:pt>
                <c:pt idx="6342">
                  <c:v>138</c:v>
                </c:pt>
                <c:pt idx="6343">
                  <c:v>134</c:v>
                </c:pt>
                <c:pt idx="6344">
                  <c:v>134</c:v>
                </c:pt>
                <c:pt idx="6345">
                  <c:v>134</c:v>
                </c:pt>
                <c:pt idx="6346">
                  <c:v>134</c:v>
                </c:pt>
                <c:pt idx="6347">
                  <c:v>134</c:v>
                </c:pt>
                <c:pt idx="6348">
                  <c:v>134</c:v>
                </c:pt>
                <c:pt idx="6349">
                  <c:v>119</c:v>
                </c:pt>
                <c:pt idx="6350">
                  <c:v>119</c:v>
                </c:pt>
                <c:pt idx="6351">
                  <c:v>119</c:v>
                </c:pt>
                <c:pt idx="6352">
                  <c:v>119</c:v>
                </c:pt>
                <c:pt idx="6353">
                  <c:v>119</c:v>
                </c:pt>
                <c:pt idx="6354">
                  <c:v>119</c:v>
                </c:pt>
                <c:pt idx="6355">
                  <c:v>119</c:v>
                </c:pt>
                <c:pt idx="6356">
                  <c:v>119</c:v>
                </c:pt>
                <c:pt idx="6357">
                  <c:v>119</c:v>
                </c:pt>
                <c:pt idx="6358">
                  <c:v>119</c:v>
                </c:pt>
                <c:pt idx="6359">
                  <c:v>119</c:v>
                </c:pt>
                <c:pt idx="6360">
                  <c:v>113</c:v>
                </c:pt>
                <c:pt idx="6361">
                  <c:v>113</c:v>
                </c:pt>
                <c:pt idx="6362">
                  <c:v>95</c:v>
                </c:pt>
                <c:pt idx="6363">
                  <c:v>503</c:v>
                </c:pt>
                <c:pt idx="6364">
                  <c:v>469</c:v>
                </c:pt>
                <c:pt idx="6365">
                  <c:v>330</c:v>
                </c:pt>
                <c:pt idx="6366">
                  <c:v>330</c:v>
                </c:pt>
                <c:pt idx="6367">
                  <c:v>330</c:v>
                </c:pt>
                <c:pt idx="6368">
                  <c:v>330</c:v>
                </c:pt>
                <c:pt idx="6369">
                  <c:v>302</c:v>
                </c:pt>
                <c:pt idx="6370">
                  <c:v>302</c:v>
                </c:pt>
                <c:pt idx="6371">
                  <c:v>302</c:v>
                </c:pt>
                <c:pt idx="6372">
                  <c:v>300</c:v>
                </c:pt>
                <c:pt idx="6373">
                  <c:v>300</c:v>
                </c:pt>
                <c:pt idx="6374">
                  <c:v>300</c:v>
                </c:pt>
                <c:pt idx="6375">
                  <c:v>300</c:v>
                </c:pt>
                <c:pt idx="6376">
                  <c:v>300</c:v>
                </c:pt>
                <c:pt idx="6377">
                  <c:v>296</c:v>
                </c:pt>
                <c:pt idx="6378">
                  <c:v>296</c:v>
                </c:pt>
                <c:pt idx="6379">
                  <c:v>296</c:v>
                </c:pt>
                <c:pt idx="6380">
                  <c:v>296</c:v>
                </c:pt>
                <c:pt idx="6381">
                  <c:v>296</c:v>
                </c:pt>
                <c:pt idx="6382">
                  <c:v>290</c:v>
                </c:pt>
                <c:pt idx="6383">
                  <c:v>290</c:v>
                </c:pt>
                <c:pt idx="6384">
                  <c:v>290</c:v>
                </c:pt>
                <c:pt idx="6385">
                  <c:v>290</c:v>
                </c:pt>
                <c:pt idx="6386">
                  <c:v>290</c:v>
                </c:pt>
                <c:pt idx="6387">
                  <c:v>290</c:v>
                </c:pt>
                <c:pt idx="6388">
                  <c:v>290</c:v>
                </c:pt>
                <c:pt idx="6389">
                  <c:v>290</c:v>
                </c:pt>
                <c:pt idx="6390">
                  <c:v>290</c:v>
                </c:pt>
                <c:pt idx="6391">
                  <c:v>285</c:v>
                </c:pt>
                <c:pt idx="6392">
                  <c:v>285</c:v>
                </c:pt>
                <c:pt idx="6393">
                  <c:v>285</c:v>
                </c:pt>
                <c:pt idx="6394">
                  <c:v>285</c:v>
                </c:pt>
                <c:pt idx="6395">
                  <c:v>285</c:v>
                </c:pt>
                <c:pt idx="6396">
                  <c:v>285</c:v>
                </c:pt>
                <c:pt idx="6397">
                  <c:v>285</c:v>
                </c:pt>
                <c:pt idx="6398">
                  <c:v>285</c:v>
                </c:pt>
                <c:pt idx="6399">
                  <c:v>285</c:v>
                </c:pt>
                <c:pt idx="6400">
                  <c:v>285</c:v>
                </c:pt>
                <c:pt idx="6401">
                  <c:v>285</c:v>
                </c:pt>
                <c:pt idx="6402">
                  <c:v>285</c:v>
                </c:pt>
                <c:pt idx="6403">
                  <c:v>285</c:v>
                </c:pt>
                <c:pt idx="6404">
                  <c:v>285</c:v>
                </c:pt>
                <c:pt idx="6405">
                  <c:v>285</c:v>
                </c:pt>
                <c:pt idx="6406">
                  <c:v>285</c:v>
                </c:pt>
                <c:pt idx="6407">
                  <c:v>285</c:v>
                </c:pt>
                <c:pt idx="6408">
                  <c:v>285</c:v>
                </c:pt>
                <c:pt idx="6409">
                  <c:v>285</c:v>
                </c:pt>
                <c:pt idx="6410">
                  <c:v>285</c:v>
                </c:pt>
                <c:pt idx="6411">
                  <c:v>285</c:v>
                </c:pt>
                <c:pt idx="6412">
                  <c:v>285</c:v>
                </c:pt>
                <c:pt idx="6413">
                  <c:v>285</c:v>
                </c:pt>
                <c:pt idx="6414">
                  <c:v>285</c:v>
                </c:pt>
                <c:pt idx="6415">
                  <c:v>285</c:v>
                </c:pt>
                <c:pt idx="6416">
                  <c:v>285</c:v>
                </c:pt>
                <c:pt idx="6417">
                  <c:v>285</c:v>
                </c:pt>
                <c:pt idx="6418">
                  <c:v>285</c:v>
                </c:pt>
                <c:pt idx="6419">
                  <c:v>285</c:v>
                </c:pt>
                <c:pt idx="6420">
                  <c:v>285</c:v>
                </c:pt>
                <c:pt idx="6421">
                  <c:v>285</c:v>
                </c:pt>
                <c:pt idx="6422">
                  <c:v>285</c:v>
                </c:pt>
                <c:pt idx="6423">
                  <c:v>285</c:v>
                </c:pt>
                <c:pt idx="6424">
                  <c:v>285</c:v>
                </c:pt>
                <c:pt idx="6425">
                  <c:v>285</c:v>
                </c:pt>
                <c:pt idx="6426">
                  <c:v>285</c:v>
                </c:pt>
                <c:pt idx="6427">
                  <c:v>285</c:v>
                </c:pt>
                <c:pt idx="6428">
                  <c:v>285</c:v>
                </c:pt>
                <c:pt idx="6429">
                  <c:v>285</c:v>
                </c:pt>
                <c:pt idx="6430">
                  <c:v>285</c:v>
                </c:pt>
                <c:pt idx="6431">
                  <c:v>285</c:v>
                </c:pt>
                <c:pt idx="6432">
                  <c:v>285</c:v>
                </c:pt>
                <c:pt idx="6433">
                  <c:v>285</c:v>
                </c:pt>
                <c:pt idx="6434">
                  <c:v>285</c:v>
                </c:pt>
                <c:pt idx="6435">
                  <c:v>285</c:v>
                </c:pt>
                <c:pt idx="6436">
                  <c:v>285</c:v>
                </c:pt>
                <c:pt idx="6437">
                  <c:v>285</c:v>
                </c:pt>
                <c:pt idx="6438">
                  <c:v>285</c:v>
                </c:pt>
                <c:pt idx="6439">
                  <c:v>285</c:v>
                </c:pt>
                <c:pt idx="6440">
                  <c:v>285</c:v>
                </c:pt>
                <c:pt idx="6441">
                  <c:v>285</c:v>
                </c:pt>
                <c:pt idx="6442">
                  <c:v>285</c:v>
                </c:pt>
                <c:pt idx="6443">
                  <c:v>285</c:v>
                </c:pt>
                <c:pt idx="6444">
                  <c:v>285</c:v>
                </c:pt>
                <c:pt idx="6445">
                  <c:v>285</c:v>
                </c:pt>
                <c:pt idx="6446">
                  <c:v>285</c:v>
                </c:pt>
                <c:pt idx="6447">
                  <c:v>285</c:v>
                </c:pt>
                <c:pt idx="6448">
                  <c:v>285</c:v>
                </c:pt>
                <c:pt idx="6449">
                  <c:v>285</c:v>
                </c:pt>
                <c:pt idx="6450">
                  <c:v>285</c:v>
                </c:pt>
                <c:pt idx="6451">
                  <c:v>285</c:v>
                </c:pt>
                <c:pt idx="6452">
                  <c:v>285</c:v>
                </c:pt>
                <c:pt idx="6453">
                  <c:v>285</c:v>
                </c:pt>
                <c:pt idx="6454">
                  <c:v>285</c:v>
                </c:pt>
                <c:pt idx="6455">
                  <c:v>285</c:v>
                </c:pt>
                <c:pt idx="6456">
                  <c:v>285</c:v>
                </c:pt>
                <c:pt idx="6457">
                  <c:v>285</c:v>
                </c:pt>
                <c:pt idx="6458">
                  <c:v>285</c:v>
                </c:pt>
                <c:pt idx="6459">
                  <c:v>285</c:v>
                </c:pt>
                <c:pt idx="6460">
                  <c:v>285</c:v>
                </c:pt>
                <c:pt idx="6461">
                  <c:v>285</c:v>
                </c:pt>
                <c:pt idx="6462">
                  <c:v>285</c:v>
                </c:pt>
                <c:pt idx="6463">
                  <c:v>276</c:v>
                </c:pt>
                <c:pt idx="6464">
                  <c:v>276</c:v>
                </c:pt>
                <c:pt idx="6465">
                  <c:v>276</c:v>
                </c:pt>
                <c:pt idx="6466">
                  <c:v>276</c:v>
                </c:pt>
                <c:pt idx="6467">
                  <c:v>276</c:v>
                </c:pt>
                <c:pt idx="6468">
                  <c:v>276</c:v>
                </c:pt>
                <c:pt idx="6469">
                  <c:v>276</c:v>
                </c:pt>
                <c:pt idx="6470">
                  <c:v>276</c:v>
                </c:pt>
                <c:pt idx="6471">
                  <c:v>276</c:v>
                </c:pt>
                <c:pt idx="6472">
                  <c:v>270</c:v>
                </c:pt>
                <c:pt idx="6473">
                  <c:v>270</c:v>
                </c:pt>
                <c:pt idx="6474">
                  <c:v>270</c:v>
                </c:pt>
                <c:pt idx="6475">
                  <c:v>270</c:v>
                </c:pt>
                <c:pt idx="6476">
                  <c:v>270</c:v>
                </c:pt>
                <c:pt idx="6477">
                  <c:v>270</c:v>
                </c:pt>
                <c:pt idx="6478">
                  <c:v>270</c:v>
                </c:pt>
                <c:pt idx="6479">
                  <c:v>270</c:v>
                </c:pt>
                <c:pt idx="6480">
                  <c:v>270</c:v>
                </c:pt>
                <c:pt idx="6481">
                  <c:v>270</c:v>
                </c:pt>
                <c:pt idx="6482">
                  <c:v>270</c:v>
                </c:pt>
                <c:pt idx="6483">
                  <c:v>268</c:v>
                </c:pt>
                <c:pt idx="6484">
                  <c:v>268</c:v>
                </c:pt>
                <c:pt idx="6485">
                  <c:v>268</c:v>
                </c:pt>
                <c:pt idx="6486">
                  <c:v>268</c:v>
                </c:pt>
                <c:pt idx="6487">
                  <c:v>265</c:v>
                </c:pt>
                <c:pt idx="6488">
                  <c:v>265</c:v>
                </c:pt>
                <c:pt idx="6489">
                  <c:v>264</c:v>
                </c:pt>
                <c:pt idx="6490">
                  <c:v>244</c:v>
                </c:pt>
                <c:pt idx="6491">
                  <c:v>244</c:v>
                </c:pt>
                <c:pt idx="6492">
                  <c:v>244</c:v>
                </c:pt>
                <c:pt idx="6493">
                  <c:v>244</c:v>
                </c:pt>
                <c:pt idx="6494">
                  <c:v>237</c:v>
                </c:pt>
                <c:pt idx="6495">
                  <c:v>210</c:v>
                </c:pt>
                <c:pt idx="6496">
                  <c:v>210</c:v>
                </c:pt>
                <c:pt idx="6497">
                  <c:v>190</c:v>
                </c:pt>
                <c:pt idx="6498">
                  <c:v>190</c:v>
                </c:pt>
                <c:pt idx="6499">
                  <c:v>185</c:v>
                </c:pt>
                <c:pt idx="6500">
                  <c:v>185</c:v>
                </c:pt>
                <c:pt idx="6501">
                  <c:v>185</c:v>
                </c:pt>
                <c:pt idx="6502">
                  <c:v>185</c:v>
                </c:pt>
                <c:pt idx="6503">
                  <c:v>180</c:v>
                </c:pt>
                <c:pt idx="6504">
                  <c:v>180</c:v>
                </c:pt>
                <c:pt idx="6505">
                  <c:v>178</c:v>
                </c:pt>
                <c:pt idx="6506">
                  <c:v>178</c:v>
                </c:pt>
                <c:pt idx="6507">
                  <c:v>178</c:v>
                </c:pt>
                <c:pt idx="6508">
                  <c:v>176</c:v>
                </c:pt>
                <c:pt idx="6509">
                  <c:v>176</c:v>
                </c:pt>
                <c:pt idx="6510">
                  <c:v>176</c:v>
                </c:pt>
                <c:pt idx="6511">
                  <c:v>172</c:v>
                </c:pt>
                <c:pt idx="6512">
                  <c:v>172</c:v>
                </c:pt>
                <c:pt idx="6513">
                  <c:v>164</c:v>
                </c:pt>
                <c:pt idx="6514">
                  <c:v>164</c:v>
                </c:pt>
                <c:pt idx="6515">
                  <c:v>164</c:v>
                </c:pt>
                <c:pt idx="6516">
                  <c:v>164</c:v>
                </c:pt>
                <c:pt idx="6517">
                  <c:v>164</c:v>
                </c:pt>
                <c:pt idx="6518">
                  <c:v>164</c:v>
                </c:pt>
                <c:pt idx="6519">
                  <c:v>162</c:v>
                </c:pt>
                <c:pt idx="6520">
                  <c:v>162</c:v>
                </c:pt>
                <c:pt idx="6521">
                  <c:v>152</c:v>
                </c:pt>
                <c:pt idx="6522">
                  <c:v>152</c:v>
                </c:pt>
                <c:pt idx="6523">
                  <c:v>152</c:v>
                </c:pt>
                <c:pt idx="6524">
                  <c:v>152</c:v>
                </c:pt>
                <c:pt idx="6525">
                  <c:v>152</c:v>
                </c:pt>
                <c:pt idx="6526">
                  <c:v>150</c:v>
                </c:pt>
                <c:pt idx="6527">
                  <c:v>150</c:v>
                </c:pt>
                <c:pt idx="6528">
                  <c:v>150</c:v>
                </c:pt>
                <c:pt idx="6529">
                  <c:v>142</c:v>
                </c:pt>
                <c:pt idx="6530">
                  <c:v>141</c:v>
                </c:pt>
                <c:pt idx="6531">
                  <c:v>141</c:v>
                </c:pt>
                <c:pt idx="6532">
                  <c:v>136</c:v>
                </c:pt>
                <c:pt idx="6533">
                  <c:v>136</c:v>
                </c:pt>
                <c:pt idx="6534">
                  <c:v>130</c:v>
                </c:pt>
                <c:pt idx="6535">
                  <c:v>130</c:v>
                </c:pt>
                <c:pt idx="6536">
                  <c:v>114</c:v>
                </c:pt>
                <c:pt idx="6537">
                  <c:v>114</c:v>
                </c:pt>
                <c:pt idx="6538">
                  <c:v>100</c:v>
                </c:pt>
                <c:pt idx="6539">
                  <c:v>100</c:v>
                </c:pt>
                <c:pt idx="6540">
                  <c:v>100</c:v>
                </c:pt>
                <c:pt idx="6541">
                  <c:v>560</c:v>
                </c:pt>
                <c:pt idx="6542">
                  <c:v>560</c:v>
                </c:pt>
                <c:pt idx="6543">
                  <c:v>560</c:v>
                </c:pt>
                <c:pt idx="6544">
                  <c:v>560</c:v>
                </c:pt>
                <c:pt idx="6545">
                  <c:v>520</c:v>
                </c:pt>
                <c:pt idx="6546">
                  <c:v>520</c:v>
                </c:pt>
                <c:pt idx="6547">
                  <c:v>520</c:v>
                </c:pt>
                <c:pt idx="6548">
                  <c:v>520</c:v>
                </c:pt>
                <c:pt idx="6549">
                  <c:v>449</c:v>
                </c:pt>
                <c:pt idx="6550">
                  <c:v>445</c:v>
                </c:pt>
                <c:pt idx="6551">
                  <c:v>445</c:v>
                </c:pt>
                <c:pt idx="6552">
                  <c:v>445</c:v>
                </c:pt>
                <c:pt idx="6553">
                  <c:v>429</c:v>
                </c:pt>
                <c:pt idx="6554">
                  <c:v>420</c:v>
                </c:pt>
                <c:pt idx="6555">
                  <c:v>420</c:v>
                </c:pt>
                <c:pt idx="6556">
                  <c:v>420</c:v>
                </c:pt>
                <c:pt idx="6557">
                  <c:v>402</c:v>
                </c:pt>
                <c:pt idx="6558">
                  <c:v>354</c:v>
                </c:pt>
                <c:pt idx="6559">
                  <c:v>354</c:v>
                </c:pt>
                <c:pt idx="6560">
                  <c:v>354</c:v>
                </c:pt>
                <c:pt idx="6561">
                  <c:v>354</c:v>
                </c:pt>
                <c:pt idx="6562">
                  <c:v>354</c:v>
                </c:pt>
                <c:pt idx="6563">
                  <c:v>354</c:v>
                </c:pt>
                <c:pt idx="6564">
                  <c:v>350</c:v>
                </c:pt>
                <c:pt idx="6565">
                  <c:v>348</c:v>
                </c:pt>
                <c:pt idx="6566">
                  <c:v>348</c:v>
                </c:pt>
                <c:pt idx="6567">
                  <c:v>348</c:v>
                </c:pt>
                <c:pt idx="6568">
                  <c:v>345</c:v>
                </c:pt>
                <c:pt idx="6569">
                  <c:v>345</c:v>
                </c:pt>
                <c:pt idx="6570">
                  <c:v>342</c:v>
                </c:pt>
                <c:pt idx="6571">
                  <c:v>342</c:v>
                </c:pt>
                <c:pt idx="6572">
                  <c:v>342</c:v>
                </c:pt>
                <c:pt idx="6573">
                  <c:v>335</c:v>
                </c:pt>
                <c:pt idx="6574">
                  <c:v>335</c:v>
                </c:pt>
                <c:pt idx="6575">
                  <c:v>335</c:v>
                </c:pt>
                <c:pt idx="6576">
                  <c:v>332</c:v>
                </c:pt>
                <c:pt idx="6577">
                  <c:v>332</c:v>
                </c:pt>
                <c:pt idx="6578">
                  <c:v>332</c:v>
                </c:pt>
                <c:pt idx="6579">
                  <c:v>332</c:v>
                </c:pt>
                <c:pt idx="6580">
                  <c:v>332</c:v>
                </c:pt>
                <c:pt idx="6581">
                  <c:v>332</c:v>
                </c:pt>
                <c:pt idx="6582">
                  <c:v>330</c:v>
                </c:pt>
                <c:pt idx="6583">
                  <c:v>330</c:v>
                </c:pt>
                <c:pt idx="6584">
                  <c:v>330</c:v>
                </c:pt>
                <c:pt idx="6585">
                  <c:v>330</c:v>
                </c:pt>
                <c:pt idx="6586">
                  <c:v>330</c:v>
                </c:pt>
                <c:pt idx="6587">
                  <c:v>330</c:v>
                </c:pt>
                <c:pt idx="6588">
                  <c:v>325</c:v>
                </c:pt>
                <c:pt idx="6589">
                  <c:v>325</c:v>
                </c:pt>
                <c:pt idx="6590">
                  <c:v>325</c:v>
                </c:pt>
                <c:pt idx="6591">
                  <c:v>325</c:v>
                </c:pt>
                <c:pt idx="6592">
                  <c:v>325</c:v>
                </c:pt>
                <c:pt idx="6593">
                  <c:v>325</c:v>
                </c:pt>
                <c:pt idx="6594">
                  <c:v>325</c:v>
                </c:pt>
                <c:pt idx="6595">
                  <c:v>325</c:v>
                </c:pt>
                <c:pt idx="6596">
                  <c:v>325</c:v>
                </c:pt>
                <c:pt idx="6597">
                  <c:v>325</c:v>
                </c:pt>
                <c:pt idx="6598">
                  <c:v>325</c:v>
                </c:pt>
                <c:pt idx="6599">
                  <c:v>325</c:v>
                </c:pt>
                <c:pt idx="6600">
                  <c:v>325</c:v>
                </c:pt>
                <c:pt idx="6601">
                  <c:v>325</c:v>
                </c:pt>
                <c:pt idx="6602">
                  <c:v>325</c:v>
                </c:pt>
                <c:pt idx="6603">
                  <c:v>325</c:v>
                </c:pt>
                <c:pt idx="6604">
                  <c:v>325</c:v>
                </c:pt>
                <c:pt idx="6605">
                  <c:v>315</c:v>
                </c:pt>
                <c:pt idx="6606">
                  <c:v>315</c:v>
                </c:pt>
                <c:pt idx="6607">
                  <c:v>315</c:v>
                </c:pt>
                <c:pt idx="6608">
                  <c:v>308</c:v>
                </c:pt>
                <c:pt idx="6609">
                  <c:v>308</c:v>
                </c:pt>
                <c:pt idx="6610">
                  <c:v>308</c:v>
                </c:pt>
                <c:pt idx="6611">
                  <c:v>308</c:v>
                </c:pt>
                <c:pt idx="6612">
                  <c:v>308</c:v>
                </c:pt>
                <c:pt idx="6613">
                  <c:v>308</c:v>
                </c:pt>
                <c:pt idx="6614">
                  <c:v>308</c:v>
                </c:pt>
                <c:pt idx="6615">
                  <c:v>308</c:v>
                </c:pt>
                <c:pt idx="6616">
                  <c:v>308</c:v>
                </c:pt>
                <c:pt idx="6617">
                  <c:v>308</c:v>
                </c:pt>
                <c:pt idx="6618">
                  <c:v>308</c:v>
                </c:pt>
                <c:pt idx="6619">
                  <c:v>308</c:v>
                </c:pt>
                <c:pt idx="6620">
                  <c:v>306</c:v>
                </c:pt>
                <c:pt idx="6621">
                  <c:v>306</c:v>
                </c:pt>
                <c:pt idx="6622">
                  <c:v>306</c:v>
                </c:pt>
                <c:pt idx="6623">
                  <c:v>306</c:v>
                </c:pt>
                <c:pt idx="6624">
                  <c:v>306</c:v>
                </c:pt>
                <c:pt idx="6625">
                  <c:v>306</c:v>
                </c:pt>
                <c:pt idx="6626">
                  <c:v>306</c:v>
                </c:pt>
                <c:pt idx="6627">
                  <c:v>306</c:v>
                </c:pt>
                <c:pt idx="6628">
                  <c:v>306</c:v>
                </c:pt>
                <c:pt idx="6629">
                  <c:v>306</c:v>
                </c:pt>
                <c:pt idx="6630">
                  <c:v>306</c:v>
                </c:pt>
                <c:pt idx="6631">
                  <c:v>306</c:v>
                </c:pt>
                <c:pt idx="6632">
                  <c:v>306</c:v>
                </c:pt>
                <c:pt idx="6633">
                  <c:v>306</c:v>
                </c:pt>
                <c:pt idx="6634">
                  <c:v>306</c:v>
                </c:pt>
                <c:pt idx="6635">
                  <c:v>306</c:v>
                </c:pt>
                <c:pt idx="6636">
                  <c:v>306</c:v>
                </c:pt>
                <c:pt idx="6637">
                  <c:v>306</c:v>
                </c:pt>
                <c:pt idx="6638">
                  <c:v>306</c:v>
                </c:pt>
                <c:pt idx="6639">
                  <c:v>306</c:v>
                </c:pt>
                <c:pt idx="6640">
                  <c:v>305</c:v>
                </c:pt>
                <c:pt idx="6641">
                  <c:v>305</c:v>
                </c:pt>
                <c:pt idx="6642">
                  <c:v>305</c:v>
                </c:pt>
                <c:pt idx="6643">
                  <c:v>305</c:v>
                </c:pt>
                <c:pt idx="6644">
                  <c:v>305</c:v>
                </c:pt>
                <c:pt idx="6645">
                  <c:v>305</c:v>
                </c:pt>
                <c:pt idx="6646">
                  <c:v>305</c:v>
                </c:pt>
                <c:pt idx="6647">
                  <c:v>305</c:v>
                </c:pt>
                <c:pt idx="6648">
                  <c:v>305</c:v>
                </c:pt>
                <c:pt idx="6649">
                  <c:v>305</c:v>
                </c:pt>
                <c:pt idx="6650">
                  <c:v>305</c:v>
                </c:pt>
                <c:pt idx="6651">
                  <c:v>305</c:v>
                </c:pt>
                <c:pt idx="6652">
                  <c:v>305</c:v>
                </c:pt>
                <c:pt idx="6653">
                  <c:v>305</c:v>
                </c:pt>
                <c:pt idx="6654">
                  <c:v>305</c:v>
                </c:pt>
                <c:pt idx="6655">
                  <c:v>305</c:v>
                </c:pt>
                <c:pt idx="6656">
                  <c:v>305</c:v>
                </c:pt>
                <c:pt idx="6657">
                  <c:v>305</c:v>
                </c:pt>
                <c:pt idx="6658">
                  <c:v>305</c:v>
                </c:pt>
                <c:pt idx="6659">
                  <c:v>305</c:v>
                </c:pt>
                <c:pt idx="6660">
                  <c:v>305</c:v>
                </c:pt>
                <c:pt idx="6661">
                  <c:v>300</c:v>
                </c:pt>
                <c:pt idx="6662">
                  <c:v>300</c:v>
                </c:pt>
                <c:pt idx="6663">
                  <c:v>300</c:v>
                </c:pt>
                <c:pt idx="6664">
                  <c:v>300</c:v>
                </c:pt>
                <c:pt idx="6665">
                  <c:v>300</c:v>
                </c:pt>
                <c:pt idx="6666">
                  <c:v>300</c:v>
                </c:pt>
                <c:pt idx="6667">
                  <c:v>300</c:v>
                </c:pt>
                <c:pt idx="6668">
                  <c:v>300</c:v>
                </c:pt>
                <c:pt idx="6669">
                  <c:v>300</c:v>
                </c:pt>
                <c:pt idx="6670">
                  <c:v>300</c:v>
                </c:pt>
                <c:pt idx="6671">
                  <c:v>300</c:v>
                </c:pt>
                <c:pt idx="6672">
                  <c:v>300</c:v>
                </c:pt>
                <c:pt idx="6673">
                  <c:v>300</c:v>
                </c:pt>
                <c:pt idx="6674">
                  <c:v>300</c:v>
                </c:pt>
                <c:pt idx="6675">
                  <c:v>300</c:v>
                </c:pt>
                <c:pt idx="6676">
                  <c:v>300</c:v>
                </c:pt>
                <c:pt idx="6677">
                  <c:v>300</c:v>
                </c:pt>
                <c:pt idx="6678">
                  <c:v>300</c:v>
                </c:pt>
                <c:pt idx="6679">
                  <c:v>298</c:v>
                </c:pt>
                <c:pt idx="6680">
                  <c:v>298</c:v>
                </c:pt>
                <c:pt idx="6681">
                  <c:v>297</c:v>
                </c:pt>
                <c:pt idx="6682">
                  <c:v>297</c:v>
                </c:pt>
                <c:pt idx="6683">
                  <c:v>297</c:v>
                </c:pt>
                <c:pt idx="6684">
                  <c:v>297</c:v>
                </c:pt>
                <c:pt idx="6685">
                  <c:v>297</c:v>
                </c:pt>
                <c:pt idx="6686">
                  <c:v>297</c:v>
                </c:pt>
                <c:pt idx="6687">
                  <c:v>297</c:v>
                </c:pt>
                <c:pt idx="6688">
                  <c:v>297</c:v>
                </c:pt>
                <c:pt idx="6689">
                  <c:v>297</c:v>
                </c:pt>
                <c:pt idx="6690">
                  <c:v>297</c:v>
                </c:pt>
                <c:pt idx="6691">
                  <c:v>297</c:v>
                </c:pt>
                <c:pt idx="6692">
                  <c:v>297</c:v>
                </c:pt>
                <c:pt idx="6693">
                  <c:v>297</c:v>
                </c:pt>
                <c:pt idx="6694">
                  <c:v>297</c:v>
                </c:pt>
                <c:pt idx="6695">
                  <c:v>290</c:v>
                </c:pt>
                <c:pt idx="6696">
                  <c:v>290</c:v>
                </c:pt>
                <c:pt idx="6697">
                  <c:v>290</c:v>
                </c:pt>
                <c:pt idx="6698">
                  <c:v>290</c:v>
                </c:pt>
                <c:pt idx="6699">
                  <c:v>290</c:v>
                </c:pt>
                <c:pt idx="6700">
                  <c:v>290</c:v>
                </c:pt>
                <c:pt idx="6701">
                  <c:v>290</c:v>
                </c:pt>
                <c:pt idx="6702">
                  <c:v>290</c:v>
                </c:pt>
                <c:pt idx="6703">
                  <c:v>290</c:v>
                </c:pt>
                <c:pt idx="6704">
                  <c:v>290</c:v>
                </c:pt>
                <c:pt idx="6705">
                  <c:v>290</c:v>
                </c:pt>
                <c:pt idx="6706">
                  <c:v>288</c:v>
                </c:pt>
                <c:pt idx="6707">
                  <c:v>288</c:v>
                </c:pt>
                <c:pt idx="6708">
                  <c:v>288</c:v>
                </c:pt>
                <c:pt idx="6709">
                  <c:v>288</c:v>
                </c:pt>
                <c:pt idx="6710">
                  <c:v>288</c:v>
                </c:pt>
                <c:pt idx="6711">
                  <c:v>288</c:v>
                </c:pt>
                <c:pt idx="6712">
                  <c:v>288</c:v>
                </c:pt>
                <c:pt idx="6713">
                  <c:v>288</c:v>
                </c:pt>
                <c:pt idx="6714">
                  <c:v>288</c:v>
                </c:pt>
                <c:pt idx="6715">
                  <c:v>281</c:v>
                </c:pt>
                <c:pt idx="6716">
                  <c:v>281</c:v>
                </c:pt>
                <c:pt idx="6717">
                  <c:v>281</c:v>
                </c:pt>
                <c:pt idx="6718">
                  <c:v>281</c:v>
                </c:pt>
                <c:pt idx="6719">
                  <c:v>281</c:v>
                </c:pt>
                <c:pt idx="6720">
                  <c:v>281</c:v>
                </c:pt>
                <c:pt idx="6721">
                  <c:v>281</c:v>
                </c:pt>
                <c:pt idx="6722">
                  <c:v>273</c:v>
                </c:pt>
                <c:pt idx="6723">
                  <c:v>273</c:v>
                </c:pt>
                <c:pt idx="6724">
                  <c:v>273</c:v>
                </c:pt>
                <c:pt idx="6725">
                  <c:v>273</c:v>
                </c:pt>
                <c:pt idx="6726">
                  <c:v>273</c:v>
                </c:pt>
                <c:pt idx="6727">
                  <c:v>273</c:v>
                </c:pt>
                <c:pt idx="6728">
                  <c:v>264</c:v>
                </c:pt>
                <c:pt idx="6729">
                  <c:v>264</c:v>
                </c:pt>
                <c:pt idx="6730">
                  <c:v>264</c:v>
                </c:pt>
                <c:pt idx="6731">
                  <c:v>264</c:v>
                </c:pt>
                <c:pt idx="6732">
                  <c:v>263</c:v>
                </c:pt>
                <c:pt idx="6733">
                  <c:v>263</c:v>
                </c:pt>
                <c:pt idx="6734">
                  <c:v>263</c:v>
                </c:pt>
                <c:pt idx="6735">
                  <c:v>255</c:v>
                </c:pt>
                <c:pt idx="6736">
                  <c:v>255</c:v>
                </c:pt>
                <c:pt idx="6737">
                  <c:v>255</c:v>
                </c:pt>
                <c:pt idx="6738">
                  <c:v>252</c:v>
                </c:pt>
                <c:pt idx="6739">
                  <c:v>252</c:v>
                </c:pt>
                <c:pt idx="6740">
                  <c:v>252</c:v>
                </c:pt>
                <c:pt idx="6741">
                  <c:v>252</c:v>
                </c:pt>
                <c:pt idx="6742">
                  <c:v>250</c:v>
                </c:pt>
                <c:pt idx="6743">
                  <c:v>250</c:v>
                </c:pt>
                <c:pt idx="6744">
                  <c:v>250</c:v>
                </c:pt>
                <c:pt idx="6745">
                  <c:v>250</c:v>
                </c:pt>
                <c:pt idx="6746">
                  <c:v>250</c:v>
                </c:pt>
                <c:pt idx="6747">
                  <c:v>250</c:v>
                </c:pt>
                <c:pt idx="6748">
                  <c:v>250</c:v>
                </c:pt>
                <c:pt idx="6749">
                  <c:v>250</c:v>
                </c:pt>
                <c:pt idx="6750">
                  <c:v>240</c:v>
                </c:pt>
                <c:pt idx="6751">
                  <c:v>240</c:v>
                </c:pt>
                <c:pt idx="6752">
                  <c:v>240</c:v>
                </c:pt>
                <c:pt idx="6753">
                  <c:v>240</c:v>
                </c:pt>
                <c:pt idx="6754">
                  <c:v>240</c:v>
                </c:pt>
                <c:pt idx="6755">
                  <c:v>240</c:v>
                </c:pt>
                <c:pt idx="6756">
                  <c:v>240</c:v>
                </c:pt>
                <c:pt idx="6757">
                  <c:v>240</c:v>
                </c:pt>
                <c:pt idx="6758">
                  <c:v>240</c:v>
                </c:pt>
                <c:pt idx="6759">
                  <c:v>240</c:v>
                </c:pt>
                <c:pt idx="6760">
                  <c:v>240</c:v>
                </c:pt>
                <c:pt idx="6761">
                  <c:v>240</c:v>
                </c:pt>
                <c:pt idx="6762">
                  <c:v>240</c:v>
                </c:pt>
                <c:pt idx="6763">
                  <c:v>240</c:v>
                </c:pt>
                <c:pt idx="6764">
                  <c:v>240</c:v>
                </c:pt>
                <c:pt idx="6765">
                  <c:v>240</c:v>
                </c:pt>
                <c:pt idx="6766">
                  <c:v>240</c:v>
                </c:pt>
                <c:pt idx="6767">
                  <c:v>240</c:v>
                </c:pt>
                <c:pt idx="6768">
                  <c:v>240</c:v>
                </c:pt>
                <c:pt idx="6769">
                  <c:v>232</c:v>
                </c:pt>
                <c:pt idx="6770">
                  <c:v>232</c:v>
                </c:pt>
                <c:pt idx="6771">
                  <c:v>232</c:v>
                </c:pt>
                <c:pt idx="6772">
                  <c:v>232</c:v>
                </c:pt>
                <c:pt idx="6773">
                  <c:v>232</c:v>
                </c:pt>
                <c:pt idx="6774">
                  <c:v>232</c:v>
                </c:pt>
                <c:pt idx="6775">
                  <c:v>230</c:v>
                </c:pt>
                <c:pt idx="6776">
                  <c:v>227</c:v>
                </c:pt>
                <c:pt idx="6777">
                  <c:v>227</c:v>
                </c:pt>
                <c:pt idx="6778">
                  <c:v>227</c:v>
                </c:pt>
                <c:pt idx="6779">
                  <c:v>224</c:v>
                </c:pt>
                <c:pt idx="6780">
                  <c:v>224</c:v>
                </c:pt>
                <c:pt idx="6781">
                  <c:v>222</c:v>
                </c:pt>
                <c:pt idx="6782">
                  <c:v>222</c:v>
                </c:pt>
                <c:pt idx="6783">
                  <c:v>222</c:v>
                </c:pt>
                <c:pt idx="6784">
                  <c:v>222</c:v>
                </c:pt>
                <c:pt idx="6785">
                  <c:v>222</c:v>
                </c:pt>
                <c:pt idx="6786">
                  <c:v>222</c:v>
                </c:pt>
                <c:pt idx="6787">
                  <c:v>210</c:v>
                </c:pt>
                <c:pt idx="6788">
                  <c:v>193</c:v>
                </c:pt>
                <c:pt idx="6789">
                  <c:v>193</c:v>
                </c:pt>
                <c:pt idx="6790">
                  <c:v>190</c:v>
                </c:pt>
                <c:pt idx="6791">
                  <c:v>190</c:v>
                </c:pt>
                <c:pt idx="6792">
                  <c:v>190</c:v>
                </c:pt>
                <c:pt idx="6793">
                  <c:v>185</c:v>
                </c:pt>
                <c:pt idx="6794">
                  <c:v>185</c:v>
                </c:pt>
                <c:pt idx="6795">
                  <c:v>185</c:v>
                </c:pt>
                <c:pt idx="6796">
                  <c:v>185</c:v>
                </c:pt>
                <c:pt idx="6797">
                  <c:v>185</c:v>
                </c:pt>
                <c:pt idx="6798">
                  <c:v>185</c:v>
                </c:pt>
                <c:pt idx="6799">
                  <c:v>185</c:v>
                </c:pt>
                <c:pt idx="6800">
                  <c:v>185</c:v>
                </c:pt>
                <c:pt idx="6801">
                  <c:v>185</c:v>
                </c:pt>
                <c:pt idx="6802">
                  <c:v>185</c:v>
                </c:pt>
                <c:pt idx="6803">
                  <c:v>185</c:v>
                </c:pt>
                <c:pt idx="6804">
                  <c:v>185</c:v>
                </c:pt>
                <c:pt idx="6805">
                  <c:v>185</c:v>
                </c:pt>
                <c:pt idx="6806">
                  <c:v>185</c:v>
                </c:pt>
                <c:pt idx="6807">
                  <c:v>185</c:v>
                </c:pt>
                <c:pt idx="6808">
                  <c:v>185</c:v>
                </c:pt>
                <c:pt idx="6809">
                  <c:v>185</c:v>
                </c:pt>
                <c:pt idx="6810">
                  <c:v>185</c:v>
                </c:pt>
                <c:pt idx="6811">
                  <c:v>185</c:v>
                </c:pt>
                <c:pt idx="6812">
                  <c:v>185</c:v>
                </c:pt>
                <c:pt idx="6813">
                  <c:v>185</c:v>
                </c:pt>
                <c:pt idx="6814">
                  <c:v>185</c:v>
                </c:pt>
                <c:pt idx="6815">
                  <c:v>185</c:v>
                </c:pt>
                <c:pt idx="6816">
                  <c:v>185</c:v>
                </c:pt>
                <c:pt idx="6817">
                  <c:v>185</c:v>
                </c:pt>
                <c:pt idx="6818">
                  <c:v>185</c:v>
                </c:pt>
                <c:pt idx="6819">
                  <c:v>185</c:v>
                </c:pt>
                <c:pt idx="6820">
                  <c:v>185</c:v>
                </c:pt>
                <c:pt idx="6821">
                  <c:v>185</c:v>
                </c:pt>
                <c:pt idx="6822">
                  <c:v>185</c:v>
                </c:pt>
                <c:pt idx="6823">
                  <c:v>185</c:v>
                </c:pt>
                <c:pt idx="6824">
                  <c:v>185</c:v>
                </c:pt>
                <c:pt idx="6825">
                  <c:v>185</c:v>
                </c:pt>
                <c:pt idx="6826">
                  <c:v>185</c:v>
                </c:pt>
                <c:pt idx="6827">
                  <c:v>185</c:v>
                </c:pt>
                <c:pt idx="6828">
                  <c:v>185</c:v>
                </c:pt>
                <c:pt idx="6829">
                  <c:v>185</c:v>
                </c:pt>
                <c:pt idx="6830">
                  <c:v>185</c:v>
                </c:pt>
                <c:pt idx="6831">
                  <c:v>185</c:v>
                </c:pt>
                <c:pt idx="6832">
                  <c:v>185</c:v>
                </c:pt>
                <c:pt idx="6833">
                  <c:v>185</c:v>
                </c:pt>
                <c:pt idx="6834">
                  <c:v>185</c:v>
                </c:pt>
                <c:pt idx="6835">
                  <c:v>185</c:v>
                </c:pt>
                <c:pt idx="6836">
                  <c:v>185</c:v>
                </c:pt>
                <c:pt idx="6837">
                  <c:v>180</c:v>
                </c:pt>
                <c:pt idx="6838">
                  <c:v>180</c:v>
                </c:pt>
                <c:pt idx="6839">
                  <c:v>180</c:v>
                </c:pt>
                <c:pt idx="6840">
                  <c:v>180</c:v>
                </c:pt>
                <c:pt idx="6841">
                  <c:v>180</c:v>
                </c:pt>
                <c:pt idx="6842">
                  <c:v>180</c:v>
                </c:pt>
                <c:pt idx="6843">
                  <c:v>180</c:v>
                </c:pt>
                <c:pt idx="6844">
                  <c:v>180</c:v>
                </c:pt>
                <c:pt idx="6845">
                  <c:v>172</c:v>
                </c:pt>
                <c:pt idx="6846">
                  <c:v>172</c:v>
                </c:pt>
                <c:pt idx="6847">
                  <c:v>172</c:v>
                </c:pt>
                <c:pt idx="6848">
                  <c:v>172</c:v>
                </c:pt>
                <c:pt idx="6849">
                  <c:v>172</c:v>
                </c:pt>
                <c:pt idx="6850">
                  <c:v>172</c:v>
                </c:pt>
                <c:pt idx="6851">
                  <c:v>172</c:v>
                </c:pt>
                <c:pt idx="6852">
                  <c:v>172</c:v>
                </c:pt>
                <c:pt idx="6853">
                  <c:v>172</c:v>
                </c:pt>
                <c:pt idx="6854">
                  <c:v>172</c:v>
                </c:pt>
                <c:pt idx="6855">
                  <c:v>172</c:v>
                </c:pt>
                <c:pt idx="6856">
                  <c:v>172</c:v>
                </c:pt>
                <c:pt idx="6857">
                  <c:v>172</c:v>
                </c:pt>
                <c:pt idx="6858">
                  <c:v>172</c:v>
                </c:pt>
                <c:pt idx="6859">
                  <c:v>170</c:v>
                </c:pt>
                <c:pt idx="6860">
                  <c:v>170</c:v>
                </c:pt>
                <c:pt idx="6861">
                  <c:v>170</c:v>
                </c:pt>
                <c:pt idx="6862">
                  <c:v>170</c:v>
                </c:pt>
                <c:pt idx="6863">
                  <c:v>170</c:v>
                </c:pt>
                <c:pt idx="6864">
                  <c:v>170</c:v>
                </c:pt>
                <c:pt idx="6865">
                  <c:v>162</c:v>
                </c:pt>
                <c:pt idx="6866">
                  <c:v>160</c:v>
                </c:pt>
                <c:pt idx="6867">
                  <c:v>160</c:v>
                </c:pt>
                <c:pt idx="6868">
                  <c:v>156</c:v>
                </c:pt>
                <c:pt idx="6869">
                  <c:v>150</c:v>
                </c:pt>
                <c:pt idx="6870">
                  <c:v>150</c:v>
                </c:pt>
                <c:pt idx="6871">
                  <c:v>150</c:v>
                </c:pt>
                <c:pt idx="6872">
                  <c:v>150</c:v>
                </c:pt>
                <c:pt idx="6873">
                  <c:v>150</c:v>
                </c:pt>
                <c:pt idx="6874">
                  <c:v>150</c:v>
                </c:pt>
                <c:pt idx="6875">
                  <c:v>150</c:v>
                </c:pt>
                <c:pt idx="6876">
                  <c:v>150</c:v>
                </c:pt>
                <c:pt idx="6877">
                  <c:v>141</c:v>
                </c:pt>
                <c:pt idx="6878">
                  <c:v>114</c:v>
                </c:pt>
                <c:pt idx="6879">
                  <c:v>114</c:v>
                </c:pt>
                <c:pt idx="6880">
                  <c:v>114</c:v>
                </c:pt>
                <c:pt idx="6881">
                  <c:v>600</c:v>
                </c:pt>
                <c:pt idx="6882">
                  <c:v>540</c:v>
                </c:pt>
                <c:pt idx="6883">
                  <c:v>540</c:v>
                </c:pt>
                <c:pt idx="6884">
                  <c:v>540</c:v>
                </c:pt>
                <c:pt idx="6885">
                  <c:v>540</c:v>
                </c:pt>
                <c:pt idx="6886">
                  <c:v>540</c:v>
                </c:pt>
                <c:pt idx="6887">
                  <c:v>467</c:v>
                </c:pt>
                <c:pt idx="6888">
                  <c:v>449</c:v>
                </c:pt>
                <c:pt idx="6889">
                  <c:v>449</c:v>
                </c:pt>
                <c:pt idx="6890">
                  <c:v>445</c:v>
                </c:pt>
                <c:pt idx="6891">
                  <c:v>445</c:v>
                </c:pt>
                <c:pt idx="6892">
                  <c:v>445</c:v>
                </c:pt>
                <c:pt idx="6893">
                  <c:v>445</c:v>
                </c:pt>
                <c:pt idx="6894">
                  <c:v>445</c:v>
                </c:pt>
                <c:pt idx="6895">
                  <c:v>445</c:v>
                </c:pt>
                <c:pt idx="6896">
                  <c:v>445</c:v>
                </c:pt>
                <c:pt idx="6897">
                  <c:v>440</c:v>
                </c:pt>
                <c:pt idx="6898">
                  <c:v>440</c:v>
                </c:pt>
                <c:pt idx="6899">
                  <c:v>426</c:v>
                </c:pt>
                <c:pt idx="6900">
                  <c:v>426</c:v>
                </c:pt>
                <c:pt idx="6901">
                  <c:v>426</c:v>
                </c:pt>
                <c:pt idx="6902">
                  <c:v>426</c:v>
                </c:pt>
                <c:pt idx="6903">
                  <c:v>420</c:v>
                </c:pt>
                <c:pt idx="6904">
                  <c:v>420</c:v>
                </c:pt>
                <c:pt idx="6905">
                  <c:v>420</c:v>
                </c:pt>
                <c:pt idx="6906">
                  <c:v>420</c:v>
                </c:pt>
                <c:pt idx="6907">
                  <c:v>420</c:v>
                </c:pt>
                <c:pt idx="6908">
                  <c:v>420</c:v>
                </c:pt>
                <c:pt idx="6909">
                  <c:v>420</c:v>
                </c:pt>
                <c:pt idx="6910">
                  <c:v>420</c:v>
                </c:pt>
                <c:pt idx="6911">
                  <c:v>420</c:v>
                </c:pt>
                <c:pt idx="6912">
                  <c:v>420</c:v>
                </c:pt>
                <c:pt idx="6913">
                  <c:v>420</c:v>
                </c:pt>
                <c:pt idx="6914">
                  <c:v>420</c:v>
                </c:pt>
                <c:pt idx="6915">
                  <c:v>416</c:v>
                </c:pt>
                <c:pt idx="6916">
                  <c:v>410</c:v>
                </c:pt>
                <c:pt idx="6917">
                  <c:v>410</c:v>
                </c:pt>
                <c:pt idx="6918">
                  <c:v>404</c:v>
                </c:pt>
                <c:pt idx="6919">
                  <c:v>404</c:v>
                </c:pt>
                <c:pt idx="6920">
                  <c:v>404</c:v>
                </c:pt>
                <c:pt idx="6921">
                  <c:v>404</c:v>
                </c:pt>
                <c:pt idx="6922">
                  <c:v>386</c:v>
                </c:pt>
                <c:pt idx="6923">
                  <c:v>386</c:v>
                </c:pt>
                <c:pt idx="6924">
                  <c:v>386</c:v>
                </c:pt>
                <c:pt idx="6925">
                  <c:v>386</c:v>
                </c:pt>
                <c:pt idx="6926">
                  <c:v>386</c:v>
                </c:pt>
                <c:pt idx="6927">
                  <c:v>386</c:v>
                </c:pt>
                <c:pt idx="6928">
                  <c:v>386</c:v>
                </c:pt>
                <c:pt idx="6929">
                  <c:v>365</c:v>
                </c:pt>
                <c:pt idx="6930">
                  <c:v>365</c:v>
                </c:pt>
                <c:pt idx="6931">
                  <c:v>365</c:v>
                </c:pt>
                <c:pt idx="6932">
                  <c:v>348</c:v>
                </c:pt>
                <c:pt idx="6933">
                  <c:v>348</c:v>
                </c:pt>
                <c:pt idx="6934">
                  <c:v>348</c:v>
                </c:pt>
                <c:pt idx="6935">
                  <c:v>348</c:v>
                </c:pt>
                <c:pt idx="6936">
                  <c:v>348</c:v>
                </c:pt>
                <c:pt idx="6937">
                  <c:v>325</c:v>
                </c:pt>
                <c:pt idx="6938">
                  <c:v>325</c:v>
                </c:pt>
                <c:pt idx="6939">
                  <c:v>325</c:v>
                </c:pt>
                <c:pt idx="6940">
                  <c:v>325</c:v>
                </c:pt>
                <c:pt idx="6941">
                  <c:v>325</c:v>
                </c:pt>
                <c:pt idx="6942">
                  <c:v>325</c:v>
                </c:pt>
                <c:pt idx="6943">
                  <c:v>325</c:v>
                </c:pt>
                <c:pt idx="6944">
                  <c:v>305</c:v>
                </c:pt>
                <c:pt idx="6945">
                  <c:v>305</c:v>
                </c:pt>
                <c:pt idx="6946">
                  <c:v>305</c:v>
                </c:pt>
                <c:pt idx="6947">
                  <c:v>305</c:v>
                </c:pt>
                <c:pt idx="6948">
                  <c:v>305</c:v>
                </c:pt>
                <c:pt idx="6949">
                  <c:v>305</c:v>
                </c:pt>
                <c:pt idx="6950">
                  <c:v>303</c:v>
                </c:pt>
                <c:pt idx="6951">
                  <c:v>303</c:v>
                </c:pt>
                <c:pt idx="6952">
                  <c:v>303</c:v>
                </c:pt>
                <c:pt idx="6953">
                  <c:v>300</c:v>
                </c:pt>
                <c:pt idx="6954">
                  <c:v>290</c:v>
                </c:pt>
                <c:pt idx="6955">
                  <c:v>283</c:v>
                </c:pt>
                <c:pt idx="6956">
                  <c:v>283</c:v>
                </c:pt>
                <c:pt idx="6957">
                  <c:v>283</c:v>
                </c:pt>
                <c:pt idx="6958">
                  <c:v>283</c:v>
                </c:pt>
                <c:pt idx="6959">
                  <c:v>283</c:v>
                </c:pt>
                <c:pt idx="6960">
                  <c:v>283</c:v>
                </c:pt>
                <c:pt idx="6961">
                  <c:v>283</c:v>
                </c:pt>
                <c:pt idx="6962">
                  <c:v>283</c:v>
                </c:pt>
                <c:pt idx="6963">
                  <c:v>283</c:v>
                </c:pt>
                <c:pt idx="6964">
                  <c:v>283</c:v>
                </c:pt>
                <c:pt idx="6965">
                  <c:v>283</c:v>
                </c:pt>
                <c:pt idx="6966">
                  <c:v>283</c:v>
                </c:pt>
                <c:pt idx="6967">
                  <c:v>283</c:v>
                </c:pt>
                <c:pt idx="6968">
                  <c:v>283</c:v>
                </c:pt>
                <c:pt idx="6969">
                  <c:v>280</c:v>
                </c:pt>
                <c:pt idx="6970">
                  <c:v>280</c:v>
                </c:pt>
                <c:pt idx="6971">
                  <c:v>280</c:v>
                </c:pt>
                <c:pt idx="6972">
                  <c:v>275</c:v>
                </c:pt>
                <c:pt idx="6973">
                  <c:v>275</c:v>
                </c:pt>
                <c:pt idx="6974">
                  <c:v>275</c:v>
                </c:pt>
                <c:pt idx="6975">
                  <c:v>265</c:v>
                </c:pt>
                <c:pt idx="6976">
                  <c:v>265</c:v>
                </c:pt>
                <c:pt idx="6977">
                  <c:v>265</c:v>
                </c:pt>
                <c:pt idx="6978">
                  <c:v>265</c:v>
                </c:pt>
                <c:pt idx="6979">
                  <c:v>264</c:v>
                </c:pt>
                <c:pt idx="6980">
                  <c:v>264</c:v>
                </c:pt>
                <c:pt idx="6981">
                  <c:v>264</c:v>
                </c:pt>
                <c:pt idx="6982">
                  <c:v>260</c:v>
                </c:pt>
                <c:pt idx="6983">
                  <c:v>260</c:v>
                </c:pt>
                <c:pt idx="6984">
                  <c:v>260</c:v>
                </c:pt>
                <c:pt idx="6985">
                  <c:v>253</c:v>
                </c:pt>
                <c:pt idx="6986">
                  <c:v>253</c:v>
                </c:pt>
                <c:pt idx="6987">
                  <c:v>253</c:v>
                </c:pt>
                <c:pt idx="6988">
                  <c:v>250</c:v>
                </c:pt>
                <c:pt idx="6989">
                  <c:v>250</c:v>
                </c:pt>
                <c:pt idx="6990">
                  <c:v>250</c:v>
                </c:pt>
                <c:pt idx="6991">
                  <c:v>250</c:v>
                </c:pt>
                <c:pt idx="6992">
                  <c:v>244</c:v>
                </c:pt>
                <c:pt idx="6993">
                  <c:v>240</c:v>
                </c:pt>
                <c:pt idx="6994">
                  <c:v>240</c:v>
                </c:pt>
                <c:pt idx="6995">
                  <c:v>240</c:v>
                </c:pt>
                <c:pt idx="6996">
                  <c:v>239</c:v>
                </c:pt>
                <c:pt idx="6997">
                  <c:v>239</c:v>
                </c:pt>
                <c:pt idx="6998">
                  <c:v>239</c:v>
                </c:pt>
                <c:pt idx="6999">
                  <c:v>239</c:v>
                </c:pt>
                <c:pt idx="7000">
                  <c:v>239</c:v>
                </c:pt>
                <c:pt idx="7001">
                  <c:v>239</c:v>
                </c:pt>
                <c:pt idx="7002">
                  <c:v>239</c:v>
                </c:pt>
                <c:pt idx="7003">
                  <c:v>239</c:v>
                </c:pt>
                <c:pt idx="7004">
                  <c:v>239</c:v>
                </c:pt>
                <c:pt idx="7005">
                  <c:v>235</c:v>
                </c:pt>
                <c:pt idx="7006">
                  <c:v>234</c:v>
                </c:pt>
                <c:pt idx="7007">
                  <c:v>234</c:v>
                </c:pt>
                <c:pt idx="7008">
                  <c:v>230</c:v>
                </c:pt>
                <c:pt idx="7009">
                  <c:v>230</c:v>
                </c:pt>
                <c:pt idx="7010">
                  <c:v>230</c:v>
                </c:pt>
                <c:pt idx="7011">
                  <c:v>230</c:v>
                </c:pt>
                <c:pt idx="7012">
                  <c:v>230</c:v>
                </c:pt>
                <c:pt idx="7013">
                  <c:v>230</c:v>
                </c:pt>
                <c:pt idx="7014">
                  <c:v>224</c:v>
                </c:pt>
                <c:pt idx="7015">
                  <c:v>224</c:v>
                </c:pt>
                <c:pt idx="7016">
                  <c:v>214</c:v>
                </c:pt>
                <c:pt idx="7017">
                  <c:v>214</c:v>
                </c:pt>
                <c:pt idx="7018">
                  <c:v>214</c:v>
                </c:pt>
                <c:pt idx="7019">
                  <c:v>210</c:v>
                </c:pt>
                <c:pt idx="7020">
                  <c:v>210</c:v>
                </c:pt>
                <c:pt idx="7021">
                  <c:v>200</c:v>
                </c:pt>
                <c:pt idx="7022">
                  <c:v>200</c:v>
                </c:pt>
                <c:pt idx="7023">
                  <c:v>200</c:v>
                </c:pt>
                <c:pt idx="7024">
                  <c:v>194</c:v>
                </c:pt>
                <c:pt idx="7025">
                  <c:v>194</c:v>
                </c:pt>
                <c:pt idx="7026">
                  <c:v>181</c:v>
                </c:pt>
                <c:pt idx="7027">
                  <c:v>181</c:v>
                </c:pt>
                <c:pt idx="7028">
                  <c:v>181</c:v>
                </c:pt>
                <c:pt idx="7029">
                  <c:v>181</c:v>
                </c:pt>
                <c:pt idx="7030">
                  <c:v>172</c:v>
                </c:pt>
                <c:pt idx="7031">
                  <c:v>172</c:v>
                </c:pt>
                <c:pt idx="7032">
                  <c:v>170</c:v>
                </c:pt>
                <c:pt idx="7033">
                  <c:v>170</c:v>
                </c:pt>
                <c:pt idx="7034">
                  <c:v>168</c:v>
                </c:pt>
                <c:pt idx="7035">
                  <c:v>165</c:v>
                </c:pt>
                <c:pt idx="7036">
                  <c:v>150</c:v>
                </c:pt>
                <c:pt idx="7037">
                  <c:v>150</c:v>
                </c:pt>
                <c:pt idx="7038">
                  <c:v>662</c:v>
                </c:pt>
                <c:pt idx="7039">
                  <c:v>662</c:v>
                </c:pt>
                <c:pt idx="7040">
                  <c:v>662</c:v>
                </c:pt>
                <c:pt idx="7041">
                  <c:v>662</c:v>
                </c:pt>
                <c:pt idx="7042">
                  <c:v>605</c:v>
                </c:pt>
                <c:pt idx="7043">
                  <c:v>600</c:v>
                </c:pt>
                <c:pt idx="7044">
                  <c:v>600</c:v>
                </c:pt>
                <c:pt idx="7045">
                  <c:v>570</c:v>
                </c:pt>
                <c:pt idx="7046">
                  <c:v>570</c:v>
                </c:pt>
                <c:pt idx="7047">
                  <c:v>570</c:v>
                </c:pt>
                <c:pt idx="7048">
                  <c:v>570</c:v>
                </c:pt>
                <c:pt idx="7049">
                  <c:v>521</c:v>
                </c:pt>
                <c:pt idx="7050">
                  <c:v>520</c:v>
                </c:pt>
                <c:pt idx="7051">
                  <c:v>520</c:v>
                </c:pt>
                <c:pt idx="7052">
                  <c:v>520</c:v>
                </c:pt>
                <c:pt idx="7053">
                  <c:v>520</c:v>
                </c:pt>
                <c:pt idx="7054">
                  <c:v>500</c:v>
                </c:pt>
                <c:pt idx="7055">
                  <c:v>445</c:v>
                </c:pt>
                <c:pt idx="7056">
                  <c:v>445</c:v>
                </c:pt>
                <c:pt idx="7057">
                  <c:v>445</c:v>
                </c:pt>
                <c:pt idx="7058">
                  <c:v>445</c:v>
                </c:pt>
                <c:pt idx="7059">
                  <c:v>445</c:v>
                </c:pt>
                <c:pt idx="7060">
                  <c:v>429</c:v>
                </c:pt>
                <c:pt idx="7061">
                  <c:v>429</c:v>
                </c:pt>
                <c:pt idx="7062">
                  <c:v>429</c:v>
                </c:pt>
                <c:pt idx="7063">
                  <c:v>404</c:v>
                </c:pt>
                <c:pt idx="7064">
                  <c:v>361</c:v>
                </c:pt>
                <c:pt idx="7065">
                  <c:v>355</c:v>
                </c:pt>
                <c:pt idx="7066">
                  <c:v>320</c:v>
                </c:pt>
                <c:pt idx="7067">
                  <c:v>320</c:v>
                </c:pt>
                <c:pt idx="7068">
                  <c:v>320</c:v>
                </c:pt>
                <c:pt idx="7069">
                  <c:v>320</c:v>
                </c:pt>
                <c:pt idx="7070">
                  <c:v>320</c:v>
                </c:pt>
                <c:pt idx="7071">
                  <c:v>320</c:v>
                </c:pt>
                <c:pt idx="7072">
                  <c:v>320</c:v>
                </c:pt>
                <c:pt idx="7073">
                  <c:v>320</c:v>
                </c:pt>
                <c:pt idx="7074">
                  <c:v>320</c:v>
                </c:pt>
                <c:pt idx="7075">
                  <c:v>320</c:v>
                </c:pt>
                <c:pt idx="7076">
                  <c:v>290</c:v>
                </c:pt>
                <c:pt idx="7077">
                  <c:v>280</c:v>
                </c:pt>
                <c:pt idx="7078">
                  <c:v>280</c:v>
                </c:pt>
                <c:pt idx="7079">
                  <c:v>280</c:v>
                </c:pt>
                <c:pt idx="7080">
                  <c:v>280</c:v>
                </c:pt>
                <c:pt idx="7081">
                  <c:v>260</c:v>
                </c:pt>
                <c:pt idx="7082">
                  <c:v>260</c:v>
                </c:pt>
                <c:pt idx="7083">
                  <c:v>260</c:v>
                </c:pt>
                <c:pt idx="7084">
                  <c:v>260</c:v>
                </c:pt>
                <c:pt idx="7085">
                  <c:v>260</c:v>
                </c:pt>
                <c:pt idx="7086">
                  <c:v>250</c:v>
                </c:pt>
                <c:pt idx="7087">
                  <c:v>236</c:v>
                </c:pt>
                <c:pt idx="7088">
                  <c:v>236</c:v>
                </c:pt>
                <c:pt idx="7089">
                  <c:v>236</c:v>
                </c:pt>
                <c:pt idx="7090">
                  <c:v>236</c:v>
                </c:pt>
                <c:pt idx="7091">
                  <c:v>236</c:v>
                </c:pt>
                <c:pt idx="7092">
                  <c:v>236</c:v>
                </c:pt>
                <c:pt idx="7093">
                  <c:v>235</c:v>
                </c:pt>
                <c:pt idx="7094">
                  <c:v>225</c:v>
                </c:pt>
                <c:pt idx="7095">
                  <c:v>208</c:v>
                </c:pt>
                <c:pt idx="7096">
                  <c:v>208</c:v>
                </c:pt>
                <c:pt idx="7097">
                  <c:v>208</c:v>
                </c:pt>
                <c:pt idx="7098">
                  <c:v>208</c:v>
                </c:pt>
                <c:pt idx="7099">
                  <c:v>194</c:v>
                </c:pt>
                <c:pt idx="7100">
                  <c:v>194</c:v>
                </c:pt>
                <c:pt idx="7101">
                  <c:v>194</c:v>
                </c:pt>
                <c:pt idx="7102">
                  <c:v>194</c:v>
                </c:pt>
                <c:pt idx="7103">
                  <c:v>150</c:v>
                </c:pt>
                <c:pt idx="7104">
                  <c:v>521</c:v>
                </c:pt>
                <c:pt idx="7105">
                  <c:v>521</c:v>
                </c:pt>
                <c:pt idx="7106">
                  <c:v>521</c:v>
                </c:pt>
                <c:pt idx="7107">
                  <c:v>500</c:v>
                </c:pt>
                <c:pt idx="7108">
                  <c:v>500</c:v>
                </c:pt>
                <c:pt idx="7109">
                  <c:v>500</c:v>
                </c:pt>
                <c:pt idx="7110">
                  <c:v>500</c:v>
                </c:pt>
                <c:pt idx="7111">
                  <c:v>500</c:v>
                </c:pt>
                <c:pt idx="7112">
                  <c:v>500</c:v>
                </c:pt>
                <c:pt idx="7113">
                  <c:v>332</c:v>
                </c:pt>
                <c:pt idx="7114">
                  <c:v>332</c:v>
                </c:pt>
                <c:pt idx="7115">
                  <c:v>332</c:v>
                </c:pt>
                <c:pt idx="7116">
                  <c:v>332</c:v>
                </c:pt>
                <c:pt idx="7117">
                  <c:v>332</c:v>
                </c:pt>
                <c:pt idx="7118">
                  <c:v>332</c:v>
                </c:pt>
                <c:pt idx="7119">
                  <c:v>332</c:v>
                </c:pt>
                <c:pt idx="7120">
                  <c:v>332</c:v>
                </c:pt>
                <c:pt idx="7121">
                  <c:v>332</c:v>
                </c:pt>
                <c:pt idx="7122">
                  <c:v>332</c:v>
                </c:pt>
                <c:pt idx="7123">
                  <c:v>332</c:v>
                </c:pt>
                <c:pt idx="7124">
                  <c:v>332</c:v>
                </c:pt>
                <c:pt idx="7125">
                  <c:v>332</c:v>
                </c:pt>
                <c:pt idx="7126">
                  <c:v>332</c:v>
                </c:pt>
                <c:pt idx="7127">
                  <c:v>332</c:v>
                </c:pt>
                <c:pt idx="7128">
                  <c:v>332</c:v>
                </c:pt>
                <c:pt idx="7129">
                  <c:v>332</c:v>
                </c:pt>
                <c:pt idx="7130">
                  <c:v>332</c:v>
                </c:pt>
                <c:pt idx="7131">
                  <c:v>332</c:v>
                </c:pt>
                <c:pt idx="7132">
                  <c:v>332</c:v>
                </c:pt>
                <c:pt idx="7133">
                  <c:v>332</c:v>
                </c:pt>
                <c:pt idx="7134">
                  <c:v>332</c:v>
                </c:pt>
                <c:pt idx="7135">
                  <c:v>332</c:v>
                </c:pt>
                <c:pt idx="7136">
                  <c:v>332</c:v>
                </c:pt>
                <c:pt idx="7137">
                  <c:v>332</c:v>
                </c:pt>
                <c:pt idx="7138">
                  <c:v>332</c:v>
                </c:pt>
                <c:pt idx="7139">
                  <c:v>332</c:v>
                </c:pt>
                <c:pt idx="7140">
                  <c:v>332</c:v>
                </c:pt>
                <c:pt idx="7141">
                  <c:v>332</c:v>
                </c:pt>
                <c:pt idx="7142">
                  <c:v>332</c:v>
                </c:pt>
                <c:pt idx="7143">
                  <c:v>332</c:v>
                </c:pt>
                <c:pt idx="7144">
                  <c:v>332</c:v>
                </c:pt>
                <c:pt idx="7145">
                  <c:v>332</c:v>
                </c:pt>
                <c:pt idx="7146">
                  <c:v>332</c:v>
                </c:pt>
                <c:pt idx="7147">
                  <c:v>332</c:v>
                </c:pt>
                <c:pt idx="7148">
                  <c:v>332</c:v>
                </c:pt>
                <c:pt idx="7149">
                  <c:v>332</c:v>
                </c:pt>
                <c:pt idx="7150">
                  <c:v>332</c:v>
                </c:pt>
                <c:pt idx="7151">
                  <c:v>332</c:v>
                </c:pt>
                <c:pt idx="7152">
                  <c:v>332</c:v>
                </c:pt>
                <c:pt idx="7153">
                  <c:v>332</c:v>
                </c:pt>
                <c:pt idx="7154">
                  <c:v>332</c:v>
                </c:pt>
                <c:pt idx="7155">
                  <c:v>332</c:v>
                </c:pt>
                <c:pt idx="7156">
                  <c:v>332</c:v>
                </c:pt>
                <c:pt idx="7157">
                  <c:v>332</c:v>
                </c:pt>
                <c:pt idx="7158">
                  <c:v>332</c:v>
                </c:pt>
                <c:pt idx="7159">
                  <c:v>332</c:v>
                </c:pt>
                <c:pt idx="7160">
                  <c:v>332</c:v>
                </c:pt>
                <c:pt idx="7161">
                  <c:v>332</c:v>
                </c:pt>
                <c:pt idx="7162">
                  <c:v>332</c:v>
                </c:pt>
                <c:pt idx="7163">
                  <c:v>332</c:v>
                </c:pt>
                <c:pt idx="7164">
                  <c:v>332</c:v>
                </c:pt>
                <c:pt idx="7165">
                  <c:v>332</c:v>
                </c:pt>
                <c:pt idx="7166">
                  <c:v>332</c:v>
                </c:pt>
                <c:pt idx="7167">
                  <c:v>237</c:v>
                </c:pt>
                <c:pt idx="7168">
                  <c:v>208</c:v>
                </c:pt>
                <c:pt idx="7169">
                  <c:v>172</c:v>
                </c:pt>
                <c:pt idx="7170">
                  <c:v>145</c:v>
                </c:pt>
                <c:pt idx="7171">
                  <c:v>127</c:v>
                </c:pt>
                <c:pt idx="7172">
                  <c:v>127</c:v>
                </c:pt>
                <c:pt idx="7173">
                  <c:v>127</c:v>
                </c:pt>
                <c:pt idx="7174">
                  <c:v>127</c:v>
                </c:pt>
                <c:pt idx="7175">
                  <c:v>127</c:v>
                </c:pt>
                <c:pt idx="7176">
                  <c:v>127</c:v>
                </c:pt>
                <c:pt idx="7177">
                  <c:v>127</c:v>
                </c:pt>
                <c:pt idx="7178">
                  <c:v>127</c:v>
                </c:pt>
                <c:pt idx="7179">
                  <c:v>127</c:v>
                </c:pt>
                <c:pt idx="7180">
                  <c:v>127</c:v>
                </c:pt>
                <c:pt idx="7181">
                  <c:v>127</c:v>
                </c:pt>
                <c:pt idx="7182">
                  <c:v>127</c:v>
                </c:pt>
                <c:pt idx="7183">
                  <c:v>127</c:v>
                </c:pt>
                <c:pt idx="7184">
                  <c:v>127</c:v>
                </c:pt>
                <c:pt idx="7185">
                  <c:v>127</c:v>
                </c:pt>
                <c:pt idx="7186">
                  <c:v>127</c:v>
                </c:pt>
                <c:pt idx="7187">
                  <c:v>120</c:v>
                </c:pt>
                <c:pt idx="7188">
                  <c:v>120</c:v>
                </c:pt>
                <c:pt idx="7189">
                  <c:v>120</c:v>
                </c:pt>
                <c:pt idx="7190">
                  <c:v>120</c:v>
                </c:pt>
                <c:pt idx="7191">
                  <c:v>120</c:v>
                </c:pt>
                <c:pt idx="7192">
                  <c:v>438</c:v>
                </c:pt>
                <c:pt idx="7193">
                  <c:v>438</c:v>
                </c:pt>
                <c:pt idx="7194">
                  <c:v>438</c:v>
                </c:pt>
                <c:pt idx="7195">
                  <c:v>166</c:v>
                </c:pt>
                <c:pt idx="7196">
                  <c:v>166</c:v>
                </c:pt>
                <c:pt idx="7197">
                  <c:v>166</c:v>
                </c:pt>
                <c:pt idx="7198">
                  <c:v>166</c:v>
                </c:pt>
                <c:pt idx="7199">
                  <c:v>166</c:v>
                </c:pt>
                <c:pt idx="7200">
                  <c:v>166</c:v>
                </c:pt>
                <c:pt idx="7201">
                  <c:v>166</c:v>
                </c:pt>
                <c:pt idx="7202">
                  <c:v>166</c:v>
                </c:pt>
                <c:pt idx="7203">
                  <c:v>159</c:v>
                </c:pt>
                <c:pt idx="7204">
                  <c:v>159</c:v>
                </c:pt>
                <c:pt idx="7205">
                  <c:v>159</c:v>
                </c:pt>
                <c:pt idx="7206">
                  <c:v>159</c:v>
                </c:pt>
                <c:pt idx="7207">
                  <c:v>159</c:v>
                </c:pt>
                <c:pt idx="7208">
                  <c:v>159</c:v>
                </c:pt>
                <c:pt idx="7209">
                  <c:v>159</c:v>
                </c:pt>
                <c:pt idx="7210">
                  <c:v>159</c:v>
                </c:pt>
                <c:pt idx="7211">
                  <c:v>152</c:v>
                </c:pt>
                <c:pt idx="7212">
                  <c:v>152</c:v>
                </c:pt>
                <c:pt idx="7213">
                  <c:v>152</c:v>
                </c:pt>
                <c:pt idx="7214">
                  <c:v>152</c:v>
                </c:pt>
                <c:pt idx="7215">
                  <c:v>152</c:v>
                </c:pt>
                <c:pt idx="7216">
                  <c:v>152</c:v>
                </c:pt>
                <c:pt idx="7217">
                  <c:v>152</c:v>
                </c:pt>
                <c:pt idx="7218">
                  <c:v>152</c:v>
                </c:pt>
                <c:pt idx="7219">
                  <c:v>152</c:v>
                </c:pt>
                <c:pt idx="7220">
                  <c:v>152</c:v>
                </c:pt>
                <c:pt idx="7221">
                  <c:v>152</c:v>
                </c:pt>
                <c:pt idx="7222">
                  <c:v>134</c:v>
                </c:pt>
                <c:pt idx="7223">
                  <c:v>134</c:v>
                </c:pt>
                <c:pt idx="7224">
                  <c:v>134</c:v>
                </c:pt>
                <c:pt idx="7225">
                  <c:v>134</c:v>
                </c:pt>
                <c:pt idx="7226">
                  <c:v>134</c:v>
                </c:pt>
                <c:pt idx="7227">
                  <c:v>134</c:v>
                </c:pt>
                <c:pt idx="7228">
                  <c:v>134</c:v>
                </c:pt>
                <c:pt idx="7229">
                  <c:v>134</c:v>
                </c:pt>
                <c:pt idx="7230">
                  <c:v>120</c:v>
                </c:pt>
                <c:pt idx="7231">
                  <c:v>120</c:v>
                </c:pt>
                <c:pt idx="7232">
                  <c:v>120</c:v>
                </c:pt>
                <c:pt idx="7233">
                  <c:v>329</c:v>
                </c:pt>
                <c:pt idx="7234">
                  <c:v>325</c:v>
                </c:pt>
                <c:pt idx="7235">
                  <c:v>325</c:v>
                </c:pt>
                <c:pt idx="7236">
                  <c:v>325</c:v>
                </c:pt>
                <c:pt idx="7237">
                  <c:v>325</c:v>
                </c:pt>
                <c:pt idx="7238">
                  <c:v>325</c:v>
                </c:pt>
                <c:pt idx="7239">
                  <c:v>325</c:v>
                </c:pt>
                <c:pt idx="7240">
                  <c:v>302</c:v>
                </c:pt>
                <c:pt idx="7241">
                  <c:v>302</c:v>
                </c:pt>
                <c:pt idx="7242">
                  <c:v>302</c:v>
                </c:pt>
                <c:pt idx="7243">
                  <c:v>278</c:v>
                </c:pt>
                <c:pt idx="7244">
                  <c:v>278</c:v>
                </c:pt>
                <c:pt idx="7245">
                  <c:v>278</c:v>
                </c:pt>
                <c:pt idx="7246">
                  <c:v>278</c:v>
                </c:pt>
                <c:pt idx="7247">
                  <c:v>278</c:v>
                </c:pt>
                <c:pt idx="7248">
                  <c:v>278</c:v>
                </c:pt>
                <c:pt idx="7249">
                  <c:v>278</c:v>
                </c:pt>
                <c:pt idx="7250">
                  <c:v>278</c:v>
                </c:pt>
                <c:pt idx="7251">
                  <c:v>278</c:v>
                </c:pt>
                <c:pt idx="7252">
                  <c:v>278</c:v>
                </c:pt>
                <c:pt idx="7253">
                  <c:v>278</c:v>
                </c:pt>
                <c:pt idx="7254">
                  <c:v>278</c:v>
                </c:pt>
                <c:pt idx="7255">
                  <c:v>278</c:v>
                </c:pt>
                <c:pt idx="7256">
                  <c:v>278</c:v>
                </c:pt>
                <c:pt idx="7257">
                  <c:v>278</c:v>
                </c:pt>
                <c:pt idx="7258">
                  <c:v>278</c:v>
                </c:pt>
                <c:pt idx="7259">
                  <c:v>278</c:v>
                </c:pt>
                <c:pt idx="7260">
                  <c:v>265</c:v>
                </c:pt>
                <c:pt idx="7261">
                  <c:v>250</c:v>
                </c:pt>
                <c:pt idx="7262">
                  <c:v>240</c:v>
                </c:pt>
                <c:pt idx="7263">
                  <c:v>240</c:v>
                </c:pt>
                <c:pt idx="7264">
                  <c:v>210</c:v>
                </c:pt>
                <c:pt idx="7265">
                  <c:v>195</c:v>
                </c:pt>
                <c:pt idx="7266">
                  <c:v>195</c:v>
                </c:pt>
                <c:pt idx="7267">
                  <c:v>195</c:v>
                </c:pt>
                <c:pt idx="7268">
                  <c:v>166</c:v>
                </c:pt>
                <c:pt idx="7269">
                  <c:v>166</c:v>
                </c:pt>
                <c:pt idx="7270">
                  <c:v>158</c:v>
                </c:pt>
                <c:pt idx="7271">
                  <c:v>153</c:v>
                </c:pt>
                <c:pt idx="7272">
                  <c:v>151</c:v>
                </c:pt>
                <c:pt idx="7273">
                  <c:v>116</c:v>
                </c:pt>
                <c:pt idx="7274">
                  <c:v>116</c:v>
                </c:pt>
                <c:pt idx="7275">
                  <c:v>116</c:v>
                </c:pt>
                <c:pt idx="7276">
                  <c:v>114</c:v>
                </c:pt>
                <c:pt idx="7277">
                  <c:v>503</c:v>
                </c:pt>
                <c:pt idx="7278">
                  <c:v>469</c:v>
                </c:pt>
                <c:pt idx="7279">
                  <c:v>464</c:v>
                </c:pt>
                <c:pt idx="7280">
                  <c:v>464</c:v>
                </c:pt>
                <c:pt idx="7281">
                  <c:v>400</c:v>
                </c:pt>
                <c:pt idx="7282">
                  <c:v>400</c:v>
                </c:pt>
                <c:pt idx="7283">
                  <c:v>400</c:v>
                </c:pt>
                <c:pt idx="7284">
                  <c:v>380</c:v>
                </c:pt>
                <c:pt idx="7285">
                  <c:v>365</c:v>
                </c:pt>
                <c:pt idx="7286">
                  <c:v>365</c:v>
                </c:pt>
                <c:pt idx="7287">
                  <c:v>362</c:v>
                </c:pt>
                <c:pt idx="7288">
                  <c:v>362</c:v>
                </c:pt>
                <c:pt idx="7289">
                  <c:v>360</c:v>
                </c:pt>
                <c:pt idx="7290">
                  <c:v>340</c:v>
                </c:pt>
                <c:pt idx="7291">
                  <c:v>340</c:v>
                </c:pt>
                <c:pt idx="7292">
                  <c:v>340</c:v>
                </c:pt>
                <c:pt idx="7293">
                  <c:v>340</c:v>
                </c:pt>
                <c:pt idx="7294">
                  <c:v>340</c:v>
                </c:pt>
                <c:pt idx="7295">
                  <c:v>340</c:v>
                </c:pt>
                <c:pt idx="7296">
                  <c:v>340</c:v>
                </c:pt>
                <c:pt idx="7297">
                  <c:v>340</c:v>
                </c:pt>
                <c:pt idx="7298">
                  <c:v>340</c:v>
                </c:pt>
                <c:pt idx="7299">
                  <c:v>340</c:v>
                </c:pt>
                <c:pt idx="7300">
                  <c:v>340</c:v>
                </c:pt>
                <c:pt idx="7301">
                  <c:v>340</c:v>
                </c:pt>
                <c:pt idx="7302">
                  <c:v>340</c:v>
                </c:pt>
                <c:pt idx="7303">
                  <c:v>340</c:v>
                </c:pt>
                <c:pt idx="7304">
                  <c:v>340</c:v>
                </c:pt>
                <c:pt idx="7305">
                  <c:v>340</c:v>
                </c:pt>
                <c:pt idx="7306">
                  <c:v>340</c:v>
                </c:pt>
                <c:pt idx="7307">
                  <c:v>340</c:v>
                </c:pt>
                <c:pt idx="7308">
                  <c:v>340</c:v>
                </c:pt>
                <c:pt idx="7309">
                  <c:v>340</c:v>
                </c:pt>
                <c:pt idx="7310">
                  <c:v>340</c:v>
                </c:pt>
                <c:pt idx="7311">
                  <c:v>325</c:v>
                </c:pt>
                <c:pt idx="7312">
                  <c:v>325</c:v>
                </c:pt>
                <c:pt idx="7313">
                  <c:v>306</c:v>
                </c:pt>
                <c:pt idx="7314">
                  <c:v>306</c:v>
                </c:pt>
                <c:pt idx="7315">
                  <c:v>306</c:v>
                </c:pt>
                <c:pt idx="7316">
                  <c:v>306</c:v>
                </c:pt>
                <c:pt idx="7317">
                  <c:v>306</c:v>
                </c:pt>
                <c:pt idx="7318">
                  <c:v>306</c:v>
                </c:pt>
                <c:pt idx="7319">
                  <c:v>306</c:v>
                </c:pt>
                <c:pt idx="7320">
                  <c:v>306</c:v>
                </c:pt>
                <c:pt idx="7321">
                  <c:v>306</c:v>
                </c:pt>
                <c:pt idx="7322">
                  <c:v>306</c:v>
                </c:pt>
                <c:pt idx="7323">
                  <c:v>306</c:v>
                </c:pt>
                <c:pt idx="7324">
                  <c:v>305</c:v>
                </c:pt>
                <c:pt idx="7325">
                  <c:v>305</c:v>
                </c:pt>
                <c:pt idx="7326">
                  <c:v>305</c:v>
                </c:pt>
                <c:pt idx="7327">
                  <c:v>305</c:v>
                </c:pt>
                <c:pt idx="7328">
                  <c:v>305</c:v>
                </c:pt>
                <c:pt idx="7329">
                  <c:v>305</c:v>
                </c:pt>
                <c:pt idx="7330">
                  <c:v>305</c:v>
                </c:pt>
                <c:pt idx="7331">
                  <c:v>305</c:v>
                </c:pt>
                <c:pt idx="7332">
                  <c:v>305</c:v>
                </c:pt>
                <c:pt idx="7333">
                  <c:v>305</c:v>
                </c:pt>
                <c:pt idx="7334">
                  <c:v>305</c:v>
                </c:pt>
                <c:pt idx="7335">
                  <c:v>305</c:v>
                </c:pt>
                <c:pt idx="7336">
                  <c:v>305</c:v>
                </c:pt>
                <c:pt idx="7337">
                  <c:v>305</c:v>
                </c:pt>
                <c:pt idx="7338">
                  <c:v>305</c:v>
                </c:pt>
                <c:pt idx="7339">
                  <c:v>303</c:v>
                </c:pt>
                <c:pt idx="7340">
                  <c:v>300</c:v>
                </c:pt>
                <c:pt idx="7341">
                  <c:v>300</c:v>
                </c:pt>
                <c:pt idx="7342">
                  <c:v>293</c:v>
                </c:pt>
                <c:pt idx="7343">
                  <c:v>291</c:v>
                </c:pt>
                <c:pt idx="7344">
                  <c:v>291</c:v>
                </c:pt>
                <c:pt idx="7345">
                  <c:v>291</c:v>
                </c:pt>
                <c:pt idx="7346">
                  <c:v>290</c:v>
                </c:pt>
                <c:pt idx="7347">
                  <c:v>290</c:v>
                </c:pt>
                <c:pt idx="7348">
                  <c:v>290</c:v>
                </c:pt>
                <c:pt idx="7349">
                  <c:v>290</c:v>
                </c:pt>
                <c:pt idx="7350">
                  <c:v>290</c:v>
                </c:pt>
                <c:pt idx="7351">
                  <c:v>290</c:v>
                </c:pt>
                <c:pt idx="7352">
                  <c:v>290</c:v>
                </c:pt>
                <c:pt idx="7353">
                  <c:v>290</c:v>
                </c:pt>
                <c:pt idx="7354">
                  <c:v>290</c:v>
                </c:pt>
                <c:pt idx="7355">
                  <c:v>290</c:v>
                </c:pt>
                <c:pt idx="7356">
                  <c:v>290</c:v>
                </c:pt>
                <c:pt idx="7357">
                  <c:v>290</c:v>
                </c:pt>
                <c:pt idx="7358">
                  <c:v>287</c:v>
                </c:pt>
                <c:pt idx="7359">
                  <c:v>287</c:v>
                </c:pt>
                <c:pt idx="7360">
                  <c:v>282</c:v>
                </c:pt>
                <c:pt idx="7361">
                  <c:v>282</c:v>
                </c:pt>
                <c:pt idx="7362">
                  <c:v>282</c:v>
                </c:pt>
                <c:pt idx="7363">
                  <c:v>282</c:v>
                </c:pt>
                <c:pt idx="7364">
                  <c:v>282</c:v>
                </c:pt>
                <c:pt idx="7365">
                  <c:v>282</c:v>
                </c:pt>
                <c:pt idx="7366">
                  <c:v>282</c:v>
                </c:pt>
                <c:pt idx="7367">
                  <c:v>282</c:v>
                </c:pt>
                <c:pt idx="7368">
                  <c:v>282</c:v>
                </c:pt>
                <c:pt idx="7369">
                  <c:v>282</c:v>
                </c:pt>
                <c:pt idx="7370">
                  <c:v>282</c:v>
                </c:pt>
                <c:pt idx="7371">
                  <c:v>282</c:v>
                </c:pt>
                <c:pt idx="7372">
                  <c:v>282</c:v>
                </c:pt>
                <c:pt idx="7373">
                  <c:v>282</c:v>
                </c:pt>
                <c:pt idx="7374">
                  <c:v>282</c:v>
                </c:pt>
                <c:pt idx="7375">
                  <c:v>282</c:v>
                </c:pt>
                <c:pt idx="7376">
                  <c:v>282</c:v>
                </c:pt>
                <c:pt idx="7377">
                  <c:v>282</c:v>
                </c:pt>
                <c:pt idx="7378">
                  <c:v>282</c:v>
                </c:pt>
                <c:pt idx="7379">
                  <c:v>282</c:v>
                </c:pt>
                <c:pt idx="7380">
                  <c:v>282</c:v>
                </c:pt>
                <c:pt idx="7381">
                  <c:v>282</c:v>
                </c:pt>
                <c:pt idx="7382">
                  <c:v>282</c:v>
                </c:pt>
                <c:pt idx="7383">
                  <c:v>282</c:v>
                </c:pt>
                <c:pt idx="7384">
                  <c:v>280</c:v>
                </c:pt>
                <c:pt idx="7385">
                  <c:v>280</c:v>
                </c:pt>
                <c:pt idx="7386">
                  <c:v>280</c:v>
                </c:pt>
                <c:pt idx="7387">
                  <c:v>280</c:v>
                </c:pt>
                <c:pt idx="7388">
                  <c:v>280</c:v>
                </c:pt>
                <c:pt idx="7389">
                  <c:v>280</c:v>
                </c:pt>
                <c:pt idx="7390">
                  <c:v>280</c:v>
                </c:pt>
                <c:pt idx="7391">
                  <c:v>280</c:v>
                </c:pt>
                <c:pt idx="7392">
                  <c:v>280</c:v>
                </c:pt>
                <c:pt idx="7393">
                  <c:v>280</c:v>
                </c:pt>
                <c:pt idx="7394">
                  <c:v>280</c:v>
                </c:pt>
                <c:pt idx="7395">
                  <c:v>280</c:v>
                </c:pt>
                <c:pt idx="7396">
                  <c:v>280</c:v>
                </c:pt>
                <c:pt idx="7397">
                  <c:v>274</c:v>
                </c:pt>
                <c:pt idx="7398">
                  <c:v>274</c:v>
                </c:pt>
                <c:pt idx="7399">
                  <c:v>274</c:v>
                </c:pt>
                <c:pt idx="7400">
                  <c:v>274</c:v>
                </c:pt>
                <c:pt idx="7401">
                  <c:v>270</c:v>
                </c:pt>
                <c:pt idx="7402">
                  <c:v>270</c:v>
                </c:pt>
                <c:pt idx="7403">
                  <c:v>270</c:v>
                </c:pt>
                <c:pt idx="7404">
                  <c:v>265</c:v>
                </c:pt>
                <c:pt idx="7405">
                  <c:v>265</c:v>
                </c:pt>
                <c:pt idx="7406">
                  <c:v>260</c:v>
                </c:pt>
                <c:pt idx="7407">
                  <c:v>260</c:v>
                </c:pt>
                <c:pt idx="7408">
                  <c:v>244</c:v>
                </c:pt>
                <c:pt idx="7409">
                  <c:v>244</c:v>
                </c:pt>
                <c:pt idx="7410">
                  <c:v>242</c:v>
                </c:pt>
                <c:pt idx="7411">
                  <c:v>242</c:v>
                </c:pt>
                <c:pt idx="7412">
                  <c:v>242</c:v>
                </c:pt>
                <c:pt idx="7413">
                  <c:v>242</c:v>
                </c:pt>
                <c:pt idx="7414">
                  <c:v>242</c:v>
                </c:pt>
                <c:pt idx="7415">
                  <c:v>242</c:v>
                </c:pt>
                <c:pt idx="7416">
                  <c:v>236</c:v>
                </c:pt>
                <c:pt idx="7417">
                  <c:v>230</c:v>
                </c:pt>
                <c:pt idx="7418">
                  <c:v>223</c:v>
                </c:pt>
                <c:pt idx="7419">
                  <c:v>222</c:v>
                </c:pt>
                <c:pt idx="7420">
                  <c:v>222</c:v>
                </c:pt>
                <c:pt idx="7421">
                  <c:v>222</c:v>
                </c:pt>
                <c:pt idx="7422">
                  <c:v>222</c:v>
                </c:pt>
                <c:pt idx="7423">
                  <c:v>218</c:v>
                </c:pt>
                <c:pt idx="7424">
                  <c:v>218</c:v>
                </c:pt>
                <c:pt idx="7425">
                  <c:v>218</c:v>
                </c:pt>
                <c:pt idx="7426">
                  <c:v>210</c:v>
                </c:pt>
                <c:pt idx="7427">
                  <c:v>210</c:v>
                </c:pt>
                <c:pt idx="7428">
                  <c:v>203</c:v>
                </c:pt>
                <c:pt idx="7429">
                  <c:v>203</c:v>
                </c:pt>
                <c:pt idx="7430">
                  <c:v>203</c:v>
                </c:pt>
                <c:pt idx="7431">
                  <c:v>203</c:v>
                </c:pt>
                <c:pt idx="7432">
                  <c:v>203</c:v>
                </c:pt>
                <c:pt idx="7433">
                  <c:v>203</c:v>
                </c:pt>
                <c:pt idx="7434">
                  <c:v>203</c:v>
                </c:pt>
                <c:pt idx="7435">
                  <c:v>203</c:v>
                </c:pt>
                <c:pt idx="7436">
                  <c:v>197</c:v>
                </c:pt>
                <c:pt idx="7437">
                  <c:v>196</c:v>
                </c:pt>
                <c:pt idx="7438">
                  <c:v>196</c:v>
                </c:pt>
                <c:pt idx="7439">
                  <c:v>195</c:v>
                </c:pt>
                <c:pt idx="7440">
                  <c:v>194</c:v>
                </c:pt>
                <c:pt idx="7441">
                  <c:v>185</c:v>
                </c:pt>
                <c:pt idx="7442">
                  <c:v>185</c:v>
                </c:pt>
                <c:pt idx="7443">
                  <c:v>185</c:v>
                </c:pt>
                <c:pt idx="7444">
                  <c:v>185</c:v>
                </c:pt>
                <c:pt idx="7445">
                  <c:v>185</c:v>
                </c:pt>
                <c:pt idx="7446">
                  <c:v>185</c:v>
                </c:pt>
                <c:pt idx="7447">
                  <c:v>172</c:v>
                </c:pt>
                <c:pt idx="7448">
                  <c:v>170</c:v>
                </c:pt>
                <c:pt idx="7449">
                  <c:v>170</c:v>
                </c:pt>
                <c:pt idx="7450">
                  <c:v>170</c:v>
                </c:pt>
                <c:pt idx="7451">
                  <c:v>170</c:v>
                </c:pt>
                <c:pt idx="7452">
                  <c:v>162</c:v>
                </c:pt>
                <c:pt idx="7453">
                  <c:v>162</c:v>
                </c:pt>
                <c:pt idx="7454">
                  <c:v>162</c:v>
                </c:pt>
                <c:pt idx="7455">
                  <c:v>162</c:v>
                </c:pt>
                <c:pt idx="7456">
                  <c:v>162</c:v>
                </c:pt>
                <c:pt idx="7457">
                  <c:v>156</c:v>
                </c:pt>
                <c:pt idx="7458">
                  <c:v>152</c:v>
                </c:pt>
                <c:pt idx="7459">
                  <c:v>152</c:v>
                </c:pt>
                <c:pt idx="7460">
                  <c:v>152</c:v>
                </c:pt>
                <c:pt idx="7461">
                  <c:v>152</c:v>
                </c:pt>
                <c:pt idx="7462">
                  <c:v>150</c:v>
                </c:pt>
                <c:pt idx="7463">
                  <c:v>120</c:v>
                </c:pt>
                <c:pt idx="7464">
                  <c:v>120</c:v>
                </c:pt>
                <c:pt idx="7465">
                  <c:v>120</c:v>
                </c:pt>
                <c:pt idx="7466">
                  <c:v>120</c:v>
                </c:pt>
                <c:pt idx="7467">
                  <c:v>120</c:v>
                </c:pt>
                <c:pt idx="7468">
                  <c:v>120</c:v>
                </c:pt>
                <c:pt idx="7469">
                  <c:v>120</c:v>
                </c:pt>
                <c:pt idx="7470">
                  <c:v>120</c:v>
                </c:pt>
                <c:pt idx="7471">
                  <c:v>120</c:v>
                </c:pt>
                <c:pt idx="7472">
                  <c:v>120</c:v>
                </c:pt>
                <c:pt idx="7473">
                  <c:v>120</c:v>
                </c:pt>
                <c:pt idx="7474">
                  <c:v>120</c:v>
                </c:pt>
                <c:pt idx="7475">
                  <c:v>600</c:v>
                </c:pt>
                <c:pt idx="7476">
                  <c:v>562</c:v>
                </c:pt>
                <c:pt idx="7477">
                  <c:v>553</c:v>
                </c:pt>
                <c:pt idx="7478">
                  <c:v>550</c:v>
                </c:pt>
                <c:pt idx="7479">
                  <c:v>545</c:v>
                </c:pt>
                <c:pt idx="7480">
                  <c:v>545</c:v>
                </c:pt>
                <c:pt idx="7481">
                  <c:v>545</c:v>
                </c:pt>
                <c:pt idx="7482">
                  <c:v>493</c:v>
                </c:pt>
                <c:pt idx="7483">
                  <c:v>464</c:v>
                </c:pt>
                <c:pt idx="7484">
                  <c:v>464</c:v>
                </c:pt>
                <c:pt idx="7485">
                  <c:v>450</c:v>
                </c:pt>
                <c:pt idx="7486">
                  <c:v>450</c:v>
                </c:pt>
                <c:pt idx="7487">
                  <c:v>450</c:v>
                </c:pt>
                <c:pt idx="7488">
                  <c:v>450</c:v>
                </c:pt>
                <c:pt idx="7489">
                  <c:v>440</c:v>
                </c:pt>
                <c:pt idx="7490">
                  <c:v>440</c:v>
                </c:pt>
                <c:pt idx="7491">
                  <c:v>420</c:v>
                </c:pt>
                <c:pt idx="7492">
                  <c:v>420</c:v>
                </c:pt>
                <c:pt idx="7493">
                  <c:v>420</c:v>
                </c:pt>
                <c:pt idx="7494">
                  <c:v>420</c:v>
                </c:pt>
                <c:pt idx="7495">
                  <c:v>420</c:v>
                </c:pt>
                <c:pt idx="7496">
                  <c:v>420</c:v>
                </c:pt>
                <c:pt idx="7497">
                  <c:v>420</c:v>
                </c:pt>
                <c:pt idx="7498">
                  <c:v>416</c:v>
                </c:pt>
                <c:pt idx="7499">
                  <c:v>416</c:v>
                </c:pt>
                <c:pt idx="7500">
                  <c:v>416</c:v>
                </c:pt>
                <c:pt idx="7501">
                  <c:v>416</c:v>
                </c:pt>
                <c:pt idx="7502">
                  <c:v>410</c:v>
                </c:pt>
                <c:pt idx="7503">
                  <c:v>410</c:v>
                </c:pt>
                <c:pt idx="7504">
                  <c:v>410</c:v>
                </c:pt>
                <c:pt idx="7505">
                  <c:v>410</c:v>
                </c:pt>
                <c:pt idx="7506">
                  <c:v>404</c:v>
                </c:pt>
                <c:pt idx="7507">
                  <c:v>404</c:v>
                </c:pt>
                <c:pt idx="7508">
                  <c:v>404</c:v>
                </c:pt>
                <c:pt idx="7509">
                  <c:v>404</c:v>
                </c:pt>
                <c:pt idx="7510">
                  <c:v>404</c:v>
                </c:pt>
                <c:pt idx="7511">
                  <c:v>404</c:v>
                </c:pt>
                <c:pt idx="7512">
                  <c:v>365</c:v>
                </c:pt>
                <c:pt idx="7513">
                  <c:v>365</c:v>
                </c:pt>
                <c:pt idx="7514">
                  <c:v>360</c:v>
                </c:pt>
                <c:pt idx="7515">
                  <c:v>360</c:v>
                </c:pt>
                <c:pt idx="7516">
                  <c:v>360</c:v>
                </c:pt>
                <c:pt idx="7517">
                  <c:v>360</c:v>
                </c:pt>
                <c:pt idx="7518">
                  <c:v>360</c:v>
                </c:pt>
                <c:pt idx="7519">
                  <c:v>359</c:v>
                </c:pt>
                <c:pt idx="7520">
                  <c:v>359</c:v>
                </c:pt>
                <c:pt idx="7521">
                  <c:v>355</c:v>
                </c:pt>
                <c:pt idx="7522">
                  <c:v>355</c:v>
                </c:pt>
                <c:pt idx="7523">
                  <c:v>355</c:v>
                </c:pt>
                <c:pt idx="7524">
                  <c:v>355</c:v>
                </c:pt>
                <c:pt idx="7525">
                  <c:v>355</c:v>
                </c:pt>
                <c:pt idx="7526">
                  <c:v>355</c:v>
                </c:pt>
                <c:pt idx="7527">
                  <c:v>355</c:v>
                </c:pt>
                <c:pt idx="7528">
                  <c:v>355</c:v>
                </c:pt>
                <c:pt idx="7529">
                  <c:v>355</c:v>
                </c:pt>
                <c:pt idx="7530">
                  <c:v>355</c:v>
                </c:pt>
                <c:pt idx="7531">
                  <c:v>355</c:v>
                </c:pt>
                <c:pt idx="7532">
                  <c:v>355</c:v>
                </c:pt>
                <c:pt idx="7533">
                  <c:v>355</c:v>
                </c:pt>
                <c:pt idx="7534">
                  <c:v>355</c:v>
                </c:pt>
                <c:pt idx="7535">
                  <c:v>355</c:v>
                </c:pt>
                <c:pt idx="7536">
                  <c:v>355</c:v>
                </c:pt>
                <c:pt idx="7537">
                  <c:v>355</c:v>
                </c:pt>
                <c:pt idx="7538">
                  <c:v>355</c:v>
                </c:pt>
                <c:pt idx="7539">
                  <c:v>355</c:v>
                </c:pt>
                <c:pt idx="7540">
                  <c:v>355</c:v>
                </c:pt>
                <c:pt idx="7541">
                  <c:v>355</c:v>
                </c:pt>
                <c:pt idx="7542">
                  <c:v>355</c:v>
                </c:pt>
                <c:pt idx="7543">
                  <c:v>355</c:v>
                </c:pt>
                <c:pt idx="7544">
                  <c:v>355</c:v>
                </c:pt>
                <c:pt idx="7545">
                  <c:v>355</c:v>
                </c:pt>
                <c:pt idx="7546">
                  <c:v>355</c:v>
                </c:pt>
                <c:pt idx="7547">
                  <c:v>355</c:v>
                </c:pt>
                <c:pt idx="7548">
                  <c:v>355</c:v>
                </c:pt>
                <c:pt idx="7549">
                  <c:v>355</c:v>
                </c:pt>
                <c:pt idx="7550">
                  <c:v>355</c:v>
                </c:pt>
                <c:pt idx="7551">
                  <c:v>355</c:v>
                </c:pt>
                <c:pt idx="7552">
                  <c:v>355</c:v>
                </c:pt>
                <c:pt idx="7553">
                  <c:v>355</c:v>
                </c:pt>
                <c:pt idx="7554">
                  <c:v>355</c:v>
                </c:pt>
                <c:pt idx="7555">
                  <c:v>355</c:v>
                </c:pt>
                <c:pt idx="7556">
                  <c:v>355</c:v>
                </c:pt>
                <c:pt idx="7557">
                  <c:v>355</c:v>
                </c:pt>
                <c:pt idx="7558">
                  <c:v>355</c:v>
                </c:pt>
                <c:pt idx="7559">
                  <c:v>355</c:v>
                </c:pt>
                <c:pt idx="7560">
                  <c:v>355</c:v>
                </c:pt>
                <c:pt idx="7561">
                  <c:v>355</c:v>
                </c:pt>
                <c:pt idx="7562">
                  <c:v>355</c:v>
                </c:pt>
                <c:pt idx="7563">
                  <c:v>355</c:v>
                </c:pt>
                <c:pt idx="7564">
                  <c:v>355</c:v>
                </c:pt>
                <c:pt idx="7565">
                  <c:v>355</c:v>
                </c:pt>
                <c:pt idx="7566">
                  <c:v>355</c:v>
                </c:pt>
                <c:pt idx="7567">
                  <c:v>355</c:v>
                </c:pt>
                <c:pt idx="7568">
                  <c:v>355</c:v>
                </c:pt>
                <c:pt idx="7569">
                  <c:v>355</c:v>
                </c:pt>
                <c:pt idx="7570">
                  <c:v>355</c:v>
                </c:pt>
                <c:pt idx="7571">
                  <c:v>355</c:v>
                </c:pt>
                <c:pt idx="7572">
                  <c:v>355</c:v>
                </c:pt>
                <c:pt idx="7573">
                  <c:v>355</c:v>
                </c:pt>
                <c:pt idx="7574">
                  <c:v>355</c:v>
                </c:pt>
                <c:pt idx="7575">
                  <c:v>355</c:v>
                </c:pt>
                <c:pt idx="7576">
                  <c:v>355</c:v>
                </c:pt>
                <c:pt idx="7577">
                  <c:v>355</c:v>
                </c:pt>
                <c:pt idx="7578">
                  <c:v>355</c:v>
                </c:pt>
                <c:pt idx="7579">
                  <c:v>355</c:v>
                </c:pt>
                <c:pt idx="7580">
                  <c:v>355</c:v>
                </c:pt>
                <c:pt idx="7581">
                  <c:v>355</c:v>
                </c:pt>
                <c:pt idx="7582">
                  <c:v>355</c:v>
                </c:pt>
                <c:pt idx="7583">
                  <c:v>355</c:v>
                </c:pt>
                <c:pt idx="7584">
                  <c:v>355</c:v>
                </c:pt>
                <c:pt idx="7585">
                  <c:v>355</c:v>
                </c:pt>
                <c:pt idx="7586">
                  <c:v>355</c:v>
                </c:pt>
                <c:pt idx="7587">
                  <c:v>310</c:v>
                </c:pt>
                <c:pt idx="7588">
                  <c:v>310</c:v>
                </c:pt>
                <c:pt idx="7589">
                  <c:v>310</c:v>
                </c:pt>
                <c:pt idx="7590">
                  <c:v>310</c:v>
                </c:pt>
                <c:pt idx="7591">
                  <c:v>310</c:v>
                </c:pt>
                <c:pt idx="7592">
                  <c:v>310</c:v>
                </c:pt>
                <c:pt idx="7593">
                  <c:v>308</c:v>
                </c:pt>
                <c:pt idx="7594">
                  <c:v>308</c:v>
                </c:pt>
                <c:pt idx="7595">
                  <c:v>308</c:v>
                </c:pt>
                <c:pt idx="7596">
                  <c:v>308</c:v>
                </c:pt>
                <c:pt idx="7597">
                  <c:v>308</c:v>
                </c:pt>
                <c:pt idx="7598">
                  <c:v>308</c:v>
                </c:pt>
                <c:pt idx="7599">
                  <c:v>308</c:v>
                </c:pt>
                <c:pt idx="7600">
                  <c:v>308</c:v>
                </c:pt>
                <c:pt idx="7601">
                  <c:v>308</c:v>
                </c:pt>
                <c:pt idx="7602">
                  <c:v>303</c:v>
                </c:pt>
                <c:pt idx="7603">
                  <c:v>303</c:v>
                </c:pt>
                <c:pt idx="7604">
                  <c:v>303</c:v>
                </c:pt>
                <c:pt idx="7605">
                  <c:v>303</c:v>
                </c:pt>
                <c:pt idx="7606">
                  <c:v>303</c:v>
                </c:pt>
                <c:pt idx="7607">
                  <c:v>303</c:v>
                </c:pt>
                <c:pt idx="7608">
                  <c:v>303</c:v>
                </c:pt>
                <c:pt idx="7609">
                  <c:v>303</c:v>
                </c:pt>
                <c:pt idx="7610">
                  <c:v>300</c:v>
                </c:pt>
                <c:pt idx="7611">
                  <c:v>300</c:v>
                </c:pt>
                <c:pt idx="7612">
                  <c:v>300</c:v>
                </c:pt>
                <c:pt idx="7613">
                  <c:v>300</c:v>
                </c:pt>
                <c:pt idx="7614">
                  <c:v>300</c:v>
                </c:pt>
                <c:pt idx="7615">
                  <c:v>300</c:v>
                </c:pt>
                <c:pt idx="7616">
                  <c:v>300</c:v>
                </c:pt>
                <c:pt idx="7617">
                  <c:v>300</c:v>
                </c:pt>
                <c:pt idx="7618">
                  <c:v>297</c:v>
                </c:pt>
                <c:pt idx="7619">
                  <c:v>297</c:v>
                </c:pt>
                <c:pt idx="7620">
                  <c:v>297</c:v>
                </c:pt>
                <c:pt idx="7621">
                  <c:v>297</c:v>
                </c:pt>
                <c:pt idx="7622">
                  <c:v>297</c:v>
                </c:pt>
                <c:pt idx="7623">
                  <c:v>297</c:v>
                </c:pt>
                <c:pt idx="7624">
                  <c:v>290</c:v>
                </c:pt>
                <c:pt idx="7625">
                  <c:v>290</c:v>
                </c:pt>
                <c:pt idx="7626">
                  <c:v>290</c:v>
                </c:pt>
                <c:pt idx="7627">
                  <c:v>290</c:v>
                </c:pt>
                <c:pt idx="7628">
                  <c:v>290</c:v>
                </c:pt>
                <c:pt idx="7629">
                  <c:v>290</c:v>
                </c:pt>
                <c:pt idx="7630">
                  <c:v>290</c:v>
                </c:pt>
                <c:pt idx="7631">
                  <c:v>290</c:v>
                </c:pt>
                <c:pt idx="7632">
                  <c:v>290</c:v>
                </c:pt>
                <c:pt idx="7633">
                  <c:v>290</c:v>
                </c:pt>
                <c:pt idx="7634">
                  <c:v>290</c:v>
                </c:pt>
                <c:pt idx="7635">
                  <c:v>290</c:v>
                </c:pt>
                <c:pt idx="7636">
                  <c:v>288</c:v>
                </c:pt>
                <c:pt idx="7637">
                  <c:v>288</c:v>
                </c:pt>
                <c:pt idx="7638">
                  <c:v>288</c:v>
                </c:pt>
                <c:pt idx="7639">
                  <c:v>288</c:v>
                </c:pt>
                <c:pt idx="7640">
                  <c:v>288</c:v>
                </c:pt>
                <c:pt idx="7641">
                  <c:v>287</c:v>
                </c:pt>
                <c:pt idx="7642">
                  <c:v>287</c:v>
                </c:pt>
                <c:pt idx="7643">
                  <c:v>287</c:v>
                </c:pt>
                <c:pt idx="7644">
                  <c:v>287</c:v>
                </c:pt>
                <c:pt idx="7645">
                  <c:v>287</c:v>
                </c:pt>
                <c:pt idx="7646">
                  <c:v>287</c:v>
                </c:pt>
                <c:pt idx="7647">
                  <c:v>281</c:v>
                </c:pt>
                <c:pt idx="7648">
                  <c:v>281</c:v>
                </c:pt>
                <c:pt idx="7649">
                  <c:v>281</c:v>
                </c:pt>
                <c:pt idx="7650">
                  <c:v>281</c:v>
                </c:pt>
                <c:pt idx="7651">
                  <c:v>281</c:v>
                </c:pt>
                <c:pt idx="7652">
                  <c:v>281</c:v>
                </c:pt>
                <c:pt idx="7653">
                  <c:v>281</c:v>
                </c:pt>
                <c:pt idx="7654">
                  <c:v>280</c:v>
                </c:pt>
                <c:pt idx="7655">
                  <c:v>278</c:v>
                </c:pt>
                <c:pt idx="7656">
                  <c:v>275</c:v>
                </c:pt>
                <c:pt idx="7657">
                  <c:v>275</c:v>
                </c:pt>
                <c:pt idx="7658">
                  <c:v>266</c:v>
                </c:pt>
                <c:pt idx="7659">
                  <c:v>266</c:v>
                </c:pt>
                <c:pt idx="7660">
                  <c:v>266</c:v>
                </c:pt>
                <c:pt idx="7661">
                  <c:v>266</c:v>
                </c:pt>
                <c:pt idx="7662">
                  <c:v>266</c:v>
                </c:pt>
                <c:pt idx="7663">
                  <c:v>266</c:v>
                </c:pt>
                <c:pt idx="7664">
                  <c:v>266</c:v>
                </c:pt>
                <c:pt idx="7665">
                  <c:v>266</c:v>
                </c:pt>
                <c:pt idx="7666">
                  <c:v>266</c:v>
                </c:pt>
                <c:pt idx="7667">
                  <c:v>266</c:v>
                </c:pt>
                <c:pt idx="7668">
                  <c:v>261</c:v>
                </c:pt>
                <c:pt idx="7669">
                  <c:v>261</c:v>
                </c:pt>
                <c:pt idx="7670">
                  <c:v>261</c:v>
                </c:pt>
                <c:pt idx="7671">
                  <c:v>261</c:v>
                </c:pt>
                <c:pt idx="7672">
                  <c:v>261</c:v>
                </c:pt>
                <c:pt idx="7673">
                  <c:v>261</c:v>
                </c:pt>
                <c:pt idx="7674">
                  <c:v>261</c:v>
                </c:pt>
                <c:pt idx="7675">
                  <c:v>252</c:v>
                </c:pt>
                <c:pt idx="7676">
                  <c:v>252</c:v>
                </c:pt>
                <c:pt idx="7677">
                  <c:v>252</c:v>
                </c:pt>
                <c:pt idx="7678">
                  <c:v>252</c:v>
                </c:pt>
                <c:pt idx="7679">
                  <c:v>250</c:v>
                </c:pt>
                <c:pt idx="7680">
                  <c:v>250</c:v>
                </c:pt>
                <c:pt idx="7681">
                  <c:v>242</c:v>
                </c:pt>
                <c:pt idx="7682">
                  <c:v>242</c:v>
                </c:pt>
                <c:pt idx="7683">
                  <c:v>242</c:v>
                </c:pt>
                <c:pt idx="7684">
                  <c:v>240</c:v>
                </c:pt>
                <c:pt idx="7685">
                  <c:v>240</c:v>
                </c:pt>
                <c:pt idx="7686">
                  <c:v>240</c:v>
                </c:pt>
                <c:pt idx="7687">
                  <c:v>240</c:v>
                </c:pt>
                <c:pt idx="7688">
                  <c:v>240</c:v>
                </c:pt>
                <c:pt idx="7689">
                  <c:v>240</c:v>
                </c:pt>
                <c:pt idx="7690">
                  <c:v>240</c:v>
                </c:pt>
                <c:pt idx="7691">
                  <c:v>240</c:v>
                </c:pt>
                <c:pt idx="7692">
                  <c:v>240</c:v>
                </c:pt>
                <c:pt idx="7693">
                  <c:v>240</c:v>
                </c:pt>
                <c:pt idx="7694">
                  <c:v>240</c:v>
                </c:pt>
                <c:pt idx="7695">
                  <c:v>240</c:v>
                </c:pt>
                <c:pt idx="7696">
                  <c:v>240</c:v>
                </c:pt>
                <c:pt idx="7697">
                  <c:v>220</c:v>
                </c:pt>
                <c:pt idx="7698">
                  <c:v>220</c:v>
                </c:pt>
                <c:pt idx="7699">
                  <c:v>215</c:v>
                </c:pt>
                <c:pt idx="7700">
                  <c:v>215</c:v>
                </c:pt>
                <c:pt idx="7701">
                  <c:v>215</c:v>
                </c:pt>
                <c:pt idx="7702">
                  <c:v>212</c:v>
                </c:pt>
                <c:pt idx="7703">
                  <c:v>212</c:v>
                </c:pt>
                <c:pt idx="7704">
                  <c:v>212</c:v>
                </c:pt>
                <c:pt idx="7705">
                  <c:v>212</c:v>
                </c:pt>
                <c:pt idx="7706">
                  <c:v>212</c:v>
                </c:pt>
                <c:pt idx="7707">
                  <c:v>212</c:v>
                </c:pt>
                <c:pt idx="7708">
                  <c:v>212</c:v>
                </c:pt>
                <c:pt idx="7709">
                  <c:v>210</c:v>
                </c:pt>
                <c:pt idx="7710">
                  <c:v>210</c:v>
                </c:pt>
                <c:pt idx="7711">
                  <c:v>205</c:v>
                </c:pt>
                <c:pt idx="7712">
                  <c:v>205</c:v>
                </c:pt>
                <c:pt idx="7713">
                  <c:v>205</c:v>
                </c:pt>
                <c:pt idx="7714">
                  <c:v>205</c:v>
                </c:pt>
                <c:pt idx="7715">
                  <c:v>201</c:v>
                </c:pt>
                <c:pt idx="7716">
                  <c:v>201</c:v>
                </c:pt>
                <c:pt idx="7717">
                  <c:v>201</c:v>
                </c:pt>
                <c:pt idx="7718">
                  <c:v>201</c:v>
                </c:pt>
                <c:pt idx="7719">
                  <c:v>201</c:v>
                </c:pt>
                <c:pt idx="7720">
                  <c:v>201</c:v>
                </c:pt>
                <c:pt idx="7721">
                  <c:v>201</c:v>
                </c:pt>
                <c:pt idx="7722">
                  <c:v>201</c:v>
                </c:pt>
                <c:pt idx="7723">
                  <c:v>201</c:v>
                </c:pt>
                <c:pt idx="7724">
                  <c:v>200</c:v>
                </c:pt>
                <c:pt idx="7725">
                  <c:v>200</c:v>
                </c:pt>
                <c:pt idx="7726">
                  <c:v>200</c:v>
                </c:pt>
                <c:pt idx="7727">
                  <c:v>200</c:v>
                </c:pt>
                <c:pt idx="7728">
                  <c:v>200</c:v>
                </c:pt>
                <c:pt idx="7729">
                  <c:v>200</c:v>
                </c:pt>
                <c:pt idx="7730">
                  <c:v>200</c:v>
                </c:pt>
                <c:pt idx="7731">
                  <c:v>200</c:v>
                </c:pt>
                <c:pt idx="7732">
                  <c:v>200</c:v>
                </c:pt>
                <c:pt idx="7733">
                  <c:v>200</c:v>
                </c:pt>
                <c:pt idx="7734">
                  <c:v>200</c:v>
                </c:pt>
                <c:pt idx="7735">
                  <c:v>200</c:v>
                </c:pt>
                <c:pt idx="7736">
                  <c:v>200</c:v>
                </c:pt>
                <c:pt idx="7737">
                  <c:v>200</c:v>
                </c:pt>
                <c:pt idx="7738">
                  <c:v>200</c:v>
                </c:pt>
                <c:pt idx="7739">
                  <c:v>200</c:v>
                </c:pt>
                <c:pt idx="7740">
                  <c:v>200</c:v>
                </c:pt>
                <c:pt idx="7741">
                  <c:v>200</c:v>
                </c:pt>
                <c:pt idx="7742">
                  <c:v>200</c:v>
                </c:pt>
                <c:pt idx="7743">
                  <c:v>200</c:v>
                </c:pt>
                <c:pt idx="7744">
                  <c:v>200</c:v>
                </c:pt>
                <c:pt idx="7745">
                  <c:v>197</c:v>
                </c:pt>
                <c:pt idx="7746">
                  <c:v>197</c:v>
                </c:pt>
                <c:pt idx="7747">
                  <c:v>197</c:v>
                </c:pt>
                <c:pt idx="7748">
                  <c:v>197</c:v>
                </c:pt>
                <c:pt idx="7749">
                  <c:v>190</c:v>
                </c:pt>
                <c:pt idx="7750">
                  <c:v>190</c:v>
                </c:pt>
                <c:pt idx="7751">
                  <c:v>185</c:v>
                </c:pt>
                <c:pt idx="7752">
                  <c:v>185</c:v>
                </c:pt>
                <c:pt idx="7753">
                  <c:v>181</c:v>
                </c:pt>
                <c:pt idx="7754">
                  <c:v>181</c:v>
                </c:pt>
                <c:pt idx="7755">
                  <c:v>180</c:v>
                </c:pt>
                <c:pt idx="7756">
                  <c:v>180</c:v>
                </c:pt>
                <c:pt idx="7757">
                  <c:v>180</c:v>
                </c:pt>
                <c:pt idx="7758">
                  <c:v>180</c:v>
                </c:pt>
                <c:pt idx="7759">
                  <c:v>180</c:v>
                </c:pt>
                <c:pt idx="7760">
                  <c:v>180</c:v>
                </c:pt>
                <c:pt idx="7761">
                  <c:v>178</c:v>
                </c:pt>
                <c:pt idx="7762">
                  <c:v>178</c:v>
                </c:pt>
                <c:pt idx="7763">
                  <c:v>158</c:v>
                </c:pt>
                <c:pt idx="7764">
                  <c:v>158</c:v>
                </c:pt>
                <c:pt idx="7765">
                  <c:v>158</c:v>
                </c:pt>
                <c:pt idx="7766">
                  <c:v>158</c:v>
                </c:pt>
                <c:pt idx="7767">
                  <c:v>158</c:v>
                </c:pt>
                <c:pt idx="7768">
                  <c:v>150</c:v>
                </c:pt>
                <c:pt idx="7769">
                  <c:v>145</c:v>
                </c:pt>
                <c:pt idx="7770">
                  <c:v>577</c:v>
                </c:pt>
                <c:pt idx="7771">
                  <c:v>577</c:v>
                </c:pt>
                <c:pt idx="7772">
                  <c:v>577</c:v>
                </c:pt>
                <c:pt idx="7773">
                  <c:v>577</c:v>
                </c:pt>
                <c:pt idx="7774">
                  <c:v>577</c:v>
                </c:pt>
                <c:pt idx="7775">
                  <c:v>550</c:v>
                </c:pt>
                <c:pt idx="7776">
                  <c:v>429</c:v>
                </c:pt>
                <c:pt idx="7777">
                  <c:v>429</c:v>
                </c:pt>
                <c:pt idx="7778">
                  <c:v>429</c:v>
                </c:pt>
                <c:pt idx="7779">
                  <c:v>429</c:v>
                </c:pt>
                <c:pt idx="7780">
                  <c:v>429</c:v>
                </c:pt>
                <c:pt idx="7781">
                  <c:v>429</c:v>
                </c:pt>
                <c:pt idx="7782">
                  <c:v>429</c:v>
                </c:pt>
                <c:pt idx="7783">
                  <c:v>420</c:v>
                </c:pt>
                <c:pt idx="7784">
                  <c:v>420</c:v>
                </c:pt>
                <c:pt idx="7785">
                  <c:v>420</c:v>
                </c:pt>
                <c:pt idx="7786">
                  <c:v>420</c:v>
                </c:pt>
                <c:pt idx="7787">
                  <c:v>420</c:v>
                </c:pt>
                <c:pt idx="7788">
                  <c:v>420</c:v>
                </c:pt>
                <c:pt idx="7789">
                  <c:v>375</c:v>
                </c:pt>
                <c:pt idx="7790">
                  <c:v>375</c:v>
                </c:pt>
                <c:pt idx="7791">
                  <c:v>375</c:v>
                </c:pt>
                <c:pt idx="7792">
                  <c:v>375</c:v>
                </c:pt>
                <c:pt idx="7793">
                  <c:v>375</c:v>
                </c:pt>
                <c:pt idx="7794">
                  <c:v>375</c:v>
                </c:pt>
                <c:pt idx="7795">
                  <c:v>375</c:v>
                </c:pt>
                <c:pt idx="7796">
                  <c:v>375</c:v>
                </c:pt>
                <c:pt idx="7797">
                  <c:v>375</c:v>
                </c:pt>
                <c:pt idx="7798">
                  <c:v>375</c:v>
                </c:pt>
                <c:pt idx="7799">
                  <c:v>375</c:v>
                </c:pt>
                <c:pt idx="7800">
                  <c:v>375</c:v>
                </c:pt>
                <c:pt idx="7801">
                  <c:v>375</c:v>
                </c:pt>
                <c:pt idx="7802">
                  <c:v>375</c:v>
                </c:pt>
                <c:pt idx="7803">
                  <c:v>340</c:v>
                </c:pt>
                <c:pt idx="7804">
                  <c:v>340</c:v>
                </c:pt>
                <c:pt idx="7805">
                  <c:v>340</c:v>
                </c:pt>
                <c:pt idx="7806">
                  <c:v>330</c:v>
                </c:pt>
                <c:pt idx="7807">
                  <c:v>330</c:v>
                </c:pt>
                <c:pt idx="7808">
                  <c:v>315</c:v>
                </c:pt>
                <c:pt idx="7809">
                  <c:v>315</c:v>
                </c:pt>
                <c:pt idx="7810">
                  <c:v>305</c:v>
                </c:pt>
                <c:pt idx="7811">
                  <c:v>305</c:v>
                </c:pt>
                <c:pt idx="7812">
                  <c:v>305</c:v>
                </c:pt>
                <c:pt idx="7813">
                  <c:v>292</c:v>
                </c:pt>
                <c:pt idx="7814">
                  <c:v>292</c:v>
                </c:pt>
                <c:pt idx="7815">
                  <c:v>280</c:v>
                </c:pt>
                <c:pt idx="7816">
                  <c:v>280</c:v>
                </c:pt>
                <c:pt idx="7817">
                  <c:v>275</c:v>
                </c:pt>
                <c:pt idx="7818">
                  <c:v>275</c:v>
                </c:pt>
                <c:pt idx="7819">
                  <c:v>275</c:v>
                </c:pt>
                <c:pt idx="7820">
                  <c:v>275</c:v>
                </c:pt>
                <c:pt idx="7821">
                  <c:v>275</c:v>
                </c:pt>
                <c:pt idx="7822">
                  <c:v>275</c:v>
                </c:pt>
                <c:pt idx="7823">
                  <c:v>275</c:v>
                </c:pt>
                <c:pt idx="7824">
                  <c:v>275</c:v>
                </c:pt>
                <c:pt idx="7825">
                  <c:v>275</c:v>
                </c:pt>
                <c:pt idx="7826">
                  <c:v>275</c:v>
                </c:pt>
                <c:pt idx="7827">
                  <c:v>275</c:v>
                </c:pt>
                <c:pt idx="7828">
                  <c:v>275</c:v>
                </c:pt>
                <c:pt idx="7829">
                  <c:v>275</c:v>
                </c:pt>
                <c:pt idx="7830">
                  <c:v>275</c:v>
                </c:pt>
                <c:pt idx="7831">
                  <c:v>275</c:v>
                </c:pt>
                <c:pt idx="7832">
                  <c:v>275</c:v>
                </c:pt>
                <c:pt idx="7833">
                  <c:v>260</c:v>
                </c:pt>
                <c:pt idx="7834">
                  <c:v>260</c:v>
                </c:pt>
                <c:pt idx="7835">
                  <c:v>260</c:v>
                </c:pt>
                <c:pt idx="7836">
                  <c:v>260</c:v>
                </c:pt>
                <c:pt idx="7837">
                  <c:v>260</c:v>
                </c:pt>
                <c:pt idx="7838">
                  <c:v>260</c:v>
                </c:pt>
                <c:pt idx="7839">
                  <c:v>260</c:v>
                </c:pt>
                <c:pt idx="7840">
                  <c:v>260</c:v>
                </c:pt>
                <c:pt idx="7841">
                  <c:v>255</c:v>
                </c:pt>
                <c:pt idx="7842">
                  <c:v>255</c:v>
                </c:pt>
                <c:pt idx="7843">
                  <c:v>255</c:v>
                </c:pt>
                <c:pt idx="7844">
                  <c:v>253</c:v>
                </c:pt>
                <c:pt idx="7845">
                  <c:v>253</c:v>
                </c:pt>
                <c:pt idx="7846">
                  <c:v>250</c:v>
                </c:pt>
                <c:pt idx="7847">
                  <c:v>230</c:v>
                </c:pt>
                <c:pt idx="7848">
                  <c:v>230</c:v>
                </c:pt>
                <c:pt idx="7849">
                  <c:v>230</c:v>
                </c:pt>
                <c:pt idx="7850">
                  <c:v>230</c:v>
                </c:pt>
                <c:pt idx="7851">
                  <c:v>230</c:v>
                </c:pt>
                <c:pt idx="7852">
                  <c:v>215</c:v>
                </c:pt>
                <c:pt idx="7853">
                  <c:v>215</c:v>
                </c:pt>
                <c:pt idx="7854">
                  <c:v>215</c:v>
                </c:pt>
                <c:pt idx="7855">
                  <c:v>215</c:v>
                </c:pt>
                <c:pt idx="7856">
                  <c:v>215</c:v>
                </c:pt>
                <c:pt idx="7857">
                  <c:v>215</c:v>
                </c:pt>
                <c:pt idx="7858">
                  <c:v>215</c:v>
                </c:pt>
                <c:pt idx="7859">
                  <c:v>215</c:v>
                </c:pt>
                <c:pt idx="7860">
                  <c:v>215</c:v>
                </c:pt>
                <c:pt idx="7861">
                  <c:v>215</c:v>
                </c:pt>
                <c:pt idx="7862">
                  <c:v>210</c:v>
                </c:pt>
                <c:pt idx="7863">
                  <c:v>205</c:v>
                </c:pt>
                <c:pt idx="7864">
                  <c:v>205</c:v>
                </c:pt>
                <c:pt idx="7865">
                  <c:v>200</c:v>
                </c:pt>
                <c:pt idx="7866">
                  <c:v>200</c:v>
                </c:pt>
                <c:pt idx="7867">
                  <c:v>185</c:v>
                </c:pt>
                <c:pt idx="7868">
                  <c:v>181</c:v>
                </c:pt>
                <c:pt idx="7869">
                  <c:v>181</c:v>
                </c:pt>
                <c:pt idx="7870">
                  <c:v>170</c:v>
                </c:pt>
                <c:pt idx="7871">
                  <c:v>170</c:v>
                </c:pt>
                <c:pt idx="7872">
                  <c:v>170</c:v>
                </c:pt>
                <c:pt idx="7873">
                  <c:v>170</c:v>
                </c:pt>
                <c:pt idx="7874">
                  <c:v>162</c:v>
                </c:pt>
                <c:pt idx="7875">
                  <c:v>150</c:v>
                </c:pt>
                <c:pt idx="7876">
                  <c:v>485</c:v>
                </c:pt>
                <c:pt idx="7877">
                  <c:v>485</c:v>
                </c:pt>
                <c:pt idx="7878">
                  <c:v>485</c:v>
                </c:pt>
                <c:pt idx="7879">
                  <c:v>485</c:v>
                </c:pt>
                <c:pt idx="7880">
                  <c:v>485</c:v>
                </c:pt>
                <c:pt idx="7881">
                  <c:v>485</c:v>
                </c:pt>
                <c:pt idx="7882">
                  <c:v>485</c:v>
                </c:pt>
                <c:pt idx="7883">
                  <c:v>485</c:v>
                </c:pt>
                <c:pt idx="7884">
                  <c:v>485</c:v>
                </c:pt>
                <c:pt idx="7885">
                  <c:v>485</c:v>
                </c:pt>
                <c:pt idx="7886">
                  <c:v>443</c:v>
                </c:pt>
                <c:pt idx="7887">
                  <c:v>435</c:v>
                </c:pt>
                <c:pt idx="7888">
                  <c:v>430</c:v>
                </c:pt>
                <c:pt idx="7889">
                  <c:v>430</c:v>
                </c:pt>
                <c:pt idx="7890">
                  <c:v>430</c:v>
                </c:pt>
                <c:pt idx="7891">
                  <c:v>430</c:v>
                </c:pt>
                <c:pt idx="7892">
                  <c:v>360</c:v>
                </c:pt>
                <c:pt idx="7893">
                  <c:v>572</c:v>
                </c:pt>
                <c:pt idx="7894">
                  <c:v>573</c:v>
                </c:pt>
                <c:pt idx="7895">
                  <c:v>385</c:v>
                </c:pt>
                <c:pt idx="7896">
                  <c:v>159</c:v>
                </c:pt>
                <c:pt idx="7897">
                  <c:v>159</c:v>
                </c:pt>
                <c:pt idx="7898">
                  <c:v>159</c:v>
                </c:pt>
                <c:pt idx="7899">
                  <c:v>159</c:v>
                </c:pt>
                <c:pt idx="7900">
                  <c:v>329</c:v>
                </c:pt>
                <c:pt idx="7901">
                  <c:v>329</c:v>
                </c:pt>
                <c:pt idx="7902">
                  <c:v>302</c:v>
                </c:pt>
                <c:pt idx="7903">
                  <c:v>150</c:v>
                </c:pt>
                <c:pt idx="7904">
                  <c:v>150</c:v>
                </c:pt>
                <c:pt idx="7905">
                  <c:v>148</c:v>
                </c:pt>
                <c:pt idx="7906">
                  <c:v>148</c:v>
                </c:pt>
                <c:pt idx="7907">
                  <c:v>138</c:v>
                </c:pt>
                <c:pt idx="7908">
                  <c:v>136</c:v>
                </c:pt>
                <c:pt idx="7909">
                  <c:v>136</c:v>
                </c:pt>
                <c:pt idx="7910">
                  <c:v>362</c:v>
                </c:pt>
                <c:pt idx="7911">
                  <c:v>302</c:v>
                </c:pt>
                <c:pt idx="7912">
                  <c:v>302</c:v>
                </c:pt>
                <c:pt idx="7913">
                  <c:v>302</c:v>
                </c:pt>
                <c:pt idx="7914">
                  <c:v>291</c:v>
                </c:pt>
                <c:pt idx="7915">
                  <c:v>291</c:v>
                </c:pt>
                <c:pt idx="7916">
                  <c:v>291</c:v>
                </c:pt>
                <c:pt idx="7917">
                  <c:v>290</c:v>
                </c:pt>
                <c:pt idx="7918">
                  <c:v>290</c:v>
                </c:pt>
                <c:pt idx="7919">
                  <c:v>290</c:v>
                </c:pt>
                <c:pt idx="7920">
                  <c:v>285</c:v>
                </c:pt>
                <c:pt idx="7921">
                  <c:v>285</c:v>
                </c:pt>
                <c:pt idx="7922">
                  <c:v>285</c:v>
                </c:pt>
                <c:pt idx="7923">
                  <c:v>285</c:v>
                </c:pt>
                <c:pt idx="7924">
                  <c:v>285</c:v>
                </c:pt>
                <c:pt idx="7925">
                  <c:v>285</c:v>
                </c:pt>
                <c:pt idx="7926">
                  <c:v>285</c:v>
                </c:pt>
                <c:pt idx="7927">
                  <c:v>285</c:v>
                </c:pt>
                <c:pt idx="7928">
                  <c:v>285</c:v>
                </c:pt>
                <c:pt idx="7929">
                  <c:v>285</c:v>
                </c:pt>
                <c:pt idx="7930">
                  <c:v>285</c:v>
                </c:pt>
                <c:pt idx="7931">
                  <c:v>285</c:v>
                </c:pt>
                <c:pt idx="7932">
                  <c:v>285</c:v>
                </c:pt>
                <c:pt idx="7933">
                  <c:v>285</c:v>
                </c:pt>
                <c:pt idx="7934">
                  <c:v>285</c:v>
                </c:pt>
                <c:pt idx="7935">
                  <c:v>285</c:v>
                </c:pt>
                <c:pt idx="7936">
                  <c:v>285</c:v>
                </c:pt>
                <c:pt idx="7937">
                  <c:v>285</c:v>
                </c:pt>
                <c:pt idx="7938">
                  <c:v>285</c:v>
                </c:pt>
                <c:pt idx="7939">
                  <c:v>285</c:v>
                </c:pt>
                <c:pt idx="7940">
                  <c:v>285</c:v>
                </c:pt>
                <c:pt idx="7941">
                  <c:v>285</c:v>
                </c:pt>
                <c:pt idx="7942">
                  <c:v>285</c:v>
                </c:pt>
                <c:pt idx="7943">
                  <c:v>285</c:v>
                </c:pt>
                <c:pt idx="7944">
                  <c:v>285</c:v>
                </c:pt>
                <c:pt idx="7945">
                  <c:v>285</c:v>
                </c:pt>
                <c:pt idx="7946">
                  <c:v>285</c:v>
                </c:pt>
                <c:pt idx="7947">
                  <c:v>285</c:v>
                </c:pt>
                <c:pt idx="7948">
                  <c:v>285</c:v>
                </c:pt>
                <c:pt idx="7949">
                  <c:v>285</c:v>
                </c:pt>
                <c:pt idx="7950">
                  <c:v>285</c:v>
                </c:pt>
                <c:pt idx="7951">
                  <c:v>285</c:v>
                </c:pt>
                <c:pt idx="7952">
                  <c:v>285</c:v>
                </c:pt>
                <c:pt idx="7953">
                  <c:v>285</c:v>
                </c:pt>
                <c:pt idx="7954">
                  <c:v>285</c:v>
                </c:pt>
                <c:pt idx="7955">
                  <c:v>285</c:v>
                </c:pt>
                <c:pt idx="7956">
                  <c:v>285</c:v>
                </c:pt>
                <c:pt idx="7957">
                  <c:v>285</c:v>
                </c:pt>
                <c:pt idx="7958">
                  <c:v>285</c:v>
                </c:pt>
                <c:pt idx="7959">
                  <c:v>285</c:v>
                </c:pt>
                <c:pt idx="7960">
                  <c:v>285</c:v>
                </c:pt>
                <c:pt idx="7961">
                  <c:v>285</c:v>
                </c:pt>
                <c:pt idx="7962">
                  <c:v>285</c:v>
                </c:pt>
                <c:pt idx="7963">
                  <c:v>285</c:v>
                </c:pt>
                <c:pt idx="7964">
                  <c:v>285</c:v>
                </c:pt>
                <c:pt idx="7965">
                  <c:v>285</c:v>
                </c:pt>
                <c:pt idx="7966">
                  <c:v>285</c:v>
                </c:pt>
                <c:pt idx="7967">
                  <c:v>285</c:v>
                </c:pt>
                <c:pt idx="7968">
                  <c:v>285</c:v>
                </c:pt>
                <c:pt idx="7969">
                  <c:v>285</c:v>
                </c:pt>
                <c:pt idx="7970">
                  <c:v>285</c:v>
                </c:pt>
                <c:pt idx="7971">
                  <c:v>285</c:v>
                </c:pt>
                <c:pt idx="7972">
                  <c:v>285</c:v>
                </c:pt>
                <c:pt idx="7973">
                  <c:v>285</c:v>
                </c:pt>
                <c:pt idx="7974">
                  <c:v>285</c:v>
                </c:pt>
                <c:pt idx="7975">
                  <c:v>285</c:v>
                </c:pt>
                <c:pt idx="7976">
                  <c:v>285</c:v>
                </c:pt>
                <c:pt idx="7977">
                  <c:v>285</c:v>
                </c:pt>
                <c:pt idx="7978">
                  <c:v>285</c:v>
                </c:pt>
                <c:pt idx="7979">
                  <c:v>285</c:v>
                </c:pt>
                <c:pt idx="7980">
                  <c:v>285</c:v>
                </c:pt>
                <c:pt idx="7981">
                  <c:v>285</c:v>
                </c:pt>
                <c:pt idx="7982">
                  <c:v>285</c:v>
                </c:pt>
                <c:pt idx="7983">
                  <c:v>285</c:v>
                </c:pt>
                <c:pt idx="7984">
                  <c:v>285</c:v>
                </c:pt>
                <c:pt idx="7985">
                  <c:v>285</c:v>
                </c:pt>
                <c:pt idx="7986">
                  <c:v>285</c:v>
                </c:pt>
                <c:pt idx="7987">
                  <c:v>285</c:v>
                </c:pt>
                <c:pt idx="7988">
                  <c:v>285</c:v>
                </c:pt>
                <c:pt idx="7989">
                  <c:v>285</c:v>
                </c:pt>
                <c:pt idx="7990">
                  <c:v>285</c:v>
                </c:pt>
                <c:pt idx="7991">
                  <c:v>285</c:v>
                </c:pt>
                <c:pt idx="7992">
                  <c:v>285</c:v>
                </c:pt>
                <c:pt idx="7993">
                  <c:v>285</c:v>
                </c:pt>
                <c:pt idx="7994">
                  <c:v>285</c:v>
                </c:pt>
                <c:pt idx="7995">
                  <c:v>285</c:v>
                </c:pt>
                <c:pt idx="7996">
                  <c:v>285</c:v>
                </c:pt>
                <c:pt idx="7997">
                  <c:v>285</c:v>
                </c:pt>
                <c:pt idx="7998">
                  <c:v>285</c:v>
                </c:pt>
                <c:pt idx="7999">
                  <c:v>285</c:v>
                </c:pt>
                <c:pt idx="8000">
                  <c:v>276</c:v>
                </c:pt>
                <c:pt idx="8001">
                  <c:v>276</c:v>
                </c:pt>
                <c:pt idx="8002">
                  <c:v>276</c:v>
                </c:pt>
                <c:pt idx="8003">
                  <c:v>270</c:v>
                </c:pt>
                <c:pt idx="8004">
                  <c:v>270</c:v>
                </c:pt>
                <c:pt idx="8005">
                  <c:v>270</c:v>
                </c:pt>
                <c:pt idx="8006">
                  <c:v>270</c:v>
                </c:pt>
                <c:pt idx="8007">
                  <c:v>270</c:v>
                </c:pt>
                <c:pt idx="8008">
                  <c:v>270</c:v>
                </c:pt>
                <c:pt idx="8009">
                  <c:v>270</c:v>
                </c:pt>
                <c:pt idx="8010">
                  <c:v>270</c:v>
                </c:pt>
                <c:pt idx="8011">
                  <c:v>270</c:v>
                </c:pt>
                <c:pt idx="8012">
                  <c:v>270</c:v>
                </c:pt>
                <c:pt idx="8013">
                  <c:v>270</c:v>
                </c:pt>
                <c:pt idx="8014">
                  <c:v>265</c:v>
                </c:pt>
                <c:pt idx="8015">
                  <c:v>265</c:v>
                </c:pt>
                <c:pt idx="8016">
                  <c:v>265</c:v>
                </c:pt>
                <c:pt idx="8017">
                  <c:v>261</c:v>
                </c:pt>
                <c:pt idx="8018">
                  <c:v>260</c:v>
                </c:pt>
                <c:pt idx="8019">
                  <c:v>260</c:v>
                </c:pt>
                <c:pt idx="8020">
                  <c:v>260</c:v>
                </c:pt>
                <c:pt idx="8021">
                  <c:v>260</c:v>
                </c:pt>
                <c:pt idx="8022">
                  <c:v>225</c:v>
                </c:pt>
                <c:pt idx="8023">
                  <c:v>225</c:v>
                </c:pt>
                <c:pt idx="8024">
                  <c:v>225</c:v>
                </c:pt>
                <c:pt idx="8025">
                  <c:v>225</c:v>
                </c:pt>
                <c:pt idx="8026">
                  <c:v>222</c:v>
                </c:pt>
                <c:pt idx="8027">
                  <c:v>222</c:v>
                </c:pt>
                <c:pt idx="8028">
                  <c:v>222</c:v>
                </c:pt>
                <c:pt idx="8029">
                  <c:v>222</c:v>
                </c:pt>
                <c:pt idx="8030">
                  <c:v>222</c:v>
                </c:pt>
                <c:pt idx="8031">
                  <c:v>222</c:v>
                </c:pt>
                <c:pt idx="8032">
                  <c:v>217</c:v>
                </c:pt>
                <c:pt idx="8033">
                  <c:v>217</c:v>
                </c:pt>
                <c:pt idx="8034">
                  <c:v>203</c:v>
                </c:pt>
                <c:pt idx="8035">
                  <c:v>203</c:v>
                </c:pt>
                <c:pt idx="8036">
                  <c:v>203</c:v>
                </c:pt>
                <c:pt idx="8037">
                  <c:v>203</c:v>
                </c:pt>
                <c:pt idx="8038">
                  <c:v>203</c:v>
                </c:pt>
                <c:pt idx="8039">
                  <c:v>203</c:v>
                </c:pt>
                <c:pt idx="8040">
                  <c:v>203</c:v>
                </c:pt>
                <c:pt idx="8041">
                  <c:v>203</c:v>
                </c:pt>
                <c:pt idx="8042">
                  <c:v>200</c:v>
                </c:pt>
                <c:pt idx="8043">
                  <c:v>200</c:v>
                </c:pt>
                <c:pt idx="8044">
                  <c:v>200</c:v>
                </c:pt>
                <c:pt idx="8045">
                  <c:v>195</c:v>
                </c:pt>
                <c:pt idx="8046">
                  <c:v>193</c:v>
                </c:pt>
                <c:pt idx="8047">
                  <c:v>193</c:v>
                </c:pt>
                <c:pt idx="8048">
                  <c:v>190</c:v>
                </c:pt>
                <c:pt idx="8049">
                  <c:v>190</c:v>
                </c:pt>
                <c:pt idx="8050">
                  <c:v>190</c:v>
                </c:pt>
                <c:pt idx="8051">
                  <c:v>172</c:v>
                </c:pt>
                <c:pt idx="8052">
                  <c:v>172</c:v>
                </c:pt>
                <c:pt idx="8053">
                  <c:v>172</c:v>
                </c:pt>
                <c:pt idx="8054">
                  <c:v>172</c:v>
                </c:pt>
                <c:pt idx="8055">
                  <c:v>172</c:v>
                </c:pt>
                <c:pt idx="8056">
                  <c:v>164</c:v>
                </c:pt>
                <c:pt idx="8057">
                  <c:v>164</c:v>
                </c:pt>
                <c:pt idx="8058">
                  <c:v>164</c:v>
                </c:pt>
                <c:pt idx="8059">
                  <c:v>162</c:v>
                </c:pt>
                <c:pt idx="8060">
                  <c:v>162</c:v>
                </c:pt>
                <c:pt idx="8061">
                  <c:v>162</c:v>
                </c:pt>
                <c:pt idx="8062">
                  <c:v>162</c:v>
                </c:pt>
                <c:pt idx="8063">
                  <c:v>162</c:v>
                </c:pt>
                <c:pt idx="8064">
                  <c:v>162</c:v>
                </c:pt>
                <c:pt idx="8065">
                  <c:v>161</c:v>
                </c:pt>
                <c:pt idx="8066">
                  <c:v>161</c:v>
                </c:pt>
                <c:pt idx="8067">
                  <c:v>161</c:v>
                </c:pt>
                <c:pt idx="8068">
                  <c:v>158</c:v>
                </c:pt>
                <c:pt idx="8069">
                  <c:v>152</c:v>
                </c:pt>
                <c:pt idx="8070">
                  <c:v>152</c:v>
                </c:pt>
                <c:pt idx="8071">
                  <c:v>152</c:v>
                </c:pt>
                <c:pt idx="8072">
                  <c:v>152</c:v>
                </c:pt>
                <c:pt idx="8073">
                  <c:v>152</c:v>
                </c:pt>
                <c:pt idx="8074">
                  <c:v>150</c:v>
                </c:pt>
                <c:pt idx="8075">
                  <c:v>150</c:v>
                </c:pt>
                <c:pt idx="8076">
                  <c:v>150</c:v>
                </c:pt>
                <c:pt idx="8077">
                  <c:v>138</c:v>
                </c:pt>
                <c:pt idx="8078">
                  <c:v>136</c:v>
                </c:pt>
                <c:pt idx="8079">
                  <c:v>136</c:v>
                </c:pt>
                <c:pt idx="8080">
                  <c:v>116</c:v>
                </c:pt>
                <c:pt idx="8081">
                  <c:v>116</c:v>
                </c:pt>
                <c:pt idx="8082">
                  <c:v>116</c:v>
                </c:pt>
                <c:pt idx="8083">
                  <c:v>116</c:v>
                </c:pt>
                <c:pt idx="8084">
                  <c:v>115</c:v>
                </c:pt>
                <c:pt idx="8085">
                  <c:v>641</c:v>
                </c:pt>
                <c:pt idx="8086">
                  <c:v>641</c:v>
                </c:pt>
                <c:pt idx="8087">
                  <c:v>600</c:v>
                </c:pt>
                <c:pt idx="8088">
                  <c:v>577</c:v>
                </c:pt>
                <c:pt idx="8089">
                  <c:v>577</c:v>
                </c:pt>
                <c:pt idx="8090">
                  <c:v>577</c:v>
                </c:pt>
                <c:pt idx="8091">
                  <c:v>565</c:v>
                </c:pt>
                <c:pt idx="8092">
                  <c:v>545</c:v>
                </c:pt>
                <c:pt idx="8093">
                  <c:v>545</c:v>
                </c:pt>
                <c:pt idx="8094">
                  <c:v>503</c:v>
                </c:pt>
                <c:pt idx="8095">
                  <c:v>503</c:v>
                </c:pt>
                <c:pt idx="8096">
                  <c:v>456</c:v>
                </c:pt>
                <c:pt idx="8097">
                  <c:v>450</c:v>
                </c:pt>
                <c:pt idx="8098">
                  <c:v>450</c:v>
                </c:pt>
                <c:pt idx="8099">
                  <c:v>380</c:v>
                </c:pt>
                <c:pt idx="8100">
                  <c:v>380</c:v>
                </c:pt>
                <c:pt idx="8101">
                  <c:v>365</c:v>
                </c:pt>
                <c:pt idx="8102">
                  <c:v>365</c:v>
                </c:pt>
                <c:pt idx="8103">
                  <c:v>365</c:v>
                </c:pt>
                <c:pt idx="8104">
                  <c:v>365</c:v>
                </c:pt>
                <c:pt idx="8105">
                  <c:v>365</c:v>
                </c:pt>
                <c:pt idx="8106">
                  <c:v>365</c:v>
                </c:pt>
                <c:pt idx="8107">
                  <c:v>365</c:v>
                </c:pt>
                <c:pt idx="8108">
                  <c:v>365</c:v>
                </c:pt>
                <c:pt idx="8109">
                  <c:v>365</c:v>
                </c:pt>
                <c:pt idx="8110">
                  <c:v>365</c:v>
                </c:pt>
                <c:pt idx="8111">
                  <c:v>365</c:v>
                </c:pt>
                <c:pt idx="8112">
                  <c:v>355</c:v>
                </c:pt>
                <c:pt idx="8113">
                  <c:v>355</c:v>
                </c:pt>
                <c:pt idx="8114">
                  <c:v>355</c:v>
                </c:pt>
                <c:pt idx="8115">
                  <c:v>355</c:v>
                </c:pt>
                <c:pt idx="8116">
                  <c:v>355</c:v>
                </c:pt>
                <c:pt idx="8117">
                  <c:v>355</c:v>
                </c:pt>
                <c:pt idx="8118">
                  <c:v>355</c:v>
                </c:pt>
                <c:pt idx="8119">
                  <c:v>355</c:v>
                </c:pt>
                <c:pt idx="8120">
                  <c:v>355</c:v>
                </c:pt>
                <c:pt idx="8121">
                  <c:v>355</c:v>
                </c:pt>
                <c:pt idx="8122">
                  <c:v>355</c:v>
                </c:pt>
                <c:pt idx="8123">
                  <c:v>355</c:v>
                </c:pt>
                <c:pt idx="8124">
                  <c:v>355</c:v>
                </c:pt>
                <c:pt idx="8125">
                  <c:v>355</c:v>
                </c:pt>
                <c:pt idx="8126">
                  <c:v>355</c:v>
                </c:pt>
                <c:pt idx="8127">
                  <c:v>355</c:v>
                </c:pt>
                <c:pt idx="8128">
                  <c:v>355</c:v>
                </c:pt>
                <c:pt idx="8129">
                  <c:v>355</c:v>
                </c:pt>
                <c:pt idx="8130">
                  <c:v>355</c:v>
                </c:pt>
                <c:pt idx="8131">
                  <c:v>355</c:v>
                </c:pt>
                <c:pt idx="8132">
                  <c:v>355</c:v>
                </c:pt>
                <c:pt idx="8133">
                  <c:v>355</c:v>
                </c:pt>
                <c:pt idx="8134">
                  <c:v>355</c:v>
                </c:pt>
                <c:pt idx="8135">
                  <c:v>355</c:v>
                </c:pt>
                <c:pt idx="8136">
                  <c:v>355</c:v>
                </c:pt>
                <c:pt idx="8137">
                  <c:v>355</c:v>
                </c:pt>
                <c:pt idx="8138">
                  <c:v>355</c:v>
                </c:pt>
                <c:pt idx="8139">
                  <c:v>355</c:v>
                </c:pt>
                <c:pt idx="8140">
                  <c:v>355</c:v>
                </c:pt>
                <c:pt idx="8141">
                  <c:v>355</c:v>
                </c:pt>
                <c:pt idx="8142">
                  <c:v>355</c:v>
                </c:pt>
                <c:pt idx="8143">
                  <c:v>355</c:v>
                </c:pt>
                <c:pt idx="8144">
                  <c:v>355</c:v>
                </c:pt>
                <c:pt idx="8145">
                  <c:v>355</c:v>
                </c:pt>
                <c:pt idx="8146">
                  <c:v>355</c:v>
                </c:pt>
                <c:pt idx="8147">
                  <c:v>355</c:v>
                </c:pt>
                <c:pt idx="8148">
                  <c:v>355</c:v>
                </c:pt>
                <c:pt idx="8149">
                  <c:v>355</c:v>
                </c:pt>
                <c:pt idx="8150">
                  <c:v>355</c:v>
                </c:pt>
                <c:pt idx="8151">
                  <c:v>355</c:v>
                </c:pt>
                <c:pt idx="8152">
                  <c:v>355</c:v>
                </c:pt>
                <c:pt idx="8153">
                  <c:v>355</c:v>
                </c:pt>
                <c:pt idx="8154">
                  <c:v>355</c:v>
                </c:pt>
                <c:pt idx="8155">
                  <c:v>355</c:v>
                </c:pt>
                <c:pt idx="8156">
                  <c:v>355</c:v>
                </c:pt>
                <c:pt idx="8157">
                  <c:v>355</c:v>
                </c:pt>
                <c:pt idx="8158">
                  <c:v>355</c:v>
                </c:pt>
                <c:pt idx="8159">
                  <c:v>355</c:v>
                </c:pt>
                <c:pt idx="8160">
                  <c:v>355</c:v>
                </c:pt>
                <c:pt idx="8161">
                  <c:v>355</c:v>
                </c:pt>
                <c:pt idx="8162">
                  <c:v>355</c:v>
                </c:pt>
                <c:pt idx="8163">
                  <c:v>355</c:v>
                </c:pt>
                <c:pt idx="8164">
                  <c:v>355</c:v>
                </c:pt>
                <c:pt idx="8165">
                  <c:v>355</c:v>
                </c:pt>
                <c:pt idx="8166">
                  <c:v>355</c:v>
                </c:pt>
                <c:pt idx="8167">
                  <c:v>355</c:v>
                </c:pt>
                <c:pt idx="8168">
                  <c:v>355</c:v>
                </c:pt>
                <c:pt idx="8169">
                  <c:v>355</c:v>
                </c:pt>
                <c:pt idx="8170">
                  <c:v>355</c:v>
                </c:pt>
                <c:pt idx="8171">
                  <c:v>355</c:v>
                </c:pt>
                <c:pt idx="8172">
                  <c:v>355</c:v>
                </c:pt>
                <c:pt idx="8173">
                  <c:v>355</c:v>
                </c:pt>
                <c:pt idx="8174">
                  <c:v>355</c:v>
                </c:pt>
                <c:pt idx="8175">
                  <c:v>340</c:v>
                </c:pt>
                <c:pt idx="8176">
                  <c:v>340</c:v>
                </c:pt>
                <c:pt idx="8177">
                  <c:v>340</c:v>
                </c:pt>
                <c:pt idx="8178">
                  <c:v>333</c:v>
                </c:pt>
                <c:pt idx="8179">
                  <c:v>333</c:v>
                </c:pt>
                <c:pt idx="8180">
                  <c:v>325</c:v>
                </c:pt>
                <c:pt idx="8181">
                  <c:v>325</c:v>
                </c:pt>
                <c:pt idx="8182">
                  <c:v>325</c:v>
                </c:pt>
                <c:pt idx="8183">
                  <c:v>325</c:v>
                </c:pt>
                <c:pt idx="8184">
                  <c:v>325</c:v>
                </c:pt>
                <c:pt idx="8185">
                  <c:v>320</c:v>
                </c:pt>
                <c:pt idx="8186">
                  <c:v>320</c:v>
                </c:pt>
                <c:pt idx="8187">
                  <c:v>320</c:v>
                </c:pt>
                <c:pt idx="8188">
                  <c:v>320</c:v>
                </c:pt>
                <c:pt idx="8189">
                  <c:v>320</c:v>
                </c:pt>
                <c:pt idx="8190">
                  <c:v>320</c:v>
                </c:pt>
                <c:pt idx="8191">
                  <c:v>320</c:v>
                </c:pt>
                <c:pt idx="8192">
                  <c:v>303</c:v>
                </c:pt>
                <c:pt idx="8193">
                  <c:v>300</c:v>
                </c:pt>
                <c:pt idx="8194">
                  <c:v>300</c:v>
                </c:pt>
                <c:pt idx="8195">
                  <c:v>300</c:v>
                </c:pt>
                <c:pt idx="8196">
                  <c:v>300</c:v>
                </c:pt>
                <c:pt idx="8197">
                  <c:v>300</c:v>
                </c:pt>
                <c:pt idx="8198">
                  <c:v>300</c:v>
                </c:pt>
                <c:pt idx="8199">
                  <c:v>300</c:v>
                </c:pt>
                <c:pt idx="8200">
                  <c:v>300</c:v>
                </c:pt>
                <c:pt idx="8201">
                  <c:v>300</c:v>
                </c:pt>
                <c:pt idx="8202">
                  <c:v>290</c:v>
                </c:pt>
                <c:pt idx="8203">
                  <c:v>290</c:v>
                </c:pt>
                <c:pt idx="8204">
                  <c:v>288</c:v>
                </c:pt>
                <c:pt idx="8205">
                  <c:v>288</c:v>
                </c:pt>
                <c:pt idx="8206">
                  <c:v>287</c:v>
                </c:pt>
                <c:pt idx="8207">
                  <c:v>287</c:v>
                </c:pt>
                <c:pt idx="8208">
                  <c:v>287</c:v>
                </c:pt>
                <c:pt idx="8209">
                  <c:v>287</c:v>
                </c:pt>
                <c:pt idx="8210">
                  <c:v>280</c:v>
                </c:pt>
                <c:pt idx="8211">
                  <c:v>280</c:v>
                </c:pt>
                <c:pt idx="8212">
                  <c:v>280</c:v>
                </c:pt>
                <c:pt idx="8213">
                  <c:v>280</c:v>
                </c:pt>
                <c:pt idx="8214">
                  <c:v>280</c:v>
                </c:pt>
                <c:pt idx="8215">
                  <c:v>280</c:v>
                </c:pt>
                <c:pt idx="8216">
                  <c:v>280</c:v>
                </c:pt>
                <c:pt idx="8217">
                  <c:v>280</c:v>
                </c:pt>
                <c:pt idx="8218">
                  <c:v>280</c:v>
                </c:pt>
                <c:pt idx="8219">
                  <c:v>280</c:v>
                </c:pt>
                <c:pt idx="8220">
                  <c:v>280</c:v>
                </c:pt>
                <c:pt idx="8221">
                  <c:v>280</c:v>
                </c:pt>
                <c:pt idx="8222">
                  <c:v>280</c:v>
                </c:pt>
                <c:pt idx="8223">
                  <c:v>276</c:v>
                </c:pt>
                <c:pt idx="8224">
                  <c:v>275</c:v>
                </c:pt>
                <c:pt idx="8225">
                  <c:v>275</c:v>
                </c:pt>
                <c:pt idx="8226">
                  <c:v>275</c:v>
                </c:pt>
                <c:pt idx="8227">
                  <c:v>273</c:v>
                </c:pt>
                <c:pt idx="8228">
                  <c:v>273</c:v>
                </c:pt>
                <c:pt idx="8229">
                  <c:v>273</c:v>
                </c:pt>
                <c:pt idx="8230">
                  <c:v>273</c:v>
                </c:pt>
                <c:pt idx="8231">
                  <c:v>273</c:v>
                </c:pt>
                <c:pt idx="8232">
                  <c:v>273</c:v>
                </c:pt>
                <c:pt idx="8233">
                  <c:v>261</c:v>
                </c:pt>
                <c:pt idx="8234">
                  <c:v>261</c:v>
                </c:pt>
                <c:pt idx="8235">
                  <c:v>261</c:v>
                </c:pt>
                <c:pt idx="8236">
                  <c:v>261</c:v>
                </c:pt>
                <c:pt idx="8237">
                  <c:v>261</c:v>
                </c:pt>
                <c:pt idx="8238">
                  <c:v>261</c:v>
                </c:pt>
                <c:pt idx="8239">
                  <c:v>261</c:v>
                </c:pt>
                <c:pt idx="8240">
                  <c:v>261</c:v>
                </c:pt>
                <c:pt idx="8241">
                  <c:v>261</c:v>
                </c:pt>
                <c:pt idx="8242">
                  <c:v>261</c:v>
                </c:pt>
                <c:pt idx="8243">
                  <c:v>261</c:v>
                </c:pt>
                <c:pt idx="8244">
                  <c:v>261</c:v>
                </c:pt>
                <c:pt idx="8245">
                  <c:v>261</c:v>
                </c:pt>
                <c:pt idx="8246">
                  <c:v>261</c:v>
                </c:pt>
                <c:pt idx="8247">
                  <c:v>261</c:v>
                </c:pt>
                <c:pt idx="8248">
                  <c:v>261</c:v>
                </c:pt>
                <c:pt idx="8249">
                  <c:v>261</c:v>
                </c:pt>
                <c:pt idx="8250">
                  <c:v>261</c:v>
                </c:pt>
                <c:pt idx="8251">
                  <c:v>261</c:v>
                </c:pt>
                <c:pt idx="8252">
                  <c:v>261</c:v>
                </c:pt>
                <c:pt idx="8253">
                  <c:v>261</c:v>
                </c:pt>
                <c:pt idx="8254">
                  <c:v>261</c:v>
                </c:pt>
                <c:pt idx="8255">
                  <c:v>261</c:v>
                </c:pt>
                <c:pt idx="8256">
                  <c:v>261</c:v>
                </c:pt>
                <c:pt idx="8257">
                  <c:v>260</c:v>
                </c:pt>
                <c:pt idx="8258">
                  <c:v>260</c:v>
                </c:pt>
                <c:pt idx="8259">
                  <c:v>252</c:v>
                </c:pt>
                <c:pt idx="8260">
                  <c:v>252</c:v>
                </c:pt>
                <c:pt idx="8261">
                  <c:v>252</c:v>
                </c:pt>
                <c:pt idx="8262">
                  <c:v>252</c:v>
                </c:pt>
                <c:pt idx="8263">
                  <c:v>252</c:v>
                </c:pt>
                <c:pt idx="8264">
                  <c:v>252</c:v>
                </c:pt>
                <c:pt idx="8265">
                  <c:v>252</c:v>
                </c:pt>
                <c:pt idx="8266">
                  <c:v>252</c:v>
                </c:pt>
                <c:pt idx="8267">
                  <c:v>252</c:v>
                </c:pt>
                <c:pt idx="8268">
                  <c:v>252</c:v>
                </c:pt>
                <c:pt idx="8269">
                  <c:v>252</c:v>
                </c:pt>
                <c:pt idx="8270">
                  <c:v>252</c:v>
                </c:pt>
                <c:pt idx="8271">
                  <c:v>252</c:v>
                </c:pt>
                <c:pt idx="8272">
                  <c:v>252</c:v>
                </c:pt>
                <c:pt idx="8273">
                  <c:v>252</c:v>
                </c:pt>
                <c:pt idx="8274">
                  <c:v>252</c:v>
                </c:pt>
                <c:pt idx="8275">
                  <c:v>252</c:v>
                </c:pt>
                <c:pt idx="8276">
                  <c:v>232</c:v>
                </c:pt>
                <c:pt idx="8277">
                  <c:v>232</c:v>
                </c:pt>
                <c:pt idx="8278">
                  <c:v>232</c:v>
                </c:pt>
                <c:pt idx="8279">
                  <c:v>232</c:v>
                </c:pt>
                <c:pt idx="8280">
                  <c:v>232</c:v>
                </c:pt>
                <c:pt idx="8281">
                  <c:v>232</c:v>
                </c:pt>
                <c:pt idx="8282">
                  <c:v>232</c:v>
                </c:pt>
                <c:pt idx="8283">
                  <c:v>232</c:v>
                </c:pt>
                <c:pt idx="8284">
                  <c:v>232</c:v>
                </c:pt>
                <c:pt idx="8285">
                  <c:v>232</c:v>
                </c:pt>
                <c:pt idx="8286">
                  <c:v>230</c:v>
                </c:pt>
                <c:pt idx="8287">
                  <c:v>230</c:v>
                </c:pt>
                <c:pt idx="8288">
                  <c:v>223</c:v>
                </c:pt>
                <c:pt idx="8289">
                  <c:v>222</c:v>
                </c:pt>
                <c:pt idx="8290">
                  <c:v>222</c:v>
                </c:pt>
                <c:pt idx="8291">
                  <c:v>222</c:v>
                </c:pt>
                <c:pt idx="8292">
                  <c:v>220</c:v>
                </c:pt>
                <c:pt idx="8293">
                  <c:v>220</c:v>
                </c:pt>
                <c:pt idx="8294">
                  <c:v>217</c:v>
                </c:pt>
                <c:pt idx="8295">
                  <c:v>217</c:v>
                </c:pt>
                <c:pt idx="8296">
                  <c:v>210</c:v>
                </c:pt>
                <c:pt idx="8297">
                  <c:v>210</c:v>
                </c:pt>
                <c:pt idx="8298">
                  <c:v>210</c:v>
                </c:pt>
                <c:pt idx="8299">
                  <c:v>210</c:v>
                </c:pt>
                <c:pt idx="8300">
                  <c:v>210</c:v>
                </c:pt>
                <c:pt idx="8301">
                  <c:v>210</c:v>
                </c:pt>
                <c:pt idx="8302">
                  <c:v>210</c:v>
                </c:pt>
                <c:pt idx="8303">
                  <c:v>210</c:v>
                </c:pt>
                <c:pt idx="8304">
                  <c:v>210</c:v>
                </c:pt>
                <c:pt idx="8305">
                  <c:v>210</c:v>
                </c:pt>
                <c:pt idx="8306">
                  <c:v>210</c:v>
                </c:pt>
                <c:pt idx="8307">
                  <c:v>210</c:v>
                </c:pt>
                <c:pt idx="8308">
                  <c:v>210</c:v>
                </c:pt>
                <c:pt idx="8309">
                  <c:v>200</c:v>
                </c:pt>
                <c:pt idx="8310">
                  <c:v>200</c:v>
                </c:pt>
                <c:pt idx="8311">
                  <c:v>200</c:v>
                </c:pt>
                <c:pt idx="8312">
                  <c:v>200</c:v>
                </c:pt>
                <c:pt idx="8313">
                  <c:v>200</c:v>
                </c:pt>
                <c:pt idx="8314">
                  <c:v>200</c:v>
                </c:pt>
                <c:pt idx="8315">
                  <c:v>200</c:v>
                </c:pt>
                <c:pt idx="8316">
                  <c:v>200</c:v>
                </c:pt>
                <c:pt idx="8317">
                  <c:v>200</c:v>
                </c:pt>
                <c:pt idx="8318">
                  <c:v>200</c:v>
                </c:pt>
                <c:pt idx="8319">
                  <c:v>200</c:v>
                </c:pt>
                <c:pt idx="8320">
                  <c:v>200</c:v>
                </c:pt>
                <c:pt idx="8321">
                  <c:v>200</c:v>
                </c:pt>
                <c:pt idx="8322">
                  <c:v>200</c:v>
                </c:pt>
                <c:pt idx="8323">
                  <c:v>200</c:v>
                </c:pt>
                <c:pt idx="8324">
                  <c:v>193</c:v>
                </c:pt>
                <c:pt idx="8325">
                  <c:v>193</c:v>
                </c:pt>
                <c:pt idx="8326">
                  <c:v>185</c:v>
                </c:pt>
                <c:pt idx="8327">
                  <c:v>185</c:v>
                </c:pt>
                <c:pt idx="8328">
                  <c:v>185</c:v>
                </c:pt>
                <c:pt idx="8329">
                  <c:v>185</c:v>
                </c:pt>
                <c:pt idx="8330">
                  <c:v>185</c:v>
                </c:pt>
                <c:pt idx="8331">
                  <c:v>185</c:v>
                </c:pt>
                <c:pt idx="8332">
                  <c:v>185</c:v>
                </c:pt>
                <c:pt idx="8333">
                  <c:v>185</c:v>
                </c:pt>
                <c:pt idx="8334">
                  <c:v>185</c:v>
                </c:pt>
                <c:pt idx="8335">
                  <c:v>185</c:v>
                </c:pt>
                <c:pt idx="8336">
                  <c:v>185</c:v>
                </c:pt>
                <c:pt idx="8337">
                  <c:v>185</c:v>
                </c:pt>
                <c:pt idx="8338">
                  <c:v>185</c:v>
                </c:pt>
                <c:pt idx="8339">
                  <c:v>185</c:v>
                </c:pt>
                <c:pt idx="8340">
                  <c:v>185</c:v>
                </c:pt>
                <c:pt idx="8341">
                  <c:v>185</c:v>
                </c:pt>
                <c:pt idx="8342">
                  <c:v>185</c:v>
                </c:pt>
                <c:pt idx="8343">
                  <c:v>180</c:v>
                </c:pt>
                <c:pt idx="8344">
                  <c:v>180</c:v>
                </c:pt>
                <c:pt idx="8345">
                  <c:v>178</c:v>
                </c:pt>
                <c:pt idx="8346">
                  <c:v>177</c:v>
                </c:pt>
                <c:pt idx="8347">
                  <c:v>177</c:v>
                </c:pt>
                <c:pt idx="8348">
                  <c:v>172</c:v>
                </c:pt>
                <c:pt idx="8349">
                  <c:v>172</c:v>
                </c:pt>
                <c:pt idx="8350">
                  <c:v>165</c:v>
                </c:pt>
                <c:pt idx="8351">
                  <c:v>165</c:v>
                </c:pt>
                <c:pt idx="8352">
                  <c:v>164</c:v>
                </c:pt>
                <c:pt idx="8353">
                  <c:v>160</c:v>
                </c:pt>
                <c:pt idx="8354">
                  <c:v>160</c:v>
                </c:pt>
                <c:pt idx="8355">
                  <c:v>158</c:v>
                </c:pt>
                <c:pt idx="8356">
                  <c:v>158</c:v>
                </c:pt>
                <c:pt idx="8357">
                  <c:v>158</c:v>
                </c:pt>
                <c:pt idx="8358">
                  <c:v>158</c:v>
                </c:pt>
                <c:pt idx="8359">
                  <c:v>158</c:v>
                </c:pt>
                <c:pt idx="8360">
                  <c:v>150</c:v>
                </c:pt>
                <c:pt idx="8361">
                  <c:v>150</c:v>
                </c:pt>
                <c:pt idx="8362">
                  <c:v>141</c:v>
                </c:pt>
                <c:pt idx="8363">
                  <c:v>140</c:v>
                </c:pt>
                <c:pt idx="8364">
                  <c:v>135</c:v>
                </c:pt>
                <c:pt idx="8365">
                  <c:v>130</c:v>
                </c:pt>
                <c:pt idx="8366">
                  <c:v>130</c:v>
                </c:pt>
                <c:pt idx="8367">
                  <c:v>130</c:v>
                </c:pt>
                <c:pt idx="8368">
                  <c:v>227</c:v>
                </c:pt>
                <c:pt idx="8369">
                  <c:v>227</c:v>
                </c:pt>
                <c:pt idx="8370">
                  <c:v>227</c:v>
                </c:pt>
                <c:pt idx="8371">
                  <c:v>227</c:v>
                </c:pt>
                <c:pt idx="8372">
                  <c:v>650</c:v>
                </c:pt>
                <c:pt idx="8373">
                  <c:v>650</c:v>
                </c:pt>
                <c:pt idx="8374">
                  <c:v>650</c:v>
                </c:pt>
                <c:pt idx="8375">
                  <c:v>650</c:v>
                </c:pt>
                <c:pt idx="8376">
                  <c:v>650</c:v>
                </c:pt>
                <c:pt idx="8377">
                  <c:v>650</c:v>
                </c:pt>
                <c:pt idx="8378">
                  <c:v>650</c:v>
                </c:pt>
                <c:pt idx="8379">
                  <c:v>650</c:v>
                </c:pt>
                <c:pt idx="8380">
                  <c:v>650</c:v>
                </c:pt>
                <c:pt idx="8381">
                  <c:v>650</c:v>
                </c:pt>
                <c:pt idx="8382">
                  <c:v>650</c:v>
                </c:pt>
                <c:pt idx="8383">
                  <c:v>650</c:v>
                </c:pt>
                <c:pt idx="8384">
                  <c:v>650</c:v>
                </c:pt>
                <c:pt idx="8385">
                  <c:v>650</c:v>
                </c:pt>
                <c:pt idx="8386">
                  <c:v>650</c:v>
                </c:pt>
                <c:pt idx="8387">
                  <c:v>650</c:v>
                </c:pt>
                <c:pt idx="8388">
                  <c:v>650</c:v>
                </c:pt>
                <c:pt idx="8389">
                  <c:v>650</c:v>
                </c:pt>
                <c:pt idx="8390">
                  <c:v>616</c:v>
                </c:pt>
                <c:pt idx="8391">
                  <c:v>592</c:v>
                </c:pt>
                <c:pt idx="8392">
                  <c:v>577</c:v>
                </c:pt>
                <c:pt idx="8393">
                  <c:v>577</c:v>
                </c:pt>
                <c:pt idx="8394">
                  <c:v>560</c:v>
                </c:pt>
                <c:pt idx="8395">
                  <c:v>536</c:v>
                </c:pt>
                <c:pt idx="8396">
                  <c:v>536</c:v>
                </c:pt>
                <c:pt idx="8397">
                  <c:v>536</c:v>
                </c:pt>
                <c:pt idx="8398">
                  <c:v>523</c:v>
                </c:pt>
                <c:pt idx="8399">
                  <c:v>523</c:v>
                </c:pt>
                <c:pt idx="8400">
                  <c:v>445</c:v>
                </c:pt>
                <c:pt idx="8401">
                  <c:v>445</c:v>
                </c:pt>
                <c:pt idx="8402">
                  <c:v>420</c:v>
                </c:pt>
                <c:pt idx="8403">
                  <c:v>420</c:v>
                </c:pt>
                <c:pt idx="8404">
                  <c:v>420</c:v>
                </c:pt>
                <c:pt idx="8405">
                  <c:v>420</c:v>
                </c:pt>
                <c:pt idx="8406">
                  <c:v>420</c:v>
                </c:pt>
                <c:pt idx="8407">
                  <c:v>420</c:v>
                </c:pt>
                <c:pt idx="8408">
                  <c:v>420</c:v>
                </c:pt>
                <c:pt idx="8409">
                  <c:v>420</c:v>
                </c:pt>
                <c:pt idx="8410">
                  <c:v>420</c:v>
                </c:pt>
                <c:pt idx="8411">
                  <c:v>420</c:v>
                </c:pt>
                <c:pt idx="8412">
                  <c:v>420</c:v>
                </c:pt>
                <c:pt idx="8413">
                  <c:v>420</c:v>
                </c:pt>
                <c:pt idx="8414">
                  <c:v>420</c:v>
                </c:pt>
                <c:pt idx="8415">
                  <c:v>420</c:v>
                </c:pt>
                <c:pt idx="8416">
                  <c:v>420</c:v>
                </c:pt>
                <c:pt idx="8417">
                  <c:v>420</c:v>
                </c:pt>
                <c:pt idx="8418">
                  <c:v>420</c:v>
                </c:pt>
                <c:pt idx="8419">
                  <c:v>420</c:v>
                </c:pt>
                <c:pt idx="8420">
                  <c:v>420</c:v>
                </c:pt>
                <c:pt idx="8421">
                  <c:v>420</c:v>
                </c:pt>
                <c:pt idx="8422">
                  <c:v>420</c:v>
                </c:pt>
                <c:pt idx="8423">
                  <c:v>420</c:v>
                </c:pt>
                <c:pt idx="8424">
                  <c:v>420</c:v>
                </c:pt>
                <c:pt idx="8425">
                  <c:v>420</c:v>
                </c:pt>
                <c:pt idx="8426">
                  <c:v>420</c:v>
                </c:pt>
                <c:pt idx="8427">
                  <c:v>420</c:v>
                </c:pt>
                <c:pt idx="8428">
                  <c:v>420</c:v>
                </c:pt>
                <c:pt idx="8429">
                  <c:v>420</c:v>
                </c:pt>
                <c:pt idx="8430">
                  <c:v>385</c:v>
                </c:pt>
                <c:pt idx="8431">
                  <c:v>385</c:v>
                </c:pt>
                <c:pt idx="8432">
                  <c:v>385</c:v>
                </c:pt>
                <c:pt idx="8433">
                  <c:v>385</c:v>
                </c:pt>
                <c:pt idx="8434">
                  <c:v>385</c:v>
                </c:pt>
                <c:pt idx="8435">
                  <c:v>385</c:v>
                </c:pt>
                <c:pt idx="8436">
                  <c:v>385</c:v>
                </c:pt>
                <c:pt idx="8437">
                  <c:v>385</c:v>
                </c:pt>
                <c:pt idx="8438">
                  <c:v>385</c:v>
                </c:pt>
                <c:pt idx="8439">
                  <c:v>385</c:v>
                </c:pt>
                <c:pt idx="8440">
                  <c:v>382</c:v>
                </c:pt>
                <c:pt idx="8441">
                  <c:v>382</c:v>
                </c:pt>
                <c:pt idx="8442">
                  <c:v>382</c:v>
                </c:pt>
                <c:pt idx="8443">
                  <c:v>382</c:v>
                </c:pt>
                <c:pt idx="8444">
                  <c:v>355</c:v>
                </c:pt>
                <c:pt idx="8445">
                  <c:v>355</c:v>
                </c:pt>
                <c:pt idx="8446">
                  <c:v>355</c:v>
                </c:pt>
                <c:pt idx="8447">
                  <c:v>355</c:v>
                </c:pt>
                <c:pt idx="8448">
                  <c:v>355</c:v>
                </c:pt>
                <c:pt idx="8449">
                  <c:v>355</c:v>
                </c:pt>
                <c:pt idx="8450">
                  <c:v>355</c:v>
                </c:pt>
                <c:pt idx="8451">
                  <c:v>355</c:v>
                </c:pt>
                <c:pt idx="8452">
                  <c:v>355</c:v>
                </c:pt>
                <c:pt idx="8453">
                  <c:v>355</c:v>
                </c:pt>
                <c:pt idx="8454">
                  <c:v>355</c:v>
                </c:pt>
                <c:pt idx="8455">
                  <c:v>355</c:v>
                </c:pt>
                <c:pt idx="8456">
                  <c:v>355</c:v>
                </c:pt>
                <c:pt idx="8457">
                  <c:v>355</c:v>
                </c:pt>
                <c:pt idx="8458">
                  <c:v>355</c:v>
                </c:pt>
                <c:pt idx="8459">
                  <c:v>355</c:v>
                </c:pt>
                <c:pt idx="8460">
                  <c:v>355</c:v>
                </c:pt>
                <c:pt idx="8461">
                  <c:v>340</c:v>
                </c:pt>
                <c:pt idx="8462">
                  <c:v>340</c:v>
                </c:pt>
                <c:pt idx="8463">
                  <c:v>340</c:v>
                </c:pt>
                <c:pt idx="8464">
                  <c:v>340</c:v>
                </c:pt>
                <c:pt idx="8465">
                  <c:v>337</c:v>
                </c:pt>
                <c:pt idx="8466">
                  <c:v>337</c:v>
                </c:pt>
                <c:pt idx="8467">
                  <c:v>330</c:v>
                </c:pt>
                <c:pt idx="8468">
                  <c:v>330</c:v>
                </c:pt>
                <c:pt idx="8469">
                  <c:v>330</c:v>
                </c:pt>
                <c:pt idx="8470">
                  <c:v>330</c:v>
                </c:pt>
                <c:pt idx="8471">
                  <c:v>320</c:v>
                </c:pt>
                <c:pt idx="8472">
                  <c:v>320</c:v>
                </c:pt>
                <c:pt idx="8473">
                  <c:v>320</c:v>
                </c:pt>
                <c:pt idx="8474">
                  <c:v>320</c:v>
                </c:pt>
                <c:pt idx="8475">
                  <c:v>300</c:v>
                </c:pt>
                <c:pt idx="8476">
                  <c:v>292</c:v>
                </c:pt>
                <c:pt idx="8477">
                  <c:v>292</c:v>
                </c:pt>
                <c:pt idx="8478">
                  <c:v>292</c:v>
                </c:pt>
                <c:pt idx="8479">
                  <c:v>292</c:v>
                </c:pt>
                <c:pt idx="8480">
                  <c:v>288</c:v>
                </c:pt>
                <c:pt idx="8481">
                  <c:v>288</c:v>
                </c:pt>
                <c:pt idx="8482">
                  <c:v>288</c:v>
                </c:pt>
                <c:pt idx="8483">
                  <c:v>288</c:v>
                </c:pt>
                <c:pt idx="8484">
                  <c:v>288</c:v>
                </c:pt>
                <c:pt idx="8485">
                  <c:v>288</c:v>
                </c:pt>
                <c:pt idx="8486">
                  <c:v>288</c:v>
                </c:pt>
                <c:pt idx="8487">
                  <c:v>288</c:v>
                </c:pt>
                <c:pt idx="8488">
                  <c:v>288</c:v>
                </c:pt>
                <c:pt idx="8489">
                  <c:v>288</c:v>
                </c:pt>
                <c:pt idx="8490">
                  <c:v>288</c:v>
                </c:pt>
                <c:pt idx="8491">
                  <c:v>288</c:v>
                </c:pt>
                <c:pt idx="8492">
                  <c:v>288</c:v>
                </c:pt>
                <c:pt idx="8493">
                  <c:v>288</c:v>
                </c:pt>
                <c:pt idx="8494">
                  <c:v>288</c:v>
                </c:pt>
                <c:pt idx="8495">
                  <c:v>288</c:v>
                </c:pt>
                <c:pt idx="8496">
                  <c:v>282</c:v>
                </c:pt>
                <c:pt idx="8497">
                  <c:v>281</c:v>
                </c:pt>
                <c:pt idx="8498">
                  <c:v>281</c:v>
                </c:pt>
                <c:pt idx="8499">
                  <c:v>281</c:v>
                </c:pt>
                <c:pt idx="8500">
                  <c:v>281</c:v>
                </c:pt>
                <c:pt idx="8501">
                  <c:v>281</c:v>
                </c:pt>
                <c:pt idx="8502">
                  <c:v>281</c:v>
                </c:pt>
                <c:pt idx="8503">
                  <c:v>281</c:v>
                </c:pt>
                <c:pt idx="8504">
                  <c:v>281</c:v>
                </c:pt>
                <c:pt idx="8505">
                  <c:v>281</c:v>
                </c:pt>
                <c:pt idx="8506">
                  <c:v>281</c:v>
                </c:pt>
                <c:pt idx="8507">
                  <c:v>281</c:v>
                </c:pt>
                <c:pt idx="8508">
                  <c:v>281</c:v>
                </c:pt>
                <c:pt idx="8509">
                  <c:v>281</c:v>
                </c:pt>
                <c:pt idx="8510">
                  <c:v>281</c:v>
                </c:pt>
                <c:pt idx="8511">
                  <c:v>281</c:v>
                </c:pt>
                <c:pt idx="8512">
                  <c:v>281</c:v>
                </c:pt>
                <c:pt idx="8513">
                  <c:v>281</c:v>
                </c:pt>
                <c:pt idx="8514">
                  <c:v>281</c:v>
                </c:pt>
                <c:pt idx="8515">
                  <c:v>281</c:v>
                </c:pt>
                <c:pt idx="8516">
                  <c:v>281</c:v>
                </c:pt>
                <c:pt idx="8517">
                  <c:v>281</c:v>
                </c:pt>
                <c:pt idx="8518">
                  <c:v>281</c:v>
                </c:pt>
                <c:pt idx="8519">
                  <c:v>281</c:v>
                </c:pt>
                <c:pt idx="8520">
                  <c:v>281</c:v>
                </c:pt>
                <c:pt idx="8521">
                  <c:v>281</c:v>
                </c:pt>
                <c:pt idx="8522">
                  <c:v>275</c:v>
                </c:pt>
                <c:pt idx="8523">
                  <c:v>275</c:v>
                </c:pt>
                <c:pt idx="8524">
                  <c:v>275</c:v>
                </c:pt>
                <c:pt idx="8525">
                  <c:v>275</c:v>
                </c:pt>
                <c:pt idx="8526">
                  <c:v>275</c:v>
                </c:pt>
                <c:pt idx="8527">
                  <c:v>275</c:v>
                </c:pt>
                <c:pt idx="8528">
                  <c:v>263</c:v>
                </c:pt>
                <c:pt idx="8529">
                  <c:v>263</c:v>
                </c:pt>
                <c:pt idx="8530">
                  <c:v>263</c:v>
                </c:pt>
                <c:pt idx="8531">
                  <c:v>260</c:v>
                </c:pt>
                <c:pt idx="8532">
                  <c:v>260</c:v>
                </c:pt>
                <c:pt idx="8533">
                  <c:v>260</c:v>
                </c:pt>
                <c:pt idx="8534">
                  <c:v>255</c:v>
                </c:pt>
                <c:pt idx="8535">
                  <c:v>255</c:v>
                </c:pt>
                <c:pt idx="8536">
                  <c:v>252</c:v>
                </c:pt>
                <c:pt idx="8537">
                  <c:v>252</c:v>
                </c:pt>
                <c:pt idx="8538">
                  <c:v>252</c:v>
                </c:pt>
                <c:pt idx="8539">
                  <c:v>252</c:v>
                </c:pt>
                <c:pt idx="8540">
                  <c:v>252</c:v>
                </c:pt>
                <c:pt idx="8541">
                  <c:v>250</c:v>
                </c:pt>
                <c:pt idx="8542">
                  <c:v>250</c:v>
                </c:pt>
                <c:pt idx="8543">
                  <c:v>250</c:v>
                </c:pt>
                <c:pt idx="8544">
                  <c:v>240</c:v>
                </c:pt>
                <c:pt idx="8545">
                  <c:v>230</c:v>
                </c:pt>
                <c:pt idx="8546">
                  <c:v>230</c:v>
                </c:pt>
                <c:pt idx="8547">
                  <c:v>230</c:v>
                </c:pt>
                <c:pt idx="8548">
                  <c:v>230</c:v>
                </c:pt>
                <c:pt idx="8549">
                  <c:v>225</c:v>
                </c:pt>
                <c:pt idx="8550">
                  <c:v>225</c:v>
                </c:pt>
                <c:pt idx="8551">
                  <c:v>225</c:v>
                </c:pt>
                <c:pt idx="8552">
                  <c:v>225</c:v>
                </c:pt>
                <c:pt idx="8553">
                  <c:v>220</c:v>
                </c:pt>
                <c:pt idx="8554">
                  <c:v>217</c:v>
                </c:pt>
                <c:pt idx="8555">
                  <c:v>200</c:v>
                </c:pt>
                <c:pt idx="8556">
                  <c:v>164</c:v>
                </c:pt>
                <c:pt idx="8557">
                  <c:v>162</c:v>
                </c:pt>
                <c:pt idx="8558">
                  <c:v>160</c:v>
                </c:pt>
                <c:pt idx="8559">
                  <c:v>150</c:v>
                </c:pt>
                <c:pt idx="8560">
                  <c:v>150</c:v>
                </c:pt>
                <c:pt idx="8561">
                  <c:v>150</c:v>
                </c:pt>
                <c:pt idx="8562">
                  <c:v>150</c:v>
                </c:pt>
                <c:pt idx="8563">
                  <c:v>150</c:v>
                </c:pt>
                <c:pt idx="8564">
                  <c:v>150</c:v>
                </c:pt>
                <c:pt idx="8565">
                  <c:v>141</c:v>
                </c:pt>
                <c:pt idx="8566">
                  <c:v>140</c:v>
                </c:pt>
                <c:pt idx="8567">
                  <c:v>140</c:v>
                </c:pt>
                <c:pt idx="8568">
                  <c:v>140</c:v>
                </c:pt>
                <c:pt idx="8569">
                  <c:v>140</c:v>
                </c:pt>
                <c:pt idx="8570">
                  <c:v>140</c:v>
                </c:pt>
                <c:pt idx="8571">
                  <c:v>135</c:v>
                </c:pt>
                <c:pt idx="8572">
                  <c:v>135</c:v>
                </c:pt>
                <c:pt idx="8573">
                  <c:v>610</c:v>
                </c:pt>
                <c:pt idx="8574">
                  <c:v>577</c:v>
                </c:pt>
                <c:pt idx="8575">
                  <c:v>552</c:v>
                </c:pt>
                <c:pt idx="8576">
                  <c:v>552</c:v>
                </c:pt>
                <c:pt idx="8577">
                  <c:v>540</c:v>
                </c:pt>
                <c:pt idx="8578">
                  <c:v>500</c:v>
                </c:pt>
                <c:pt idx="8579">
                  <c:v>360</c:v>
                </c:pt>
                <c:pt idx="8580">
                  <c:v>360</c:v>
                </c:pt>
                <c:pt idx="8581">
                  <c:v>360</c:v>
                </c:pt>
                <c:pt idx="8582">
                  <c:v>360</c:v>
                </c:pt>
                <c:pt idx="8583">
                  <c:v>360</c:v>
                </c:pt>
                <c:pt idx="8584">
                  <c:v>330</c:v>
                </c:pt>
                <c:pt idx="8585">
                  <c:v>330</c:v>
                </c:pt>
                <c:pt idx="8586">
                  <c:v>255</c:v>
                </c:pt>
                <c:pt idx="8587">
                  <c:v>255</c:v>
                </c:pt>
                <c:pt idx="8588">
                  <c:v>255</c:v>
                </c:pt>
                <c:pt idx="8589">
                  <c:v>253</c:v>
                </c:pt>
                <c:pt idx="8590">
                  <c:v>253</c:v>
                </c:pt>
                <c:pt idx="8591">
                  <c:v>253</c:v>
                </c:pt>
                <c:pt idx="8592">
                  <c:v>707</c:v>
                </c:pt>
                <c:pt idx="8593">
                  <c:v>707</c:v>
                </c:pt>
                <c:pt idx="8594">
                  <c:v>707</c:v>
                </c:pt>
                <c:pt idx="8595">
                  <c:v>707</c:v>
                </c:pt>
                <c:pt idx="8596">
                  <c:v>621</c:v>
                </c:pt>
                <c:pt idx="8597">
                  <c:v>570</c:v>
                </c:pt>
                <c:pt idx="8598">
                  <c:v>550</c:v>
                </c:pt>
                <c:pt idx="8599">
                  <c:v>550</c:v>
                </c:pt>
                <c:pt idx="8600">
                  <c:v>550</c:v>
                </c:pt>
                <c:pt idx="8601">
                  <c:v>525</c:v>
                </c:pt>
                <c:pt idx="8602">
                  <c:v>525</c:v>
                </c:pt>
                <c:pt idx="8603">
                  <c:v>525</c:v>
                </c:pt>
                <c:pt idx="8604">
                  <c:v>525</c:v>
                </c:pt>
                <c:pt idx="8605">
                  <c:v>523</c:v>
                </c:pt>
                <c:pt idx="8606">
                  <c:v>523</c:v>
                </c:pt>
                <c:pt idx="8607">
                  <c:v>159</c:v>
                </c:pt>
                <c:pt idx="8608">
                  <c:v>159</c:v>
                </c:pt>
                <c:pt idx="8609">
                  <c:v>159</c:v>
                </c:pt>
                <c:pt idx="8610">
                  <c:v>362</c:v>
                </c:pt>
                <c:pt idx="8611">
                  <c:v>362</c:v>
                </c:pt>
                <c:pt idx="8612">
                  <c:v>278</c:v>
                </c:pt>
                <c:pt idx="8613">
                  <c:v>278</c:v>
                </c:pt>
                <c:pt idx="8614">
                  <c:v>276</c:v>
                </c:pt>
                <c:pt idx="8615">
                  <c:v>276</c:v>
                </c:pt>
                <c:pt idx="8616">
                  <c:v>270</c:v>
                </c:pt>
                <c:pt idx="8617">
                  <c:v>270</c:v>
                </c:pt>
                <c:pt idx="8618">
                  <c:v>270</c:v>
                </c:pt>
                <c:pt idx="8619">
                  <c:v>270</c:v>
                </c:pt>
                <c:pt idx="8620">
                  <c:v>270</c:v>
                </c:pt>
                <c:pt idx="8621">
                  <c:v>270</c:v>
                </c:pt>
                <c:pt idx="8622">
                  <c:v>270</c:v>
                </c:pt>
                <c:pt idx="8623">
                  <c:v>270</c:v>
                </c:pt>
                <c:pt idx="8624">
                  <c:v>270</c:v>
                </c:pt>
                <c:pt idx="8625">
                  <c:v>270</c:v>
                </c:pt>
                <c:pt idx="8626">
                  <c:v>270</c:v>
                </c:pt>
                <c:pt idx="8627">
                  <c:v>270</c:v>
                </c:pt>
                <c:pt idx="8628">
                  <c:v>244</c:v>
                </c:pt>
                <c:pt idx="8629">
                  <c:v>244</c:v>
                </c:pt>
                <c:pt idx="8630">
                  <c:v>244</c:v>
                </c:pt>
                <c:pt idx="8631">
                  <c:v>244</c:v>
                </c:pt>
                <c:pt idx="8632">
                  <c:v>236</c:v>
                </c:pt>
                <c:pt idx="8633">
                  <c:v>236</c:v>
                </c:pt>
                <c:pt idx="8634">
                  <c:v>236</c:v>
                </c:pt>
                <c:pt idx="8635">
                  <c:v>220</c:v>
                </c:pt>
                <c:pt idx="8636">
                  <c:v>220</c:v>
                </c:pt>
                <c:pt idx="8637">
                  <c:v>220</c:v>
                </c:pt>
                <c:pt idx="8638">
                  <c:v>165</c:v>
                </c:pt>
                <c:pt idx="8639">
                  <c:v>147</c:v>
                </c:pt>
                <c:pt idx="8640">
                  <c:v>147</c:v>
                </c:pt>
                <c:pt idx="8641">
                  <c:v>147</c:v>
                </c:pt>
                <c:pt idx="8642">
                  <c:v>147</c:v>
                </c:pt>
                <c:pt idx="8643">
                  <c:v>147</c:v>
                </c:pt>
                <c:pt idx="8644">
                  <c:v>136</c:v>
                </c:pt>
                <c:pt idx="8645">
                  <c:v>120</c:v>
                </c:pt>
                <c:pt idx="8646">
                  <c:v>120</c:v>
                </c:pt>
                <c:pt idx="8647">
                  <c:v>120</c:v>
                </c:pt>
                <c:pt idx="8648">
                  <c:v>120</c:v>
                </c:pt>
                <c:pt idx="8649">
                  <c:v>325</c:v>
                </c:pt>
                <c:pt idx="8650">
                  <c:v>325</c:v>
                </c:pt>
                <c:pt idx="8651">
                  <c:v>325</c:v>
                </c:pt>
                <c:pt idx="8652">
                  <c:v>303</c:v>
                </c:pt>
                <c:pt idx="8653">
                  <c:v>303</c:v>
                </c:pt>
                <c:pt idx="8654">
                  <c:v>303</c:v>
                </c:pt>
                <c:pt idx="8655">
                  <c:v>303</c:v>
                </c:pt>
                <c:pt idx="8656">
                  <c:v>303</c:v>
                </c:pt>
                <c:pt idx="8657">
                  <c:v>302</c:v>
                </c:pt>
                <c:pt idx="8658">
                  <c:v>302</c:v>
                </c:pt>
                <c:pt idx="8659">
                  <c:v>302</c:v>
                </c:pt>
                <c:pt idx="8660">
                  <c:v>302</c:v>
                </c:pt>
                <c:pt idx="8661">
                  <c:v>276</c:v>
                </c:pt>
                <c:pt idx="8662">
                  <c:v>276</c:v>
                </c:pt>
                <c:pt idx="8663">
                  <c:v>261</c:v>
                </c:pt>
                <c:pt idx="8664">
                  <c:v>261</c:v>
                </c:pt>
                <c:pt idx="8665">
                  <c:v>261</c:v>
                </c:pt>
                <c:pt idx="8666">
                  <c:v>261</c:v>
                </c:pt>
                <c:pt idx="8667">
                  <c:v>261</c:v>
                </c:pt>
                <c:pt idx="8668">
                  <c:v>261</c:v>
                </c:pt>
                <c:pt idx="8669">
                  <c:v>261</c:v>
                </c:pt>
                <c:pt idx="8670">
                  <c:v>261</c:v>
                </c:pt>
                <c:pt idx="8671">
                  <c:v>261</c:v>
                </c:pt>
                <c:pt idx="8672">
                  <c:v>261</c:v>
                </c:pt>
                <c:pt idx="8673">
                  <c:v>260</c:v>
                </c:pt>
                <c:pt idx="8674">
                  <c:v>260</c:v>
                </c:pt>
                <c:pt idx="8675">
                  <c:v>260</c:v>
                </c:pt>
                <c:pt idx="8676">
                  <c:v>260</c:v>
                </c:pt>
                <c:pt idx="8677">
                  <c:v>260</c:v>
                </c:pt>
                <c:pt idx="8678">
                  <c:v>260</c:v>
                </c:pt>
                <c:pt idx="8679">
                  <c:v>260</c:v>
                </c:pt>
                <c:pt idx="8680">
                  <c:v>260</c:v>
                </c:pt>
                <c:pt idx="8681">
                  <c:v>260</c:v>
                </c:pt>
                <c:pt idx="8682">
                  <c:v>260</c:v>
                </c:pt>
                <c:pt idx="8683">
                  <c:v>256</c:v>
                </c:pt>
                <c:pt idx="8684">
                  <c:v>256</c:v>
                </c:pt>
                <c:pt idx="8685">
                  <c:v>256</c:v>
                </c:pt>
                <c:pt idx="8686">
                  <c:v>256</c:v>
                </c:pt>
                <c:pt idx="8687">
                  <c:v>256</c:v>
                </c:pt>
                <c:pt idx="8688">
                  <c:v>253</c:v>
                </c:pt>
                <c:pt idx="8689">
                  <c:v>252</c:v>
                </c:pt>
                <c:pt idx="8690">
                  <c:v>252</c:v>
                </c:pt>
                <c:pt idx="8691">
                  <c:v>252</c:v>
                </c:pt>
                <c:pt idx="8692">
                  <c:v>252</c:v>
                </c:pt>
                <c:pt idx="8693">
                  <c:v>252</c:v>
                </c:pt>
                <c:pt idx="8694">
                  <c:v>252</c:v>
                </c:pt>
                <c:pt idx="8695">
                  <c:v>252</c:v>
                </c:pt>
                <c:pt idx="8696">
                  <c:v>252</c:v>
                </c:pt>
                <c:pt idx="8697">
                  <c:v>252</c:v>
                </c:pt>
                <c:pt idx="8698">
                  <c:v>250</c:v>
                </c:pt>
                <c:pt idx="8699">
                  <c:v>250</c:v>
                </c:pt>
                <c:pt idx="8700">
                  <c:v>250</c:v>
                </c:pt>
                <c:pt idx="8701">
                  <c:v>250</c:v>
                </c:pt>
                <c:pt idx="8702">
                  <c:v>250</c:v>
                </c:pt>
                <c:pt idx="8703">
                  <c:v>250</c:v>
                </c:pt>
                <c:pt idx="8704">
                  <c:v>250</c:v>
                </c:pt>
                <c:pt idx="8705">
                  <c:v>250</c:v>
                </c:pt>
                <c:pt idx="8706">
                  <c:v>250</c:v>
                </c:pt>
                <c:pt idx="8707">
                  <c:v>245</c:v>
                </c:pt>
                <c:pt idx="8708">
                  <c:v>245</c:v>
                </c:pt>
                <c:pt idx="8709">
                  <c:v>245</c:v>
                </c:pt>
                <c:pt idx="8710">
                  <c:v>245</c:v>
                </c:pt>
                <c:pt idx="8711">
                  <c:v>245</c:v>
                </c:pt>
                <c:pt idx="8712">
                  <c:v>245</c:v>
                </c:pt>
                <c:pt idx="8713">
                  <c:v>245</c:v>
                </c:pt>
                <c:pt idx="8714">
                  <c:v>242</c:v>
                </c:pt>
                <c:pt idx="8715">
                  <c:v>242</c:v>
                </c:pt>
                <c:pt idx="8716">
                  <c:v>242</c:v>
                </c:pt>
                <c:pt idx="8717">
                  <c:v>242</c:v>
                </c:pt>
                <c:pt idx="8718">
                  <c:v>242</c:v>
                </c:pt>
                <c:pt idx="8719">
                  <c:v>236</c:v>
                </c:pt>
                <c:pt idx="8720">
                  <c:v>236</c:v>
                </c:pt>
                <c:pt idx="8721">
                  <c:v>236</c:v>
                </c:pt>
                <c:pt idx="8722">
                  <c:v>236</c:v>
                </c:pt>
                <c:pt idx="8723">
                  <c:v>236</c:v>
                </c:pt>
                <c:pt idx="8724">
                  <c:v>220</c:v>
                </c:pt>
                <c:pt idx="8725">
                  <c:v>220</c:v>
                </c:pt>
                <c:pt idx="8726">
                  <c:v>220</c:v>
                </c:pt>
                <c:pt idx="8727">
                  <c:v>210</c:v>
                </c:pt>
                <c:pt idx="8728">
                  <c:v>210</c:v>
                </c:pt>
                <c:pt idx="8729">
                  <c:v>210</c:v>
                </c:pt>
                <c:pt idx="8730">
                  <c:v>210</c:v>
                </c:pt>
                <c:pt idx="8731">
                  <c:v>210</c:v>
                </c:pt>
                <c:pt idx="8732">
                  <c:v>210</c:v>
                </c:pt>
                <c:pt idx="8733">
                  <c:v>207</c:v>
                </c:pt>
                <c:pt idx="8734">
                  <c:v>207</c:v>
                </c:pt>
                <c:pt idx="8735">
                  <c:v>207</c:v>
                </c:pt>
                <c:pt idx="8736">
                  <c:v>200</c:v>
                </c:pt>
                <c:pt idx="8737">
                  <c:v>200</c:v>
                </c:pt>
                <c:pt idx="8738">
                  <c:v>200</c:v>
                </c:pt>
                <c:pt idx="8739">
                  <c:v>200</c:v>
                </c:pt>
                <c:pt idx="8740">
                  <c:v>200</c:v>
                </c:pt>
                <c:pt idx="8741">
                  <c:v>200</c:v>
                </c:pt>
                <c:pt idx="8742">
                  <c:v>200</c:v>
                </c:pt>
                <c:pt idx="8743">
                  <c:v>200</c:v>
                </c:pt>
                <c:pt idx="8744">
                  <c:v>200</c:v>
                </c:pt>
                <c:pt idx="8745">
                  <c:v>200</c:v>
                </c:pt>
                <c:pt idx="8746">
                  <c:v>200</c:v>
                </c:pt>
                <c:pt idx="8747">
                  <c:v>200</c:v>
                </c:pt>
                <c:pt idx="8748">
                  <c:v>200</c:v>
                </c:pt>
                <c:pt idx="8749">
                  <c:v>200</c:v>
                </c:pt>
                <c:pt idx="8750">
                  <c:v>200</c:v>
                </c:pt>
                <c:pt idx="8751">
                  <c:v>200</c:v>
                </c:pt>
                <c:pt idx="8752">
                  <c:v>200</c:v>
                </c:pt>
                <c:pt idx="8753">
                  <c:v>200</c:v>
                </c:pt>
                <c:pt idx="8754">
                  <c:v>195</c:v>
                </c:pt>
                <c:pt idx="8755">
                  <c:v>185</c:v>
                </c:pt>
                <c:pt idx="8756">
                  <c:v>185</c:v>
                </c:pt>
                <c:pt idx="8757">
                  <c:v>185</c:v>
                </c:pt>
                <c:pt idx="8758">
                  <c:v>185</c:v>
                </c:pt>
                <c:pt idx="8759">
                  <c:v>185</c:v>
                </c:pt>
                <c:pt idx="8760">
                  <c:v>185</c:v>
                </c:pt>
                <c:pt idx="8761">
                  <c:v>185</c:v>
                </c:pt>
                <c:pt idx="8762">
                  <c:v>185</c:v>
                </c:pt>
                <c:pt idx="8763">
                  <c:v>185</c:v>
                </c:pt>
                <c:pt idx="8764">
                  <c:v>185</c:v>
                </c:pt>
                <c:pt idx="8765">
                  <c:v>185</c:v>
                </c:pt>
                <c:pt idx="8766">
                  <c:v>185</c:v>
                </c:pt>
                <c:pt idx="8767">
                  <c:v>185</c:v>
                </c:pt>
                <c:pt idx="8768">
                  <c:v>172</c:v>
                </c:pt>
                <c:pt idx="8769">
                  <c:v>172</c:v>
                </c:pt>
                <c:pt idx="8770">
                  <c:v>172</c:v>
                </c:pt>
                <c:pt idx="8771">
                  <c:v>172</c:v>
                </c:pt>
                <c:pt idx="8772">
                  <c:v>165</c:v>
                </c:pt>
                <c:pt idx="8773">
                  <c:v>165</c:v>
                </c:pt>
                <c:pt idx="8774">
                  <c:v>165</c:v>
                </c:pt>
                <c:pt idx="8775">
                  <c:v>165</c:v>
                </c:pt>
                <c:pt idx="8776">
                  <c:v>160</c:v>
                </c:pt>
                <c:pt idx="8777">
                  <c:v>160</c:v>
                </c:pt>
                <c:pt idx="8778">
                  <c:v>150</c:v>
                </c:pt>
                <c:pt idx="8779">
                  <c:v>150</c:v>
                </c:pt>
                <c:pt idx="8780">
                  <c:v>150</c:v>
                </c:pt>
                <c:pt idx="8781">
                  <c:v>148</c:v>
                </c:pt>
                <c:pt idx="8782">
                  <c:v>148</c:v>
                </c:pt>
                <c:pt idx="8783">
                  <c:v>148</c:v>
                </c:pt>
                <c:pt idx="8784">
                  <c:v>143</c:v>
                </c:pt>
                <c:pt idx="8785">
                  <c:v>143</c:v>
                </c:pt>
                <c:pt idx="8786">
                  <c:v>143</c:v>
                </c:pt>
                <c:pt idx="8787">
                  <c:v>143</c:v>
                </c:pt>
                <c:pt idx="8788">
                  <c:v>143</c:v>
                </c:pt>
                <c:pt idx="8789">
                  <c:v>227</c:v>
                </c:pt>
                <c:pt idx="8790">
                  <c:v>227</c:v>
                </c:pt>
                <c:pt idx="8791">
                  <c:v>577</c:v>
                </c:pt>
                <c:pt idx="8792">
                  <c:v>577</c:v>
                </c:pt>
                <c:pt idx="8793">
                  <c:v>526</c:v>
                </c:pt>
                <c:pt idx="8794">
                  <c:v>526</c:v>
                </c:pt>
                <c:pt idx="8795">
                  <c:v>445</c:v>
                </c:pt>
                <c:pt idx="8796">
                  <c:v>445</c:v>
                </c:pt>
                <c:pt idx="8797">
                  <c:v>445</c:v>
                </c:pt>
                <c:pt idx="8798">
                  <c:v>445</c:v>
                </c:pt>
                <c:pt idx="8799">
                  <c:v>420</c:v>
                </c:pt>
                <c:pt idx="8800">
                  <c:v>420</c:v>
                </c:pt>
                <c:pt idx="8801">
                  <c:v>420</c:v>
                </c:pt>
                <c:pt idx="8802">
                  <c:v>420</c:v>
                </c:pt>
                <c:pt idx="8803">
                  <c:v>420</c:v>
                </c:pt>
                <c:pt idx="8804">
                  <c:v>420</c:v>
                </c:pt>
                <c:pt idx="8805">
                  <c:v>420</c:v>
                </c:pt>
                <c:pt idx="8806">
                  <c:v>420</c:v>
                </c:pt>
                <c:pt idx="8807">
                  <c:v>420</c:v>
                </c:pt>
                <c:pt idx="8808">
                  <c:v>420</c:v>
                </c:pt>
                <c:pt idx="8809">
                  <c:v>420</c:v>
                </c:pt>
                <c:pt idx="8810">
                  <c:v>420</c:v>
                </c:pt>
                <c:pt idx="8811">
                  <c:v>420</c:v>
                </c:pt>
                <c:pt idx="8812">
                  <c:v>420</c:v>
                </c:pt>
                <c:pt idx="8813">
                  <c:v>420</c:v>
                </c:pt>
                <c:pt idx="8814">
                  <c:v>420</c:v>
                </c:pt>
                <c:pt idx="8815">
                  <c:v>420</c:v>
                </c:pt>
                <c:pt idx="8816">
                  <c:v>420</c:v>
                </c:pt>
                <c:pt idx="8817">
                  <c:v>420</c:v>
                </c:pt>
                <c:pt idx="8818">
                  <c:v>420</c:v>
                </c:pt>
                <c:pt idx="8819">
                  <c:v>420</c:v>
                </c:pt>
                <c:pt idx="8820">
                  <c:v>390</c:v>
                </c:pt>
                <c:pt idx="8821">
                  <c:v>390</c:v>
                </c:pt>
                <c:pt idx="8822">
                  <c:v>390</c:v>
                </c:pt>
                <c:pt idx="8823">
                  <c:v>390</c:v>
                </c:pt>
                <c:pt idx="8824">
                  <c:v>390</c:v>
                </c:pt>
                <c:pt idx="8825">
                  <c:v>390</c:v>
                </c:pt>
                <c:pt idx="8826">
                  <c:v>390</c:v>
                </c:pt>
                <c:pt idx="8827">
                  <c:v>390</c:v>
                </c:pt>
                <c:pt idx="8828">
                  <c:v>385</c:v>
                </c:pt>
                <c:pt idx="8829">
                  <c:v>385</c:v>
                </c:pt>
                <c:pt idx="8830">
                  <c:v>385</c:v>
                </c:pt>
                <c:pt idx="8831">
                  <c:v>385</c:v>
                </c:pt>
                <c:pt idx="8832">
                  <c:v>385</c:v>
                </c:pt>
                <c:pt idx="8833">
                  <c:v>385</c:v>
                </c:pt>
                <c:pt idx="8834">
                  <c:v>385</c:v>
                </c:pt>
                <c:pt idx="8835">
                  <c:v>385</c:v>
                </c:pt>
                <c:pt idx="8836">
                  <c:v>385</c:v>
                </c:pt>
                <c:pt idx="8837">
                  <c:v>385</c:v>
                </c:pt>
                <c:pt idx="8838">
                  <c:v>385</c:v>
                </c:pt>
                <c:pt idx="8839">
                  <c:v>385</c:v>
                </c:pt>
                <c:pt idx="8840">
                  <c:v>385</c:v>
                </c:pt>
                <c:pt idx="8841">
                  <c:v>385</c:v>
                </c:pt>
                <c:pt idx="8842">
                  <c:v>385</c:v>
                </c:pt>
                <c:pt idx="8843">
                  <c:v>385</c:v>
                </c:pt>
                <c:pt idx="8844">
                  <c:v>385</c:v>
                </c:pt>
                <c:pt idx="8845">
                  <c:v>385</c:v>
                </c:pt>
                <c:pt idx="8846">
                  <c:v>385</c:v>
                </c:pt>
                <c:pt idx="8847">
                  <c:v>385</c:v>
                </c:pt>
                <c:pt idx="8848">
                  <c:v>385</c:v>
                </c:pt>
                <c:pt idx="8849">
                  <c:v>385</c:v>
                </c:pt>
                <c:pt idx="8850">
                  <c:v>385</c:v>
                </c:pt>
                <c:pt idx="8851">
                  <c:v>385</c:v>
                </c:pt>
                <c:pt idx="8852">
                  <c:v>385</c:v>
                </c:pt>
                <c:pt idx="8853">
                  <c:v>385</c:v>
                </c:pt>
                <c:pt idx="8854">
                  <c:v>385</c:v>
                </c:pt>
                <c:pt idx="8855">
                  <c:v>385</c:v>
                </c:pt>
                <c:pt idx="8856">
                  <c:v>385</c:v>
                </c:pt>
                <c:pt idx="8857">
                  <c:v>385</c:v>
                </c:pt>
                <c:pt idx="8858">
                  <c:v>385</c:v>
                </c:pt>
                <c:pt idx="8859">
                  <c:v>385</c:v>
                </c:pt>
                <c:pt idx="8860">
                  <c:v>382</c:v>
                </c:pt>
                <c:pt idx="8861">
                  <c:v>382</c:v>
                </c:pt>
                <c:pt idx="8862">
                  <c:v>380</c:v>
                </c:pt>
                <c:pt idx="8863">
                  <c:v>380</c:v>
                </c:pt>
                <c:pt idx="8864">
                  <c:v>365</c:v>
                </c:pt>
                <c:pt idx="8865">
                  <c:v>365</c:v>
                </c:pt>
                <c:pt idx="8866">
                  <c:v>365</c:v>
                </c:pt>
                <c:pt idx="8867">
                  <c:v>365</c:v>
                </c:pt>
                <c:pt idx="8868">
                  <c:v>365</c:v>
                </c:pt>
                <c:pt idx="8869">
                  <c:v>365</c:v>
                </c:pt>
                <c:pt idx="8870">
                  <c:v>365</c:v>
                </c:pt>
                <c:pt idx="8871">
                  <c:v>365</c:v>
                </c:pt>
                <c:pt idx="8872">
                  <c:v>365</c:v>
                </c:pt>
                <c:pt idx="8873">
                  <c:v>365</c:v>
                </c:pt>
                <c:pt idx="8874">
                  <c:v>365</c:v>
                </c:pt>
                <c:pt idx="8875">
                  <c:v>365</c:v>
                </c:pt>
                <c:pt idx="8876">
                  <c:v>365</c:v>
                </c:pt>
                <c:pt idx="8877">
                  <c:v>349</c:v>
                </c:pt>
                <c:pt idx="8878">
                  <c:v>349</c:v>
                </c:pt>
                <c:pt idx="8879">
                  <c:v>320</c:v>
                </c:pt>
                <c:pt idx="8880">
                  <c:v>320</c:v>
                </c:pt>
                <c:pt idx="8881">
                  <c:v>320</c:v>
                </c:pt>
                <c:pt idx="8882">
                  <c:v>320</c:v>
                </c:pt>
                <c:pt idx="8883">
                  <c:v>320</c:v>
                </c:pt>
                <c:pt idx="8884">
                  <c:v>320</c:v>
                </c:pt>
                <c:pt idx="8885">
                  <c:v>320</c:v>
                </c:pt>
                <c:pt idx="8886">
                  <c:v>320</c:v>
                </c:pt>
                <c:pt idx="8887">
                  <c:v>320</c:v>
                </c:pt>
                <c:pt idx="8888">
                  <c:v>320</c:v>
                </c:pt>
                <c:pt idx="8889">
                  <c:v>320</c:v>
                </c:pt>
                <c:pt idx="8890">
                  <c:v>320</c:v>
                </c:pt>
                <c:pt idx="8891">
                  <c:v>320</c:v>
                </c:pt>
                <c:pt idx="8892">
                  <c:v>320</c:v>
                </c:pt>
                <c:pt idx="8893">
                  <c:v>320</c:v>
                </c:pt>
                <c:pt idx="8894">
                  <c:v>320</c:v>
                </c:pt>
                <c:pt idx="8895">
                  <c:v>320</c:v>
                </c:pt>
                <c:pt idx="8896">
                  <c:v>320</c:v>
                </c:pt>
                <c:pt idx="8897">
                  <c:v>320</c:v>
                </c:pt>
                <c:pt idx="8898">
                  <c:v>320</c:v>
                </c:pt>
                <c:pt idx="8899">
                  <c:v>320</c:v>
                </c:pt>
                <c:pt idx="8900">
                  <c:v>300</c:v>
                </c:pt>
                <c:pt idx="8901">
                  <c:v>300</c:v>
                </c:pt>
                <c:pt idx="8902">
                  <c:v>292</c:v>
                </c:pt>
                <c:pt idx="8903">
                  <c:v>292</c:v>
                </c:pt>
                <c:pt idx="8904">
                  <c:v>292</c:v>
                </c:pt>
                <c:pt idx="8905">
                  <c:v>280</c:v>
                </c:pt>
                <c:pt idx="8906">
                  <c:v>280</c:v>
                </c:pt>
                <c:pt idx="8907">
                  <c:v>261</c:v>
                </c:pt>
                <c:pt idx="8908">
                  <c:v>261</c:v>
                </c:pt>
                <c:pt idx="8909">
                  <c:v>261</c:v>
                </c:pt>
                <c:pt idx="8910">
                  <c:v>261</c:v>
                </c:pt>
                <c:pt idx="8911">
                  <c:v>261</c:v>
                </c:pt>
                <c:pt idx="8912">
                  <c:v>261</c:v>
                </c:pt>
                <c:pt idx="8913">
                  <c:v>261</c:v>
                </c:pt>
                <c:pt idx="8914">
                  <c:v>261</c:v>
                </c:pt>
                <c:pt idx="8915">
                  <c:v>261</c:v>
                </c:pt>
                <c:pt idx="8916">
                  <c:v>261</c:v>
                </c:pt>
                <c:pt idx="8917">
                  <c:v>261</c:v>
                </c:pt>
                <c:pt idx="8918">
                  <c:v>261</c:v>
                </c:pt>
                <c:pt idx="8919">
                  <c:v>261</c:v>
                </c:pt>
                <c:pt idx="8920">
                  <c:v>261</c:v>
                </c:pt>
                <c:pt idx="8921">
                  <c:v>261</c:v>
                </c:pt>
                <c:pt idx="8922">
                  <c:v>261</c:v>
                </c:pt>
                <c:pt idx="8923">
                  <c:v>261</c:v>
                </c:pt>
                <c:pt idx="8924">
                  <c:v>261</c:v>
                </c:pt>
                <c:pt idx="8925">
                  <c:v>261</c:v>
                </c:pt>
                <c:pt idx="8926">
                  <c:v>261</c:v>
                </c:pt>
                <c:pt idx="8927">
                  <c:v>261</c:v>
                </c:pt>
                <c:pt idx="8928">
                  <c:v>261</c:v>
                </c:pt>
                <c:pt idx="8929">
                  <c:v>261</c:v>
                </c:pt>
                <c:pt idx="8930">
                  <c:v>261</c:v>
                </c:pt>
                <c:pt idx="8931">
                  <c:v>261</c:v>
                </c:pt>
                <c:pt idx="8932">
                  <c:v>261</c:v>
                </c:pt>
                <c:pt idx="8933">
                  <c:v>261</c:v>
                </c:pt>
                <c:pt idx="8934">
                  <c:v>261</c:v>
                </c:pt>
                <c:pt idx="8935">
                  <c:v>253</c:v>
                </c:pt>
                <c:pt idx="8936">
                  <c:v>253</c:v>
                </c:pt>
                <c:pt idx="8937">
                  <c:v>253</c:v>
                </c:pt>
                <c:pt idx="8938">
                  <c:v>253</c:v>
                </c:pt>
                <c:pt idx="8939">
                  <c:v>250</c:v>
                </c:pt>
                <c:pt idx="8940">
                  <c:v>250</c:v>
                </c:pt>
                <c:pt idx="8941">
                  <c:v>250</c:v>
                </c:pt>
                <c:pt idx="8942">
                  <c:v>250</c:v>
                </c:pt>
                <c:pt idx="8943">
                  <c:v>250</c:v>
                </c:pt>
                <c:pt idx="8944">
                  <c:v>250</c:v>
                </c:pt>
                <c:pt idx="8945">
                  <c:v>250</c:v>
                </c:pt>
                <c:pt idx="8946">
                  <c:v>250</c:v>
                </c:pt>
                <c:pt idx="8947">
                  <c:v>250</c:v>
                </c:pt>
                <c:pt idx="8948">
                  <c:v>250</c:v>
                </c:pt>
                <c:pt idx="8949">
                  <c:v>228</c:v>
                </c:pt>
                <c:pt idx="8950">
                  <c:v>225</c:v>
                </c:pt>
                <c:pt idx="8951">
                  <c:v>225</c:v>
                </c:pt>
                <c:pt idx="8952">
                  <c:v>225</c:v>
                </c:pt>
                <c:pt idx="8953">
                  <c:v>225</c:v>
                </c:pt>
                <c:pt idx="8954">
                  <c:v>220</c:v>
                </c:pt>
                <c:pt idx="8955">
                  <c:v>217</c:v>
                </c:pt>
                <c:pt idx="8956">
                  <c:v>210</c:v>
                </c:pt>
                <c:pt idx="8957">
                  <c:v>210</c:v>
                </c:pt>
                <c:pt idx="8958">
                  <c:v>210</c:v>
                </c:pt>
                <c:pt idx="8959">
                  <c:v>210</c:v>
                </c:pt>
                <c:pt idx="8960">
                  <c:v>210</c:v>
                </c:pt>
                <c:pt idx="8961">
                  <c:v>210</c:v>
                </c:pt>
                <c:pt idx="8962">
                  <c:v>210</c:v>
                </c:pt>
                <c:pt idx="8963">
                  <c:v>207</c:v>
                </c:pt>
                <c:pt idx="8964">
                  <c:v>207</c:v>
                </c:pt>
                <c:pt idx="8965">
                  <c:v>207</c:v>
                </c:pt>
                <c:pt idx="8966">
                  <c:v>207</c:v>
                </c:pt>
                <c:pt idx="8967">
                  <c:v>207</c:v>
                </c:pt>
                <c:pt idx="8968">
                  <c:v>207</c:v>
                </c:pt>
                <c:pt idx="8969">
                  <c:v>201</c:v>
                </c:pt>
                <c:pt idx="8970">
                  <c:v>201</c:v>
                </c:pt>
                <c:pt idx="8971">
                  <c:v>201</c:v>
                </c:pt>
                <c:pt idx="8972">
                  <c:v>201</c:v>
                </c:pt>
                <c:pt idx="8973">
                  <c:v>201</c:v>
                </c:pt>
                <c:pt idx="8974">
                  <c:v>201</c:v>
                </c:pt>
                <c:pt idx="8975">
                  <c:v>200</c:v>
                </c:pt>
                <c:pt idx="8976">
                  <c:v>200</c:v>
                </c:pt>
                <c:pt idx="8977">
                  <c:v>200</c:v>
                </c:pt>
                <c:pt idx="8978">
                  <c:v>200</c:v>
                </c:pt>
                <c:pt idx="8979">
                  <c:v>196</c:v>
                </c:pt>
                <c:pt idx="8980">
                  <c:v>196</c:v>
                </c:pt>
                <c:pt idx="8981">
                  <c:v>196</c:v>
                </c:pt>
                <c:pt idx="8982">
                  <c:v>196</c:v>
                </c:pt>
                <c:pt idx="8983">
                  <c:v>195</c:v>
                </c:pt>
                <c:pt idx="8984">
                  <c:v>195</c:v>
                </c:pt>
                <c:pt idx="8985">
                  <c:v>195</c:v>
                </c:pt>
                <c:pt idx="8986">
                  <c:v>195</c:v>
                </c:pt>
                <c:pt idx="8987">
                  <c:v>195</c:v>
                </c:pt>
                <c:pt idx="8988">
                  <c:v>195</c:v>
                </c:pt>
                <c:pt idx="8989">
                  <c:v>195</c:v>
                </c:pt>
                <c:pt idx="8990">
                  <c:v>195</c:v>
                </c:pt>
                <c:pt idx="8991">
                  <c:v>190</c:v>
                </c:pt>
                <c:pt idx="8992">
                  <c:v>190</c:v>
                </c:pt>
                <c:pt idx="8993">
                  <c:v>190</c:v>
                </c:pt>
                <c:pt idx="8994">
                  <c:v>190</c:v>
                </c:pt>
                <c:pt idx="8995">
                  <c:v>190</c:v>
                </c:pt>
                <c:pt idx="8996">
                  <c:v>150</c:v>
                </c:pt>
                <c:pt idx="8997">
                  <c:v>150</c:v>
                </c:pt>
                <c:pt idx="8998">
                  <c:v>150</c:v>
                </c:pt>
                <c:pt idx="8999">
                  <c:v>150</c:v>
                </c:pt>
                <c:pt idx="9000">
                  <c:v>150</c:v>
                </c:pt>
                <c:pt idx="9001">
                  <c:v>150</c:v>
                </c:pt>
                <c:pt idx="9002">
                  <c:v>140</c:v>
                </c:pt>
                <c:pt idx="9003">
                  <c:v>140</c:v>
                </c:pt>
                <c:pt idx="9004">
                  <c:v>140</c:v>
                </c:pt>
                <c:pt idx="9005">
                  <c:v>640</c:v>
                </c:pt>
                <c:pt idx="9006">
                  <c:v>640</c:v>
                </c:pt>
                <c:pt idx="9007">
                  <c:v>621</c:v>
                </c:pt>
                <c:pt idx="9008">
                  <c:v>621</c:v>
                </c:pt>
                <c:pt idx="9009">
                  <c:v>621</c:v>
                </c:pt>
                <c:pt idx="9010">
                  <c:v>621</c:v>
                </c:pt>
                <c:pt idx="9011">
                  <c:v>610</c:v>
                </c:pt>
                <c:pt idx="9012">
                  <c:v>580</c:v>
                </c:pt>
                <c:pt idx="9013">
                  <c:v>570</c:v>
                </c:pt>
                <c:pt idx="9014">
                  <c:v>570</c:v>
                </c:pt>
                <c:pt idx="9015">
                  <c:v>526</c:v>
                </c:pt>
                <c:pt idx="9016">
                  <c:v>526</c:v>
                </c:pt>
                <c:pt idx="9017">
                  <c:v>526</c:v>
                </c:pt>
                <c:pt idx="9018">
                  <c:v>526</c:v>
                </c:pt>
                <c:pt idx="9019">
                  <c:v>520</c:v>
                </c:pt>
                <c:pt idx="9020">
                  <c:v>520</c:v>
                </c:pt>
                <c:pt idx="9021">
                  <c:v>520</c:v>
                </c:pt>
                <c:pt idx="9022">
                  <c:v>443</c:v>
                </c:pt>
                <c:pt idx="9023">
                  <c:v>443</c:v>
                </c:pt>
                <c:pt idx="9024">
                  <c:v>430</c:v>
                </c:pt>
                <c:pt idx="9025">
                  <c:v>430</c:v>
                </c:pt>
                <c:pt idx="9026">
                  <c:v>430</c:v>
                </c:pt>
                <c:pt idx="9027">
                  <c:v>430</c:v>
                </c:pt>
                <c:pt idx="9028">
                  <c:v>430</c:v>
                </c:pt>
                <c:pt idx="9029">
                  <c:v>430</c:v>
                </c:pt>
                <c:pt idx="9030">
                  <c:v>430</c:v>
                </c:pt>
                <c:pt idx="9031">
                  <c:v>430</c:v>
                </c:pt>
                <c:pt idx="9032">
                  <c:v>430</c:v>
                </c:pt>
                <c:pt idx="9033">
                  <c:v>430</c:v>
                </c:pt>
                <c:pt idx="9034">
                  <c:v>430</c:v>
                </c:pt>
                <c:pt idx="9035">
                  <c:v>430</c:v>
                </c:pt>
                <c:pt idx="9036">
                  <c:v>430</c:v>
                </c:pt>
                <c:pt idx="9037">
                  <c:v>430</c:v>
                </c:pt>
                <c:pt idx="9038">
                  <c:v>420</c:v>
                </c:pt>
                <c:pt idx="9039">
                  <c:v>420</c:v>
                </c:pt>
                <c:pt idx="9040">
                  <c:v>420</c:v>
                </c:pt>
                <c:pt idx="9041">
                  <c:v>420</c:v>
                </c:pt>
                <c:pt idx="9042">
                  <c:v>420</c:v>
                </c:pt>
                <c:pt idx="9043">
                  <c:v>420</c:v>
                </c:pt>
                <c:pt idx="9044">
                  <c:v>415</c:v>
                </c:pt>
                <c:pt idx="9045">
                  <c:v>415</c:v>
                </c:pt>
                <c:pt idx="9046">
                  <c:v>350</c:v>
                </c:pt>
                <c:pt idx="9047">
                  <c:v>350</c:v>
                </c:pt>
                <c:pt idx="9048">
                  <c:v>350</c:v>
                </c:pt>
                <c:pt idx="9049">
                  <c:v>335</c:v>
                </c:pt>
                <c:pt idx="9050">
                  <c:v>335</c:v>
                </c:pt>
                <c:pt idx="9051">
                  <c:v>335</c:v>
                </c:pt>
                <c:pt idx="9052">
                  <c:v>335</c:v>
                </c:pt>
                <c:pt idx="9053">
                  <c:v>335</c:v>
                </c:pt>
                <c:pt idx="9054">
                  <c:v>250</c:v>
                </c:pt>
                <c:pt idx="9055">
                  <c:v>250</c:v>
                </c:pt>
                <c:pt idx="9056">
                  <c:v>250</c:v>
                </c:pt>
                <c:pt idx="9057">
                  <c:v>228</c:v>
                </c:pt>
                <c:pt idx="9058">
                  <c:v>228</c:v>
                </c:pt>
                <c:pt idx="9059">
                  <c:v>707</c:v>
                </c:pt>
                <c:pt idx="9060">
                  <c:v>707</c:v>
                </c:pt>
                <c:pt idx="9061">
                  <c:v>624</c:v>
                </c:pt>
                <c:pt idx="9062">
                  <c:v>624</c:v>
                </c:pt>
                <c:pt idx="9063">
                  <c:v>624</c:v>
                </c:pt>
                <c:pt idx="9064">
                  <c:v>568</c:v>
                </c:pt>
                <c:pt idx="9065">
                  <c:v>568</c:v>
                </c:pt>
                <c:pt idx="9066">
                  <c:v>568</c:v>
                </c:pt>
                <c:pt idx="9067">
                  <c:v>568</c:v>
                </c:pt>
                <c:pt idx="9068">
                  <c:v>568</c:v>
                </c:pt>
                <c:pt idx="9069">
                  <c:v>568</c:v>
                </c:pt>
                <c:pt idx="9070">
                  <c:v>563</c:v>
                </c:pt>
                <c:pt idx="9071">
                  <c:v>563</c:v>
                </c:pt>
                <c:pt idx="9072">
                  <c:v>563</c:v>
                </c:pt>
                <c:pt idx="9073">
                  <c:v>563</c:v>
                </c:pt>
                <c:pt idx="9074">
                  <c:v>563</c:v>
                </c:pt>
                <c:pt idx="9075">
                  <c:v>563</c:v>
                </c:pt>
                <c:pt idx="9076">
                  <c:v>563</c:v>
                </c:pt>
                <c:pt idx="9077">
                  <c:v>563</c:v>
                </c:pt>
                <c:pt idx="9078">
                  <c:v>523</c:v>
                </c:pt>
                <c:pt idx="9079">
                  <c:v>454</c:v>
                </c:pt>
                <c:pt idx="9080">
                  <c:v>454</c:v>
                </c:pt>
                <c:pt idx="9081">
                  <c:v>454</c:v>
                </c:pt>
                <c:pt idx="9082">
                  <c:v>454</c:v>
                </c:pt>
                <c:pt idx="9083">
                  <c:v>454</c:v>
                </c:pt>
                <c:pt idx="9084">
                  <c:v>454</c:v>
                </c:pt>
                <c:pt idx="9085">
                  <c:v>454</c:v>
                </c:pt>
                <c:pt idx="9086">
                  <c:v>454</c:v>
                </c:pt>
                <c:pt idx="9087">
                  <c:v>645</c:v>
                </c:pt>
                <c:pt idx="9088">
                  <c:v>645</c:v>
                </c:pt>
                <c:pt idx="9089">
                  <c:v>645</c:v>
                </c:pt>
                <c:pt idx="9090">
                  <c:v>645</c:v>
                </c:pt>
                <c:pt idx="9091">
                  <c:v>645</c:v>
                </c:pt>
                <c:pt idx="9092">
                  <c:v>645</c:v>
                </c:pt>
                <c:pt idx="9093">
                  <c:v>645</c:v>
                </c:pt>
                <c:pt idx="9094">
                  <c:v>626</c:v>
                </c:pt>
                <c:pt idx="9095">
                  <c:v>626</c:v>
                </c:pt>
                <c:pt idx="9096">
                  <c:v>582</c:v>
                </c:pt>
                <c:pt idx="9097">
                  <c:v>567</c:v>
                </c:pt>
                <c:pt idx="9098">
                  <c:v>567</c:v>
                </c:pt>
                <c:pt idx="9099">
                  <c:v>523</c:v>
                </c:pt>
                <c:pt idx="9100">
                  <c:v>523</c:v>
                </c:pt>
                <c:pt idx="9101">
                  <c:v>159</c:v>
                </c:pt>
                <c:pt idx="9102">
                  <c:v>107</c:v>
                </c:pt>
                <c:pt idx="9103">
                  <c:v>278</c:v>
                </c:pt>
                <c:pt idx="9104">
                  <c:v>278</c:v>
                </c:pt>
                <c:pt idx="9105">
                  <c:v>278</c:v>
                </c:pt>
                <c:pt idx="9106">
                  <c:v>278</c:v>
                </c:pt>
                <c:pt idx="9107">
                  <c:v>260</c:v>
                </c:pt>
                <c:pt idx="9108">
                  <c:v>260</c:v>
                </c:pt>
                <c:pt idx="9109">
                  <c:v>260</c:v>
                </c:pt>
                <c:pt idx="9110">
                  <c:v>260</c:v>
                </c:pt>
                <c:pt idx="9111">
                  <c:v>188</c:v>
                </c:pt>
                <c:pt idx="9112">
                  <c:v>165</c:v>
                </c:pt>
                <c:pt idx="9113">
                  <c:v>165</c:v>
                </c:pt>
                <c:pt idx="9114">
                  <c:v>165</c:v>
                </c:pt>
                <c:pt idx="9115">
                  <c:v>165</c:v>
                </c:pt>
                <c:pt idx="9116">
                  <c:v>165</c:v>
                </c:pt>
                <c:pt idx="9117">
                  <c:v>165</c:v>
                </c:pt>
                <c:pt idx="9118">
                  <c:v>165</c:v>
                </c:pt>
                <c:pt idx="9119">
                  <c:v>165</c:v>
                </c:pt>
                <c:pt idx="9120">
                  <c:v>162</c:v>
                </c:pt>
                <c:pt idx="9121">
                  <c:v>162</c:v>
                </c:pt>
                <c:pt idx="9122">
                  <c:v>162</c:v>
                </c:pt>
                <c:pt idx="9123">
                  <c:v>116</c:v>
                </c:pt>
                <c:pt idx="9124">
                  <c:v>116</c:v>
                </c:pt>
                <c:pt idx="9125">
                  <c:v>116</c:v>
                </c:pt>
                <c:pt idx="9126">
                  <c:v>116</c:v>
                </c:pt>
                <c:pt idx="9127">
                  <c:v>116</c:v>
                </c:pt>
                <c:pt idx="9128">
                  <c:v>116</c:v>
                </c:pt>
                <c:pt idx="9129">
                  <c:v>116</c:v>
                </c:pt>
                <c:pt idx="9130">
                  <c:v>116</c:v>
                </c:pt>
                <c:pt idx="9131">
                  <c:v>116</c:v>
                </c:pt>
                <c:pt idx="9132">
                  <c:v>276</c:v>
                </c:pt>
                <c:pt idx="9133">
                  <c:v>268</c:v>
                </c:pt>
                <c:pt idx="9134">
                  <c:v>261</c:v>
                </c:pt>
                <c:pt idx="9135">
                  <c:v>261</c:v>
                </c:pt>
                <c:pt idx="9136">
                  <c:v>261</c:v>
                </c:pt>
                <c:pt idx="9137">
                  <c:v>261</c:v>
                </c:pt>
                <c:pt idx="9138">
                  <c:v>260</c:v>
                </c:pt>
                <c:pt idx="9139">
                  <c:v>260</c:v>
                </c:pt>
                <c:pt idx="9140">
                  <c:v>260</c:v>
                </c:pt>
                <c:pt idx="9141">
                  <c:v>260</c:v>
                </c:pt>
                <c:pt idx="9142">
                  <c:v>210</c:v>
                </c:pt>
                <c:pt idx="9143">
                  <c:v>210</c:v>
                </c:pt>
                <c:pt idx="9144">
                  <c:v>210</c:v>
                </c:pt>
                <c:pt idx="9145">
                  <c:v>210</c:v>
                </c:pt>
                <c:pt idx="9146">
                  <c:v>210</c:v>
                </c:pt>
                <c:pt idx="9147">
                  <c:v>210</c:v>
                </c:pt>
                <c:pt idx="9148">
                  <c:v>210</c:v>
                </c:pt>
                <c:pt idx="9149">
                  <c:v>210</c:v>
                </c:pt>
                <c:pt idx="9150">
                  <c:v>210</c:v>
                </c:pt>
                <c:pt idx="9151">
                  <c:v>207</c:v>
                </c:pt>
                <c:pt idx="9152">
                  <c:v>207</c:v>
                </c:pt>
                <c:pt idx="9153">
                  <c:v>203</c:v>
                </c:pt>
                <c:pt idx="9154">
                  <c:v>203</c:v>
                </c:pt>
                <c:pt idx="9155">
                  <c:v>188</c:v>
                </c:pt>
                <c:pt idx="9156">
                  <c:v>172</c:v>
                </c:pt>
                <c:pt idx="9157">
                  <c:v>172</c:v>
                </c:pt>
                <c:pt idx="9158">
                  <c:v>162</c:v>
                </c:pt>
                <c:pt idx="9159">
                  <c:v>162</c:v>
                </c:pt>
                <c:pt idx="9160">
                  <c:v>162</c:v>
                </c:pt>
                <c:pt idx="9161">
                  <c:v>162</c:v>
                </c:pt>
                <c:pt idx="9162">
                  <c:v>161</c:v>
                </c:pt>
                <c:pt idx="9163">
                  <c:v>161</c:v>
                </c:pt>
                <c:pt idx="9164">
                  <c:v>161</c:v>
                </c:pt>
                <c:pt idx="9165">
                  <c:v>161</c:v>
                </c:pt>
                <c:pt idx="9166">
                  <c:v>161</c:v>
                </c:pt>
                <c:pt idx="9167">
                  <c:v>160</c:v>
                </c:pt>
                <c:pt idx="9168">
                  <c:v>153</c:v>
                </c:pt>
                <c:pt idx="9169">
                  <c:v>153</c:v>
                </c:pt>
                <c:pt idx="9170">
                  <c:v>150</c:v>
                </c:pt>
                <c:pt idx="9171">
                  <c:v>150</c:v>
                </c:pt>
                <c:pt idx="9172">
                  <c:v>150</c:v>
                </c:pt>
                <c:pt idx="9173">
                  <c:v>147</c:v>
                </c:pt>
                <c:pt idx="9174">
                  <c:v>142</c:v>
                </c:pt>
                <c:pt idx="9175">
                  <c:v>140</c:v>
                </c:pt>
                <c:pt idx="9176">
                  <c:v>138</c:v>
                </c:pt>
                <c:pt idx="9177">
                  <c:v>106</c:v>
                </c:pt>
                <c:pt idx="9178">
                  <c:v>560</c:v>
                </c:pt>
                <c:pt idx="9179">
                  <c:v>475</c:v>
                </c:pt>
                <c:pt idx="9180">
                  <c:v>475</c:v>
                </c:pt>
                <c:pt idx="9181">
                  <c:v>420</c:v>
                </c:pt>
                <c:pt idx="9182">
                  <c:v>420</c:v>
                </c:pt>
                <c:pt idx="9183">
                  <c:v>420</c:v>
                </c:pt>
                <c:pt idx="9184">
                  <c:v>420</c:v>
                </c:pt>
                <c:pt idx="9185">
                  <c:v>420</c:v>
                </c:pt>
                <c:pt idx="9186">
                  <c:v>420</c:v>
                </c:pt>
                <c:pt idx="9187">
                  <c:v>420</c:v>
                </c:pt>
                <c:pt idx="9188">
                  <c:v>420</c:v>
                </c:pt>
                <c:pt idx="9189">
                  <c:v>420</c:v>
                </c:pt>
                <c:pt idx="9190">
                  <c:v>390</c:v>
                </c:pt>
                <c:pt idx="9191">
                  <c:v>380</c:v>
                </c:pt>
                <c:pt idx="9192">
                  <c:v>380</c:v>
                </c:pt>
                <c:pt idx="9193">
                  <c:v>380</c:v>
                </c:pt>
                <c:pt idx="9194">
                  <c:v>380</c:v>
                </c:pt>
                <c:pt idx="9195">
                  <c:v>380</c:v>
                </c:pt>
                <c:pt idx="9196">
                  <c:v>380</c:v>
                </c:pt>
                <c:pt idx="9197">
                  <c:v>380</c:v>
                </c:pt>
                <c:pt idx="9198">
                  <c:v>380</c:v>
                </c:pt>
                <c:pt idx="9199">
                  <c:v>365</c:v>
                </c:pt>
                <c:pt idx="9200">
                  <c:v>365</c:v>
                </c:pt>
                <c:pt idx="9201">
                  <c:v>365</c:v>
                </c:pt>
                <c:pt idx="9202">
                  <c:v>365</c:v>
                </c:pt>
                <c:pt idx="9203">
                  <c:v>365</c:v>
                </c:pt>
                <c:pt idx="9204">
                  <c:v>365</c:v>
                </c:pt>
                <c:pt idx="9205">
                  <c:v>365</c:v>
                </c:pt>
                <c:pt idx="9206">
                  <c:v>365</c:v>
                </c:pt>
                <c:pt idx="9207">
                  <c:v>365</c:v>
                </c:pt>
                <c:pt idx="9208">
                  <c:v>365</c:v>
                </c:pt>
                <c:pt idx="9209">
                  <c:v>365</c:v>
                </c:pt>
                <c:pt idx="9210">
                  <c:v>365</c:v>
                </c:pt>
                <c:pt idx="9211">
                  <c:v>365</c:v>
                </c:pt>
                <c:pt idx="9212">
                  <c:v>365</c:v>
                </c:pt>
                <c:pt idx="9213">
                  <c:v>365</c:v>
                </c:pt>
                <c:pt idx="9214">
                  <c:v>355</c:v>
                </c:pt>
                <c:pt idx="9215">
                  <c:v>355</c:v>
                </c:pt>
                <c:pt idx="9216">
                  <c:v>355</c:v>
                </c:pt>
                <c:pt idx="9217">
                  <c:v>355</c:v>
                </c:pt>
                <c:pt idx="9218">
                  <c:v>355</c:v>
                </c:pt>
                <c:pt idx="9219">
                  <c:v>355</c:v>
                </c:pt>
                <c:pt idx="9220">
                  <c:v>355</c:v>
                </c:pt>
                <c:pt idx="9221">
                  <c:v>355</c:v>
                </c:pt>
                <c:pt idx="9222">
                  <c:v>350</c:v>
                </c:pt>
                <c:pt idx="9223">
                  <c:v>337</c:v>
                </c:pt>
                <c:pt idx="9224">
                  <c:v>337</c:v>
                </c:pt>
                <c:pt idx="9225">
                  <c:v>337</c:v>
                </c:pt>
                <c:pt idx="9226">
                  <c:v>310</c:v>
                </c:pt>
                <c:pt idx="9227">
                  <c:v>301</c:v>
                </c:pt>
                <c:pt idx="9228">
                  <c:v>301</c:v>
                </c:pt>
                <c:pt idx="9229">
                  <c:v>301</c:v>
                </c:pt>
                <c:pt idx="9230">
                  <c:v>301</c:v>
                </c:pt>
                <c:pt idx="9231">
                  <c:v>275</c:v>
                </c:pt>
                <c:pt idx="9232">
                  <c:v>268</c:v>
                </c:pt>
                <c:pt idx="9233">
                  <c:v>261</c:v>
                </c:pt>
                <c:pt idx="9234">
                  <c:v>261</c:v>
                </c:pt>
                <c:pt idx="9235">
                  <c:v>261</c:v>
                </c:pt>
                <c:pt idx="9236">
                  <c:v>261</c:v>
                </c:pt>
                <c:pt idx="9237">
                  <c:v>261</c:v>
                </c:pt>
                <c:pt idx="9238">
                  <c:v>261</c:v>
                </c:pt>
                <c:pt idx="9239">
                  <c:v>261</c:v>
                </c:pt>
                <c:pt idx="9240">
                  <c:v>261</c:v>
                </c:pt>
                <c:pt idx="9241">
                  <c:v>261</c:v>
                </c:pt>
                <c:pt idx="9242">
                  <c:v>261</c:v>
                </c:pt>
                <c:pt idx="9243">
                  <c:v>261</c:v>
                </c:pt>
                <c:pt idx="9244">
                  <c:v>261</c:v>
                </c:pt>
                <c:pt idx="9245">
                  <c:v>261</c:v>
                </c:pt>
                <c:pt idx="9246">
                  <c:v>261</c:v>
                </c:pt>
                <c:pt idx="9247">
                  <c:v>261</c:v>
                </c:pt>
                <c:pt idx="9248">
                  <c:v>261</c:v>
                </c:pt>
                <c:pt idx="9249">
                  <c:v>250</c:v>
                </c:pt>
                <c:pt idx="9250">
                  <c:v>250</c:v>
                </c:pt>
                <c:pt idx="9251">
                  <c:v>250</c:v>
                </c:pt>
                <c:pt idx="9252">
                  <c:v>210</c:v>
                </c:pt>
                <c:pt idx="9253">
                  <c:v>210</c:v>
                </c:pt>
                <c:pt idx="9254">
                  <c:v>210</c:v>
                </c:pt>
                <c:pt idx="9255">
                  <c:v>210</c:v>
                </c:pt>
                <c:pt idx="9256">
                  <c:v>210</c:v>
                </c:pt>
                <c:pt idx="9257">
                  <c:v>210</c:v>
                </c:pt>
                <c:pt idx="9258">
                  <c:v>210</c:v>
                </c:pt>
                <c:pt idx="9259">
                  <c:v>210</c:v>
                </c:pt>
                <c:pt idx="9260">
                  <c:v>210</c:v>
                </c:pt>
                <c:pt idx="9261">
                  <c:v>210</c:v>
                </c:pt>
                <c:pt idx="9262">
                  <c:v>210</c:v>
                </c:pt>
                <c:pt idx="9263">
                  <c:v>210</c:v>
                </c:pt>
                <c:pt idx="9264">
                  <c:v>210</c:v>
                </c:pt>
                <c:pt idx="9265">
                  <c:v>210</c:v>
                </c:pt>
                <c:pt idx="9266">
                  <c:v>210</c:v>
                </c:pt>
                <c:pt idx="9267">
                  <c:v>210</c:v>
                </c:pt>
                <c:pt idx="9268">
                  <c:v>210</c:v>
                </c:pt>
                <c:pt idx="9269">
                  <c:v>210</c:v>
                </c:pt>
                <c:pt idx="9270">
                  <c:v>210</c:v>
                </c:pt>
                <c:pt idx="9271">
                  <c:v>210</c:v>
                </c:pt>
                <c:pt idx="9272">
                  <c:v>210</c:v>
                </c:pt>
                <c:pt idx="9273">
                  <c:v>210</c:v>
                </c:pt>
                <c:pt idx="9274">
                  <c:v>210</c:v>
                </c:pt>
                <c:pt idx="9275">
                  <c:v>207</c:v>
                </c:pt>
                <c:pt idx="9276">
                  <c:v>205</c:v>
                </c:pt>
                <c:pt idx="9277">
                  <c:v>205</c:v>
                </c:pt>
                <c:pt idx="9278">
                  <c:v>205</c:v>
                </c:pt>
                <c:pt idx="9279">
                  <c:v>205</c:v>
                </c:pt>
                <c:pt idx="9280">
                  <c:v>205</c:v>
                </c:pt>
                <c:pt idx="9281">
                  <c:v>205</c:v>
                </c:pt>
                <c:pt idx="9282">
                  <c:v>203</c:v>
                </c:pt>
                <c:pt idx="9283">
                  <c:v>203</c:v>
                </c:pt>
                <c:pt idx="9284">
                  <c:v>203</c:v>
                </c:pt>
                <c:pt idx="9285">
                  <c:v>203</c:v>
                </c:pt>
                <c:pt idx="9286">
                  <c:v>200</c:v>
                </c:pt>
                <c:pt idx="9287">
                  <c:v>200</c:v>
                </c:pt>
                <c:pt idx="9288">
                  <c:v>200</c:v>
                </c:pt>
                <c:pt idx="9289">
                  <c:v>200</c:v>
                </c:pt>
                <c:pt idx="9290">
                  <c:v>200</c:v>
                </c:pt>
                <c:pt idx="9291">
                  <c:v>200</c:v>
                </c:pt>
                <c:pt idx="9292">
                  <c:v>200</c:v>
                </c:pt>
                <c:pt idx="9293">
                  <c:v>200</c:v>
                </c:pt>
                <c:pt idx="9294">
                  <c:v>200</c:v>
                </c:pt>
                <c:pt idx="9295">
                  <c:v>200</c:v>
                </c:pt>
                <c:pt idx="9296">
                  <c:v>200</c:v>
                </c:pt>
                <c:pt idx="9297">
                  <c:v>200</c:v>
                </c:pt>
                <c:pt idx="9298">
                  <c:v>200</c:v>
                </c:pt>
                <c:pt idx="9299">
                  <c:v>197</c:v>
                </c:pt>
                <c:pt idx="9300">
                  <c:v>197</c:v>
                </c:pt>
                <c:pt idx="9301">
                  <c:v>197</c:v>
                </c:pt>
                <c:pt idx="9302">
                  <c:v>197</c:v>
                </c:pt>
                <c:pt idx="9303">
                  <c:v>190</c:v>
                </c:pt>
                <c:pt idx="9304">
                  <c:v>190</c:v>
                </c:pt>
                <c:pt idx="9305">
                  <c:v>190</c:v>
                </c:pt>
                <c:pt idx="9306">
                  <c:v>190</c:v>
                </c:pt>
                <c:pt idx="9307">
                  <c:v>190</c:v>
                </c:pt>
                <c:pt idx="9308">
                  <c:v>190</c:v>
                </c:pt>
                <c:pt idx="9309">
                  <c:v>190</c:v>
                </c:pt>
                <c:pt idx="9310">
                  <c:v>190</c:v>
                </c:pt>
                <c:pt idx="9311">
                  <c:v>190</c:v>
                </c:pt>
                <c:pt idx="9312">
                  <c:v>190</c:v>
                </c:pt>
                <c:pt idx="9313">
                  <c:v>190</c:v>
                </c:pt>
                <c:pt idx="9314">
                  <c:v>190</c:v>
                </c:pt>
                <c:pt idx="9315">
                  <c:v>190</c:v>
                </c:pt>
                <c:pt idx="9316">
                  <c:v>190</c:v>
                </c:pt>
                <c:pt idx="9317">
                  <c:v>190</c:v>
                </c:pt>
                <c:pt idx="9318">
                  <c:v>190</c:v>
                </c:pt>
                <c:pt idx="9319">
                  <c:v>190</c:v>
                </c:pt>
                <c:pt idx="9320">
                  <c:v>190</c:v>
                </c:pt>
                <c:pt idx="9321">
                  <c:v>190</c:v>
                </c:pt>
                <c:pt idx="9322">
                  <c:v>190</c:v>
                </c:pt>
                <c:pt idx="9323">
                  <c:v>190</c:v>
                </c:pt>
                <c:pt idx="9324">
                  <c:v>185</c:v>
                </c:pt>
                <c:pt idx="9325">
                  <c:v>185</c:v>
                </c:pt>
                <c:pt idx="9326">
                  <c:v>185</c:v>
                </c:pt>
                <c:pt idx="9327">
                  <c:v>185</c:v>
                </c:pt>
                <c:pt idx="9328">
                  <c:v>185</c:v>
                </c:pt>
                <c:pt idx="9329">
                  <c:v>185</c:v>
                </c:pt>
                <c:pt idx="9330">
                  <c:v>185</c:v>
                </c:pt>
                <c:pt idx="9331">
                  <c:v>185</c:v>
                </c:pt>
                <c:pt idx="9332">
                  <c:v>185</c:v>
                </c:pt>
                <c:pt idx="9333">
                  <c:v>185</c:v>
                </c:pt>
                <c:pt idx="9334">
                  <c:v>185</c:v>
                </c:pt>
                <c:pt idx="9335">
                  <c:v>185</c:v>
                </c:pt>
                <c:pt idx="9336">
                  <c:v>185</c:v>
                </c:pt>
                <c:pt idx="9337">
                  <c:v>185</c:v>
                </c:pt>
                <c:pt idx="9338">
                  <c:v>185</c:v>
                </c:pt>
                <c:pt idx="9339">
                  <c:v>185</c:v>
                </c:pt>
                <c:pt idx="9340">
                  <c:v>177</c:v>
                </c:pt>
                <c:pt idx="9341">
                  <c:v>177</c:v>
                </c:pt>
                <c:pt idx="9342">
                  <c:v>177</c:v>
                </c:pt>
                <c:pt idx="9343">
                  <c:v>172</c:v>
                </c:pt>
                <c:pt idx="9344">
                  <c:v>165</c:v>
                </c:pt>
                <c:pt idx="9345">
                  <c:v>165</c:v>
                </c:pt>
                <c:pt idx="9346">
                  <c:v>165</c:v>
                </c:pt>
                <c:pt idx="9347">
                  <c:v>165</c:v>
                </c:pt>
                <c:pt idx="9348">
                  <c:v>165</c:v>
                </c:pt>
                <c:pt idx="9349">
                  <c:v>165</c:v>
                </c:pt>
                <c:pt idx="9350">
                  <c:v>165</c:v>
                </c:pt>
                <c:pt idx="9351">
                  <c:v>165</c:v>
                </c:pt>
                <c:pt idx="9352">
                  <c:v>165</c:v>
                </c:pt>
                <c:pt idx="9353">
                  <c:v>165</c:v>
                </c:pt>
                <c:pt idx="9354">
                  <c:v>161</c:v>
                </c:pt>
                <c:pt idx="9355">
                  <c:v>161</c:v>
                </c:pt>
                <c:pt idx="9356">
                  <c:v>160</c:v>
                </c:pt>
                <c:pt idx="9357">
                  <c:v>160</c:v>
                </c:pt>
                <c:pt idx="9358">
                  <c:v>160</c:v>
                </c:pt>
                <c:pt idx="9359">
                  <c:v>160</c:v>
                </c:pt>
                <c:pt idx="9360">
                  <c:v>160</c:v>
                </c:pt>
                <c:pt idx="9361">
                  <c:v>155</c:v>
                </c:pt>
                <c:pt idx="9362">
                  <c:v>155</c:v>
                </c:pt>
                <c:pt idx="9363">
                  <c:v>150</c:v>
                </c:pt>
                <c:pt idx="9364">
                  <c:v>150</c:v>
                </c:pt>
                <c:pt idx="9365">
                  <c:v>150</c:v>
                </c:pt>
                <c:pt idx="9366">
                  <c:v>150</c:v>
                </c:pt>
                <c:pt idx="9367">
                  <c:v>150</c:v>
                </c:pt>
                <c:pt idx="9368">
                  <c:v>150</c:v>
                </c:pt>
                <c:pt idx="9369">
                  <c:v>150</c:v>
                </c:pt>
                <c:pt idx="9370">
                  <c:v>143</c:v>
                </c:pt>
                <c:pt idx="9371">
                  <c:v>143</c:v>
                </c:pt>
                <c:pt idx="9372">
                  <c:v>143</c:v>
                </c:pt>
                <c:pt idx="9373">
                  <c:v>143</c:v>
                </c:pt>
                <c:pt idx="9374">
                  <c:v>140</c:v>
                </c:pt>
                <c:pt idx="9375">
                  <c:v>138</c:v>
                </c:pt>
                <c:pt idx="9376">
                  <c:v>116</c:v>
                </c:pt>
                <c:pt idx="9377">
                  <c:v>650</c:v>
                </c:pt>
                <c:pt idx="9378">
                  <c:v>650</c:v>
                </c:pt>
                <c:pt idx="9379">
                  <c:v>610</c:v>
                </c:pt>
                <c:pt idx="9380">
                  <c:v>610</c:v>
                </c:pt>
                <c:pt idx="9381">
                  <c:v>570</c:v>
                </c:pt>
                <c:pt idx="9382">
                  <c:v>563</c:v>
                </c:pt>
                <c:pt idx="9383">
                  <c:v>563</c:v>
                </c:pt>
                <c:pt idx="9384">
                  <c:v>563</c:v>
                </c:pt>
                <c:pt idx="9385">
                  <c:v>560</c:v>
                </c:pt>
                <c:pt idx="9386">
                  <c:v>560</c:v>
                </c:pt>
                <c:pt idx="9387">
                  <c:v>560</c:v>
                </c:pt>
                <c:pt idx="9388">
                  <c:v>560</c:v>
                </c:pt>
                <c:pt idx="9389">
                  <c:v>560</c:v>
                </c:pt>
                <c:pt idx="9390">
                  <c:v>560</c:v>
                </c:pt>
                <c:pt idx="9391">
                  <c:v>560</c:v>
                </c:pt>
                <c:pt idx="9392">
                  <c:v>560</c:v>
                </c:pt>
                <c:pt idx="9393">
                  <c:v>552</c:v>
                </c:pt>
                <c:pt idx="9394">
                  <c:v>552</c:v>
                </c:pt>
                <c:pt idx="9395">
                  <c:v>552</c:v>
                </c:pt>
                <c:pt idx="9396">
                  <c:v>552</c:v>
                </c:pt>
                <c:pt idx="9397">
                  <c:v>550</c:v>
                </c:pt>
                <c:pt idx="9398">
                  <c:v>500</c:v>
                </c:pt>
                <c:pt idx="9399">
                  <c:v>450</c:v>
                </c:pt>
                <c:pt idx="9400">
                  <c:v>420</c:v>
                </c:pt>
                <c:pt idx="9401">
                  <c:v>420</c:v>
                </c:pt>
                <c:pt idx="9402">
                  <c:v>420</c:v>
                </c:pt>
                <c:pt idx="9403">
                  <c:v>420</c:v>
                </c:pt>
                <c:pt idx="9404">
                  <c:v>420</c:v>
                </c:pt>
                <c:pt idx="9405">
                  <c:v>420</c:v>
                </c:pt>
                <c:pt idx="9406">
                  <c:v>420</c:v>
                </c:pt>
                <c:pt idx="9407">
                  <c:v>420</c:v>
                </c:pt>
                <c:pt idx="9408">
                  <c:v>420</c:v>
                </c:pt>
                <c:pt idx="9409">
                  <c:v>420</c:v>
                </c:pt>
                <c:pt idx="9410">
                  <c:v>415</c:v>
                </c:pt>
                <c:pt idx="9411">
                  <c:v>402</c:v>
                </c:pt>
                <c:pt idx="9412">
                  <c:v>400</c:v>
                </c:pt>
                <c:pt idx="9413">
                  <c:v>400</c:v>
                </c:pt>
                <c:pt idx="9414">
                  <c:v>400</c:v>
                </c:pt>
                <c:pt idx="9415">
                  <c:v>400</c:v>
                </c:pt>
                <c:pt idx="9416">
                  <c:v>400</c:v>
                </c:pt>
                <c:pt idx="9417">
                  <c:v>400</c:v>
                </c:pt>
                <c:pt idx="9418">
                  <c:v>400</c:v>
                </c:pt>
                <c:pt idx="9419">
                  <c:v>400</c:v>
                </c:pt>
                <c:pt idx="9420">
                  <c:v>400</c:v>
                </c:pt>
                <c:pt idx="9421">
                  <c:v>400</c:v>
                </c:pt>
                <c:pt idx="9422">
                  <c:v>400</c:v>
                </c:pt>
                <c:pt idx="9423">
                  <c:v>390</c:v>
                </c:pt>
                <c:pt idx="9424">
                  <c:v>390</c:v>
                </c:pt>
                <c:pt idx="9425">
                  <c:v>390</c:v>
                </c:pt>
                <c:pt idx="9426">
                  <c:v>390</c:v>
                </c:pt>
                <c:pt idx="9427">
                  <c:v>390</c:v>
                </c:pt>
                <c:pt idx="9428">
                  <c:v>390</c:v>
                </c:pt>
                <c:pt idx="9429">
                  <c:v>390</c:v>
                </c:pt>
                <c:pt idx="9430">
                  <c:v>390</c:v>
                </c:pt>
                <c:pt idx="9431">
                  <c:v>390</c:v>
                </c:pt>
                <c:pt idx="9432">
                  <c:v>365</c:v>
                </c:pt>
                <c:pt idx="9433">
                  <c:v>365</c:v>
                </c:pt>
                <c:pt idx="9434">
                  <c:v>365</c:v>
                </c:pt>
                <c:pt idx="9435">
                  <c:v>365</c:v>
                </c:pt>
                <c:pt idx="9436">
                  <c:v>365</c:v>
                </c:pt>
                <c:pt idx="9437">
                  <c:v>345</c:v>
                </c:pt>
                <c:pt idx="9438">
                  <c:v>325</c:v>
                </c:pt>
                <c:pt idx="9439">
                  <c:v>325</c:v>
                </c:pt>
                <c:pt idx="9440">
                  <c:v>325</c:v>
                </c:pt>
                <c:pt idx="9441">
                  <c:v>302</c:v>
                </c:pt>
                <c:pt idx="9442">
                  <c:v>300</c:v>
                </c:pt>
                <c:pt idx="9443">
                  <c:v>300</c:v>
                </c:pt>
                <c:pt idx="9444">
                  <c:v>300</c:v>
                </c:pt>
                <c:pt idx="9445">
                  <c:v>300</c:v>
                </c:pt>
                <c:pt idx="9446">
                  <c:v>300</c:v>
                </c:pt>
                <c:pt idx="9447">
                  <c:v>291</c:v>
                </c:pt>
                <c:pt idx="9448">
                  <c:v>291</c:v>
                </c:pt>
                <c:pt idx="9449">
                  <c:v>291</c:v>
                </c:pt>
                <c:pt idx="9450">
                  <c:v>291</c:v>
                </c:pt>
                <c:pt idx="9451">
                  <c:v>291</c:v>
                </c:pt>
                <c:pt idx="9452">
                  <c:v>291</c:v>
                </c:pt>
                <c:pt idx="9453">
                  <c:v>291</c:v>
                </c:pt>
                <c:pt idx="9454">
                  <c:v>291</c:v>
                </c:pt>
                <c:pt idx="9455">
                  <c:v>291</c:v>
                </c:pt>
                <c:pt idx="9456">
                  <c:v>291</c:v>
                </c:pt>
                <c:pt idx="9457">
                  <c:v>291</c:v>
                </c:pt>
                <c:pt idx="9458">
                  <c:v>291</c:v>
                </c:pt>
                <c:pt idx="9459">
                  <c:v>290</c:v>
                </c:pt>
                <c:pt idx="9460">
                  <c:v>285</c:v>
                </c:pt>
                <c:pt idx="9461">
                  <c:v>285</c:v>
                </c:pt>
                <c:pt idx="9462">
                  <c:v>285</c:v>
                </c:pt>
                <c:pt idx="9463">
                  <c:v>285</c:v>
                </c:pt>
                <c:pt idx="9464">
                  <c:v>285</c:v>
                </c:pt>
                <c:pt idx="9465">
                  <c:v>285</c:v>
                </c:pt>
                <c:pt idx="9466">
                  <c:v>285</c:v>
                </c:pt>
                <c:pt idx="9467">
                  <c:v>285</c:v>
                </c:pt>
                <c:pt idx="9468">
                  <c:v>285</c:v>
                </c:pt>
                <c:pt idx="9469">
                  <c:v>285</c:v>
                </c:pt>
                <c:pt idx="9470">
                  <c:v>285</c:v>
                </c:pt>
                <c:pt idx="9471">
                  <c:v>285</c:v>
                </c:pt>
                <c:pt idx="9472">
                  <c:v>285</c:v>
                </c:pt>
                <c:pt idx="9473">
                  <c:v>285</c:v>
                </c:pt>
                <c:pt idx="9474">
                  <c:v>285</c:v>
                </c:pt>
                <c:pt idx="9475">
                  <c:v>285</c:v>
                </c:pt>
                <c:pt idx="9476">
                  <c:v>285</c:v>
                </c:pt>
                <c:pt idx="9477">
                  <c:v>285</c:v>
                </c:pt>
                <c:pt idx="9478">
                  <c:v>285</c:v>
                </c:pt>
                <c:pt idx="9479">
                  <c:v>285</c:v>
                </c:pt>
                <c:pt idx="9480">
                  <c:v>285</c:v>
                </c:pt>
                <c:pt idx="9481">
                  <c:v>285</c:v>
                </c:pt>
                <c:pt idx="9482">
                  <c:v>285</c:v>
                </c:pt>
                <c:pt idx="9483">
                  <c:v>285</c:v>
                </c:pt>
                <c:pt idx="9484">
                  <c:v>285</c:v>
                </c:pt>
                <c:pt idx="9485">
                  <c:v>285</c:v>
                </c:pt>
                <c:pt idx="9486">
                  <c:v>280</c:v>
                </c:pt>
                <c:pt idx="9487">
                  <c:v>280</c:v>
                </c:pt>
                <c:pt idx="9488">
                  <c:v>275</c:v>
                </c:pt>
                <c:pt idx="9489">
                  <c:v>275</c:v>
                </c:pt>
                <c:pt idx="9490">
                  <c:v>270</c:v>
                </c:pt>
                <c:pt idx="9491">
                  <c:v>270</c:v>
                </c:pt>
                <c:pt idx="9492">
                  <c:v>215</c:v>
                </c:pt>
                <c:pt idx="9493">
                  <c:v>215</c:v>
                </c:pt>
                <c:pt idx="9494">
                  <c:v>215</c:v>
                </c:pt>
                <c:pt idx="9495">
                  <c:v>210</c:v>
                </c:pt>
                <c:pt idx="9496">
                  <c:v>210</c:v>
                </c:pt>
                <c:pt idx="9497">
                  <c:v>210</c:v>
                </c:pt>
                <c:pt idx="9498">
                  <c:v>210</c:v>
                </c:pt>
                <c:pt idx="9499">
                  <c:v>210</c:v>
                </c:pt>
                <c:pt idx="9500">
                  <c:v>210</c:v>
                </c:pt>
                <c:pt idx="9501">
                  <c:v>210</c:v>
                </c:pt>
                <c:pt idx="9502">
                  <c:v>210</c:v>
                </c:pt>
                <c:pt idx="9503">
                  <c:v>210</c:v>
                </c:pt>
                <c:pt idx="9504">
                  <c:v>210</c:v>
                </c:pt>
                <c:pt idx="9505">
                  <c:v>200</c:v>
                </c:pt>
                <c:pt idx="9506">
                  <c:v>200</c:v>
                </c:pt>
                <c:pt idx="9507">
                  <c:v>195</c:v>
                </c:pt>
                <c:pt idx="9508">
                  <c:v>195</c:v>
                </c:pt>
                <c:pt idx="9509">
                  <c:v>195</c:v>
                </c:pt>
                <c:pt idx="9510">
                  <c:v>190</c:v>
                </c:pt>
                <c:pt idx="9511">
                  <c:v>190</c:v>
                </c:pt>
                <c:pt idx="9512">
                  <c:v>190</c:v>
                </c:pt>
                <c:pt idx="9513">
                  <c:v>190</c:v>
                </c:pt>
                <c:pt idx="9514">
                  <c:v>190</c:v>
                </c:pt>
                <c:pt idx="9515">
                  <c:v>190</c:v>
                </c:pt>
                <c:pt idx="9516">
                  <c:v>190</c:v>
                </c:pt>
                <c:pt idx="9517">
                  <c:v>190</c:v>
                </c:pt>
                <c:pt idx="9518">
                  <c:v>621</c:v>
                </c:pt>
                <c:pt idx="9519">
                  <c:v>621</c:v>
                </c:pt>
                <c:pt idx="9520">
                  <c:v>621</c:v>
                </c:pt>
                <c:pt idx="9521">
                  <c:v>621</c:v>
                </c:pt>
                <c:pt idx="9522">
                  <c:v>616</c:v>
                </c:pt>
                <c:pt idx="9523">
                  <c:v>570</c:v>
                </c:pt>
                <c:pt idx="9524">
                  <c:v>570</c:v>
                </c:pt>
                <c:pt idx="9525">
                  <c:v>570</c:v>
                </c:pt>
                <c:pt idx="9526">
                  <c:v>570</c:v>
                </c:pt>
                <c:pt idx="9527">
                  <c:v>570</c:v>
                </c:pt>
                <c:pt idx="9528">
                  <c:v>570</c:v>
                </c:pt>
                <c:pt idx="9529">
                  <c:v>563</c:v>
                </c:pt>
                <c:pt idx="9530">
                  <c:v>563</c:v>
                </c:pt>
                <c:pt idx="9531">
                  <c:v>560</c:v>
                </c:pt>
                <c:pt idx="9532">
                  <c:v>560</c:v>
                </c:pt>
                <c:pt idx="9533">
                  <c:v>560</c:v>
                </c:pt>
                <c:pt idx="9534">
                  <c:v>560</c:v>
                </c:pt>
                <c:pt idx="9535">
                  <c:v>560</c:v>
                </c:pt>
                <c:pt idx="9536">
                  <c:v>550</c:v>
                </c:pt>
                <c:pt idx="9537">
                  <c:v>535</c:v>
                </c:pt>
                <c:pt idx="9538">
                  <c:v>523</c:v>
                </c:pt>
                <c:pt idx="9539">
                  <c:v>454</c:v>
                </c:pt>
                <c:pt idx="9540">
                  <c:v>454</c:v>
                </c:pt>
                <c:pt idx="9541">
                  <c:v>454</c:v>
                </c:pt>
                <c:pt idx="9542">
                  <c:v>454</c:v>
                </c:pt>
                <c:pt idx="9543">
                  <c:v>454</c:v>
                </c:pt>
                <c:pt idx="9544">
                  <c:v>454</c:v>
                </c:pt>
                <c:pt idx="9545">
                  <c:v>454</c:v>
                </c:pt>
                <c:pt idx="9546">
                  <c:v>454</c:v>
                </c:pt>
                <c:pt idx="9547">
                  <c:v>444</c:v>
                </c:pt>
                <c:pt idx="9548">
                  <c:v>444</c:v>
                </c:pt>
                <c:pt idx="9549">
                  <c:v>444</c:v>
                </c:pt>
                <c:pt idx="9550">
                  <c:v>443</c:v>
                </c:pt>
                <c:pt idx="9551">
                  <c:v>420</c:v>
                </c:pt>
                <c:pt idx="9552">
                  <c:v>420</c:v>
                </c:pt>
                <c:pt idx="9553">
                  <c:v>415</c:v>
                </c:pt>
                <c:pt idx="9554">
                  <c:v>295</c:v>
                </c:pt>
                <c:pt idx="9555">
                  <c:v>292</c:v>
                </c:pt>
                <c:pt idx="9556">
                  <c:v>292</c:v>
                </c:pt>
                <c:pt idx="9557">
                  <c:v>626</c:v>
                </c:pt>
                <c:pt idx="9558">
                  <c:v>626</c:v>
                </c:pt>
                <c:pt idx="9559">
                  <c:v>626</c:v>
                </c:pt>
                <c:pt idx="9560">
                  <c:v>616</c:v>
                </c:pt>
                <c:pt idx="9561">
                  <c:v>616</c:v>
                </c:pt>
                <c:pt idx="9562">
                  <c:v>616</c:v>
                </c:pt>
                <c:pt idx="9563">
                  <c:v>582</c:v>
                </c:pt>
                <c:pt idx="9564">
                  <c:v>570</c:v>
                </c:pt>
                <c:pt idx="9565">
                  <c:v>570</c:v>
                </c:pt>
                <c:pt idx="9566">
                  <c:v>567</c:v>
                </c:pt>
                <c:pt idx="9567">
                  <c:v>567</c:v>
                </c:pt>
                <c:pt idx="9568">
                  <c:v>560</c:v>
                </c:pt>
                <c:pt idx="9569">
                  <c:v>560</c:v>
                </c:pt>
                <c:pt idx="9570">
                  <c:v>550</c:v>
                </c:pt>
                <c:pt idx="9571">
                  <c:v>550</c:v>
                </c:pt>
                <c:pt idx="9572">
                  <c:v>550</c:v>
                </c:pt>
                <c:pt idx="9573">
                  <c:v>550</c:v>
                </c:pt>
                <c:pt idx="9574">
                  <c:v>550</c:v>
                </c:pt>
                <c:pt idx="9575">
                  <c:v>430</c:v>
                </c:pt>
                <c:pt idx="9576">
                  <c:v>430</c:v>
                </c:pt>
                <c:pt idx="9577">
                  <c:v>430</c:v>
                </c:pt>
                <c:pt idx="9578">
                  <c:v>430</c:v>
                </c:pt>
                <c:pt idx="9579">
                  <c:v>480</c:v>
                </c:pt>
                <c:pt idx="9580">
                  <c:v>480</c:v>
                </c:pt>
                <c:pt idx="9581">
                  <c:v>165</c:v>
                </c:pt>
                <c:pt idx="9582">
                  <c:v>155</c:v>
                </c:pt>
                <c:pt idx="9583">
                  <c:v>215</c:v>
                </c:pt>
                <c:pt idx="9584">
                  <c:v>215</c:v>
                </c:pt>
                <c:pt idx="9585">
                  <c:v>215</c:v>
                </c:pt>
                <c:pt idx="9586">
                  <c:v>174</c:v>
                </c:pt>
                <c:pt idx="9587">
                  <c:v>174</c:v>
                </c:pt>
                <c:pt idx="9588">
                  <c:v>174</c:v>
                </c:pt>
                <c:pt idx="9589">
                  <c:v>174</c:v>
                </c:pt>
                <c:pt idx="9590">
                  <c:v>174</c:v>
                </c:pt>
                <c:pt idx="9591">
                  <c:v>165</c:v>
                </c:pt>
                <c:pt idx="9592">
                  <c:v>165</c:v>
                </c:pt>
                <c:pt idx="9593">
                  <c:v>155</c:v>
                </c:pt>
                <c:pt idx="9594">
                  <c:v>155</c:v>
                </c:pt>
                <c:pt idx="9595">
                  <c:v>134</c:v>
                </c:pt>
                <c:pt idx="9596">
                  <c:v>134</c:v>
                </c:pt>
                <c:pt idx="9597">
                  <c:v>107</c:v>
                </c:pt>
                <c:pt idx="9598">
                  <c:v>380</c:v>
                </c:pt>
                <c:pt idx="9599">
                  <c:v>380</c:v>
                </c:pt>
                <c:pt idx="9600">
                  <c:v>380</c:v>
                </c:pt>
                <c:pt idx="9601">
                  <c:v>380</c:v>
                </c:pt>
                <c:pt idx="9602">
                  <c:v>365</c:v>
                </c:pt>
                <c:pt idx="9603">
                  <c:v>365</c:v>
                </c:pt>
                <c:pt idx="9604">
                  <c:v>365</c:v>
                </c:pt>
                <c:pt idx="9605">
                  <c:v>365</c:v>
                </c:pt>
                <c:pt idx="9606">
                  <c:v>365</c:v>
                </c:pt>
                <c:pt idx="9607">
                  <c:v>340</c:v>
                </c:pt>
                <c:pt idx="9608">
                  <c:v>340</c:v>
                </c:pt>
                <c:pt idx="9609">
                  <c:v>340</c:v>
                </c:pt>
                <c:pt idx="9610">
                  <c:v>310</c:v>
                </c:pt>
                <c:pt idx="9611">
                  <c:v>310</c:v>
                </c:pt>
                <c:pt idx="9612">
                  <c:v>310</c:v>
                </c:pt>
                <c:pt idx="9613">
                  <c:v>310</c:v>
                </c:pt>
                <c:pt idx="9614">
                  <c:v>310</c:v>
                </c:pt>
                <c:pt idx="9615">
                  <c:v>310</c:v>
                </c:pt>
                <c:pt idx="9616">
                  <c:v>310</c:v>
                </c:pt>
                <c:pt idx="9617">
                  <c:v>310</c:v>
                </c:pt>
                <c:pt idx="9618">
                  <c:v>310</c:v>
                </c:pt>
                <c:pt idx="9619">
                  <c:v>285</c:v>
                </c:pt>
                <c:pt idx="9620">
                  <c:v>285</c:v>
                </c:pt>
                <c:pt idx="9621">
                  <c:v>285</c:v>
                </c:pt>
                <c:pt idx="9622">
                  <c:v>285</c:v>
                </c:pt>
                <c:pt idx="9623">
                  <c:v>285</c:v>
                </c:pt>
                <c:pt idx="9624">
                  <c:v>285</c:v>
                </c:pt>
                <c:pt idx="9625">
                  <c:v>285</c:v>
                </c:pt>
                <c:pt idx="9626">
                  <c:v>285</c:v>
                </c:pt>
                <c:pt idx="9627">
                  <c:v>285</c:v>
                </c:pt>
                <c:pt idx="9628">
                  <c:v>285</c:v>
                </c:pt>
                <c:pt idx="9629">
                  <c:v>285</c:v>
                </c:pt>
                <c:pt idx="9630">
                  <c:v>268</c:v>
                </c:pt>
                <c:pt idx="9631">
                  <c:v>261</c:v>
                </c:pt>
                <c:pt idx="9632">
                  <c:v>261</c:v>
                </c:pt>
                <c:pt idx="9633">
                  <c:v>261</c:v>
                </c:pt>
                <c:pt idx="9634">
                  <c:v>261</c:v>
                </c:pt>
                <c:pt idx="9635">
                  <c:v>261</c:v>
                </c:pt>
                <c:pt idx="9636">
                  <c:v>261</c:v>
                </c:pt>
                <c:pt idx="9637">
                  <c:v>236</c:v>
                </c:pt>
                <c:pt idx="9638">
                  <c:v>236</c:v>
                </c:pt>
                <c:pt idx="9639">
                  <c:v>236</c:v>
                </c:pt>
                <c:pt idx="9640">
                  <c:v>236</c:v>
                </c:pt>
                <c:pt idx="9641">
                  <c:v>225</c:v>
                </c:pt>
                <c:pt idx="9642">
                  <c:v>225</c:v>
                </c:pt>
                <c:pt idx="9643">
                  <c:v>225</c:v>
                </c:pt>
                <c:pt idx="9644">
                  <c:v>210</c:v>
                </c:pt>
                <c:pt idx="9645">
                  <c:v>210</c:v>
                </c:pt>
                <c:pt idx="9646">
                  <c:v>210</c:v>
                </c:pt>
                <c:pt idx="9647">
                  <c:v>210</c:v>
                </c:pt>
                <c:pt idx="9648">
                  <c:v>210</c:v>
                </c:pt>
                <c:pt idx="9649">
                  <c:v>210</c:v>
                </c:pt>
                <c:pt idx="9650">
                  <c:v>210</c:v>
                </c:pt>
                <c:pt idx="9651">
                  <c:v>207</c:v>
                </c:pt>
                <c:pt idx="9652">
                  <c:v>207</c:v>
                </c:pt>
                <c:pt idx="9653">
                  <c:v>207</c:v>
                </c:pt>
                <c:pt idx="9654">
                  <c:v>207</c:v>
                </c:pt>
                <c:pt idx="9655">
                  <c:v>207</c:v>
                </c:pt>
                <c:pt idx="9656">
                  <c:v>207</c:v>
                </c:pt>
                <c:pt idx="9657">
                  <c:v>207</c:v>
                </c:pt>
                <c:pt idx="9658">
                  <c:v>207</c:v>
                </c:pt>
                <c:pt idx="9659">
                  <c:v>207</c:v>
                </c:pt>
                <c:pt idx="9660">
                  <c:v>207</c:v>
                </c:pt>
                <c:pt idx="9661">
                  <c:v>207</c:v>
                </c:pt>
                <c:pt idx="9662">
                  <c:v>207</c:v>
                </c:pt>
                <c:pt idx="9663">
                  <c:v>207</c:v>
                </c:pt>
                <c:pt idx="9664">
                  <c:v>207</c:v>
                </c:pt>
                <c:pt idx="9665">
                  <c:v>207</c:v>
                </c:pt>
                <c:pt idx="9666">
                  <c:v>205</c:v>
                </c:pt>
                <c:pt idx="9667">
                  <c:v>205</c:v>
                </c:pt>
                <c:pt idx="9668">
                  <c:v>205</c:v>
                </c:pt>
                <c:pt idx="9669">
                  <c:v>205</c:v>
                </c:pt>
                <c:pt idx="9670">
                  <c:v>205</c:v>
                </c:pt>
                <c:pt idx="9671">
                  <c:v>205</c:v>
                </c:pt>
                <c:pt idx="9672">
                  <c:v>205</c:v>
                </c:pt>
                <c:pt idx="9673">
                  <c:v>205</c:v>
                </c:pt>
                <c:pt idx="9674">
                  <c:v>205</c:v>
                </c:pt>
                <c:pt idx="9675">
                  <c:v>205</c:v>
                </c:pt>
                <c:pt idx="9676">
                  <c:v>205</c:v>
                </c:pt>
                <c:pt idx="9677">
                  <c:v>202</c:v>
                </c:pt>
                <c:pt idx="9678">
                  <c:v>202</c:v>
                </c:pt>
                <c:pt idx="9679">
                  <c:v>202</c:v>
                </c:pt>
                <c:pt idx="9680">
                  <c:v>202</c:v>
                </c:pt>
                <c:pt idx="9681">
                  <c:v>202</c:v>
                </c:pt>
                <c:pt idx="9682">
                  <c:v>202</c:v>
                </c:pt>
                <c:pt idx="9683">
                  <c:v>202</c:v>
                </c:pt>
                <c:pt idx="9684">
                  <c:v>202</c:v>
                </c:pt>
                <c:pt idx="9685">
                  <c:v>197</c:v>
                </c:pt>
                <c:pt idx="9686">
                  <c:v>197</c:v>
                </c:pt>
                <c:pt idx="9687">
                  <c:v>190</c:v>
                </c:pt>
                <c:pt idx="9688">
                  <c:v>190</c:v>
                </c:pt>
                <c:pt idx="9689">
                  <c:v>190</c:v>
                </c:pt>
                <c:pt idx="9690">
                  <c:v>190</c:v>
                </c:pt>
                <c:pt idx="9691">
                  <c:v>177</c:v>
                </c:pt>
                <c:pt idx="9692">
                  <c:v>177</c:v>
                </c:pt>
                <c:pt idx="9693">
                  <c:v>177</c:v>
                </c:pt>
                <c:pt idx="9694">
                  <c:v>177</c:v>
                </c:pt>
                <c:pt idx="9695">
                  <c:v>177</c:v>
                </c:pt>
                <c:pt idx="9696">
                  <c:v>174</c:v>
                </c:pt>
                <c:pt idx="9697">
                  <c:v>174</c:v>
                </c:pt>
                <c:pt idx="9698">
                  <c:v>174</c:v>
                </c:pt>
                <c:pt idx="9699">
                  <c:v>174</c:v>
                </c:pt>
                <c:pt idx="9700">
                  <c:v>165</c:v>
                </c:pt>
                <c:pt idx="9701">
                  <c:v>165</c:v>
                </c:pt>
                <c:pt idx="9702">
                  <c:v>165</c:v>
                </c:pt>
                <c:pt idx="9703">
                  <c:v>165</c:v>
                </c:pt>
                <c:pt idx="9704">
                  <c:v>161</c:v>
                </c:pt>
                <c:pt idx="9705">
                  <c:v>161</c:v>
                </c:pt>
                <c:pt idx="9706">
                  <c:v>161</c:v>
                </c:pt>
                <c:pt idx="9707">
                  <c:v>161</c:v>
                </c:pt>
                <c:pt idx="9708">
                  <c:v>160</c:v>
                </c:pt>
                <c:pt idx="9709">
                  <c:v>160</c:v>
                </c:pt>
                <c:pt idx="9710">
                  <c:v>160</c:v>
                </c:pt>
                <c:pt idx="9711">
                  <c:v>160</c:v>
                </c:pt>
                <c:pt idx="9712">
                  <c:v>160</c:v>
                </c:pt>
                <c:pt idx="9713">
                  <c:v>160</c:v>
                </c:pt>
                <c:pt idx="9714">
                  <c:v>160</c:v>
                </c:pt>
                <c:pt idx="9715">
                  <c:v>150</c:v>
                </c:pt>
                <c:pt idx="9716">
                  <c:v>150</c:v>
                </c:pt>
                <c:pt idx="9717">
                  <c:v>144</c:v>
                </c:pt>
                <c:pt idx="9718">
                  <c:v>144</c:v>
                </c:pt>
                <c:pt idx="9719">
                  <c:v>138</c:v>
                </c:pt>
                <c:pt idx="9720">
                  <c:v>138</c:v>
                </c:pt>
                <c:pt idx="9721">
                  <c:v>106</c:v>
                </c:pt>
                <c:pt idx="9722">
                  <c:v>580</c:v>
                </c:pt>
                <c:pt idx="9723">
                  <c:v>580</c:v>
                </c:pt>
                <c:pt idx="9724">
                  <c:v>567</c:v>
                </c:pt>
                <c:pt idx="9725">
                  <c:v>567</c:v>
                </c:pt>
                <c:pt idx="9726">
                  <c:v>567</c:v>
                </c:pt>
                <c:pt idx="9727">
                  <c:v>567</c:v>
                </c:pt>
                <c:pt idx="9728">
                  <c:v>567</c:v>
                </c:pt>
                <c:pt idx="9729">
                  <c:v>567</c:v>
                </c:pt>
                <c:pt idx="9730">
                  <c:v>556</c:v>
                </c:pt>
                <c:pt idx="9731">
                  <c:v>556</c:v>
                </c:pt>
                <c:pt idx="9732">
                  <c:v>556</c:v>
                </c:pt>
                <c:pt idx="9733">
                  <c:v>556</c:v>
                </c:pt>
                <c:pt idx="9734">
                  <c:v>556</c:v>
                </c:pt>
                <c:pt idx="9735">
                  <c:v>556</c:v>
                </c:pt>
                <c:pt idx="9736">
                  <c:v>556</c:v>
                </c:pt>
                <c:pt idx="9737">
                  <c:v>550</c:v>
                </c:pt>
                <c:pt idx="9738">
                  <c:v>550</c:v>
                </c:pt>
                <c:pt idx="9739">
                  <c:v>550</c:v>
                </c:pt>
                <c:pt idx="9740">
                  <c:v>510</c:v>
                </c:pt>
                <c:pt idx="9741">
                  <c:v>510</c:v>
                </c:pt>
                <c:pt idx="9742">
                  <c:v>510</c:v>
                </c:pt>
                <c:pt idx="9743">
                  <c:v>510</c:v>
                </c:pt>
                <c:pt idx="9744">
                  <c:v>510</c:v>
                </c:pt>
                <c:pt idx="9745">
                  <c:v>510</c:v>
                </c:pt>
                <c:pt idx="9746">
                  <c:v>510</c:v>
                </c:pt>
                <c:pt idx="9747">
                  <c:v>510</c:v>
                </c:pt>
                <c:pt idx="9748">
                  <c:v>510</c:v>
                </c:pt>
                <c:pt idx="9749">
                  <c:v>510</c:v>
                </c:pt>
                <c:pt idx="9750">
                  <c:v>510</c:v>
                </c:pt>
                <c:pt idx="9751">
                  <c:v>510</c:v>
                </c:pt>
                <c:pt idx="9752">
                  <c:v>510</c:v>
                </c:pt>
                <c:pt idx="9753">
                  <c:v>510</c:v>
                </c:pt>
                <c:pt idx="9754">
                  <c:v>424</c:v>
                </c:pt>
                <c:pt idx="9755">
                  <c:v>402</c:v>
                </c:pt>
                <c:pt idx="9756">
                  <c:v>400</c:v>
                </c:pt>
                <c:pt idx="9757">
                  <c:v>400</c:v>
                </c:pt>
                <c:pt idx="9758">
                  <c:v>390</c:v>
                </c:pt>
                <c:pt idx="9759">
                  <c:v>390</c:v>
                </c:pt>
                <c:pt idx="9760">
                  <c:v>390</c:v>
                </c:pt>
                <c:pt idx="9761">
                  <c:v>362</c:v>
                </c:pt>
                <c:pt idx="9762">
                  <c:v>340</c:v>
                </c:pt>
                <c:pt idx="9763">
                  <c:v>340</c:v>
                </c:pt>
                <c:pt idx="9764">
                  <c:v>340</c:v>
                </c:pt>
                <c:pt idx="9765">
                  <c:v>340</c:v>
                </c:pt>
                <c:pt idx="9766">
                  <c:v>340</c:v>
                </c:pt>
                <c:pt idx="9767">
                  <c:v>340</c:v>
                </c:pt>
                <c:pt idx="9768">
                  <c:v>340</c:v>
                </c:pt>
                <c:pt idx="9769">
                  <c:v>315</c:v>
                </c:pt>
                <c:pt idx="9770">
                  <c:v>310</c:v>
                </c:pt>
                <c:pt idx="9771">
                  <c:v>310</c:v>
                </c:pt>
                <c:pt idx="9772">
                  <c:v>310</c:v>
                </c:pt>
                <c:pt idx="9773">
                  <c:v>310</c:v>
                </c:pt>
                <c:pt idx="9774">
                  <c:v>310</c:v>
                </c:pt>
                <c:pt idx="9775">
                  <c:v>310</c:v>
                </c:pt>
                <c:pt idx="9776">
                  <c:v>310</c:v>
                </c:pt>
                <c:pt idx="9777">
                  <c:v>310</c:v>
                </c:pt>
                <c:pt idx="9778">
                  <c:v>310</c:v>
                </c:pt>
                <c:pt idx="9779">
                  <c:v>310</c:v>
                </c:pt>
                <c:pt idx="9780">
                  <c:v>310</c:v>
                </c:pt>
                <c:pt idx="9781">
                  <c:v>310</c:v>
                </c:pt>
                <c:pt idx="9782">
                  <c:v>310</c:v>
                </c:pt>
                <c:pt idx="9783">
                  <c:v>310</c:v>
                </c:pt>
                <c:pt idx="9784">
                  <c:v>303</c:v>
                </c:pt>
                <c:pt idx="9785">
                  <c:v>302</c:v>
                </c:pt>
                <c:pt idx="9786">
                  <c:v>302</c:v>
                </c:pt>
                <c:pt idx="9787">
                  <c:v>302</c:v>
                </c:pt>
                <c:pt idx="9788">
                  <c:v>302</c:v>
                </c:pt>
                <c:pt idx="9789">
                  <c:v>302</c:v>
                </c:pt>
                <c:pt idx="9790">
                  <c:v>300</c:v>
                </c:pt>
                <c:pt idx="9791">
                  <c:v>300</c:v>
                </c:pt>
                <c:pt idx="9792">
                  <c:v>300</c:v>
                </c:pt>
                <c:pt idx="9793">
                  <c:v>295</c:v>
                </c:pt>
                <c:pt idx="9794">
                  <c:v>295</c:v>
                </c:pt>
                <c:pt idx="9795">
                  <c:v>295</c:v>
                </c:pt>
                <c:pt idx="9796">
                  <c:v>295</c:v>
                </c:pt>
                <c:pt idx="9797">
                  <c:v>295</c:v>
                </c:pt>
                <c:pt idx="9798">
                  <c:v>295</c:v>
                </c:pt>
                <c:pt idx="9799">
                  <c:v>295</c:v>
                </c:pt>
                <c:pt idx="9800">
                  <c:v>295</c:v>
                </c:pt>
                <c:pt idx="9801">
                  <c:v>295</c:v>
                </c:pt>
                <c:pt idx="9802">
                  <c:v>295</c:v>
                </c:pt>
                <c:pt idx="9803">
                  <c:v>295</c:v>
                </c:pt>
                <c:pt idx="9804">
                  <c:v>295</c:v>
                </c:pt>
                <c:pt idx="9805">
                  <c:v>295</c:v>
                </c:pt>
                <c:pt idx="9806">
                  <c:v>295</c:v>
                </c:pt>
                <c:pt idx="9807">
                  <c:v>295</c:v>
                </c:pt>
                <c:pt idx="9808">
                  <c:v>295</c:v>
                </c:pt>
                <c:pt idx="9809">
                  <c:v>295</c:v>
                </c:pt>
                <c:pt idx="9810">
                  <c:v>295</c:v>
                </c:pt>
                <c:pt idx="9811">
                  <c:v>295</c:v>
                </c:pt>
                <c:pt idx="9812">
                  <c:v>295</c:v>
                </c:pt>
                <c:pt idx="9813">
                  <c:v>295</c:v>
                </c:pt>
                <c:pt idx="9814">
                  <c:v>295</c:v>
                </c:pt>
                <c:pt idx="9815">
                  <c:v>295</c:v>
                </c:pt>
                <c:pt idx="9816">
                  <c:v>295</c:v>
                </c:pt>
                <c:pt idx="9817">
                  <c:v>295</c:v>
                </c:pt>
                <c:pt idx="9818">
                  <c:v>295</c:v>
                </c:pt>
                <c:pt idx="9819">
                  <c:v>292</c:v>
                </c:pt>
                <c:pt idx="9820">
                  <c:v>292</c:v>
                </c:pt>
                <c:pt idx="9821">
                  <c:v>292</c:v>
                </c:pt>
                <c:pt idx="9822">
                  <c:v>291</c:v>
                </c:pt>
                <c:pt idx="9823">
                  <c:v>291</c:v>
                </c:pt>
                <c:pt idx="9824">
                  <c:v>291</c:v>
                </c:pt>
                <c:pt idx="9825">
                  <c:v>291</c:v>
                </c:pt>
                <c:pt idx="9826">
                  <c:v>291</c:v>
                </c:pt>
                <c:pt idx="9827">
                  <c:v>291</c:v>
                </c:pt>
                <c:pt idx="9828">
                  <c:v>282</c:v>
                </c:pt>
                <c:pt idx="9829">
                  <c:v>282</c:v>
                </c:pt>
                <c:pt idx="9830">
                  <c:v>275</c:v>
                </c:pt>
                <c:pt idx="9831">
                  <c:v>275</c:v>
                </c:pt>
                <c:pt idx="9832">
                  <c:v>275</c:v>
                </c:pt>
                <c:pt idx="9833">
                  <c:v>275</c:v>
                </c:pt>
                <c:pt idx="9834">
                  <c:v>275</c:v>
                </c:pt>
                <c:pt idx="9835">
                  <c:v>275</c:v>
                </c:pt>
                <c:pt idx="9836">
                  <c:v>275</c:v>
                </c:pt>
                <c:pt idx="9837">
                  <c:v>275</c:v>
                </c:pt>
                <c:pt idx="9838">
                  <c:v>275</c:v>
                </c:pt>
                <c:pt idx="9839">
                  <c:v>275</c:v>
                </c:pt>
                <c:pt idx="9840">
                  <c:v>275</c:v>
                </c:pt>
                <c:pt idx="9841">
                  <c:v>275</c:v>
                </c:pt>
                <c:pt idx="9842">
                  <c:v>275</c:v>
                </c:pt>
                <c:pt idx="9843">
                  <c:v>275</c:v>
                </c:pt>
                <c:pt idx="9844">
                  <c:v>275</c:v>
                </c:pt>
                <c:pt idx="9845">
                  <c:v>275</c:v>
                </c:pt>
                <c:pt idx="9846">
                  <c:v>275</c:v>
                </c:pt>
                <c:pt idx="9847">
                  <c:v>275</c:v>
                </c:pt>
                <c:pt idx="9848">
                  <c:v>275</c:v>
                </c:pt>
                <c:pt idx="9849">
                  <c:v>275</c:v>
                </c:pt>
                <c:pt idx="9850">
                  <c:v>275</c:v>
                </c:pt>
                <c:pt idx="9851">
                  <c:v>275</c:v>
                </c:pt>
                <c:pt idx="9852">
                  <c:v>275</c:v>
                </c:pt>
                <c:pt idx="9853">
                  <c:v>275</c:v>
                </c:pt>
                <c:pt idx="9854">
                  <c:v>275</c:v>
                </c:pt>
                <c:pt idx="9855">
                  <c:v>275</c:v>
                </c:pt>
                <c:pt idx="9856">
                  <c:v>275</c:v>
                </c:pt>
                <c:pt idx="9857">
                  <c:v>275</c:v>
                </c:pt>
                <c:pt idx="9858">
                  <c:v>275</c:v>
                </c:pt>
                <c:pt idx="9859">
                  <c:v>275</c:v>
                </c:pt>
                <c:pt idx="9860">
                  <c:v>275</c:v>
                </c:pt>
                <c:pt idx="9861">
                  <c:v>275</c:v>
                </c:pt>
                <c:pt idx="9862">
                  <c:v>275</c:v>
                </c:pt>
                <c:pt idx="9863">
                  <c:v>275</c:v>
                </c:pt>
                <c:pt idx="9864">
                  <c:v>275</c:v>
                </c:pt>
                <c:pt idx="9865">
                  <c:v>275</c:v>
                </c:pt>
                <c:pt idx="9866">
                  <c:v>275</c:v>
                </c:pt>
                <c:pt idx="9867">
                  <c:v>275</c:v>
                </c:pt>
                <c:pt idx="9868">
                  <c:v>275</c:v>
                </c:pt>
                <c:pt idx="9869">
                  <c:v>275</c:v>
                </c:pt>
                <c:pt idx="9870">
                  <c:v>275</c:v>
                </c:pt>
                <c:pt idx="9871">
                  <c:v>275</c:v>
                </c:pt>
                <c:pt idx="9872">
                  <c:v>275</c:v>
                </c:pt>
                <c:pt idx="9873">
                  <c:v>275</c:v>
                </c:pt>
                <c:pt idx="9874">
                  <c:v>275</c:v>
                </c:pt>
                <c:pt idx="9875">
                  <c:v>275</c:v>
                </c:pt>
                <c:pt idx="9876">
                  <c:v>275</c:v>
                </c:pt>
                <c:pt idx="9877">
                  <c:v>275</c:v>
                </c:pt>
                <c:pt idx="9878">
                  <c:v>275</c:v>
                </c:pt>
                <c:pt idx="9879">
                  <c:v>270</c:v>
                </c:pt>
                <c:pt idx="9880">
                  <c:v>268</c:v>
                </c:pt>
                <c:pt idx="9881">
                  <c:v>261</c:v>
                </c:pt>
                <c:pt idx="9882">
                  <c:v>261</c:v>
                </c:pt>
                <c:pt idx="9883">
                  <c:v>261</c:v>
                </c:pt>
                <c:pt idx="9884">
                  <c:v>261</c:v>
                </c:pt>
                <c:pt idx="9885">
                  <c:v>240</c:v>
                </c:pt>
                <c:pt idx="9886">
                  <c:v>235</c:v>
                </c:pt>
                <c:pt idx="9887">
                  <c:v>235</c:v>
                </c:pt>
                <c:pt idx="9888">
                  <c:v>230</c:v>
                </c:pt>
                <c:pt idx="9889">
                  <c:v>230</c:v>
                </c:pt>
                <c:pt idx="9890">
                  <c:v>205</c:v>
                </c:pt>
                <c:pt idx="9891">
                  <c:v>203</c:v>
                </c:pt>
                <c:pt idx="9892">
                  <c:v>203</c:v>
                </c:pt>
                <c:pt idx="9893">
                  <c:v>203</c:v>
                </c:pt>
                <c:pt idx="9894">
                  <c:v>200</c:v>
                </c:pt>
                <c:pt idx="9895">
                  <c:v>200</c:v>
                </c:pt>
                <c:pt idx="9896">
                  <c:v>200</c:v>
                </c:pt>
                <c:pt idx="9897">
                  <c:v>200</c:v>
                </c:pt>
                <c:pt idx="9898">
                  <c:v>200</c:v>
                </c:pt>
                <c:pt idx="9899">
                  <c:v>200</c:v>
                </c:pt>
                <c:pt idx="9900">
                  <c:v>200</c:v>
                </c:pt>
                <c:pt idx="9901">
                  <c:v>200</c:v>
                </c:pt>
                <c:pt idx="9902">
                  <c:v>200</c:v>
                </c:pt>
                <c:pt idx="9903">
                  <c:v>200</c:v>
                </c:pt>
                <c:pt idx="9904">
                  <c:v>195</c:v>
                </c:pt>
                <c:pt idx="9905">
                  <c:v>195</c:v>
                </c:pt>
                <c:pt idx="9906">
                  <c:v>195</c:v>
                </c:pt>
                <c:pt idx="9907">
                  <c:v>195</c:v>
                </c:pt>
                <c:pt idx="9908">
                  <c:v>195</c:v>
                </c:pt>
                <c:pt idx="9909">
                  <c:v>195</c:v>
                </c:pt>
                <c:pt idx="9910">
                  <c:v>190</c:v>
                </c:pt>
                <c:pt idx="9911">
                  <c:v>190</c:v>
                </c:pt>
                <c:pt idx="9912">
                  <c:v>190</c:v>
                </c:pt>
                <c:pt idx="9913">
                  <c:v>190</c:v>
                </c:pt>
                <c:pt idx="9914">
                  <c:v>190</c:v>
                </c:pt>
                <c:pt idx="9915">
                  <c:v>190</c:v>
                </c:pt>
                <c:pt idx="9916">
                  <c:v>190</c:v>
                </c:pt>
                <c:pt idx="9917">
                  <c:v>190</c:v>
                </c:pt>
                <c:pt idx="9918">
                  <c:v>190</c:v>
                </c:pt>
                <c:pt idx="9919">
                  <c:v>190</c:v>
                </c:pt>
                <c:pt idx="9920">
                  <c:v>190</c:v>
                </c:pt>
                <c:pt idx="9921">
                  <c:v>190</c:v>
                </c:pt>
                <c:pt idx="9922">
                  <c:v>190</c:v>
                </c:pt>
                <c:pt idx="9923">
                  <c:v>190</c:v>
                </c:pt>
                <c:pt idx="9924">
                  <c:v>190</c:v>
                </c:pt>
                <c:pt idx="9925">
                  <c:v>190</c:v>
                </c:pt>
                <c:pt idx="9926">
                  <c:v>190</c:v>
                </c:pt>
                <c:pt idx="9927">
                  <c:v>160</c:v>
                </c:pt>
                <c:pt idx="9928">
                  <c:v>160</c:v>
                </c:pt>
                <c:pt idx="9929">
                  <c:v>160</c:v>
                </c:pt>
                <c:pt idx="9930">
                  <c:v>583</c:v>
                </c:pt>
                <c:pt idx="9931">
                  <c:v>583</c:v>
                </c:pt>
                <c:pt idx="9932">
                  <c:v>583</c:v>
                </c:pt>
                <c:pt idx="9933">
                  <c:v>583</c:v>
                </c:pt>
                <c:pt idx="9934">
                  <c:v>583</c:v>
                </c:pt>
                <c:pt idx="9935">
                  <c:v>583</c:v>
                </c:pt>
                <c:pt idx="9936">
                  <c:v>565</c:v>
                </c:pt>
                <c:pt idx="9937">
                  <c:v>565</c:v>
                </c:pt>
                <c:pt idx="9938">
                  <c:v>550</c:v>
                </c:pt>
                <c:pt idx="9939">
                  <c:v>540</c:v>
                </c:pt>
                <c:pt idx="9940">
                  <c:v>540</c:v>
                </c:pt>
                <c:pt idx="9941">
                  <c:v>540</c:v>
                </c:pt>
                <c:pt idx="9942">
                  <c:v>510</c:v>
                </c:pt>
                <c:pt idx="9943">
                  <c:v>510</c:v>
                </c:pt>
                <c:pt idx="9944">
                  <c:v>510</c:v>
                </c:pt>
                <c:pt idx="9945">
                  <c:v>510</c:v>
                </c:pt>
                <c:pt idx="9946">
                  <c:v>510</c:v>
                </c:pt>
                <c:pt idx="9947">
                  <c:v>510</c:v>
                </c:pt>
                <c:pt idx="9948">
                  <c:v>510</c:v>
                </c:pt>
                <c:pt idx="9949">
                  <c:v>510</c:v>
                </c:pt>
                <c:pt idx="9950">
                  <c:v>510</c:v>
                </c:pt>
                <c:pt idx="9951">
                  <c:v>510</c:v>
                </c:pt>
                <c:pt idx="9952">
                  <c:v>510</c:v>
                </c:pt>
                <c:pt idx="9953">
                  <c:v>510</c:v>
                </c:pt>
                <c:pt idx="9954">
                  <c:v>510</c:v>
                </c:pt>
                <c:pt idx="9955">
                  <c:v>510</c:v>
                </c:pt>
                <c:pt idx="9956">
                  <c:v>510</c:v>
                </c:pt>
                <c:pt idx="9957">
                  <c:v>510</c:v>
                </c:pt>
                <c:pt idx="9958">
                  <c:v>510</c:v>
                </c:pt>
                <c:pt idx="9959">
                  <c:v>510</c:v>
                </c:pt>
                <c:pt idx="9960">
                  <c:v>510</c:v>
                </c:pt>
                <c:pt idx="9961">
                  <c:v>510</c:v>
                </c:pt>
                <c:pt idx="9962">
                  <c:v>510</c:v>
                </c:pt>
                <c:pt idx="9963">
                  <c:v>510</c:v>
                </c:pt>
                <c:pt idx="9964">
                  <c:v>510</c:v>
                </c:pt>
                <c:pt idx="9965">
                  <c:v>510</c:v>
                </c:pt>
                <c:pt idx="9966">
                  <c:v>510</c:v>
                </c:pt>
                <c:pt idx="9967">
                  <c:v>510</c:v>
                </c:pt>
                <c:pt idx="9968">
                  <c:v>505</c:v>
                </c:pt>
                <c:pt idx="9969">
                  <c:v>483</c:v>
                </c:pt>
                <c:pt idx="9970">
                  <c:v>483</c:v>
                </c:pt>
                <c:pt idx="9971">
                  <c:v>470</c:v>
                </c:pt>
                <c:pt idx="9972">
                  <c:v>470</c:v>
                </c:pt>
                <c:pt idx="9973">
                  <c:v>470</c:v>
                </c:pt>
                <c:pt idx="9974">
                  <c:v>470</c:v>
                </c:pt>
                <c:pt idx="9975">
                  <c:v>469</c:v>
                </c:pt>
                <c:pt idx="9976">
                  <c:v>469</c:v>
                </c:pt>
                <c:pt idx="9977">
                  <c:v>453</c:v>
                </c:pt>
                <c:pt idx="9978">
                  <c:v>451</c:v>
                </c:pt>
                <c:pt idx="9979">
                  <c:v>430</c:v>
                </c:pt>
                <c:pt idx="9980">
                  <c:v>430</c:v>
                </c:pt>
                <c:pt idx="9981">
                  <c:v>430</c:v>
                </c:pt>
                <c:pt idx="9982">
                  <c:v>430</c:v>
                </c:pt>
                <c:pt idx="9983">
                  <c:v>430</c:v>
                </c:pt>
                <c:pt idx="9984">
                  <c:v>430</c:v>
                </c:pt>
                <c:pt idx="9985">
                  <c:v>430</c:v>
                </c:pt>
                <c:pt idx="9986">
                  <c:v>430</c:v>
                </c:pt>
                <c:pt idx="9987">
                  <c:v>430</c:v>
                </c:pt>
                <c:pt idx="9988">
                  <c:v>430</c:v>
                </c:pt>
                <c:pt idx="9989">
                  <c:v>430</c:v>
                </c:pt>
                <c:pt idx="9990">
                  <c:v>430</c:v>
                </c:pt>
                <c:pt idx="9991">
                  <c:v>430</c:v>
                </c:pt>
                <c:pt idx="9992">
                  <c:v>430</c:v>
                </c:pt>
                <c:pt idx="9993">
                  <c:v>420</c:v>
                </c:pt>
                <c:pt idx="9994">
                  <c:v>420</c:v>
                </c:pt>
                <c:pt idx="9995">
                  <c:v>400</c:v>
                </c:pt>
                <c:pt idx="9996">
                  <c:v>400</c:v>
                </c:pt>
                <c:pt idx="9997">
                  <c:v>375</c:v>
                </c:pt>
                <c:pt idx="9998">
                  <c:v>345</c:v>
                </c:pt>
                <c:pt idx="9999">
                  <c:v>345</c:v>
                </c:pt>
                <c:pt idx="10000">
                  <c:v>345</c:v>
                </c:pt>
                <c:pt idx="10001">
                  <c:v>317</c:v>
                </c:pt>
                <c:pt idx="10002">
                  <c:v>317</c:v>
                </c:pt>
                <c:pt idx="10003">
                  <c:v>317</c:v>
                </c:pt>
                <c:pt idx="10004">
                  <c:v>317</c:v>
                </c:pt>
                <c:pt idx="10005">
                  <c:v>317</c:v>
                </c:pt>
                <c:pt idx="10006">
                  <c:v>317</c:v>
                </c:pt>
                <c:pt idx="10007">
                  <c:v>317</c:v>
                </c:pt>
                <c:pt idx="10008">
                  <c:v>302</c:v>
                </c:pt>
                <c:pt idx="10009">
                  <c:v>300</c:v>
                </c:pt>
                <c:pt idx="10010">
                  <c:v>300</c:v>
                </c:pt>
                <c:pt idx="10011">
                  <c:v>300</c:v>
                </c:pt>
                <c:pt idx="10012">
                  <c:v>300</c:v>
                </c:pt>
                <c:pt idx="10013">
                  <c:v>292</c:v>
                </c:pt>
                <c:pt idx="10014">
                  <c:v>292</c:v>
                </c:pt>
                <c:pt idx="10015">
                  <c:v>292</c:v>
                </c:pt>
                <c:pt idx="10016">
                  <c:v>275</c:v>
                </c:pt>
                <c:pt idx="10017">
                  <c:v>210</c:v>
                </c:pt>
                <c:pt idx="10018">
                  <c:v>210</c:v>
                </c:pt>
                <c:pt idx="10019">
                  <c:v>210</c:v>
                </c:pt>
                <c:pt idx="10020">
                  <c:v>210</c:v>
                </c:pt>
                <c:pt idx="10021">
                  <c:v>210</c:v>
                </c:pt>
                <c:pt idx="10022">
                  <c:v>210</c:v>
                </c:pt>
                <c:pt idx="10023">
                  <c:v>210</c:v>
                </c:pt>
                <c:pt idx="10024">
                  <c:v>210</c:v>
                </c:pt>
                <c:pt idx="10025">
                  <c:v>210</c:v>
                </c:pt>
                <c:pt idx="10026">
                  <c:v>155</c:v>
                </c:pt>
                <c:pt idx="10027">
                  <c:v>645</c:v>
                </c:pt>
                <c:pt idx="10028">
                  <c:v>645</c:v>
                </c:pt>
                <c:pt idx="10029">
                  <c:v>645</c:v>
                </c:pt>
                <c:pt idx="10030">
                  <c:v>645</c:v>
                </c:pt>
                <c:pt idx="10031">
                  <c:v>640</c:v>
                </c:pt>
                <c:pt idx="10032">
                  <c:v>640</c:v>
                </c:pt>
                <c:pt idx="10033">
                  <c:v>640</c:v>
                </c:pt>
                <c:pt idx="10034">
                  <c:v>640</c:v>
                </c:pt>
                <c:pt idx="10035">
                  <c:v>631</c:v>
                </c:pt>
                <c:pt idx="10036">
                  <c:v>621</c:v>
                </c:pt>
                <c:pt idx="10037">
                  <c:v>621</c:v>
                </c:pt>
                <c:pt idx="10038">
                  <c:v>621</c:v>
                </c:pt>
                <c:pt idx="10039">
                  <c:v>621</c:v>
                </c:pt>
                <c:pt idx="10040">
                  <c:v>621</c:v>
                </c:pt>
                <c:pt idx="10041">
                  <c:v>563</c:v>
                </c:pt>
                <c:pt idx="10042">
                  <c:v>550</c:v>
                </c:pt>
                <c:pt idx="10043">
                  <c:v>550</c:v>
                </c:pt>
                <c:pt idx="10044">
                  <c:v>550</c:v>
                </c:pt>
                <c:pt idx="10045">
                  <c:v>550</c:v>
                </c:pt>
                <c:pt idx="10046">
                  <c:v>550</c:v>
                </c:pt>
                <c:pt idx="10047">
                  <c:v>525</c:v>
                </c:pt>
                <c:pt idx="10048">
                  <c:v>525</c:v>
                </c:pt>
                <c:pt idx="10049">
                  <c:v>525</c:v>
                </c:pt>
                <c:pt idx="10050">
                  <c:v>525</c:v>
                </c:pt>
                <c:pt idx="10051">
                  <c:v>500</c:v>
                </c:pt>
                <c:pt idx="10052">
                  <c:v>469</c:v>
                </c:pt>
                <c:pt idx="10053">
                  <c:v>420</c:v>
                </c:pt>
                <c:pt idx="10054">
                  <c:v>394</c:v>
                </c:pt>
                <c:pt idx="10055">
                  <c:v>394</c:v>
                </c:pt>
                <c:pt idx="10056">
                  <c:v>394</c:v>
                </c:pt>
                <c:pt idx="10057">
                  <c:v>322</c:v>
                </c:pt>
                <c:pt idx="10058">
                  <c:v>322</c:v>
                </c:pt>
                <c:pt idx="10059">
                  <c:v>322</c:v>
                </c:pt>
                <c:pt idx="10060">
                  <c:v>567</c:v>
                </c:pt>
                <c:pt idx="10061">
                  <c:v>567</c:v>
                </c:pt>
                <c:pt idx="10062">
                  <c:v>552</c:v>
                </c:pt>
                <c:pt idx="10063">
                  <c:v>552</c:v>
                </c:pt>
                <c:pt idx="10064">
                  <c:v>453</c:v>
                </c:pt>
                <c:pt idx="10065">
                  <c:v>453</c:v>
                </c:pt>
                <c:pt idx="10066">
                  <c:v>453</c:v>
                </c:pt>
                <c:pt idx="10067">
                  <c:v>453</c:v>
                </c:pt>
                <c:pt idx="10068">
                  <c:v>453</c:v>
                </c:pt>
                <c:pt idx="10069">
                  <c:v>453</c:v>
                </c:pt>
                <c:pt idx="10070">
                  <c:v>453</c:v>
                </c:pt>
                <c:pt idx="10071">
                  <c:v>453</c:v>
                </c:pt>
                <c:pt idx="10072">
                  <c:v>453</c:v>
                </c:pt>
                <c:pt idx="10073">
                  <c:v>453</c:v>
                </c:pt>
                <c:pt idx="10074">
                  <c:v>453</c:v>
                </c:pt>
                <c:pt idx="10075">
                  <c:v>453</c:v>
                </c:pt>
                <c:pt idx="10076">
                  <c:v>90</c:v>
                </c:pt>
                <c:pt idx="10077">
                  <c:v>90</c:v>
                </c:pt>
                <c:pt idx="10078">
                  <c:v>450</c:v>
                </c:pt>
                <c:pt idx="10079">
                  <c:v>450</c:v>
                </c:pt>
                <c:pt idx="10080">
                  <c:v>301</c:v>
                </c:pt>
                <c:pt idx="10081">
                  <c:v>301</c:v>
                </c:pt>
                <c:pt idx="10082">
                  <c:v>260</c:v>
                </c:pt>
                <c:pt idx="10083">
                  <c:v>260</c:v>
                </c:pt>
                <c:pt idx="10084">
                  <c:v>260</c:v>
                </c:pt>
                <c:pt idx="10085">
                  <c:v>205</c:v>
                </c:pt>
                <c:pt idx="10086">
                  <c:v>205</c:v>
                </c:pt>
                <c:pt idx="10087">
                  <c:v>201</c:v>
                </c:pt>
                <c:pt idx="10088">
                  <c:v>201</c:v>
                </c:pt>
                <c:pt idx="10089">
                  <c:v>201</c:v>
                </c:pt>
                <c:pt idx="10090">
                  <c:v>201</c:v>
                </c:pt>
                <c:pt idx="10091">
                  <c:v>201</c:v>
                </c:pt>
                <c:pt idx="10092">
                  <c:v>201</c:v>
                </c:pt>
                <c:pt idx="10093">
                  <c:v>190</c:v>
                </c:pt>
                <c:pt idx="10094">
                  <c:v>190</c:v>
                </c:pt>
                <c:pt idx="10095">
                  <c:v>190</c:v>
                </c:pt>
                <c:pt idx="10096">
                  <c:v>190</c:v>
                </c:pt>
                <c:pt idx="10097">
                  <c:v>177</c:v>
                </c:pt>
                <c:pt idx="10098">
                  <c:v>177</c:v>
                </c:pt>
                <c:pt idx="10099">
                  <c:v>160</c:v>
                </c:pt>
                <c:pt idx="10100">
                  <c:v>134</c:v>
                </c:pt>
                <c:pt idx="10101">
                  <c:v>134</c:v>
                </c:pt>
                <c:pt idx="10102">
                  <c:v>134</c:v>
                </c:pt>
                <c:pt idx="10103">
                  <c:v>134</c:v>
                </c:pt>
                <c:pt idx="10104">
                  <c:v>134</c:v>
                </c:pt>
                <c:pt idx="10105">
                  <c:v>134</c:v>
                </c:pt>
                <c:pt idx="10106">
                  <c:v>577</c:v>
                </c:pt>
                <c:pt idx="10107">
                  <c:v>577</c:v>
                </c:pt>
                <c:pt idx="10108">
                  <c:v>449</c:v>
                </c:pt>
                <c:pt idx="10109">
                  <c:v>395</c:v>
                </c:pt>
                <c:pt idx="10110">
                  <c:v>395</c:v>
                </c:pt>
                <c:pt idx="10111">
                  <c:v>315</c:v>
                </c:pt>
                <c:pt idx="10112">
                  <c:v>310</c:v>
                </c:pt>
                <c:pt idx="10113">
                  <c:v>310</c:v>
                </c:pt>
                <c:pt idx="10114">
                  <c:v>310</c:v>
                </c:pt>
                <c:pt idx="10115">
                  <c:v>310</c:v>
                </c:pt>
                <c:pt idx="10116">
                  <c:v>310</c:v>
                </c:pt>
                <c:pt idx="10117">
                  <c:v>310</c:v>
                </c:pt>
                <c:pt idx="10118">
                  <c:v>310</c:v>
                </c:pt>
                <c:pt idx="10119">
                  <c:v>310</c:v>
                </c:pt>
                <c:pt idx="10120">
                  <c:v>310</c:v>
                </c:pt>
                <c:pt idx="10121">
                  <c:v>302</c:v>
                </c:pt>
                <c:pt idx="10122">
                  <c:v>300</c:v>
                </c:pt>
                <c:pt idx="10123">
                  <c:v>285</c:v>
                </c:pt>
                <c:pt idx="10124">
                  <c:v>285</c:v>
                </c:pt>
                <c:pt idx="10125">
                  <c:v>285</c:v>
                </c:pt>
                <c:pt idx="10126">
                  <c:v>285</c:v>
                </c:pt>
                <c:pt idx="10127">
                  <c:v>285</c:v>
                </c:pt>
                <c:pt idx="10128">
                  <c:v>285</c:v>
                </c:pt>
                <c:pt idx="10129">
                  <c:v>285</c:v>
                </c:pt>
                <c:pt idx="10130">
                  <c:v>285</c:v>
                </c:pt>
                <c:pt idx="10131">
                  <c:v>285</c:v>
                </c:pt>
                <c:pt idx="10132">
                  <c:v>285</c:v>
                </c:pt>
                <c:pt idx="10133">
                  <c:v>285</c:v>
                </c:pt>
                <c:pt idx="10134">
                  <c:v>285</c:v>
                </c:pt>
                <c:pt idx="10135">
                  <c:v>285</c:v>
                </c:pt>
                <c:pt idx="10136">
                  <c:v>285</c:v>
                </c:pt>
                <c:pt idx="10137">
                  <c:v>285</c:v>
                </c:pt>
                <c:pt idx="10138">
                  <c:v>285</c:v>
                </c:pt>
                <c:pt idx="10139">
                  <c:v>263</c:v>
                </c:pt>
                <c:pt idx="10140">
                  <c:v>263</c:v>
                </c:pt>
                <c:pt idx="10141">
                  <c:v>263</c:v>
                </c:pt>
                <c:pt idx="10142">
                  <c:v>242</c:v>
                </c:pt>
                <c:pt idx="10143">
                  <c:v>242</c:v>
                </c:pt>
                <c:pt idx="10144">
                  <c:v>240</c:v>
                </c:pt>
                <c:pt idx="10145">
                  <c:v>240</c:v>
                </c:pt>
                <c:pt idx="10146">
                  <c:v>240</c:v>
                </c:pt>
                <c:pt idx="10147">
                  <c:v>239</c:v>
                </c:pt>
                <c:pt idx="10148">
                  <c:v>239</c:v>
                </c:pt>
                <c:pt idx="10149">
                  <c:v>239</c:v>
                </c:pt>
                <c:pt idx="10150">
                  <c:v>239</c:v>
                </c:pt>
                <c:pt idx="10151">
                  <c:v>239</c:v>
                </c:pt>
                <c:pt idx="10152">
                  <c:v>239</c:v>
                </c:pt>
                <c:pt idx="10153">
                  <c:v>239</c:v>
                </c:pt>
                <c:pt idx="10154">
                  <c:v>231</c:v>
                </c:pt>
                <c:pt idx="10155">
                  <c:v>231</c:v>
                </c:pt>
                <c:pt idx="10156">
                  <c:v>228</c:v>
                </c:pt>
                <c:pt idx="10157">
                  <c:v>210</c:v>
                </c:pt>
                <c:pt idx="10158">
                  <c:v>210</c:v>
                </c:pt>
                <c:pt idx="10159">
                  <c:v>210</c:v>
                </c:pt>
                <c:pt idx="10160">
                  <c:v>210</c:v>
                </c:pt>
                <c:pt idx="10161">
                  <c:v>210</c:v>
                </c:pt>
                <c:pt idx="10162">
                  <c:v>210</c:v>
                </c:pt>
                <c:pt idx="10163">
                  <c:v>210</c:v>
                </c:pt>
                <c:pt idx="10164">
                  <c:v>210</c:v>
                </c:pt>
                <c:pt idx="10165">
                  <c:v>210</c:v>
                </c:pt>
                <c:pt idx="10166">
                  <c:v>210</c:v>
                </c:pt>
                <c:pt idx="10167">
                  <c:v>210</c:v>
                </c:pt>
                <c:pt idx="10168">
                  <c:v>210</c:v>
                </c:pt>
                <c:pt idx="10169">
                  <c:v>210</c:v>
                </c:pt>
                <c:pt idx="10170">
                  <c:v>210</c:v>
                </c:pt>
                <c:pt idx="10171">
                  <c:v>210</c:v>
                </c:pt>
                <c:pt idx="10172">
                  <c:v>210</c:v>
                </c:pt>
                <c:pt idx="10173">
                  <c:v>210</c:v>
                </c:pt>
                <c:pt idx="10174">
                  <c:v>210</c:v>
                </c:pt>
                <c:pt idx="10175">
                  <c:v>210</c:v>
                </c:pt>
                <c:pt idx="10176">
                  <c:v>210</c:v>
                </c:pt>
                <c:pt idx="10177">
                  <c:v>210</c:v>
                </c:pt>
                <c:pt idx="10178">
                  <c:v>207</c:v>
                </c:pt>
                <c:pt idx="10179">
                  <c:v>207</c:v>
                </c:pt>
                <c:pt idx="10180">
                  <c:v>203</c:v>
                </c:pt>
                <c:pt idx="10181">
                  <c:v>203</c:v>
                </c:pt>
                <c:pt idx="10182">
                  <c:v>203</c:v>
                </c:pt>
                <c:pt idx="10183">
                  <c:v>203</c:v>
                </c:pt>
                <c:pt idx="10184">
                  <c:v>203</c:v>
                </c:pt>
                <c:pt idx="10185">
                  <c:v>200</c:v>
                </c:pt>
                <c:pt idx="10186">
                  <c:v>200</c:v>
                </c:pt>
                <c:pt idx="10187">
                  <c:v>200</c:v>
                </c:pt>
                <c:pt idx="10188">
                  <c:v>200</c:v>
                </c:pt>
                <c:pt idx="10189">
                  <c:v>200</c:v>
                </c:pt>
                <c:pt idx="10190">
                  <c:v>200</c:v>
                </c:pt>
                <c:pt idx="10191">
                  <c:v>200</c:v>
                </c:pt>
                <c:pt idx="10192">
                  <c:v>200</c:v>
                </c:pt>
                <c:pt idx="10193">
                  <c:v>200</c:v>
                </c:pt>
                <c:pt idx="10194">
                  <c:v>200</c:v>
                </c:pt>
                <c:pt idx="10195">
                  <c:v>200</c:v>
                </c:pt>
                <c:pt idx="10196">
                  <c:v>200</c:v>
                </c:pt>
                <c:pt idx="10197">
                  <c:v>200</c:v>
                </c:pt>
                <c:pt idx="10198">
                  <c:v>190</c:v>
                </c:pt>
                <c:pt idx="10199">
                  <c:v>190</c:v>
                </c:pt>
                <c:pt idx="10200">
                  <c:v>190</c:v>
                </c:pt>
                <c:pt idx="10201">
                  <c:v>190</c:v>
                </c:pt>
                <c:pt idx="10202">
                  <c:v>190</c:v>
                </c:pt>
                <c:pt idx="10203">
                  <c:v>190</c:v>
                </c:pt>
                <c:pt idx="10204">
                  <c:v>190</c:v>
                </c:pt>
                <c:pt idx="10205">
                  <c:v>190</c:v>
                </c:pt>
                <c:pt idx="10206">
                  <c:v>190</c:v>
                </c:pt>
                <c:pt idx="10207">
                  <c:v>190</c:v>
                </c:pt>
                <c:pt idx="10208">
                  <c:v>190</c:v>
                </c:pt>
                <c:pt idx="10209">
                  <c:v>190</c:v>
                </c:pt>
                <c:pt idx="10210">
                  <c:v>190</c:v>
                </c:pt>
                <c:pt idx="10211">
                  <c:v>190</c:v>
                </c:pt>
                <c:pt idx="10212">
                  <c:v>190</c:v>
                </c:pt>
                <c:pt idx="10213">
                  <c:v>190</c:v>
                </c:pt>
                <c:pt idx="10214">
                  <c:v>190</c:v>
                </c:pt>
                <c:pt idx="10215">
                  <c:v>190</c:v>
                </c:pt>
                <c:pt idx="10216">
                  <c:v>190</c:v>
                </c:pt>
                <c:pt idx="10217">
                  <c:v>190</c:v>
                </c:pt>
                <c:pt idx="10218">
                  <c:v>190</c:v>
                </c:pt>
                <c:pt idx="10219">
                  <c:v>190</c:v>
                </c:pt>
                <c:pt idx="10220">
                  <c:v>190</c:v>
                </c:pt>
                <c:pt idx="10221">
                  <c:v>190</c:v>
                </c:pt>
                <c:pt idx="10222">
                  <c:v>160</c:v>
                </c:pt>
                <c:pt idx="10223">
                  <c:v>155</c:v>
                </c:pt>
                <c:pt idx="10224">
                  <c:v>150</c:v>
                </c:pt>
                <c:pt idx="10225">
                  <c:v>150</c:v>
                </c:pt>
                <c:pt idx="10226">
                  <c:v>490</c:v>
                </c:pt>
                <c:pt idx="10227">
                  <c:v>490</c:v>
                </c:pt>
                <c:pt idx="10228">
                  <c:v>429</c:v>
                </c:pt>
                <c:pt idx="10229">
                  <c:v>429</c:v>
                </c:pt>
                <c:pt idx="10230">
                  <c:v>429</c:v>
                </c:pt>
                <c:pt idx="10231">
                  <c:v>425</c:v>
                </c:pt>
                <c:pt idx="10232">
                  <c:v>425</c:v>
                </c:pt>
                <c:pt idx="10233">
                  <c:v>425</c:v>
                </c:pt>
                <c:pt idx="10234">
                  <c:v>403</c:v>
                </c:pt>
                <c:pt idx="10235">
                  <c:v>403</c:v>
                </c:pt>
                <c:pt idx="10236">
                  <c:v>403</c:v>
                </c:pt>
                <c:pt idx="10237">
                  <c:v>403</c:v>
                </c:pt>
                <c:pt idx="10238">
                  <c:v>403</c:v>
                </c:pt>
                <c:pt idx="10239">
                  <c:v>403</c:v>
                </c:pt>
                <c:pt idx="10240">
                  <c:v>403</c:v>
                </c:pt>
                <c:pt idx="10241">
                  <c:v>403</c:v>
                </c:pt>
                <c:pt idx="10242">
                  <c:v>403</c:v>
                </c:pt>
                <c:pt idx="10243">
                  <c:v>400</c:v>
                </c:pt>
                <c:pt idx="10244">
                  <c:v>400</c:v>
                </c:pt>
                <c:pt idx="10245">
                  <c:v>390</c:v>
                </c:pt>
                <c:pt idx="10246">
                  <c:v>390</c:v>
                </c:pt>
                <c:pt idx="10247">
                  <c:v>390</c:v>
                </c:pt>
                <c:pt idx="10248">
                  <c:v>390</c:v>
                </c:pt>
                <c:pt idx="10249">
                  <c:v>390</c:v>
                </c:pt>
                <c:pt idx="10250">
                  <c:v>390</c:v>
                </c:pt>
                <c:pt idx="10251">
                  <c:v>390</c:v>
                </c:pt>
                <c:pt idx="10252">
                  <c:v>383</c:v>
                </c:pt>
                <c:pt idx="10253">
                  <c:v>383</c:v>
                </c:pt>
                <c:pt idx="10254">
                  <c:v>381</c:v>
                </c:pt>
                <c:pt idx="10255">
                  <c:v>381</c:v>
                </c:pt>
                <c:pt idx="10256">
                  <c:v>381</c:v>
                </c:pt>
                <c:pt idx="10257">
                  <c:v>381</c:v>
                </c:pt>
                <c:pt idx="10258">
                  <c:v>381</c:v>
                </c:pt>
                <c:pt idx="10259">
                  <c:v>381</c:v>
                </c:pt>
                <c:pt idx="10260">
                  <c:v>381</c:v>
                </c:pt>
                <c:pt idx="10261">
                  <c:v>381</c:v>
                </c:pt>
                <c:pt idx="10262">
                  <c:v>381</c:v>
                </c:pt>
                <c:pt idx="10263">
                  <c:v>381</c:v>
                </c:pt>
                <c:pt idx="10264">
                  <c:v>381</c:v>
                </c:pt>
                <c:pt idx="10265">
                  <c:v>381</c:v>
                </c:pt>
                <c:pt idx="10266">
                  <c:v>381</c:v>
                </c:pt>
                <c:pt idx="10267">
                  <c:v>381</c:v>
                </c:pt>
                <c:pt idx="10268">
                  <c:v>381</c:v>
                </c:pt>
                <c:pt idx="10269">
                  <c:v>381</c:v>
                </c:pt>
                <c:pt idx="10270">
                  <c:v>381</c:v>
                </c:pt>
                <c:pt idx="10271">
                  <c:v>381</c:v>
                </c:pt>
                <c:pt idx="10272">
                  <c:v>381</c:v>
                </c:pt>
                <c:pt idx="10273">
                  <c:v>381</c:v>
                </c:pt>
                <c:pt idx="10274">
                  <c:v>381</c:v>
                </c:pt>
                <c:pt idx="10275">
                  <c:v>381</c:v>
                </c:pt>
                <c:pt idx="10276">
                  <c:v>381</c:v>
                </c:pt>
                <c:pt idx="10277">
                  <c:v>381</c:v>
                </c:pt>
                <c:pt idx="10278">
                  <c:v>381</c:v>
                </c:pt>
                <c:pt idx="10279">
                  <c:v>381</c:v>
                </c:pt>
                <c:pt idx="10280">
                  <c:v>381</c:v>
                </c:pt>
                <c:pt idx="10281">
                  <c:v>381</c:v>
                </c:pt>
                <c:pt idx="10282">
                  <c:v>381</c:v>
                </c:pt>
                <c:pt idx="10283">
                  <c:v>381</c:v>
                </c:pt>
                <c:pt idx="10284">
                  <c:v>381</c:v>
                </c:pt>
                <c:pt idx="10285">
                  <c:v>381</c:v>
                </c:pt>
                <c:pt idx="10286">
                  <c:v>381</c:v>
                </c:pt>
                <c:pt idx="10287">
                  <c:v>381</c:v>
                </c:pt>
                <c:pt idx="10288">
                  <c:v>381</c:v>
                </c:pt>
                <c:pt idx="10289">
                  <c:v>381</c:v>
                </c:pt>
                <c:pt idx="10290">
                  <c:v>381</c:v>
                </c:pt>
                <c:pt idx="10291">
                  <c:v>381</c:v>
                </c:pt>
                <c:pt idx="10292">
                  <c:v>381</c:v>
                </c:pt>
                <c:pt idx="10293">
                  <c:v>381</c:v>
                </c:pt>
                <c:pt idx="10294">
                  <c:v>381</c:v>
                </c:pt>
                <c:pt idx="10295">
                  <c:v>381</c:v>
                </c:pt>
                <c:pt idx="10296">
                  <c:v>381</c:v>
                </c:pt>
                <c:pt idx="10297">
                  <c:v>381</c:v>
                </c:pt>
                <c:pt idx="10298">
                  <c:v>381</c:v>
                </c:pt>
                <c:pt idx="10299">
                  <c:v>381</c:v>
                </c:pt>
                <c:pt idx="10300">
                  <c:v>381</c:v>
                </c:pt>
                <c:pt idx="10301">
                  <c:v>381</c:v>
                </c:pt>
                <c:pt idx="10302">
                  <c:v>350</c:v>
                </c:pt>
                <c:pt idx="10303">
                  <c:v>317</c:v>
                </c:pt>
                <c:pt idx="10304">
                  <c:v>317</c:v>
                </c:pt>
                <c:pt idx="10305">
                  <c:v>317</c:v>
                </c:pt>
                <c:pt idx="10306">
                  <c:v>317</c:v>
                </c:pt>
                <c:pt idx="10307">
                  <c:v>317</c:v>
                </c:pt>
                <c:pt idx="10308">
                  <c:v>317</c:v>
                </c:pt>
                <c:pt idx="10309">
                  <c:v>317</c:v>
                </c:pt>
                <c:pt idx="10310">
                  <c:v>317</c:v>
                </c:pt>
                <c:pt idx="10311">
                  <c:v>317</c:v>
                </c:pt>
                <c:pt idx="10312">
                  <c:v>317</c:v>
                </c:pt>
                <c:pt idx="10313">
                  <c:v>317</c:v>
                </c:pt>
                <c:pt idx="10314">
                  <c:v>310</c:v>
                </c:pt>
                <c:pt idx="10315">
                  <c:v>310</c:v>
                </c:pt>
                <c:pt idx="10316">
                  <c:v>310</c:v>
                </c:pt>
                <c:pt idx="10317">
                  <c:v>310</c:v>
                </c:pt>
                <c:pt idx="10318">
                  <c:v>310</c:v>
                </c:pt>
                <c:pt idx="10319">
                  <c:v>310</c:v>
                </c:pt>
                <c:pt idx="10320">
                  <c:v>310</c:v>
                </c:pt>
                <c:pt idx="10321">
                  <c:v>310</c:v>
                </c:pt>
                <c:pt idx="10322">
                  <c:v>310</c:v>
                </c:pt>
                <c:pt idx="10323">
                  <c:v>310</c:v>
                </c:pt>
                <c:pt idx="10324">
                  <c:v>310</c:v>
                </c:pt>
                <c:pt idx="10325">
                  <c:v>310</c:v>
                </c:pt>
                <c:pt idx="10326">
                  <c:v>310</c:v>
                </c:pt>
                <c:pt idx="10327">
                  <c:v>310</c:v>
                </c:pt>
                <c:pt idx="10328">
                  <c:v>310</c:v>
                </c:pt>
                <c:pt idx="10329">
                  <c:v>310</c:v>
                </c:pt>
                <c:pt idx="10330">
                  <c:v>310</c:v>
                </c:pt>
                <c:pt idx="10331">
                  <c:v>310</c:v>
                </c:pt>
                <c:pt idx="10332">
                  <c:v>310</c:v>
                </c:pt>
                <c:pt idx="10333">
                  <c:v>310</c:v>
                </c:pt>
                <c:pt idx="10334">
                  <c:v>303</c:v>
                </c:pt>
                <c:pt idx="10335">
                  <c:v>300</c:v>
                </c:pt>
                <c:pt idx="10336">
                  <c:v>300</c:v>
                </c:pt>
                <c:pt idx="10337">
                  <c:v>300</c:v>
                </c:pt>
                <c:pt idx="10338">
                  <c:v>300</c:v>
                </c:pt>
                <c:pt idx="10339">
                  <c:v>300</c:v>
                </c:pt>
                <c:pt idx="10340">
                  <c:v>300</c:v>
                </c:pt>
                <c:pt idx="10341">
                  <c:v>295</c:v>
                </c:pt>
                <c:pt idx="10342">
                  <c:v>295</c:v>
                </c:pt>
                <c:pt idx="10343">
                  <c:v>295</c:v>
                </c:pt>
                <c:pt idx="10344">
                  <c:v>295</c:v>
                </c:pt>
                <c:pt idx="10345">
                  <c:v>291</c:v>
                </c:pt>
                <c:pt idx="10346">
                  <c:v>291</c:v>
                </c:pt>
                <c:pt idx="10347">
                  <c:v>276</c:v>
                </c:pt>
                <c:pt idx="10348">
                  <c:v>276</c:v>
                </c:pt>
                <c:pt idx="10349">
                  <c:v>276</c:v>
                </c:pt>
                <c:pt idx="10350">
                  <c:v>275</c:v>
                </c:pt>
                <c:pt idx="10351">
                  <c:v>275</c:v>
                </c:pt>
                <c:pt idx="10352">
                  <c:v>275</c:v>
                </c:pt>
                <c:pt idx="10353">
                  <c:v>275</c:v>
                </c:pt>
                <c:pt idx="10354">
                  <c:v>275</c:v>
                </c:pt>
                <c:pt idx="10355">
                  <c:v>275</c:v>
                </c:pt>
                <c:pt idx="10356">
                  <c:v>275</c:v>
                </c:pt>
                <c:pt idx="10357">
                  <c:v>275</c:v>
                </c:pt>
                <c:pt idx="10358">
                  <c:v>275</c:v>
                </c:pt>
                <c:pt idx="10359">
                  <c:v>275</c:v>
                </c:pt>
                <c:pt idx="10360">
                  <c:v>275</c:v>
                </c:pt>
                <c:pt idx="10361">
                  <c:v>275</c:v>
                </c:pt>
                <c:pt idx="10362">
                  <c:v>242</c:v>
                </c:pt>
                <c:pt idx="10363">
                  <c:v>242</c:v>
                </c:pt>
                <c:pt idx="10364">
                  <c:v>230</c:v>
                </c:pt>
                <c:pt idx="10365">
                  <c:v>230</c:v>
                </c:pt>
                <c:pt idx="10366">
                  <c:v>220</c:v>
                </c:pt>
                <c:pt idx="10367">
                  <c:v>220</c:v>
                </c:pt>
                <c:pt idx="10368">
                  <c:v>220</c:v>
                </c:pt>
                <c:pt idx="10369">
                  <c:v>220</c:v>
                </c:pt>
                <c:pt idx="10370">
                  <c:v>215</c:v>
                </c:pt>
                <c:pt idx="10371">
                  <c:v>215</c:v>
                </c:pt>
                <c:pt idx="10372">
                  <c:v>215</c:v>
                </c:pt>
                <c:pt idx="10373">
                  <c:v>203</c:v>
                </c:pt>
                <c:pt idx="10374">
                  <c:v>203</c:v>
                </c:pt>
                <c:pt idx="10375">
                  <c:v>203</c:v>
                </c:pt>
                <c:pt idx="10376">
                  <c:v>202</c:v>
                </c:pt>
                <c:pt idx="10377">
                  <c:v>202</c:v>
                </c:pt>
                <c:pt idx="10378">
                  <c:v>202</c:v>
                </c:pt>
                <c:pt idx="10379">
                  <c:v>202</c:v>
                </c:pt>
                <c:pt idx="10380">
                  <c:v>202</c:v>
                </c:pt>
                <c:pt idx="10381">
                  <c:v>202</c:v>
                </c:pt>
                <c:pt idx="10382">
                  <c:v>200</c:v>
                </c:pt>
                <c:pt idx="10383">
                  <c:v>200</c:v>
                </c:pt>
                <c:pt idx="10384">
                  <c:v>200</c:v>
                </c:pt>
                <c:pt idx="10385">
                  <c:v>200</c:v>
                </c:pt>
                <c:pt idx="10386">
                  <c:v>190</c:v>
                </c:pt>
                <c:pt idx="10387">
                  <c:v>190</c:v>
                </c:pt>
                <c:pt idx="10388">
                  <c:v>621</c:v>
                </c:pt>
                <c:pt idx="10389">
                  <c:v>621</c:v>
                </c:pt>
                <c:pt idx="10390">
                  <c:v>621</c:v>
                </c:pt>
                <c:pt idx="10391">
                  <c:v>565</c:v>
                </c:pt>
                <c:pt idx="10392">
                  <c:v>565</c:v>
                </c:pt>
                <c:pt idx="10393">
                  <c:v>565</c:v>
                </c:pt>
                <c:pt idx="10394">
                  <c:v>510</c:v>
                </c:pt>
                <c:pt idx="10395">
                  <c:v>510</c:v>
                </c:pt>
                <c:pt idx="10396">
                  <c:v>510</c:v>
                </c:pt>
                <c:pt idx="10397">
                  <c:v>510</c:v>
                </c:pt>
                <c:pt idx="10398">
                  <c:v>510</c:v>
                </c:pt>
                <c:pt idx="10399">
                  <c:v>510</c:v>
                </c:pt>
                <c:pt idx="10400">
                  <c:v>510</c:v>
                </c:pt>
                <c:pt idx="10401">
                  <c:v>510</c:v>
                </c:pt>
                <c:pt idx="10402">
                  <c:v>510</c:v>
                </c:pt>
                <c:pt idx="10403">
                  <c:v>510</c:v>
                </c:pt>
                <c:pt idx="10404">
                  <c:v>510</c:v>
                </c:pt>
                <c:pt idx="10405">
                  <c:v>475</c:v>
                </c:pt>
                <c:pt idx="10406">
                  <c:v>475</c:v>
                </c:pt>
                <c:pt idx="10407">
                  <c:v>320</c:v>
                </c:pt>
                <c:pt idx="10408">
                  <c:v>320</c:v>
                </c:pt>
                <c:pt idx="10409">
                  <c:v>317</c:v>
                </c:pt>
                <c:pt idx="10410">
                  <c:v>317</c:v>
                </c:pt>
                <c:pt idx="10411">
                  <c:v>317</c:v>
                </c:pt>
                <c:pt idx="10412">
                  <c:v>317</c:v>
                </c:pt>
                <c:pt idx="10413">
                  <c:v>317</c:v>
                </c:pt>
                <c:pt idx="10414">
                  <c:v>317</c:v>
                </c:pt>
                <c:pt idx="10415">
                  <c:v>317</c:v>
                </c:pt>
                <c:pt idx="10416">
                  <c:v>255</c:v>
                </c:pt>
                <c:pt idx="10417">
                  <c:v>255</c:v>
                </c:pt>
                <c:pt idx="10418">
                  <c:v>255</c:v>
                </c:pt>
                <c:pt idx="10419">
                  <c:v>255</c:v>
                </c:pt>
                <c:pt idx="10420">
                  <c:v>230</c:v>
                </c:pt>
                <c:pt idx="10421">
                  <c:v>750</c:v>
                </c:pt>
                <c:pt idx="10422">
                  <c:v>750</c:v>
                </c:pt>
                <c:pt idx="10423">
                  <c:v>720</c:v>
                </c:pt>
                <c:pt idx="10424">
                  <c:v>720</c:v>
                </c:pt>
                <c:pt idx="10425">
                  <c:v>700</c:v>
                </c:pt>
                <c:pt idx="10426">
                  <c:v>700</c:v>
                </c:pt>
                <c:pt idx="10427">
                  <c:v>700</c:v>
                </c:pt>
                <c:pt idx="10428">
                  <c:v>552</c:v>
                </c:pt>
                <c:pt idx="10429">
                  <c:v>530</c:v>
                </c:pt>
                <c:pt idx="10430">
                  <c:v>505</c:v>
                </c:pt>
                <c:pt idx="10431">
                  <c:v>505</c:v>
                </c:pt>
                <c:pt idx="10432">
                  <c:v>505</c:v>
                </c:pt>
                <c:pt idx="10433">
                  <c:v>460</c:v>
                </c:pt>
                <c:pt idx="10434">
                  <c:v>420</c:v>
                </c:pt>
                <c:pt idx="10435">
                  <c:v>401</c:v>
                </c:pt>
                <c:pt idx="10436">
                  <c:v>401</c:v>
                </c:pt>
                <c:pt idx="10437">
                  <c:v>401</c:v>
                </c:pt>
                <c:pt idx="10438">
                  <c:v>390</c:v>
                </c:pt>
                <c:pt idx="10439">
                  <c:v>372</c:v>
                </c:pt>
                <c:pt idx="10440">
                  <c:v>190</c:v>
                </c:pt>
                <c:pt idx="10441">
                  <c:v>190</c:v>
                </c:pt>
                <c:pt idx="10442">
                  <c:v>285</c:v>
                </c:pt>
                <c:pt idx="10443">
                  <c:v>240</c:v>
                </c:pt>
                <c:pt idx="10444">
                  <c:v>228</c:v>
                </c:pt>
                <c:pt idx="10445">
                  <c:v>207</c:v>
                </c:pt>
                <c:pt idx="10446">
                  <c:v>207</c:v>
                </c:pt>
                <c:pt idx="10447">
                  <c:v>207</c:v>
                </c:pt>
                <c:pt idx="10448">
                  <c:v>207</c:v>
                </c:pt>
                <c:pt idx="10449">
                  <c:v>207</c:v>
                </c:pt>
                <c:pt idx="10450">
                  <c:v>203</c:v>
                </c:pt>
                <c:pt idx="10451">
                  <c:v>201</c:v>
                </c:pt>
                <c:pt idx="10452">
                  <c:v>201</c:v>
                </c:pt>
                <c:pt idx="10453">
                  <c:v>200</c:v>
                </c:pt>
                <c:pt idx="10454">
                  <c:v>200</c:v>
                </c:pt>
                <c:pt idx="10455">
                  <c:v>197</c:v>
                </c:pt>
                <c:pt idx="10456">
                  <c:v>197</c:v>
                </c:pt>
                <c:pt idx="10457">
                  <c:v>197</c:v>
                </c:pt>
                <c:pt idx="10458">
                  <c:v>197</c:v>
                </c:pt>
                <c:pt idx="10459">
                  <c:v>197</c:v>
                </c:pt>
                <c:pt idx="10460">
                  <c:v>197</c:v>
                </c:pt>
                <c:pt idx="10461">
                  <c:v>195</c:v>
                </c:pt>
                <c:pt idx="10462">
                  <c:v>195</c:v>
                </c:pt>
                <c:pt idx="10463">
                  <c:v>195</c:v>
                </c:pt>
                <c:pt idx="10464">
                  <c:v>195</c:v>
                </c:pt>
                <c:pt idx="10465">
                  <c:v>180</c:v>
                </c:pt>
                <c:pt idx="10466">
                  <c:v>180</c:v>
                </c:pt>
                <c:pt idx="10467">
                  <c:v>155</c:v>
                </c:pt>
                <c:pt idx="10468">
                  <c:v>155</c:v>
                </c:pt>
                <c:pt idx="10469">
                  <c:v>153</c:v>
                </c:pt>
                <c:pt idx="10470">
                  <c:v>153</c:v>
                </c:pt>
                <c:pt idx="10471">
                  <c:v>150</c:v>
                </c:pt>
                <c:pt idx="10472">
                  <c:v>150</c:v>
                </c:pt>
                <c:pt idx="10473">
                  <c:v>150</c:v>
                </c:pt>
                <c:pt idx="10474">
                  <c:v>150</c:v>
                </c:pt>
                <c:pt idx="10475">
                  <c:v>150</c:v>
                </c:pt>
                <c:pt idx="10476">
                  <c:v>150</c:v>
                </c:pt>
                <c:pt idx="10477">
                  <c:v>150</c:v>
                </c:pt>
                <c:pt idx="10478">
                  <c:v>150</c:v>
                </c:pt>
                <c:pt idx="10479">
                  <c:v>622</c:v>
                </c:pt>
                <c:pt idx="10480">
                  <c:v>597</c:v>
                </c:pt>
                <c:pt idx="10481">
                  <c:v>597</c:v>
                </c:pt>
                <c:pt idx="10482">
                  <c:v>577</c:v>
                </c:pt>
                <c:pt idx="10483">
                  <c:v>577</c:v>
                </c:pt>
                <c:pt idx="10484">
                  <c:v>577</c:v>
                </c:pt>
                <c:pt idx="10485">
                  <c:v>562</c:v>
                </c:pt>
                <c:pt idx="10486">
                  <c:v>562</c:v>
                </c:pt>
                <c:pt idx="10487">
                  <c:v>562</c:v>
                </c:pt>
                <c:pt idx="10488">
                  <c:v>562</c:v>
                </c:pt>
                <c:pt idx="10489">
                  <c:v>562</c:v>
                </c:pt>
                <c:pt idx="10490">
                  <c:v>562</c:v>
                </c:pt>
                <c:pt idx="10491">
                  <c:v>550</c:v>
                </c:pt>
                <c:pt idx="10492">
                  <c:v>550</c:v>
                </c:pt>
                <c:pt idx="10493">
                  <c:v>550</c:v>
                </c:pt>
                <c:pt idx="10494">
                  <c:v>550</c:v>
                </c:pt>
                <c:pt idx="10495">
                  <c:v>550</c:v>
                </c:pt>
                <c:pt idx="10496">
                  <c:v>518</c:v>
                </c:pt>
                <c:pt idx="10497">
                  <c:v>518</c:v>
                </c:pt>
                <c:pt idx="10498">
                  <c:v>518</c:v>
                </c:pt>
                <c:pt idx="10499">
                  <c:v>395</c:v>
                </c:pt>
                <c:pt idx="10500">
                  <c:v>395</c:v>
                </c:pt>
                <c:pt idx="10501">
                  <c:v>381</c:v>
                </c:pt>
                <c:pt idx="10502">
                  <c:v>381</c:v>
                </c:pt>
                <c:pt idx="10503">
                  <c:v>381</c:v>
                </c:pt>
                <c:pt idx="10504">
                  <c:v>381</c:v>
                </c:pt>
                <c:pt idx="10505">
                  <c:v>381</c:v>
                </c:pt>
                <c:pt idx="10506">
                  <c:v>381</c:v>
                </c:pt>
                <c:pt idx="10507">
                  <c:v>381</c:v>
                </c:pt>
                <c:pt idx="10508">
                  <c:v>381</c:v>
                </c:pt>
                <c:pt idx="10509">
                  <c:v>381</c:v>
                </c:pt>
                <c:pt idx="10510">
                  <c:v>381</c:v>
                </c:pt>
                <c:pt idx="10511">
                  <c:v>381</c:v>
                </c:pt>
                <c:pt idx="10512">
                  <c:v>381</c:v>
                </c:pt>
                <c:pt idx="10513">
                  <c:v>381</c:v>
                </c:pt>
                <c:pt idx="10514">
                  <c:v>381</c:v>
                </c:pt>
                <c:pt idx="10515">
                  <c:v>381</c:v>
                </c:pt>
                <c:pt idx="10516">
                  <c:v>381</c:v>
                </c:pt>
                <c:pt idx="10517">
                  <c:v>381</c:v>
                </c:pt>
                <c:pt idx="10518">
                  <c:v>381</c:v>
                </c:pt>
                <c:pt idx="10519">
                  <c:v>381</c:v>
                </c:pt>
                <c:pt idx="10520">
                  <c:v>381</c:v>
                </c:pt>
                <c:pt idx="10521">
                  <c:v>381</c:v>
                </c:pt>
                <c:pt idx="10522">
                  <c:v>381</c:v>
                </c:pt>
                <c:pt idx="10523">
                  <c:v>381</c:v>
                </c:pt>
                <c:pt idx="10524">
                  <c:v>381</c:v>
                </c:pt>
                <c:pt idx="10525">
                  <c:v>381</c:v>
                </c:pt>
                <c:pt idx="10526">
                  <c:v>381</c:v>
                </c:pt>
                <c:pt idx="10527">
                  <c:v>381</c:v>
                </c:pt>
                <c:pt idx="10528">
                  <c:v>381</c:v>
                </c:pt>
                <c:pt idx="10529">
                  <c:v>381</c:v>
                </c:pt>
                <c:pt idx="10530">
                  <c:v>381</c:v>
                </c:pt>
                <c:pt idx="10531">
                  <c:v>381</c:v>
                </c:pt>
                <c:pt idx="10532">
                  <c:v>381</c:v>
                </c:pt>
                <c:pt idx="10533">
                  <c:v>381</c:v>
                </c:pt>
                <c:pt idx="10534">
                  <c:v>381</c:v>
                </c:pt>
                <c:pt idx="10535">
                  <c:v>381</c:v>
                </c:pt>
                <c:pt idx="10536">
                  <c:v>381</c:v>
                </c:pt>
                <c:pt idx="10537">
                  <c:v>381</c:v>
                </c:pt>
                <c:pt idx="10538">
                  <c:v>381</c:v>
                </c:pt>
                <c:pt idx="10539">
                  <c:v>381</c:v>
                </c:pt>
                <c:pt idx="10540">
                  <c:v>381</c:v>
                </c:pt>
                <c:pt idx="10541">
                  <c:v>381</c:v>
                </c:pt>
                <c:pt idx="10542">
                  <c:v>381</c:v>
                </c:pt>
                <c:pt idx="10543">
                  <c:v>381</c:v>
                </c:pt>
                <c:pt idx="10544">
                  <c:v>381</c:v>
                </c:pt>
                <c:pt idx="10545">
                  <c:v>381</c:v>
                </c:pt>
                <c:pt idx="10546">
                  <c:v>381</c:v>
                </c:pt>
                <c:pt idx="10547">
                  <c:v>381</c:v>
                </c:pt>
                <c:pt idx="10548">
                  <c:v>381</c:v>
                </c:pt>
                <c:pt idx="10549">
                  <c:v>381</c:v>
                </c:pt>
                <c:pt idx="10550">
                  <c:v>381</c:v>
                </c:pt>
                <c:pt idx="10551">
                  <c:v>381</c:v>
                </c:pt>
                <c:pt idx="10552">
                  <c:v>381</c:v>
                </c:pt>
                <c:pt idx="10553">
                  <c:v>381</c:v>
                </c:pt>
                <c:pt idx="10554">
                  <c:v>381</c:v>
                </c:pt>
                <c:pt idx="10555">
                  <c:v>381</c:v>
                </c:pt>
                <c:pt idx="10556">
                  <c:v>381</c:v>
                </c:pt>
                <c:pt idx="10557">
                  <c:v>381</c:v>
                </c:pt>
                <c:pt idx="10558">
                  <c:v>381</c:v>
                </c:pt>
                <c:pt idx="10559">
                  <c:v>381</c:v>
                </c:pt>
                <c:pt idx="10560">
                  <c:v>381</c:v>
                </c:pt>
                <c:pt idx="10561">
                  <c:v>381</c:v>
                </c:pt>
                <c:pt idx="10562">
                  <c:v>381</c:v>
                </c:pt>
                <c:pt idx="10563">
                  <c:v>381</c:v>
                </c:pt>
                <c:pt idx="10564">
                  <c:v>381</c:v>
                </c:pt>
                <c:pt idx="10565">
                  <c:v>381</c:v>
                </c:pt>
                <c:pt idx="10566">
                  <c:v>381</c:v>
                </c:pt>
                <c:pt idx="10567">
                  <c:v>381</c:v>
                </c:pt>
                <c:pt idx="10568">
                  <c:v>381</c:v>
                </c:pt>
                <c:pt idx="10569">
                  <c:v>381</c:v>
                </c:pt>
                <c:pt idx="10570">
                  <c:v>381</c:v>
                </c:pt>
                <c:pt idx="10571">
                  <c:v>381</c:v>
                </c:pt>
                <c:pt idx="10572">
                  <c:v>381</c:v>
                </c:pt>
                <c:pt idx="10573">
                  <c:v>381</c:v>
                </c:pt>
                <c:pt idx="10574">
                  <c:v>381</c:v>
                </c:pt>
                <c:pt idx="10575">
                  <c:v>381</c:v>
                </c:pt>
                <c:pt idx="10576">
                  <c:v>381</c:v>
                </c:pt>
                <c:pt idx="10577">
                  <c:v>381</c:v>
                </c:pt>
                <c:pt idx="10578">
                  <c:v>381</c:v>
                </c:pt>
                <c:pt idx="10579">
                  <c:v>381</c:v>
                </c:pt>
                <c:pt idx="10580">
                  <c:v>381</c:v>
                </c:pt>
                <c:pt idx="10581">
                  <c:v>381</c:v>
                </c:pt>
                <c:pt idx="10582">
                  <c:v>381</c:v>
                </c:pt>
                <c:pt idx="10583">
                  <c:v>381</c:v>
                </c:pt>
                <c:pt idx="10584">
                  <c:v>381</c:v>
                </c:pt>
                <c:pt idx="10585">
                  <c:v>381</c:v>
                </c:pt>
                <c:pt idx="10586">
                  <c:v>381</c:v>
                </c:pt>
                <c:pt idx="10587">
                  <c:v>381</c:v>
                </c:pt>
                <c:pt idx="10588">
                  <c:v>381</c:v>
                </c:pt>
                <c:pt idx="10589">
                  <c:v>381</c:v>
                </c:pt>
                <c:pt idx="10590">
                  <c:v>381</c:v>
                </c:pt>
                <c:pt idx="10591">
                  <c:v>381</c:v>
                </c:pt>
                <c:pt idx="10592">
                  <c:v>381</c:v>
                </c:pt>
                <c:pt idx="10593">
                  <c:v>381</c:v>
                </c:pt>
                <c:pt idx="10594">
                  <c:v>345</c:v>
                </c:pt>
                <c:pt idx="10595">
                  <c:v>345</c:v>
                </c:pt>
                <c:pt idx="10596">
                  <c:v>345</c:v>
                </c:pt>
                <c:pt idx="10597">
                  <c:v>345</c:v>
                </c:pt>
                <c:pt idx="10598">
                  <c:v>322</c:v>
                </c:pt>
                <c:pt idx="10599">
                  <c:v>322</c:v>
                </c:pt>
                <c:pt idx="10600">
                  <c:v>320</c:v>
                </c:pt>
                <c:pt idx="10601">
                  <c:v>320</c:v>
                </c:pt>
                <c:pt idx="10602">
                  <c:v>320</c:v>
                </c:pt>
                <c:pt idx="10603">
                  <c:v>310</c:v>
                </c:pt>
                <c:pt idx="10604">
                  <c:v>310</c:v>
                </c:pt>
                <c:pt idx="10605">
                  <c:v>310</c:v>
                </c:pt>
                <c:pt idx="10606">
                  <c:v>310</c:v>
                </c:pt>
                <c:pt idx="10607">
                  <c:v>310</c:v>
                </c:pt>
                <c:pt idx="10608">
                  <c:v>310</c:v>
                </c:pt>
                <c:pt idx="10609">
                  <c:v>310</c:v>
                </c:pt>
                <c:pt idx="10610">
                  <c:v>310</c:v>
                </c:pt>
                <c:pt idx="10611">
                  <c:v>310</c:v>
                </c:pt>
                <c:pt idx="10612">
                  <c:v>310</c:v>
                </c:pt>
                <c:pt idx="10613">
                  <c:v>310</c:v>
                </c:pt>
                <c:pt idx="10614">
                  <c:v>310</c:v>
                </c:pt>
                <c:pt idx="10615">
                  <c:v>310</c:v>
                </c:pt>
                <c:pt idx="10616">
                  <c:v>302</c:v>
                </c:pt>
                <c:pt idx="10617">
                  <c:v>300</c:v>
                </c:pt>
                <c:pt idx="10618">
                  <c:v>300</c:v>
                </c:pt>
                <c:pt idx="10619">
                  <c:v>295</c:v>
                </c:pt>
                <c:pt idx="10620">
                  <c:v>295</c:v>
                </c:pt>
                <c:pt idx="10621">
                  <c:v>295</c:v>
                </c:pt>
                <c:pt idx="10622">
                  <c:v>295</c:v>
                </c:pt>
                <c:pt idx="10623">
                  <c:v>295</c:v>
                </c:pt>
                <c:pt idx="10624">
                  <c:v>295</c:v>
                </c:pt>
                <c:pt idx="10625">
                  <c:v>295</c:v>
                </c:pt>
                <c:pt idx="10626">
                  <c:v>295</c:v>
                </c:pt>
                <c:pt idx="10627">
                  <c:v>295</c:v>
                </c:pt>
                <c:pt idx="10628">
                  <c:v>295</c:v>
                </c:pt>
                <c:pt idx="10629">
                  <c:v>295</c:v>
                </c:pt>
                <c:pt idx="10630">
                  <c:v>295</c:v>
                </c:pt>
                <c:pt idx="10631">
                  <c:v>295</c:v>
                </c:pt>
                <c:pt idx="10632">
                  <c:v>295</c:v>
                </c:pt>
                <c:pt idx="10633">
                  <c:v>295</c:v>
                </c:pt>
                <c:pt idx="10634">
                  <c:v>295</c:v>
                </c:pt>
                <c:pt idx="10635">
                  <c:v>295</c:v>
                </c:pt>
                <c:pt idx="10636">
                  <c:v>295</c:v>
                </c:pt>
                <c:pt idx="10637">
                  <c:v>285</c:v>
                </c:pt>
                <c:pt idx="10638">
                  <c:v>275</c:v>
                </c:pt>
                <c:pt idx="10639">
                  <c:v>240</c:v>
                </c:pt>
                <c:pt idx="10640">
                  <c:v>235</c:v>
                </c:pt>
                <c:pt idx="10641">
                  <c:v>235</c:v>
                </c:pt>
                <c:pt idx="10642">
                  <c:v>235</c:v>
                </c:pt>
                <c:pt idx="10643">
                  <c:v>231</c:v>
                </c:pt>
                <c:pt idx="10644">
                  <c:v>231</c:v>
                </c:pt>
                <c:pt idx="10645">
                  <c:v>231</c:v>
                </c:pt>
                <c:pt idx="10646">
                  <c:v>231</c:v>
                </c:pt>
                <c:pt idx="10647">
                  <c:v>230</c:v>
                </c:pt>
                <c:pt idx="10648">
                  <c:v>230</c:v>
                </c:pt>
                <c:pt idx="10649">
                  <c:v>230</c:v>
                </c:pt>
                <c:pt idx="10650">
                  <c:v>230</c:v>
                </c:pt>
                <c:pt idx="10651">
                  <c:v>230</c:v>
                </c:pt>
                <c:pt idx="10652">
                  <c:v>230</c:v>
                </c:pt>
                <c:pt idx="10653">
                  <c:v>225</c:v>
                </c:pt>
                <c:pt idx="10654">
                  <c:v>225</c:v>
                </c:pt>
                <c:pt idx="10655">
                  <c:v>225</c:v>
                </c:pt>
                <c:pt idx="10656">
                  <c:v>225</c:v>
                </c:pt>
                <c:pt idx="10657">
                  <c:v>225</c:v>
                </c:pt>
                <c:pt idx="10658">
                  <c:v>225</c:v>
                </c:pt>
                <c:pt idx="10659">
                  <c:v>225</c:v>
                </c:pt>
                <c:pt idx="10660">
                  <c:v>225</c:v>
                </c:pt>
                <c:pt idx="10661">
                  <c:v>220</c:v>
                </c:pt>
                <c:pt idx="10662">
                  <c:v>220</c:v>
                </c:pt>
                <c:pt idx="10663">
                  <c:v>220</c:v>
                </c:pt>
                <c:pt idx="10664">
                  <c:v>220</c:v>
                </c:pt>
                <c:pt idx="10665">
                  <c:v>220</c:v>
                </c:pt>
                <c:pt idx="10666">
                  <c:v>220</c:v>
                </c:pt>
                <c:pt idx="10667">
                  <c:v>220</c:v>
                </c:pt>
                <c:pt idx="10668">
                  <c:v>220</c:v>
                </c:pt>
                <c:pt idx="10669">
                  <c:v>220</c:v>
                </c:pt>
                <c:pt idx="10670">
                  <c:v>220</c:v>
                </c:pt>
                <c:pt idx="10671">
                  <c:v>215</c:v>
                </c:pt>
                <c:pt idx="10672">
                  <c:v>215</c:v>
                </c:pt>
                <c:pt idx="10673">
                  <c:v>200</c:v>
                </c:pt>
                <c:pt idx="10674">
                  <c:v>200</c:v>
                </c:pt>
                <c:pt idx="10675">
                  <c:v>190</c:v>
                </c:pt>
                <c:pt idx="10676">
                  <c:v>190</c:v>
                </c:pt>
                <c:pt idx="10677">
                  <c:v>190</c:v>
                </c:pt>
                <c:pt idx="10678">
                  <c:v>190</c:v>
                </c:pt>
                <c:pt idx="10679">
                  <c:v>190</c:v>
                </c:pt>
                <c:pt idx="10680">
                  <c:v>180</c:v>
                </c:pt>
                <c:pt idx="10681">
                  <c:v>152</c:v>
                </c:pt>
                <c:pt idx="10682">
                  <c:v>390</c:v>
                </c:pt>
                <c:pt idx="10683">
                  <c:v>383</c:v>
                </c:pt>
                <c:pt idx="10684">
                  <c:v>350</c:v>
                </c:pt>
                <c:pt idx="10685">
                  <c:v>320</c:v>
                </c:pt>
                <c:pt idx="10686">
                  <c:v>320</c:v>
                </c:pt>
                <c:pt idx="10687">
                  <c:v>317</c:v>
                </c:pt>
                <c:pt idx="10688">
                  <c:v>317</c:v>
                </c:pt>
                <c:pt idx="10689">
                  <c:v>317</c:v>
                </c:pt>
                <c:pt idx="10690">
                  <c:v>317</c:v>
                </c:pt>
                <c:pt idx="10691">
                  <c:v>317</c:v>
                </c:pt>
                <c:pt idx="10692">
                  <c:v>317</c:v>
                </c:pt>
                <c:pt idx="10693">
                  <c:v>317</c:v>
                </c:pt>
                <c:pt idx="10694">
                  <c:v>317</c:v>
                </c:pt>
                <c:pt idx="10695">
                  <c:v>317</c:v>
                </c:pt>
                <c:pt idx="10696">
                  <c:v>317</c:v>
                </c:pt>
                <c:pt idx="10697">
                  <c:v>317</c:v>
                </c:pt>
                <c:pt idx="10698">
                  <c:v>317</c:v>
                </c:pt>
                <c:pt idx="10699">
                  <c:v>317</c:v>
                </c:pt>
                <c:pt idx="10700">
                  <c:v>317</c:v>
                </c:pt>
                <c:pt idx="10701">
                  <c:v>317</c:v>
                </c:pt>
                <c:pt idx="10702">
                  <c:v>302</c:v>
                </c:pt>
                <c:pt idx="10703">
                  <c:v>302</c:v>
                </c:pt>
                <c:pt idx="10704">
                  <c:v>302</c:v>
                </c:pt>
                <c:pt idx="10705">
                  <c:v>302</c:v>
                </c:pt>
                <c:pt idx="10706">
                  <c:v>302</c:v>
                </c:pt>
                <c:pt idx="10707">
                  <c:v>302</c:v>
                </c:pt>
                <c:pt idx="10708">
                  <c:v>300</c:v>
                </c:pt>
                <c:pt idx="10709">
                  <c:v>300</c:v>
                </c:pt>
                <c:pt idx="10710">
                  <c:v>300</c:v>
                </c:pt>
                <c:pt idx="10711">
                  <c:v>275</c:v>
                </c:pt>
                <c:pt idx="10712">
                  <c:v>275</c:v>
                </c:pt>
                <c:pt idx="10713">
                  <c:v>275</c:v>
                </c:pt>
                <c:pt idx="10714">
                  <c:v>275</c:v>
                </c:pt>
                <c:pt idx="10715">
                  <c:v>275</c:v>
                </c:pt>
                <c:pt idx="10716">
                  <c:v>275</c:v>
                </c:pt>
                <c:pt idx="10717">
                  <c:v>255</c:v>
                </c:pt>
                <c:pt idx="10718">
                  <c:v>255</c:v>
                </c:pt>
                <c:pt idx="10719">
                  <c:v>255</c:v>
                </c:pt>
                <c:pt idx="10720">
                  <c:v>255</c:v>
                </c:pt>
                <c:pt idx="10721">
                  <c:v>255</c:v>
                </c:pt>
                <c:pt idx="10722">
                  <c:v>235</c:v>
                </c:pt>
                <c:pt idx="10723">
                  <c:v>230</c:v>
                </c:pt>
                <c:pt idx="10724">
                  <c:v>230</c:v>
                </c:pt>
                <c:pt idx="10725">
                  <c:v>230</c:v>
                </c:pt>
                <c:pt idx="10726">
                  <c:v>230</c:v>
                </c:pt>
                <c:pt idx="10727">
                  <c:v>230</c:v>
                </c:pt>
                <c:pt idx="10728">
                  <c:v>225</c:v>
                </c:pt>
                <c:pt idx="10729">
                  <c:v>225</c:v>
                </c:pt>
                <c:pt idx="10730">
                  <c:v>225</c:v>
                </c:pt>
                <c:pt idx="10731">
                  <c:v>225</c:v>
                </c:pt>
                <c:pt idx="10732">
                  <c:v>220</c:v>
                </c:pt>
                <c:pt idx="10733">
                  <c:v>220</c:v>
                </c:pt>
                <c:pt idx="10734">
                  <c:v>220</c:v>
                </c:pt>
                <c:pt idx="10735">
                  <c:v>220</c:v>
                </c:pt>
                <c:pt idx="10736">
                  <c:v>220</c:v>
                </c:pt>
                <c:pt idx="10737">
                  <c:v>220</c:v>
                </c:pt>
                <c:pt idx="10738">
                  <c:v>220</c:v>
                </c:pt>
                <c:pt idx="10739">
                  <c:v>220</c:v>
                </c:pt>
                <c:pt idx="10740">
                  <c:v>220</c:v>
                </c:pt>
                <c:pt idx="10741">
                  <c:v>220</c:v>
                </c:pt>
                <c:pt idx="10742">
                  <c:v>220</c:v>
                </c:pt>
                <c:pt idx="10743">
                  <c:v>220</c:v>
                </c:pt>
                <c:pt idx="10744">
                  <c:v>220</c:v>
                </c:pt>
                <c:pt idx="10745">
                  <c:v>220</c:v>
                </c:pt>
                <c:pt idx="10746">
                  <c:v>220</c:v>
                </c:pt>
                <c:pt idx="10747">
                  <c:v>220</c:v>
                </c:pt>
                <c:pt idx="10748">
                  <c:v>220</c:v>
                </c:pt>
                <c:pt idx="10749">
                  <c:v>220</c:v>
                </c:pt>
                <c:pt idx="10750">
                  <c:v>205</c:v>
                </c:pt>
                <c:pt idx="10751">
                  <c:v>200</c:v>
                </c:pt>
                <c:pt idx="10752">
                  <c:v>200</c:v>
                </c:pt>
                <c:pt idx="10753">
                  <c:v>200</c:v>
                </c:pt>
                <c:pt idx="10754">
                  <c:v>200</c:v>
                </c:pt>
                <c:pt idx="10755">
                  <c:v>200</c:v>
                </c:pt>
                <c:pt idx="10756">
                  <c:v>200</c:v>
                </c:pt>
                <c:pt idx="10757">
                  <c:v>200</c:v>
                </c:pt>
                <c:pt idx="10758">
                  <c:v>200</c:v>
                </c:pt>
                <c:pt idx="10759">
                  <c:v>190</c:v>
                </c:pt>
                <c:pt idx="10760">
                  <c:v>190</c:v>
                </c:pt>
                <c:pt idx="10761">
                  <c:v>190</c:v>
                </c:pt>
                <c:pt idx="10762">
                  <c:v>190</c:v>
                </c:pt>
                <c:pt idx="10763">
                  <c:v>190</c:v>
                </c:pt>
                <c:pt idx="10764">
                  <c:v>185</c:v>
                </c:pt>
                <c:pt idx="10765">
                  <c:v>125</c:v>
                </c:pt>
                <c:pt idx="10766">
                  <c:v>510</c:v>
                </c:pt>
                <c:pt idx="10767">
                  <c:v>510</c:v>
                </c:pt>
                <c:pt idx="10768">
                  <c:v>510</c:v>
                </c:pt>
                <c:pt idx="10769">
                  <c:v>510</c:v>
                </c:pt>
                <c:pt idx="10770">
                  <c:v>510</c:v>
                </c:pt>
                <c:pt idx="10771">
                  <c:v>510</c:v>
                </c:pt>
                <c:pt idx="10772">
                  <c:v>510</c:v>
                </c:pt>
                <c:pt idx="10773">
                  <c:v>510</c:v>
                </c:pt>
                <c:pt idx="10774">
                  <c:v>510</c:v>
                </c:pt>
                <c:pt idx="10775">
                  <c:v>510</c:v>
                </c:pt>
                <c:pt idx="10776">
                  <c:v>510</c:v>
                </c:pt>
                <c:pt idx="10777">
                  <c:v>510</c:v>
                </c:pt>
                <c:pt idx="10778">
                  <c:v>444</c:v>
                </c:pt>
                <c:pt idx="10779">
                  <c:v>444</c:v>
                </c:pt>
                <c:pt idx="10780">
                  <c:v>420</c:v>
                </c:pt>
                <c:pt idx="10781">
                  <c:v>420</c:v>
                </c:pt>
                <c:pt idx="10782">
                  <c:v>420</c:v>
                </c:pt>
                <c:pt idx="10783">
                  <c:v>420</c:v>
                </c:pt>
                <c:pt idx="10784">
                  <c:v>345</c:v>
                </c:pt>
                <c:pt idx="10785">
                  <c:v>345</c:v>
                </c:pt>
                <c:pt idx="10786">
                  <c:v>345</c:v>
                </c:pt>
                <c:pt idx="10787">
                  <c:v>302</c:v>
                </c:pt>
                <c:pt idx="10788">
                  <c:v>285</c:v>
                </c:pt>
                <c:pt idx="10789">
                  <c:v>285</c:v>
                </c:pt>
                <c:pt idx="10790">
                  <c:v>285</c:v>
                </c:pt>
                <c:pt idx="10791">
                  <c:v>285</c:v>
                </c:pt>
                <c:pt idx="10792">
                  <c:v>285</c:v>
                </c:pt>
                <c:pt idx="10793">
                  <c:v>285</c:v>
                </c:pt>
                <c:pt idx="10794">
                  <c:v>285</c:v>
                </c:pt>
                <c:pt idx="10795">
                  <c:v>285</c:v>
                </c:pt>
                <c:pt idx="10796">
                  <c:v>285</c:v>
                </c:pt>
                <c:pt idx="10797">
                  <c:v>285</c:v>
                </c:pt>
                <c:pt idx="10798">
                  <c:v>285</c:v>
                </c:pt>
                <c:pt idx="10799">
                  <c:v>285</c:v>
                </c:pt>
                <c:pt idx="10800">
                  <c:v>285</c:v>
                </c:pt>
                <c:pt idx="10801">
                  <c:v>285</c:v>
                </c:pt>
                <c:pt idx="10802">
                  <c:v>285</c:v>
                </c:pt>
                <c:pt idx="10803">
                  <c:v>285</c:v>
                </c:pt>
                <c:pt idx="10804">
                  <c:v>285</c:v>
                </c:pt>
                <c:pt idx="10805">
                  <c:v>285</c:v>
                </c:pt>
                <c:pt idx="10806">
                  <c:v>285</c:v>
                </c:pt>
                <c:pt idx="10807">
                  <c:v>285</c:v>
                </c:pt>
                <c:pt idx="10808">
                  <c:v>285</c:v>
                </c:pt>
                <c:pt idx="10809">
                  <c:v>285</c:v>
                </c:pt>
                <c:pt idx="10810">
                  <c:v>285</c:v>
                </c:pt>
                <c:pt idx="10811">
                  <c:v>280</c:v>
                </c:pt>
                <c:pt idx="10812">
                  <c:v>280</c:v>
                </c:pt>
                <c:pt idx="10813">
                  <c:v>280</c:v>
                </c:pt>
                <c:pt idx="10814">
                  <c:v>230</c:v>
                </c:pt>
                <c:pt idx="10815">
                  <c:v>230</c:v>
                </c:pt>
                <c:pt idx="10816">
                  <c:v>700</c:v>
                </c:pt>
                <c:pt idx="10817">
                  <c:v>600</c:v>
                </c:pt>
                <c:pt idx="10818">
                  <c:v>600</c:v>
                </c:pt>
                <c:pt idx="10819">
                  <c:v>600</c:v>
                </c:pt>
                <c:pt idx="10820">
                  <c:v>600</c:v>
                </c:pt>
                <c:pt idx="10821">
                  <c:v>600</c:v>
                </c:pt>
                <c:pt idx="10822">
                  <c:v>600</c:v>
                </c:pt>
                <c:pt idx="10823">
                  <c:v>420</c:v>
                </c:pt>
                <c:pt idx="10824">
                  <c:v>420</c:v>
                </c:pt>
                <c:pt idx="10825">
                  <c:v>90</c:v>
                </c:pt>
                <c:pt idx="10826">
                  <c:v>175</c:v>
                </c:pt>
                <c:pt idx="10827">
                  <c:v>175</c:v>
                </c:pt>
                <c:pt idx="10828">
                  <c:v>345</c:v>
                </c:pt>
                <c:pt idx="10829">
                  <c:v>322</c:v>
                </c:pt>
                <c:pt idx="10830">
                  <c:v>300</c:v>
                </c:pt>
                <c:pt idx="10831">
                  <c:v>300</c:v>
                </c:pt>
                <c:pt idx="10832">
                  <c:v>300</c:v>
                </c:pt>
                <c:pt idx="10833">
                  <c:v>300</c:v>
                </c:pt>
                <c:pt idx="10834">
                  <c:v>300</c:v>
                </c:pt>
                <c:pt idx="10835">
                  <c:v>300</c:v>
                </c:pt>
                <c:pt idx="10836">
                  <c:v>300</c:v>
                </c:pt>
                <c:pt idx="10837">
                  <c:v>300</c:v>
                </c:pt>
                <c:pt idx="10838">
                  <c:v>300</c:v>
                </c:pt>
                <c:pt idx="10839">
                  <c:v>280</c:v>
                </c:pt>
                <c:pt idx="10840">
                  <c:v>225</c:v>
                </c:pt>
                <c:pt idx="10841">
                  <c:v>225</c:v>
                </c:pt>
                <c:pt idx="10842">
                  <c:v>225</c:v>
                </c:pt>
                <c:pt idx="10843">
                  <c:v>225</c:v>
                </c:pt>
                <c:pt idx="10844">
                  <c:v>225</c:v>
                </c:pt>
                <c:pt idx="10845">
                  <c:v>225</c:v>
                </c:pt>
                <c:pt idx="10846">
                  <c:v>225</c:v>
                </c:pt>
                <c:pt idx="10847">
                  <c:v>225</c:v>
                </c:pt>
                <c:pt idx="10848">
                  <c:v>225</c:v>
                </c:pt>
                <c:pt idx="10849">
                  <c:v>225</c:v>
                </c:pt>
                <c:pt idx="10850">
                  <c:v>220</c:v>
                </c:pt>
                <c:pt idx="10851">
                  <c:v>220</c:v>
                </c:pt>
                <c:pt idx="10852">
                  <c:v>220</c:v>
                </c:pt>
                <c:pt idx="10853">
                  <c:v>220</c:v>
                </c:pt>
                <c:pt idx="10854">
                  <c:v>220</c:v>
                </c:pt>
                <c:pt idx="10855">
                  <c:v>220</c:v>
                </c:pt>
                <c:pt idx="10856">
                  <c:v>220</c:v>
                </c:pt>
                <c:pt idx="10857">
                  <c:v>220</c:v>
                </c:pt>
                <c:pt idx="10858">
                  <c:v>199</c:v>
                </c:pt>
                <c:pt idx="10859">
                  <c:v>199</c:v>
                </c:pt>
                <c:pt idx="10860">
                  <c:v>190</c:v>
                </c:pt>
                <c:pt idx="10861">
                  <c:v>190</c:v>
                </c:pt>
                <c:pt idx="10862">
                  <c:v>190</c:v>
                </c:pt>
                <c:pt idx="10863">
                  <c:v>175</c:v>
                </c:pt>
                <c:pt idx="10864">
                  <c:v>175</c:v>
                </c:pt>
                <c:pt idx="10865">
                  <c:v>175</c:v>
                </c:pt>
                <c:pt idx="10866">
                  <c:v>175</c:v>
                </c:pt>
                <c:pt idx="10867">
                  <c:v>175</c:v>
                </c:pt>
                <c:pt idx="10868">
                  <c:v>617</c:v>
                </c:pt>
                <c:pt idx="10869">
                  <c:v>617</c:v>
                </c:pt>
                <c:pt idx="10870">
                  <c:v>395</c:v>
                </c:pt>
                <c:pt idx="10871">
                  <c:v>395</c:v>
                </c:pt>
                <c:pt idx="10872">
                  <c:v>390</c:v>
                </c:pt>
                <c:pt idx="10873">
                  <c:v>390</c:v>
                </c:pt>
                <c:pt idx="10874">
                  <c:v>390</c:v>
                </c:pt>
                <c:pt idx="10875">
                  <c:v>390</c:v>
                </c:pt>
                <c:pt idx="10876">
                  <c:v>390</c:v>
                </c:pt>
                <c:pt idx="10877">
                  <c:v>390</c:v>
                </c:pt>
                <c:pt idx="10878">
                  <c:v>390</c:v>
                </c:pt>
                <c:pt idx="10879">
                  <c:v>390</c:v>
                </c:pt>
                <c:pt idx="10880">
                  <c:v>389</c:v>
                </c:pt>
                <c:pt idx="10881">
                  <c:v>342</c:v>
                </c:pt>
                <c:pt idx="10882">
                  <c:v>315</c:v>
                </c:pt>
                <c:pt idx="10883">
                  <c:v>315</c:v>
                </c:pt>
                <c:pt idx="10884">
                  <c:v>310</c:v>
                </c:pt>
                <c:pt idx="10885">
                  <c:v>310</c:v>
                </c:pt>
                <c:pt idx="10886">
                  <c:v>310</c:v>
                </c:pt>
                <c:pt idx="10887">
                  <c:v>310</c:v>
                </c:pt>
                <c:pt idx="10888">
                  <c:v>310</c:v>
                </c:pt>
                <c:pt idx="10889">
                  <c:v>310</c:v>
                </c:pt>
                <c:pt idx="10890">
                  <c:v>302</c:v>
                </c:pt>
                <c:pt idx="10891">
                  <c:v>302</c:v>
                </c:pt>
                <c:pt idx="10892">
                  <c:v>300</c:v>
                </c:pt>
                <c:pt idx="10893">
                  <c:v>300</c:v>
                </c:pt>
                <c:pt idx="10894">
                  <c:v>300</c:v>
                </c:pt>
                <c:pt idx="10895">
                  <c:v>300</c:v>
                </c:pt>
                <c:pt idx="10896">
                  <c:v>300</c:v>
                </c:pt>
                <c:pt idx="10897">
                  <c:v>300</c:v>
                </c:pt>
                <c:pt idx="10898">
                  <c:v>300</c:v>
                </c:pt>
                <c:pt idx="10899">
                  <c:v>282</c:v>
                </c:pt>
                <c:pt idx="10900">
                  <c:v>255</c:v>
                </c:pt>
                <c:pt idx="10901">
                  <c:v>255</c:v>
                </c:pt>
                <c:pt idx="10902">
                  <c:v>255</c:v>
                </c:pt>
                <c:pt idx="10903">
                  <c:v>255</c:v>
                </c:pt>
                <c:pt idx="10904">
                  <c:v>255</c:v>
                </c:pt>
                <c:pt idx="10905">
                  <c:v>255</c:v>
                </c:pt>
                <c:pt idx="10906">
                  <c:v>255</c:v>
                </c:pt>
                <c:pt idx="10907">
                  <c:v>238</c:v>
                </c:pt>
                <c:pt idx="10908">
                  <c:v>238</c:v>
                </c:pt>
                <c:pt idx="10909">
                  <c:v>238</c:v>
                </c:pt>
                <c:pt idx="10910">
                  <c:v>238</c:v>
                </c:pt>
                <c:pt idx="10911">
                  <c:v>235</c:v>
                </c:pt>
                <c:pt idx="10912">
                  <c:v>230</c:v>
                </c:pt>
                <c:pt idx="10913">
                  <c:v>230</c:v>
                </c:pt>
                <c:pt idx="10914">
                  <c:v>220</c:v>
                </c:pt>
                <c:pt idx="10915">
                  <c:v>220</c:v>
                </c:pt>
                <c:pt idx="10916">
                  <c:v>220</c:v>
                </c:pt>
                <c:pt idx="10917">
                  <c:v>220</c:v>
                </c:pt>
                <c:pt idx="10918">
                  <c:v>220</c:v>
                </c:pt>
                <c:pt idx="10919">
                  <c:v>220</c:v>
                </c:pt>
                <c:pt idx="10920">
                  <c:v>205</c:v>
                </c:pt>
                <c:pt idx="10921">
                  <c:v>205</c:v>
                </c:pt>
                <c:pt idx="10922">
                  <c:v>200</c:v>
                </c:pt>
                <c:pt idx="10923">
                  <c:v>200</c:v>
                </c:pt>
                <c:pt idx="10924">
                  <c:v>200</c:v>
                </c:pt>
                <c:pt idx="10925">
                  <c:v>190</c:v>
                </c:pt>
                <c:pt idx="10926">
                  <c:v>190</c:v>
                </c:pt>
                <c:pt idx="10927">
                  <c:v>190</c:v>
                </c:pt>
                <c:pt idx="10928">
                  <c:v>190</c:v>
                </c:pt>
                <c:pt idx="10929">
                  <c:v>190</c:v>
                </c:pt>
                <c:pt idx="10930">
                  <c:v>190</c:v>
                </c:pt>
                <c:pt idx="10931">
                  <c:v>190</c:v>
                </c:pt>
                <c:pt idx="10932">
                  <c:v>190</c:v>
                </c:pt>
                <c:pt idx="10933">
                  <c:v>188</c:v>
                </c:pt>
                <c:pt idx="10934">
                  <c:v>188</c:v>
                </c:pt>
                <c:pt idx="10935">
                  <c:v>188</c:v>
                </c:pt>
                <c:pt idx="10936">
                  <c:v>188</c:v>
                </c:pt>
                <c:pt idx="10937">
                  <c:v>188</c:v>
                </c:pt>
                <c:pt idx="10938">
                  <c:v>188</c:v>
                </c:pt>
                <c:pt idx="10939">
                  <c:v>185</c:v>
                </c:pt>
                <c:pt idx="10940">
                  <c:v>185</c:v>
                </c:pt>
                <c:pt idx="10941">
                  <c:v>731</c:v>
                </c:pt>
                <c:pt idx="10942">
                  <c:v>731</c:v>
                </c:pt>
                <c:pt idx="10943">
                  <c:v>731</c:v>
                </c:pt>
                <c:pt idx="10944">
                  <c:v>651</c:v>
                </c:pt>
                <c:pt idx="10945">
                  <c:v>651</c:v>
                </c:pt>
                <c:pt idx="10946">
                  <c:v>651</c:v>
                </c:pt>
                <c:pt idx="10947">
                  <c:v>641</c:v>
                </c:pt>
                <c:pt idx="10948">
                  <c:v>552</c:v>
                </c:pt>
                <c:pt idx="10949">
                  <c:v>483</c:v>
                </c:pt>
                <c:pt idx="10950">
                  <c:v>483</c:v>
                </c:pt>
                <c:pt idx="10951">
                  <c:v>483</c:v>
                </c:pt>
                <c:pt idx="10952">
                  <c:v>483</c:v>
                </c:pt>
                <c:pt idx="10953">
                  <c:v>483</c:v>
                </c:pt>
                <c:pt idx="10954">
                  <c:v>483</c:v>
                </c:pt>
                <c:pt idx="10955">
                  <c:v>483</c:v>
                </c:pt>
                <c:pt idx="10956">
                  <c:v>483</c:v>
                </c:pt>
                <c:pt idx="10957">
                  <c:v>483</c:v>
                </c:pt>
                <c:pt idx="10958">
                  <c:v>483</c:v>
                </c:pt>
                <c:pt idx="10959">
                  <c:v>483</c:v>
                </c:pt>
                <c:pt idx="10960">
                  <c:v>483</c:v>
                </c:pt>
                <c:pt idx="10961">
                  <c:v>483</c:v>
                </c:pt>
                <c:pt idx="10962">
                  <c:v>395</c:v>
                </c:pt>
                <c:pt idx="10963">
                  <c:v>385</c:v>
                </c:pt>
                <c:pt idx="10964">
                  <c:v>385</c:v>
                </c:pt>
                <c:pt idx="10965">
                  <c:v>302</c:v>
                </c:pt>
                <c:pt idx="10966">
                  <c:v>285</c:v>
                </c:pt>
                <c:pt idx="10967">
                  <c:v>285</c:v>
                </c:pt>
                <c:pt idx="10968">
                  <c:v>285</c:v>
                </c:pt>
                <c:pt idx="10969">
                  <c:v>285</c:v>
                </c:pt>
                <c:pt idx="10970">
                  <c:v>285</c:v>
                </c:pt>
                <c:pt idx="10971">
                  <c:v>285</c:v>
                </c:pt>
                <c:pt idx="10972">
                  <c:v>285</c:v>
                </c:pt>
                <c:pt idx="10973">
                  <c:v>285</c:v>
                </c:pt>
                <c:pt idx="10974">
                  <c:v>285</c:v>
                </c:pt>
                <c:pt idx="10975">
                  <c:v>285</c:v>
                </c:pt>
                <c:pt idx="10976">
                  <c:v>285</c:v>
                </c:pt>
                <c:pt idx="10977">
                  <c:v>285</c:v>
                </c:pt>
                <c:pt idx="10978">
                  <c:v>285</c:v>
                </c:pt>
                <c:pt idx="10979">
                  <c:v>285</c:v>
                </c:pt>
                <c:pt idx="10980">
                  <c:v>285</c:v>
                </c:pt>
                <c:pt idx="10981">
                  <c:v>285</c:v>
                </c:pt>
                <c:pt idx="10982">
                  <c:v>230</c:v>
                </c:pt>
                <c:pt idx="10983">
                  <c:v>230</c:v>
                </c:pt>
                <c:pt idx="10984">
                  <c:v>230</c:v>
                </c:pt>
                <c:pt idx="10985">
                  <c:v>200</c:v>
                </c:pt>
                <c:pt idx="10986">
                  <c:v>200</c:v>
                </c:pt>
                <c:pt idx="10987">
                  <c:v>199</c:v>
                </c:pt>
                <c:pt idx="10988">
                  <c:v>195</c:v>
                </c:pt>
                <c:pt idx="10989">
                  <c:v>195</c:v>
                </c:pt>
                <c:pt idx="10990">
                  <c:v>180</c:v>
                </c:pt>
                <c:pt idx="10991">
                  <c:v>180</c:v>
                </c:pt>
                <c:pt idx="10992">
                  <c:v>180</c:v>
                </c:pt>
                <c:pt idx="10993">
                  <c:v>720</c:v>
                </c:pt>
                <c:pt idx="10994">
                  <c:v>720</c:v>
                </c:pt>
                <c:pt idx="10995">
                  <c:v>700</c:v>
                </c:pt>
                <c:pt idx="10996">
                  <c:v>700</c:v>
                </c:pt>
                <c:pt idx="10997">
                  <c:v>631</c:v>
                </c:pt>
                <c:pt idx="10998">
                  <c:v>631</c:v>
                </c:pt>
                <c:pt idx="10999">
                  <c:v>620</c:v>
                </c:pt>
                <c:pt idx="11000">
                  <c:v>620</c:v>
                </c:pt>
                <c:pt idx="11001">
                  <c:v>620</c:v>
                </c:pt>
                <c:pt idx="11002">
                  <c:v>620</c:v>
                </c:pt>
                <c:pt idx="11003">
                  <c:v>620</c:v>
                </c:pt>
                <c:pt idx="11004">
                  <c:v>620</c:v>
                </c:pt>
                <c:pt idx="11005">
                  <c:v>604</c:v>
                </c:pt>
                <c:pt idx="11006">
                  <c:v>604</c:v>
                </c:pt>
                <c:pt idx="11007">
                  <c:v>543</c:v>
                </c:pt>
                <c:pt idx="11008">
                  <c:v>543</c:v>
                </c:pt>
                <c:pt idx="11009">
                  <c:v>543</c:v>
                </c:pt>
                <c:pt idx="11010">
                  <c:v>543</c:v>
                </c:pt>
                <c:pt idx="11011">
                  <c:v>543</c:v>
                </c:pt>
                <c:pt idx="11012">
                  <c:v>543</c:v>
                </c:pt>
                <c:pt idx="11013">
                  <c:v>520</c:v>
                </c:pt>
                <c:pt idx="11014">
                  <c:v>520</c:v>
                </c:pt>
                <c:pt idx="11015">
                  <c:v>460</c:v>
                </c:pt>
                <c:pt idx="11016">
                  <c:v>390</c:v>
                </c:pt>
                <c:pt idx="11017">
                  <c:v>390</c:v>
                </c:pt>
                <c:pt idx="11018">
                  <c:v>390</c:v>
                </c:pt>
                <c:pt idx="11019">
                  <c:v>532</c:v>
                </c:pt>
                <c:pt idx="11020">
                  <c:v>532</c:v>
                </c:pt>
                <c:pt idx="11021">
                  <c:v>532</c:v>
                </c:pt>
                <c:pt idx="11022">
                  <c:v>532</c:v>
                </c:pt>
                <c:pt idx="11023">
                  <c:v>515</c:v>
                </c:pt>
                <c:pt idx="11024">
                  <c:v>515</c:v>
                </c:pt>
                <c:pt idx="11025">
                  <c:v>515</c:v>
                </c:pt>
                <c:pt idx="11026">
                  <c:v>90</c:v>
                </c:pt>
                <c:pt idx="11027">
                  <c:v>225</c:v>
                </c:pt>
                <c:pt idx="11028">
                  <c:v>225</c:v>
                </c:pt>
                <c:pt idx="11029">
                  <c:v>175</c:v>
                </c:pt>
                <c:pt idx="11030">
                  <c:v>175</c:v>
                </c:pt>
                <c:pt idx="11031">
                  <c:v>175</c:v>
                </c:pt>
                <c:pt idx="11032">
                  <c:v>175</c:v>
                </c:pt>
                <c:pt idx="11033">
                  <c:v>175</c:v>
                </c:pt>
                <c:pt idx="11034">
                  <c:v>175</c:v>
                </c:pt>
                <c:pt idx="11035">
                  <c:v>175</c:v>
                </c:pt>
                <c:pt idx="11036">
                  <c:v>175</c:v>
                </c:pt>
                <c:pt idx="11037">
                  <c:v>175</c:v>
                </c:pt>
                <c:pt idx="11038">
                  <c:v>175</c:v>
                </c:pt>
                <c:pt idx="11039">
                  <c:v>175</c:v>
                </c:pt>
                <c:pt idx="11040">
                  <c:v>165</c:v>
                </c:pt>
                <c:pt idx="11041">
                  <c:v>165</c:v>
                </c:pt>
                <c:pt idx="11042">
                  <c:v>163</c:v>
                </c:pt>
                <c:pt idx="11043">
                  <c:v>382</c:v>
                </c:pt>
                <c:pt idx="11044">
                  <c:v>360</c:v>
                </c:pt>
                <c:pt idx="11045">
                  <c:v>360</c:v>
                </c:pt>
                <c:pt idx="11046">
                  <c:v>275</c:v>
                </c:pt>
                <c:pt idx="11047">
                  <c:v>268</c:v>
                </c:pt>
                <c:pt idx="11048">
                  <c:v>230</c:v>
                </c:pt>
                <c:pt idx="11049">
                  <c:v>230</c:v>
                </c:pt>
                <c:pt idx="11050">
                  <c:v>230</c:v>
                </c:pt>
                <c:pt idx="11051">
                  <c:v>230</c:v>
                </c:pt>
                <c:pt idx="11052">
                  <c:v>230</c:v>
                </c:pt>
                <c:pt idx="11053">
                  <c:v>230</c:v>
                </c:pt>
                <c:pt idx="11054">
                  <c:v>230</c:v>
                </c:pt>
                <c:pt idx="11055">
                  <c:v>230</c:v>
                </c:pt>
                <c:pt idx="11056">
                  <c:v>230</c:v>
                </c:pt>
                <c:pt idx="11057">
                  <c:v>230</c:v>
                </c:pt>
                <c:pt idx="11058">
                  <c:v>220</c:v>
                </c:pt>
                <c:pt idx="11059">
                  <c:v>220</c:v>
                </c:pt>
                <c:pt idx="11060">
                  <c:v>182</c:v>
                </c:pt>
                <c:pt idx="11061">
                  <c:v>182</c:v>
                </c:pt>
                <c:pt idx="11062">
                  <c:v>175</c:v>
                </c:pt>
                <c:pt idx="11063">
                  <c:v>661</c:v>
                </c:pt>
                <c:pt idx="11064">
                  <c:v>611</c:v>
                </c:pt>
                <c:pt idx="11065">
                  <c:v>611</c:v>
                </c:pt>
                <c:pt idx="11066">
                  <c:v>611</c:v>
                </c:pt>
                <c:pt idx="11067">
                  <c:v>611</c:v>
                </c:pt>
                <c:pt idx="11068">
                  <c:v>389</c:v>
                </c:pt>
                <c:pt idx="11069">
                  <c:v>389</c:v>
                </c:pt>
                <c:pt idx="11070">
                  <c:v>322</c:v>
                </c:pt>
                <c:pt idx="11071">
                  <c:v>322</c:v>
                </c:pt>
                <c:pt idx="11072">
                  <c:v>322</c:v>
                </c:pt>
                <c:pt idx="11073">
                  <c:v>322</c:v>
                </c:pt>
                <c:pt idx="11074">
                  <c:v>322</c:v>
                </c:pt>
                <c:pt idx="11075">
                  <c:v>300</c:v>
                </c:pt>
                <c:pt idx="11076">
                  <c:v>255</c:v>
                </c:pt>
                <c:pt idx="11077">
                  <c:v>255</c:v>
                </c:pt>
                <c:pt idx="11078">
                  <c:v>255</c:v>
                </c:pt>
                <c:pt idx="11079">
                  <c:v>255</c:v>
                </c:pt>
                <c:pt idx="11080">
                  <c:v>255</c:v>
                </c:pt>
                <c:pt idx="11081">
                  <c:v>255</c:v>
                </c:pt>
                <c:pt idx="11082">
                  <c:v>255</c:v>
                </c:pt>
                <c:pt idx="11083">
                  <c:v>255</c:v>
                </c:pt>
                <c:pt idx="11084">
                  <c:v>255</c:v>
                </c:pt>
                <c:pt idx="11085">
                  <c:v>255</c:v>
                </c:pt>
                <c:pt idx="11086">
                  <c:v>255</c:v>
                </c:pt>
                <c:pt idx="11087">
                  <c:v>255</c:v>
                </c:pt>
                <c:pt idx="11088">
                  <c:v>255</c:v>
                </c:pt>
                <c:pt idx="11089">
                  <c:v>255</c:v>
                </c:pt>
                <c:pt idx="11090">
                  <c:v>255</c:v>
                </c:pt>
                <c:pt idx="11091">
                  <c:v>240</c:v>
                </c:pt>
                <c:pt idx="11092">
                  <c:v>230</c:v>
                </c:pt>
                <c:pt idx="11093">
                  <c:v>230</c:v>
                </c:pt>
                <c:pt idx="11094">
                  <c:v>225</c:v>
                </c:pt>
                <c:pt idx="11095">
                  <c:v>199</c:v>
                </c:pt>
                <c:pt idx="11096">
                  <c:v>145</c:v>
                </c:pt>
                <c:pt idx="11097">
                  <c:v>500</c:v>
                </c:pt>
                <c:pt idx="11098">
                  <c:v>500</c:v>
                </c:pt>
                <c:pt idx="11099">
                  <c:v>450</c:v>
                </c:pt>
                <c:pt idx="11100">
                  <c:v>450</c:v>
                </c:pt>
                <c:pt idx="11101">
                  <c:v>450</c:v>
                </c:pt>
                <c:pt idx="11102">
                  <c:v>425</c:v>
                </c:pt>
                <c:pt idx="11103">
                  <c:v>420</c:v>
                </c:pt>
                <c:pt idx="11104">
                  <c:v>420</c:v>
                </c:pt>
                <c:pt idx="11105">
                  <c:v>420</c:v>
                </c:pt>
                <c:pt idx="11106">
                  <c:v>420</c:v>
                </c:pt>
                <c:pt idx="11107">
                  <c:v>420</c:v>
                </c:pt>
                <c:pt idx="11108">
                  <c:v>400</c:v>
                </c:pt>
                <c:pt idx="11109">
                  <c:v>400</c:v>
                </c:pt>
                <c:pt idx="11110">
                  <c:v>400</c:v>
                </c:pt>
                <c:pt idx="11111">
                  <c:v>400</c:v>
                </c:pt>
                <c:pt idx="11112">
                  <c:v>400</c:v>
                </c:pt>
                <c:pt idx="11113">
                  <c:v>400</c:v>
                </c:pt>
                <c:pt idx="11114">
                  <c:v>400</c:v>
                </c:pt>
                <c:pt idx="11115">
                  <c:v>400</c:v>
                </c:pt>
                <c:pt idx="11116">
                  <c:v>400</c:v>
                </c:pt>
                <c:pt idx="11117">
                  <c:v>400</c:v>
                </c:pt>
                <c:pt idx="11118">
                  <c:v>400</c:v>
                </c:pt>
                <c:pt idx="11119">
                  <c:v>400</c:v>
                </c:pt>
                <c:pt idx="11120">
                  <c:v>400</c:v>
                </c:pt>
                <c:pt idx="11121">
                  <c:v>390</c:v>
                </c:pt>
                <c:pt idx="11122">
                  <c:v>390</c:v>
                </c:pt>
                <c:pt idx="11123">
                  <c:v>390</c:v>
                </c:pt>
                <c:pt idx="11124">
                  <c:v>385</c:v>
                </c:pt>
                <c:pt idx="11125">
                  <c:v>385</c:v>
                </c:pt>
                <c:pt idx="11126">
                  <c:v>325</c:v>
                </c:pt>
                <c:pt idx="11127">
                  <c:v>605</c:v>
                </c:pt>
                <c:pt idx="11128">
                  <c:v>605</c:v>
                </c:pt>
                <c:pt idx="11129">
                  <c:v>532</c:v>
                </c:pt>
                <c:pt idx="11130">
                  <c:v>530</c:v>
                </c:pt>
                <c:pt idx="11131">
                  <c:v>515</c:v>
                </c:pt>
                <c:pt idx="11132">
                  <c:v>515</c:v>
                </c:pt>
                <c:pt idx="11133">
                  <c:v>515</c:v>
                </c:pt>
                <c:pt idx="11134">
                  <c:v>500</c:v>
                </c:pt>
                <c:pt idx="11135">
                  <c:v>450</c:v>
                </c:pt>
                <c:pt idx="11136">
                  <c:v>450</c:v>
                </c:pt>
                <c:pt idx="11137">
                  <c:v>450</c:v>
                </c:pt>
                <c:pt idx="11138">
                  <c:v>450</c:v>
                </c:pt>
                <c:pt idx="11139">
                  <c:v>442</c:v>
                </c:pt>
                <c:pt idx="11140">
                  <c:v>442</c:v>
                </c:pt>
                <c:pt idx="11141">
                  <c:v>442</c:v>
                </c:pt>
                <c:pt idx="11142">
                  <c:v>435</c:v>
                </c:pt>
                <c:pt idx="11143">
                  <c:v>416</c:v>
                </c:pt>
                <c:pt idx="11144">
                  <c:v>563</c:v>
                </c:pt>
                <c:pt idx="11145">
                  <c:v>536</c:v>
                </c:pt>
                <c:pt idx="11146">
                  <c:v>225</c:v>
                </c:pt>
                <c:pt idx="11147">
                  <c:v>225</c:v>
                </c:pt>
                <c:pt idx="11148">
                  <c:v>212</c:v>
                </c:pt>
                <c:pt idx="11149">
                  <c:v>212</c:v>
                </c:pt>
                <c:pt idx="11150">
                  <c:v>182</c:v>
                </c:pt>
                <c:pt idx="11151">
                  <c:v>182</c:v>
                </c:pt>
                <c:pt idx="11152">
                  <c:v>145</c:v>
                </c:pt>
                <c:pt idx="11153">
                  <c:v>230</c:v>
                </c:pt>
                <c:pt idx="11154">
                  <c:v>225</c:v>
                </c:pt>
                <c:pt idx="11155">
                  <c:v>217</c:v>
                </c:pt>
                <c:pt idx="11156">
                  <c:v>217</c:v>
                </c:pt>
                <c:pt idx="11157">
                  <c:v>217</c:v>
                </c:pt>
                <c:pt idx="11158">
                  <c:v>217</c:v>
                </c:pt>
                <c:pt idx="11159">
                  <c:v>217</c:v>
                </c:pt>
                <c:pt idx="11160">
                  <c:v>217</c:v>
                </c:pt>
                <c:pt idx="11161">
                  <c:v>170</c:v>
                </c:pt>
                <c:pt idx="11162">
                  <c:v>530</c:v>
                </c:pt>
                <c:pt idx="11163">
                  <c:v>500</c:v>
                </c:pt>
                <c:pt idx="11164">
                  <c:v>500</c:v>
                </c:pt>
                <c:pt idx="11165">
                  <c:v>450</c:v>
                </c:pt>
                <c:pt idx="11166">
                  <c:v>450</c:v>
                </c:pt>
                <c:pt idx="11167">
                  <c:v>402</c:v>
                </c:pt>
                <c:pt idx="11168">
                  <c:v>670</c:v>
                </c:pt>
                <c:pt idx="11169">
                  <c:v>650</c:v>
                </c:pt>
                <c:pt idx="11170">
                  <c:v>632</c:v>
                </c:pt>
                <c:pt idx="11171">
                  <c:v>632</c:v>
                </c:pt>
                <c:pt idx="11172">
                  <c:v>631</c:v>
                </c:pt>
                <c:pt idx="11173">
                  <c:v>631</c:v>
                </c:pt>
                <c:pt idx="11174">
                  <c:v>442</c:v>
                </c:pt>
                <c:pt idx="11175">
                  <c:v>442</c:v>
                </c:pt>
                <c:pt idx="11176">
                  <c:v>442</c:v>
                </c:pt>
                <c:pt idx="11177">
                  <c:v>1001</c:v>
                </c:pt>
                <c:pt idx="11178">
                  <c:v>1001</c:v>
                </c:pt>
                <c:pt idx="11179">
                  <c:v>1001</c:v>
                </c:pt>
                <c:pt idx="11180">
                  <c:v>621</c:v>
                </c:pt>
                <c:pt idx="11181">
                  <c:v>199</c:v>
                </c:pt>
                <c:pt idx="11182">
                  <c:v>170</c:v>
                </c:pt>
                <c:pt idx="11183">
                  <c:v>145</c:v>
                </c:pt>
                <c:pt idx="11184">
                  <c:v>125</c:v>
                </c:pt>
                <c:pt idx="11185">
                  <c:v>325</c:v>
                </c:pt>
                <c:pt idx="11186">
                  <c:v>170</c:v>
                </c:pt>
                <c:pt idx="11187">
                  <c:v>170</c:v>
                </c:pt>
                <c:pt idx="11188">
                  <c:v>170</c:v>
                </c:pt>
                <c:pt idx="11189">
                  <c:v>170</c:v>
                </c:pt>
                <c:pt idx="11190">
                  <c:v>632</c:v>
                </c:pt>
                <c:pt idx="11191">
                  <c:v>632</c:v>
                </c:pt>
                <c:pt idx="11192">
                  <c:v>631</c:v>
                </c:pt>
                <c:pt idx="11193">
                  <c:v>631</c:v>
                </c:pt>
                <c:pt idx="11194">
                  <c:v>170</c:v>
                </c:pt>
                <c:pt idx="11195">
                  <c:v>550</c:v>
                </c:pt>
                <c:pt idx="11196">
                  <c:v>485</c:v>
                </c:pt>
                <c:pt idx="11197">
                  <c:v>485</c:v>
                </c:pt>
                <c:pt idx="11198">
                  <c:v>660</c:v>
                </c:pt>
              </c:numCache>
            </c:numRef>
          </c:xVal>
          <c:yVal>
            <c:numRef>
              <c:f>Sheet1!$B$2:$B$11200</c:f>
              <c:numCache>
                <c:formatCode>General</c:formatCode>
                <c:ptCount val="11199"/>
                <c:pt idx="0">
                  <c:v>51600</c:v>
                </c:pt>
                <c:pt idx="1">
                  <c:v>42400</c:v>
                </c:pt>
                <c:pt idx="2">
                  <c:v>42400</c:v>
                </c:pt>
                <c:pt idx="3">
                  <c:v>42400</c:v>
                </c:pt>
                <c:pt idx="4">
                  <c:v>40905</c:v>
                </c:pt>
                <c:pt idx="5">
                  <c:v>36620</c:v>
                </c:pt>
                <c:pt idx="6">
                  <c:v>27010</c:v>
                </c:pt>
                <c:pt idx="7">
                  <c:v>26685</c:v>
                </c:pt>
                <c:pt idx="8">
                  <c:v>25560</c:v>
                </c:pt>
                <c:pt idx="9">
                  <c:v>25510</c:v>
                </c:pt>
                <c:pt idx="10">
                  <c:v>25170</c:v>
                </c:pt>
                <c:pt idx="11">
                  <c:v>25120</c:v>
                </c:pt>
                <c:pt idx="12">
                  <c:v>31800</c:v>
                </c:pt>
                <c:pt idx="13">
                  <c:v>89500</c:v>
                </c:pt>
                <c:pt idx="14">
                  <c:v>71000</c:v>
                </c:pt>
                <c:pt idx="15">
                  <c:v>43600</c:v>
                </c:pt>
                <c:pt idx="16">
                  <c:v>85000</c:v>
                </c:pt>
                <c:pt idx="17">
                  <c:v>36625</c:v>
                </c:pt>
                <c:pt idx="18">
                  <c:v>36625</c:v>
                </c:pt>
                <c:pt idx="19">
                  <c:v>35595</c:v>
                </c:pt>
                <c:pt idx="20">
                  <c:v>35445</c:v>
                </c:pt>
                <c:pt idx="21">
                  <c:v>33450</c:v>
                </c:pt>
                <c:pt idx="22">
                  <c:v>28995</c:v>
                </c:pt>
                <c:pt idx="23">
                  <c:v>79500</c:v>
                </c:pt>
                <c:pt idx="24">
                  <c:v>134500</c:v>
                </c:pt>
                <c:pt idx="25">
                  <c:v>31800</c:v>
                </c:pt>
                <c:pt idx="26">
                  <c:v>31800</c:v>
                </c:pt>
                <c:pt idx="27">
                  <c:v>22995</c:v>
                </c:pt>
                <c:pt idx="28">
                  <c:v>75000</c:v>
                </c:pt>
                <c:pt idx="29">
                  <c:v>75000</c:v>
                </c:pt>
                <c:pt idx="30">
                  <c:v>35120</c:v>
                </c:pt>
                <c:pt idx="31">
                  <c:v>35020</c:v>
                </c:pt>
                <c:pt idx="32">
                  <c:v>32100</c:v>
                </c:pt>
                <c:pt idx="33">
                  <c:v>32000</c:v>
                </c:pt>
                <c:pt idx="34">
                  <c:v>32000</c:v>
                </c:pt>
                <c:pt idx="35">
                  <c:v>29010</c:v>
                </c:pt>
                <c:pt idx="36">
                  <c:v>29010</c:v>
                </c:pt>
                <c:pt idx="37">
                  <c:v>28980</c:v>
                </c:pt>
                <c:pt idx="38">
                  <c:v>36790</c:v>
                </c:pt>
                <c:pt idx="39">
                  <c:v>34200</c:v>
                </c:pt>
                <c:pt idx="40">
                  <c:v>66000</c:v>
                </c:pt>
                <c:pt idx="41">
                  <c:v>74500</c:v>
                </c:pt>
                <c:pt idx="42">
                  <c:v>112000</c:v>
                </c:pt>
                <c:pt idx="43">
                  <c:v>22995</c:v>
                </c:pt>
                <c:pt idx="44">
                  <c:v>22995</c:v>
                </c:pt>
                <c:pt idx="45">
                  <c:v>29170</c:v>
                </c:pt>
                <c:pt idx="46">
                  <c:v>29170</c:v>
                </c:pt>
                <c:pt idx="47">
                  <c:v>29120</c:v>
                </c:pt>
                <c:pt idx="48">
                  <c:v>105000</c:v>
                </c:pt>
                <c:pt idx="49">
                  <c:v>69900</c:v>
                </c:pt>
                <c:pt idx="50">
                  <c:v>69900</c:v>
                </c:pt>
                <c:pt idx="51">
                  <c:v>104500</c:v>
                </c:pt>
                <c:pt idx="52">
                  <c:v>35950</c:v>
                </c:pt>
                <c:pt idx="53">
                  <c:v>35700</c:v>
                </c:pt>
                <c:pt idx="54">
                  <c:v>33950</c:v>
                </c:pt>
                <c:pt idx="55">
                  <c:v>33700</c:v>
                </c:pt>
                <c:pt idx="56">
                  <c:v>31950</c:v>
                </c:pt>
                <c:pt idx="57">
                  <c:v>93400</c:v>
                </c:pt>
                <c:pt idx="58">
                  <c:v>80000</c:v>
                </c:pt>
                <c:pt idx="59">
                  <c:v>79900</c:v>
                </c:pt>
                <c:pt idx="60">
                  <c:v>70000</c:v>
                </c:pt>
                <c:pt idx="61">
                  <c:v>41450</c:v>
                </c:pt>
                <c:pt idx="62">
                  <c:v>41450</c:v>
                </c:pt>
                <c:pt idx="63">
                  <c:v>39900</c:v>
                </c:pt>
                <c:pt idx="64">
                  <c:v>49800</c:v>
                </c:pt>
                <c:pt idx="65">
                  <c:v>49800</c:v>
                </c:pt>
                <c:pt idx="66">
                  <c:v>49800</c:v>
                </c:pt>
                <c:pt idx="67">
                  <c:v>25165</c:v>
                </c:pt>
                <c:pt idx="68">
                  <c:v>24700</c:v>
                </c:pt>
                <c:pt idx="69">
                  <c:v>33100</c:v>
                </c:pt>
                <c:pt idx="70">
                  <c:v>28800</c:v>
                </c:pt>
                <c:pt idx="71">
                  <c:v>27100</c:v>
                </c:pt>
                <c:pt idx="72">
                  <c:v>30015</c:v>
                </c:pt>
                <c:pt idx="73">
                  <c:v>30000</c:v>
                </c:pt>
                <c:pt idx="74">
                  <c:v>29135</c:v>
                </c:pt>
                <c:pt idx="75">
                  <c:v>28650</c:v>
                </c:pt>
                <c:pt idx="76">
                  <c:v>28115</c:v>
                </c:pt>
                <c:pt idx="77">
                  <c:v>28100</c:v>
                </c:pt>
                <c:pt idx="78">
                  <c:v>26735</c:v>
                </c:pt>
                <c:pt idx="79">
                  <c:v>26250</c:v>
                </c:pt>
                <c:pt idx="80">
                  <c:v>24685</c:v>
                </c:pt>
                <c:pt idx="81">
                  <c:v>24200</c:v>
                </c:pt>
                <c:pt idx="82">
                  <c:v>30005</c:v>
                </c:pt>
                <c:pt idx="83">
                  <c:v>28435</c:v>
                </c:pt>
                <c:pt idx="84">
                  <c:v>26985</c:v>
                </c:pt>
                <c:pt idx="85">
                  <c:v>25765</c:v>
                </c:pt>
                <c:pt idx="86">
                  <c:v>24200</c:v>
                </c:pt>
                <c:pt idx="87">
                  <c:v>23215</c:v>
                </c:pt>
                <c:pt idx="88">
                  <c:v>31895</c:v>
                </c:pt>
                <c:pt idx="89">
                  <c:v>31670</c:v>
                </c:pt>
                <c:pt idx="90">
                  <c:v>31180</c:v>
                </c:pt>
                <c:pt idx="91">
                  <c:v>31120</c:v>
                </c:pt>
                <c:pt idx="92">
                  <c:v>30245</c:v>
                </c:pt>
                <c:pt idx="93">
                  <c:v>29325</c:v>
                </c:pt>
                <c:pt idx="94">
                  <c:v>27645</c:v>
                </c:pt>
                <c:pt idx="95">
                  <c:v>26990</c:v>
                </c:pt>
                <c:pt idx="96">
                  <c:v>25560</c:v>
                </c:pt>
                <c:pt idx="97">
                  <c:v>24995</c:v>
                </c:pt>
                <c:pt idx="98">
                  <c:v>35955</c:v>
                </c:pt>
                <c:pt idx="99">
                  <c:v>32905</c:v>
                </c:pt>
                <c:pt idx="100">
                  <c:v>29605</c:v>
                </c:pt>
                <c:pt idx="101">
                  <c:v>27435</c:v>
                </c:pt>
                <c:pt idx="102">
                  <c:v>26235</c:v>
                </c:pt>
                <c:pt idx="103">
                  <c:v>25935</c:v>
                </c:pt>
                <c:pt idx="104">
                  <c:v>24735</c:v>
                </c:pt>
                <c:pt idx="105">
                  <c:v>24495</c:v>
                </c:pt>
                <c:pt idx="106">
                  <c:v>24475</c:v>
                </c:pt>
                <c:pt idx="107">
                  <c:v>23360</c:v>
                </c:pt>
                <c:pt idx="108">
                  <c:v>21785</c:v>
                </c:pt>
                <c:pt idx="109">
                  <c:v>21765</c:v>
                </c:pt>
                <c:pt idx="110">
                  <c:v>21765</c:v>
                </c:pt>
                <c:pt idx="111">
                  <c:v>21355</c:v>
                </c:pt>
                <c:pt idx="112">
                  <c:v>20360</c:v>
                </c:pt>
                <c:pt idx="113">
                  <c:v>20340</c:v>
                </c:pt>
                <c:pt idx="114">
                  <c:v>20030</c:v>
                </c:pt>
                <c:pt idx="115">
                  <c:v>19560</c:v>
                </c:pt>
                <c:pt idx="116">
                  <c:v>19540</c:v>
                </c:pt>
                <c:pt idx="117">
                  <c:v>19080</c:v>
                </c:pt>
                <c:pt idx="118">
                  <c:v>39780</c:v>
                </c:pt>
                <c:pt idx="119">
                  <c:v>27770</c:v>
                </c:pt>
                <c:pt idx="120">
                  <c:v>30990</c:v>
                </c:pt>
                <c:pt idx="121">
                  <c:v>25995</c:v>
                </c:pt>
                <c:pt idx="122">
                  <c:v>26410</c:v>
                </c:pt>
                <c:pt idx="123">
                  <c:v>24075</c:v>
                </c:pt>
                <c:pt idx="124">
                  <c:v>21640</c:v>
                </c:pt>
                <c:pt idx="125">
                  <c:v>25660</c:v>
                </c:pt>
                <c:pt idx="126">
                  <c:v>35055</c:v>
                </c:pt>
                <c:pt idx="127">
                  <c:v>32055</c:v>
                </c:pt>
                <c:pt idx="128">
                  <c:v>29305</c:v>
                </c:pt>
                <c:pt idx="129">
                  <c:v>34905</c:v>
                </c:pt>
                <c:pt idx="130">
                  <c:v>31905</c:v>
                </c:pt>
                <c:pt idx="131">
                  <c:v>29155</c:v>
                </c:pt>
                <c:pt idx="132">
                  <c:v>26000</c:v>
                </c:pt>
                <c:pt idx="133">
                  <c:v>39000</c:v>
                </c:pt>
                <c:pt idx="134">
                  <c:v>27510</c:v>
                </c:pt>
                <c:pt idx="135">
                  <c:v>25175</c:v>
                </c:pt>
                <c:pt idx="136">
                  <c:v>22740</c:v>
                </c:pt>
                <c:pt idx="137">
                  <c:v>28395</c:v>
                </c:pt>
                <c:pt idx="138">
                  <c:v>25895</c:v>
                </c:pt>
                <c:pt idx="139">
                  <c:v>22345</c:v>
                </c:pt>
                <c:pt idx="140">
                  <c:v>23915</c:v>
                </c:pt>
                <c:pt idx="141">
                  <c:v>23790</c:v>
                </c:pt>
                <c:pt idx="142">
                  <c:v>23690</c:v>
                </c:pt>
                <c:pt idx="143">
                  <c:v>22190</c:v>
                </c:pt>
                <c:pt idx="144">
                  <c:v>22065</c:v>
                </c:pt>
                <c:pt idx="145">
                  <c:v>21965</c:v>
                </c:pt>
                <c:pt idx="146">
                  <c:v>20500</c:v>
                </c:pt>
                <c:pt idx="147">
                  <c:v>20375</c:v>
                </c:pt>
                <c:pt idx="148">
                  <c:v>20275</c:v>
                </c:pt>
                <c:pt idx="149">
                  <c:v>18725</c:v>
                </c:pt>
                <c:pt idx="150">
                  <c:v>18600</c:v>
                </c:pt>
                <c:pt idx="151">
                  <c:v>18500</c:v>
                </c:pt>
                <c:pt idx="152">
                  <c:v>26000</c:v>
                </c:pt>
                <c:pt idx="153">
                  <c:v>15395</c:v>
                </c:pt>
                <c:pt idx="154">
                  <c:v>15195</c:v>
                </c:pt>
                <c:pt idx="155">
                  <c:v>14945</c:v>
                </c:pt>
                <c:pt idx="156">
                  <c:v>14095</c:v>
                </c:pt>
                <c:pt idx="157">
                  <c:v>13995</c:v>
                </c:pt>
                <c:pt idx="158">
                  <c:v>2000</c:v>
                </c:pt>
                <c:pt idx="159">
                  <c:v>2000</c:v>
                </c:pt>
                <c:pt idx="160">
                  <c:v>27095</c:v>
                </c:pt>
                <c:pt idx="161">
                  <c:v>27875</c:v>
                </c:pt>
                <c:pt idx="162">
                  <c:v>30100</c:v>
                </c:pt>
                <c:pt idx="163">
                  <c:v>30100</c:v>
                </c:pt>
                <c:pt idx="164">
                  <c:v>16495</c:v>
                </c:pt>
                <c:pt idx="165">
                  <c:v>15995</c:v>
                </c:pt>
                <c:pt idx="166">
                  <c:v>14195</c:v>
                </c:pt>
                <c:pt idx="167">
                  <c:v>43450</c:v>
                </c:pt>
                <c:pt idx="168">
                  <c:v>41000</c:v>
                </c:pt>
                <c:pt idx="169">
                  <c:v>42050</c:v>
                </c:pt>
                <c:pt idx="170">
                  <c:v>41050</c:v>
                </c:pt>
                <c:pt idx="171">
                  <c:v>36700</c:v>
                </c:pt>
                <c:pt idx="172">
                  <c:v>35900</c:v>
                </c:pt>
                <c:pt idx="173">
                  <c:v>35150</c:v>
                </c:pt>
                <c:pt idx="174">
                  <c:v>33200</c:v>
                </c:pt>
                <c:pt idx="175">
                  <c:v>32600</c:v>
                </c:pt>
                <c:pt idx="176">
                  <c:v>30345</c:v>
                </c:pt>
                <c:pt idx="177">
                  <c:v>29495</c:v>
                </c:pt>
                <c:pt idx="178">
                  <c:v>27995</c:v>
                </c:pt>
                <c:pt idx="179">
                  <c:v>26995</c:v>
                </c:pt>
                <c:pt idx="180">
                  <c:v>24595</c:v>
                </c:pt>
                <c:pt idx="181">
                  <c:v>23445</c:v>
                </c:pt>
                <c:pt idx="182">
                  <c:v>16995</c:v>
                </c:pt>
                <c:pt idx="183">
                  <c:v>15195</c:v>
                </c:pt>
                <c:pt idx="184">
                  <c:v>14295</c:v>
                </c:pt>
                <c:pt idx="185">
                  <c:v>14195</c:v>
                </c:pt>
                <c:pt idx="186">
                  <c:v>12995</c:v>
                </c:pt>
                <c:pt idx="187">
                  <c:v>12995</c:v>
                </c:pt>
                <c:pt idx="188">
                  <c:v>2000</c:v>
                </c:pt>
                <c:pt idx="189">
                  <c:v>16800</c:v>
                </c:pt>
                <c:pt idx="190">
                  <c:v>40250</c:v>
                </c:pt>
                <c:pt idx="191">
                  <c:v>39850</c:v>
                </c:pt>
                <c:pt idx="192">
                  <c:v>26600</c:v>
                </c:pt>
                <c:pt idx="193">
                  <c:v>24800</c:v>
                </c:pt>
                <c:pt idx="194">
                  <c:v>23800</c:v>
                </c:pt>
                <c:pt idx="195">
                  <c:v>23300</c:v>
                </c:pt>
                <c:pt idx="196">
                  <c:v>22300</c:v>
                </c:pt>
                <c:pt idx="197">
                  <c:v>26500</c:v>
                </c:pt>
                <c:pt idx="198">
                  <c:v>24700</c:v>
                </c:pt>
                <c:pt idx="199">
                  <c:v>23700</c:v>
                </c:pt>
                <c:pt idx="200">
                  <c:v>23200</c:v>
                </c:pt>
                <c:pt idx="201">
                  <c:v>22200</c:v>
                </c:pt>
                <c:pt idx="202">
                  <c:v>21500</c:v>
                </c:pt>
                <c:pt idx="203">
                  <c:v>31445</c:v>
                </c:pt>
                <c:pt idx="204">
                  <c:v>29095</c:v>
                </c:pt>
                <c:pt idx="205">
                  <c:v>25695</c:v>
                </c:pt>
                <c:pt idx="206">
                  <c:v>23120</c:v>
                </c:pt>
                <c:pt idx="207">
                  <c:v>21120</c:v>
                </c:pt>
                <c:pt idx="208">
                  <c:v>19120</c:v>
                </c:pt>
                <c:pt idx="209">
                  <c:v>33925</c:v>
                </c:pt>
                <c:pt idx="210">
                  <c:v>30850</c:v>
                </c:pt>
                <c:pt idx="211">
                  <c:v>29125</c:v>
                </c:pt>
                <c:pt idx="212">
                  <c:v>29165</c:v>
                </c:pt>
                <c:pt idx="213">
                  <c:v>28395</c:v>
                </c:pt>
                <c:pt idx="214">
                  <c:v>28365</c:v>
                </c:pt>
                <c:pt idx="215">
                  <c:v>28120</c:v>
                </c:pt>
                <c:pt idx="216">
                  <c:v>27595</c:v>
                </c:pt>
                <c:pt idx="217">
                  <c:v>27290</c:v>
                </c:pt>
                <c:pt idx="218">
                  <c:v>26565</c:v>
                </c:pt>
                <c:pt idx="219">
                  <c:v>25795</c:v>
                </c:pt>
                <c:pt idx="220">
                  <c:v>25540</c:v>
                </c:pt>
                <c:pt idx="221">
                  <c:v>19135</c:v>
                </c:pt>
                <c:pt idx="222">
                  <c:v>18965</c:v>
                </c:pt>
                <c:pt idx="223">
                  <c:v>18175</c:v>
                </c:pt>
                <c:pt idx="224">
                  <c:v>52650</c:v>
                </c:pt>
                <c:pt idx="225">
                  <c:v>51800</c:v>
                </c:pt>
                <c:pt idx="226">
                  <c:v>20195</c:v>
                </c:pt>
                <c:pt idx="227">
                  <c:v>20095</c:v>
                </c:pt>
                <c:pt idx="228">
                  <c:v>32330</c:v>
                </c:pt>
                <c:pt idx="229">
                  <c:v>31430</c:v>
                </c:pt>
                <c:pt idx="230">
                  <c:v>27380</c:v>
                </c:pt>
                <c:pt idx="231">
                  <c:v>26575</c:v>
                </c:pt>
                <c:pt idx="232">
                  <c:v>26480</c:v>
                </c:pt>
                <c:pt idx="233">
                  <c:v>25675</c:v>
                </c:pt>
                <c:pt idx="234">
                  <c:v>37020</c:v>
                </c:pt>
                <c:pt idx="235">
                  <c:v>31010</c:v>
                </c:pt>
                <c:pt idx="236">
                  <c:v>26480</c:v>
                </c:pt>
                <c:pt idx="237">
                  <c:v>25675</c:v>
                </c:pt>
                <c:pt idx="238">
                  <c:v>16690</c:v>
                </c:pt>
                <c:pt idx="239">
                  <c:v>16450</c:v>
                </c:pt>
                <c:pt idx="240">
                  <c:v>14795</c:v>
                </c:pt>
                <c:pt idx="241">
                  <c:v>12995</c:v>
                </c:pt>
                <c:pt idx="242">
                  <c:v>2000</c:v>
                </c:pt>
                <c:pt idx="243">
                  <c:v>26125</c:v>
                </c:pt>
                <c:pt idx="244">
                  <c:v>23425</c:v>
                </c:pt>
                <c:pt idx="245">
                  <c:v>22300</c:v>
                </c:pt>
                <c:pt idx="246">
                  <c:v>22040</c:v>
                </c:pt>
                <c:pt idx="247">
                  <c:v>21040</c:v>
                </c:pt>
                <c:pt idx="248">
                  <c:v>20440</c:v>
                </c:pt>
                <c:pt idx="249">
                  <c:v>19440</c:v>
                </c:pt>
                <c:pt idx="250">
                  <c:v>29625</c:v>
                </c:pt>
                <c:pt idx="251">
                  <c:v>28810</c:v>
                </c:pt>
                <c:pt idx="252">
                  <c:v>28525</c:v>
                </c:pt>
                <c:pt idx="253">
                  <c:v>27710</c:v>
                </c:pt>
                <c:pt idx="254">
                  <c:v>26430</c:v>
                </c:pt>
                <c:pt idx="255">
                  <c:v>25895</c:v>
                </c:pt>
                <c:pt idx="256">
                  <c:v>25330</c:v>
                </c:pt>
                <c:pt idx="257">
                  <c:v>24795</c:v>
                </c:pt>
                <c:pt idx="258">
                  <c:v>20040</c:v>
                </c:pt>
                <c:pt idx="259">
                  <c:v>15700</c:v>
                </c:pt>
                <c:pt idx="260">
                  <c:v>17285</c:v>
                </c:pt>
                <c:pt idx="261">
                  <c:v>15785</c:v>
                </c:pt>
                <c:pt idx="262">
                  <c:v>13760</c:v>
                </c:pt>
                <c:pt idx="263">
                  <c:v>21600</c:v>
                </c:pt>
                <c:pt idx="264">
                  <c:v>20850</c:v>
                </c:pt>
                <c:pt idx="265">
                  <c:v>19850</c:v>
                </c:pt>
                <c:pt idx="266">
                  <c:v>23795</c:v>
                </c:pt>
                <c:pt idx="267">
                  <c:v>23595</c:v>
                </c:pt>
                <c:pt idx="268">
                  <c:v>21095</c:v>
                </c:pt>
                <c:pt idx="269">
                  <c:v>20645</c:v>
                </c:pt>
                <c:pt idx="270">
                  <c:v>19495</c:v>
                </c:pt>
                <c:pt idx="271">
                  <c:v>18895</c:v>
                </c:pt>
                <c:pt idx="272">
                  <c:v>17995</c:v>
                </c:pt>
                <c:pt idx="273">
                  <c:v>16185</c:v>
                </c:pt>
                <c:pt idx="274">
                  <c:v>14685</c:v>
                </c:pt>
                <c:pt idx="275">
                  <c:v>12660</c:v>
                </c:pt>
                <c:pt idx="276">
                  <c:v>22745</c:v>
                </c:pt>
                <c:pt idx="277">
                  <c:v>22545</c:v>
                </c:pt>
                <c:pt idx="278">
                  <c:v>20045</c:v>
                </c:pt>
                <c:pt idx="279">
                  <c:v>19595</c:v>
                </c:pt>
                <c:pt idx="280">
                  <c:v>18445</c:v>
                </c:pt>
                <c:pt idx="281">
                  <c:v>17845</c:v>
                </c:pt>
                <c:pt idx="282">
                  <c:v>16945</c:v>
                </c:pt>
                <c:pt idx="283">
                  <c:v>19820</c:v>
                </c:pt>
                <c:pt idx="284">
                  <c:v>18120</c:v>
                </c:pt>
                <c:pt idx="285">
                  <c:v>16620</c:v>
                </c:pt>
                <c:pt idx="286">
                  <c:v>20495</c:v>
                </c:pt>
                <c:pt idx="287">
                  <c:v>19995</c:v>
                </c:pt>
                <c:pt idx="288">
                  <c:v>32755</c:v>
                </c:pt>
                <c:pt idx="289">
                  <c:v>31195</c:v>
                </c:pt>
                <c:pt idx="290">
                  <c:v>30095</c:v>
                </c:pt>
                <c:pt idx="291">
                  <c:v>29995</c:v>
                </c:pt>
                <c:pt idx="292">
                  <c:v>28895</c:v>
                </c:pt>
                <c:pt idx="293">
                  <c:v>30935</c:v>
                </c:pt>
                <c:pt idx="294">
                  <c:v>30935</c:v>
                </c:pt>
                <c:pt idx="295">
                  <c:v>29695</c:v>
                </c:pt>
                <c:pt idx="296">
                  <c:v>29695</c:v>
                </c:pt>
                <c:pt idx="297">
                  <c:v>28060</c:v>
                </c:pt>
                <c:pt idx="298">
                  <c:v>28060</c:v>
                </c:pt>
                <c:pt idx="299">
                  <c:v>26675</c:v>
                </c:pt>
                <c:pt idx="300">
                  <c:v>26675</c:v>
                </c:pt>
                <c:pt idx="301">
                  <c:v>32200</c:v>
                </c:pt>
                <c:pt idx="302">
                  <c:v>31250</c:v>
                </c:pt>
                <c:pt idx="303">
                  <c:v>31250</c:v>
                </c:pt>
                <c:pt idx="304">
                  <c:v>29500</c:v>
                </c:pt>
                <c:pt idx="305">
                  <c:v>26000</c:v>
                </c:pt>
                <c:pt idx="306">
                  <c:v>25995</c:v>
                </c:pt>
                <c:pt idx="307">
                  <c:v>25995</c:v>
                </c:pt>
                <c:pt idx="308">
                  <c:v>25990</c:v>
                </c:pt>
                <c:pt idx="309">
                  <c:v>16790</c:v>
                </c:pt>
                <c:pt idx="310">
                  <c:v>13995</c:v>
                </c:pt>
                <c:pt idx="311">
                  <c:v>20650</c:v>
                </c:pt>
                <c:pt idx="312">
                  <c:v>17050</c:v>
                </c:pt>
                <c:pt idx="313">
                  <c:v>26225</c:v>
                </c:pt>
                <c:pt idx="314">
                  <c:v>25300</c:v>
                </c:pt>
                <c:pt idx="315">
                  <c:v>23525</c:v>
                </c:pt>
                <c:pt idx="316">
                  <c:v>22800</c:v>
                </c:pt>
                <c:pt idx="317">
                  <c:v>22400</c:v>
                </c:pt>
                <c:pt idx="318">
                  <c:v>20500</c:v>
                </c:pt>
                <c:pt idx="319">
                  <c:v>22140</c:v>
                </c:pt>
                <c:pt idx="320">
                  <c:v>21140</c:v>
                </c:pt>
                <c:pt idx="321">
                  <c:v>20540</c:v>
                </c:pt>
                <c:pt idx="322">
                  <c:v>19540</c:v>
                </c:pt>
                <c:pt idx="323">
                  <c:v>18710</c:v>
                </c:pt>
                <c:pt idx="324">
                  <c:v>18660</c:v>
                </c:pt>
                <c:pt idx="325">
                  <c:v>17980</c:v>
                </c:pt>
                <c:pt idx="326">
                  <c:v>17960</c:v>
                </c:pt>
                <c:pt idx="327">
                  <c:v>17930</c:v>
                </c:pt>
                <c:pt idx="328">
                  <c:v>17590</c:v>
                </c:pt>
                <c:pt idx="329">
                  <c:v>17530</c:v>
                </c:pt>
                <c:pt idx="330">
                  <c:v>17140</c:v>
                </c:pt>
                <c:pt idx="331">
                  <c:v>16890</c:v>
                </c:pt>
                <c:pt idx="332">
                  <c:v>16380</c:v>
                </c:pt>
                <c:pt idx="333">
                  <c:v>16330</c:v>
                </c:pt>
                <c:pt idx="334">
                  <c:v>15580</c:v>
                </c:pt>
                <c:pt idx="335">
                  <c:v>15530</c:v>
                </c:pt>
                <c:pt idx="336">
                  <c:v>15480</c:v>
                </c:pt>
                <c:pt idx="337">
                  <c:v>15430</c:v>
                </c:pt>
                <c:pt idx="338">
                  <c:v>14040</c:v>
                </c:pt>
                <c:pt idx="339">
                  <c:v>13990</c:v>
                </c:pt>
                <c:pt idx="340">
                  <c:v>24495</c:v>
                </c:pt>
                <c:pt idx="341">
                  <c:v>21395</c:v>
                </c:pt>
                <c:pt idx="342">
                  <c:v>21295</c:v>
                </c:pt>
                <c:pt idx="343">
                  <c:v>20400</c:v>
                </c:pt>
                <c:pt idx="344">
                  <c:v>20395</c:v>
                </c:pt>
                <c:pt idx="345">
                  <c:v>20395</c:v>
                </c:pt>
                <c:pt idx="346">
                  <c:v>18700</c:v>
                </c:pt>
                <c:pt idx="347">
                  <c:v>17900</c:v>
                </c:pt>
                <c:pt idx="348">
                  <c:v>17745</c:v>
                </c:pt>
                <c:pt idx="349">
                  <c:v>17700</c:v>
                </c:pt>
                <c:pt idx="350">
                  <c:v>17495</c:v>
                </c:pt>
                <c:pt idx="351">
                  <c:v>16995</c:v>
                </c:pt>
                <c:pt idx="352">
                  <c:v>16845</c:v>
                </c:pt>
                <c:pt idx="353">
                  <c:v>44450</c:v>
                </c:pt>
                <c:pt idx="354">
                  <c:v>44150</c:v>
                </c:pt>
                <c:pt idx="355">
                  <c:v>42250</c:v>
                </c:pt>
                <c:pt idx="356">
                  <c:v>41850</c:v>
                </c:pt>
                <c:pt idx="357">
                  <c:v>24295</c:v>
                </c:pt>
                <c:pt idx="358">
                  <c:v>24295</c:v>
                </c:pt>
                <c:pt idx="359">
                  <c:v>21795</c:v>
                </c:pt>
                <c:pt idx="360">
                  <c:v>21145</c:v>
                </c:pt>
                <c:pt idx="361">
                  <c:v>19995</c:v>
                </c:pt>
                <c:pt idx="362">
                  <c:v>19595</c:v>
                </c:pt>
                <c:pt idx="363">
                  <c:v>21450</c:v>
                </c:pt>
                <c:pt idx="364">
                  <c:v>19525</c:v>
                </c:pt>
                <c:pt idx="365">
                  <c:v>32225</c:v>
                </c:pt>
                <c:pt idx="366">
                  <c:v>31395</c:v>
                </c:pt>
                <c:pt idx="367">
                  <c:v>31125</c:v>
                </c:pt>
                <c:pt idx="368">
                  <c:v>30775</c:v>
                </c:pt>
                <c:pt idx="369">
                  <c:v>30295</c:v>
                </c:pt>
                <c:pt idx="370">
                  <c:v>30195</c:v>
                </c:pt>
                <c:pt idx="371">
                  <c:v>29675</c:v>
                </c:pt>
                <c:pt idx="372">
                  <c:v>29095</c:v>
                </c:pt>
                <c:pt idx="373">
                  <c:v>22895</c:v>
                </c:pt>
                <c:pt idx="374">
                  <c:v>22725</c:v>
                </c:pt>
                <c:pt idx="375">
                  <c:v>21300</c:v>
                </c:pt>
                <c:pt idx="376">
                  <c:v>19835</c:v>
                </c:pt>
                <c:pt idx="377">
                  <c:v>19665</c:v>
                </c:pt>
                <c:pt idx="378">
                  <c:v>19335</c:v>
                </c:pt>
                <c:pt idx="379">
                  <c:v>18160</c:v>
                </c:pt>
                <c:pt idx="380">
                  <c:v>17780</c:v>
                </c:pt>
                <c:pt idx="381">
                  <c:v>23245</c:v>
                </c:pt>
                <c:pt idx="382">
                  <c:v>23245</c:v>
                </c:pt>
                <c:pt idx="383">
                  <c:v>20745</c:v>
                </c:pt>
                <c:pt idx="384">
                  <c:v>20095</c:v>
                </c:pt>
                <c:pt idx="385">
                  <c:v>18945</c:v>
                </c:pt>
                <c:pt idx="386">
                  <c:v>18545</c:v>
                </c:pt>
                <c:pt idx="387">
                  <c:v>18835</c:v>
                </c:pt>
                <c:pt idx="388">
                  <c:v>18235</c:v>
                </c:pt>
                <c:pt idx="389">
                  <c:v>29895</c:v>
                </c:pt>
                <c:pt idx="390">
                  <c:v>18740</c:v>
                </c:pt>
                <c:pt idx="391">
                  <c:v>20895</c:v>
                </c:pt>
                <c:pt idx="392">
                  <c:v>17895</c:v>
                </c:pt>
                <c:pt idx="393">
                  <c:v>24075</c:v>
                </c:pt>
                <c:pt idx="394">
                  <c:v>23725</c:v>
                </c:pt>
                <c:pt idx="395">
                  <c:v>23670</c:v>
                </c:pt>
                <c:pt idx="396">
                  <c:v>23575</c:v>
                </c:pt>
                <c:pt idx="397">
                  <c:v>23225</c:v>
                </c:pt>
                <c:pt idx="398">
                  <c:v>23170</c:v>
                </c:pt>
                <c:pt idx="399">
                  <c:v>21675</c:v>
                </c:pt>
                <c:pt idx="400">
                  <c:v>21175</c:v>
                </c:pt>
                <c:pt idx="401">
                  <c:v>19765</c:v>
                </c:pt>
                <c:pt idx="402">
                  <c:v>18640</c:v>
                </c:pt>
                <c:pt idx="403">
                  <c:v>26790</c:v>
                </c:pt>
                <c:pt idx="404">
                  <c:v>26790</c:v>
                </c:pt>
                <c:pt idx="405">
                  <c:v>30935</c:v>
                </c:pt>
                <c:pt idx="406">
                  <c:v>29695</c:v>
                </c:pt>
                <c:pt idx="407">
                  <c:v>28060</c:v>
                </c:pt>
                <c:pt idx="408">
                  <c:v>26675</c:v>
                </c:pt>
                <c:pt idx="409">
                  <c:v>45605</c:v>
                </c:pt>
                <c:pt idx="410">
                  <c:v>45555</c:v>
                </c:pt>
                <c:pt idx="411">
                  <c:v>35190</c:v>
                </c:pt>
                <c:pt idx="412">
                  <c:v>35190</c:v>
                </c:pt>
                <c:pt idx="413">
                  <c:v>42550</c:v>
                </c:pt>
                <c:pt idx="414">
                  <c:v>41950</c:v>
                </c:pt>
                <c:pt idx="415">
                  <c:v>41820</c:v>
                </c:pt>
                <c:pt idx="416">
                  <c:v>41700</c:v>
                </c:pt>
                <c:pt idx="417">
                  <c:v>41020</c:v>
                </c:pt>
                <c:pt idx="418">
                  <c:v>40580</c:v>
                </c:pt>
                <c:pt idx="419">
                  <c:v>38700</c:v>
                </c:pt>
                <c:pt idx="420">
                  <c:v>38100</c:v>
                </c:pt>
                <c:pt idx="421">
                  <c:v>37800</c:v>
                </c:pt>
                <c:pt idx="422">
                  <c:v>37250</c:v>
                </c:pt>
                <c:pt idx="423">
                  <c:v>36650</c:v>
                </c:pt>
                <c:pt idx="424">
                  <c:v>36470</c:v>
                </c:pt>
                <c:pt idx="425">
                  <c:v>25090</c:v>
                </c:pt>
                <c:pt idx="426">
                  <c:v>24140</c:v>
                </c:pt>
                <c:pt idx="427">
                  <c:v>23990</c:v>
                </c:pt>
                <c:pt idx="428">
                  <c:v>22790</c:v>
                </c:pt>
                <c:pt idx="429">
                  <c:v>22640</c:v>
                </c:pt>
                <c:pt idx="430">
                  <c:v>22490</c:v>
                </c:pt>
                <c:pt idx="431">
                  <c:v>20945</c:v>
                </c:pt>
                <c:pt idx="432">
                  <c:v>20795</c:v>
                </c:pt>
                <c:pt idx="433">
                  <c:v>20645</c:v>
                </c:pt>
                <c:pt idx="434">
                  <c:v>32195</c:v>
                </c:pt>
                <c:pt idx="435">
                  <c:v>32150</c:v>
                </c:pt>
                <c:pt idx="436">
                  <c:v>31995</c:v>
                </c:pt>
                <c:pt idx="437">
                  <c:v>2000</c:v>
                </c:pt>
                <c:pt idx="438">
                  <c:v>2000</c:v>
                </c:pt>
                <c:pt idx="439">
                  <c:v>2000</c:v>
                </c:pt>
                <c:pt idx="440">
                  <c:v>18710</c:v>
                </c:pt>
                <c:pt idx="441">
                  <c:v>17980</c:v>
                </c:pt>
                <c:pt idx="442">
                  <c:v>17280</c:v>
                </c:pt>
                <c:pt idx="443">
                  <c:v>16380</c:v>
                </c:pt>
                <c:pt idx="444">
                  <c:v>15720</c:v>
                </c:pt>
                <c:pt idx="445">
                  <c:v>15480</c:v>
                </c:pt>
                <c:pt idx="446">
                  <c:v>14130</c:v>
                </c:pt>
                <c:pt idx="447">
                  <c:v>15440</c:v>
                </c:pt>
                <c:pt idx="448">
                  <c:v>14040</c:v>
                </c:pt>
                <c:pt idx="449">
                  <c:v>12270</c:v>
                </c:pt>
                <c:pt idx="450">
                  <c:v>21300</c:v>
                </c:pt>
                <c:pt idx="451">
                  <c:v>19700</c:v>
                </c:pt>
                <c:pt idx="452">
                  <c:v>20950</c:v>
                </c:pt>
                <c:pt idx="453">
                  <c:v>19950</c:v>
                </c:pt>
                <c:pt idx="454">
                  <c:v>24340</c:v>
                </c:pt>
                <c:pt idx="455">
                  <c:v>22840</c:v>
                </c:pt>
                <c:pt idx="456">
                  <c:v>21190</c:v>
                </c:pt>
                <c:pt idx="457">
                  <c:v>19990</c:v>
                </c:pt>
                <c:pt idx="458">
                  <c:v>19290</c:v>
                </c:pt>
                <c:pt idx="459">
                  <c:v>19090</c:v>
                </c:pt>
                <c:pt idx="460">
                  <c:v>20720</c:v>
                </c:pt>
                <c:pt idx="461">
                  <c:v>19960</c:v>
                </c:pt>
                <c:pt idx="462">
                  <c:v>18350</c:v>
                </c:pt>
                <c:pt idx="463">
                  <c:v>17380</c:v>
                </c:pt>
                <c:pt idx="464">
                  <c:v>15950</c:v>
                </c:pt>
                <c:pt idx="465">
                  <c:v>16535</c:v>
                </c:pt>
                <c:pt idx="466">
                  <c:v>15095</c:v>
                </c:pt>
                <c:pt idx="467">
                  <c:v>13580</c:v>
                </c:pt>
                <c:pt idx="468">
                  <c:v>23475</c:v>
                </c:pt>
                <c:pt idx="469">
                  <c:v>30265</c:v>
                </c:pt>
                <c:pt idx="470">
                  <c:v>29495</c:v>
                </c:pt>
                <c:pt idx="471">
                  <c:v>29465</c:v>
                </c:pt>
                <c:pt idx="472">
                  <c:v>29220</c:v>
                </c:pt>
                <c:pt idx="473">
                  <c:v>28695</c:v>
                </c:pt>
                <c:pt idx="474">
                  <c:v>28390</c:v>
                </c:pt>
                <c:pt idx="475">
                  <c:v>27665</c:v>
                </c:pt>
                <c:pt idx="476">
                  <c:v>26895</c:v>
                </c:pt>
                <c:pt idx="477">
                  <c:v>26640</c:v>
                </c:pt>
                <c:pt idx="478">
                  <c:v>26095</c:v>
                </c:pt>
                <c:pt idx="479">
                  <c:v>25795</c:v>
                </c:pt>
                <c:pt idx="480">
                  <c:v>24895</c:v>
                </c:pt>
                <c:pt idx="481">
                  <c:v>24795</c:v>
                </c:pt>
                <c:pt idx="482">
                  <c:v>24140</c:v>
                </c:pt>
                <c:pt idx="483">
                  <c:v>19150</c:v>
                </c:pt>
                <c:pt idx="484">
                  <c:v>20150</c:v>
                </c:pt>
                <c:pt idx="485">
                  <c:v>18525</c:v>
                </c:pt>
                <c:pt idx="486">
                  <c:v>16975</c:v>
                </c:pt>
                <c:pt idx="487">
                  <c:v>22325</c:v>
                </c:pt>
                <c:pt idx="488">
                  <c:v>20095</c:v>
                </c:pt>
                <c:pt idx="489">
                  <c:v>19775</c:v>
                </c:pt>
                <c:pt idx="490">
                  <c:v>18995</c:v>
                </c:pt>
                <c:pt idx="491">
                  <c:v>18780</c:v>
                </c:pt>
                <c:pt idx="492">
                  <c:v>18675</c:v>
                </c:pt>
                <c:pt idx="493">
                  <c:v>17680</c:v>
                </c:pt>
                <c:pt idx="494">
                  <c:v>19720</c:v>
                </c:pt>
                <c:pt idx="495">
                  <c:v>19720</c:v>
                </c:pt>
                <c:pt idx="496">
                  <c:v>17530</c:v>
                </c:pt>
                <c:pt idx="497">
                  <c:v>28570</c:v>
                </c:pt>
                <c:pt idx="498">
                  <c:v>25460</c:v>
                </c:pt>
                <c:pt idx="499">
                  <c:v>22900</c:v>
                </c:pt>
                <c:pt idx="500">
                  <c:v>22500</c:v>
                </c:pt>
                <c:pt idx="501">
                  <c:v>28570</c:v>
                </c:pt>
                <c:pt idx="502">
                  <c:v>25460</c:v>
                </c:pt>
                <c:pt idx="503">
                  <c:v>22900</c:v>
                </c:pt>
                <c:pt idx="504">
                  <c:v>22500</c:v>
                </c:pt>
                <c:pt idx="505">
                  <c:v>21095</c:v>
                </c:pt>
                <c:pt idx="506">
                  <c:v>19495</c:v>
                </c:pt>
                <c:pt idx="507">
                  <c:v>17700</c:v>
                </c:pt>
                <c:pt idx="508">
                  <c:v>17490</c:v>
                </c:pt>
                <c:pt idx="509">
                  <c:v>21470</c:v>
                </c:pt>
                <c:pt idx="510">
                  <c:v>21370</c:v>
                </c:pt>
                <c:pt idx="511">
                  <c:v>91900</c:v>
                </c:pt>
                <c:pt idx="512">
                  <c:v>26790</c:v>
                </c:pt>
                <c:pt idx="513">
                  <c:v>47670</c:v>
                </c:pt>
                <c:pt idx="514">
                  <c:v>39510</c:v>
                </c:pt>
                <c:pt idx="515">
                  <c:v>36760</c:v>
                </c:pt>
                <c:pt idx="516">
                  <c:v>35010</c:v>
                </c:pt>
                <c:pt idx="517">
                  <c:v>30140</c:v>
                </c:pt>
                <c:pt idx="518">
                  <c:v>29980</c:v>
                </c:pt>
                <c:pt idx="519">
                  <c:v>27995</c:v>
                </c:pt>
                <c:pt idx="520">
                  <c:v>27995</c:v>
                </c:pt>
                <c:pt idx="521">
                  <c:v>34600</c:v>
                </c:pt>
                <c:pt idx="522">
                  <c:v>28900</c:v>
                </c:pt>
                <c:pt idx="523">
                  <c:v>21165</c:v>
                </c:pt>
                <c:pt idx="524">
                  <c:v>20925</c:v>
                </c:pt>
                <c:pt idx="525">
                  <c:v>20165</c:v>
                </c:pt>
                <c:pt idx="526">
                  <c:v>19925</c:v>
                </c:pt>
                <c:pt idx="527">
                  <c:v>18600</c:v>
                </c:pt>
                <c:pt idx="528">
                  <c:v>18360</c:v>
                </c:pt>
                <c:pt idx="529">
                  <c:v>24440</c:v>
                </c:pt>
                <c:pt idx="530">
                  <c:v>23490</c:v>
                </c:pt>
                <c:pt idx="531">
                  <c:v>23340</c:v>
                </c:pt>
                <c:pt idx="532">
                  <c:v>22140</c:v>
                </c:pt>
                <c:pt idx="533">
                  <c:v>21990</c:v>
                </c:pt>
                <c:pt idx="534">
                  <c:v>21840</c:v>
                </c:pt>
                <c:pt idx="535">
                  <c:v>20295</c:v>
                </c:pt>
                <c:pt idx="536">
                  <c:v>20145</c:v>
                </c:pt>
                <c:pt idx="537">
                  <c:v>19995</c:v>
                </c:pt>
                <c:pt idx="538">
                  <c:v>10299</c:v>
                </c:pt>
                <c:pt idx="539">
                  <c:v>9299</c:v>
                </c:pt>
                <c:pt idx="540">
                  <c:v>2000</c:v>
                </c:pt>
                <c:pt idx="541">
                  <c:v>2000</c:v>
                </c:pt>
                <c:pt idx="542">
                  <c:v>2000</c:v>
                </c:pt>
                <c:pt idx="543">
                  <c:v>2000</c:v>
                </c:pt>
                <c:pt idx="544">
                  <c:v>2000</c:v>
                </c:pt>
                <c:pt idx="545">
                  <c:v>10985</c:v>
                </c:pt>
                <c:pt idx="546">
                  <c:v>10885</c:v>
                </c:pt>
                <c:pt idx="547">
                  <c:v>10775</c:v>
                </c:pt>
                <c:pt idx="548">
                  <c:v>10455</c:v>
                </c:pt>
                <c:pt idx="549">
                  <c:v>10355</c:v>
                </c:pt>
                <c:pt idx="550">
                  <c:v>10245</c:v>
                </c:pt>
                <c:pt idx="551">
                  <c:v>17425</c:v>
                </c:pt>
                <c:pt idx="552">
                  <c:v>15925</c:v>
                </c:pt>
                <c:pt idx="553">
                  <c:v>14100</c:v>
                </c:pt>
                <c:pt idx="554">
                  <c:v>2000</c:v>
                </c:pt>
                <c:pt idx="555">
                  <c:v>2000</c:v>
                </c:pt>
                <c:pt idx="556">
                  <c:v>21920</c:v>
                </c:pt>
                <c:pt idx="557">
                  <c:v>20250</c:v>
                </c:pt>
                <c:pt idx="558">
                  <c:v>19200</c:v>
                </c:pt>
                <c:pt idx="559">
                  <c:v>18150</c:v>
                </c:pt>
                <c:pt idx="560">
                  <c:v>17500</c:v>
                </c:pt>
                <c:pt idx="561">
                  <c:v>24140</c:v>
                </c:pt>
                <c:pt idx="562">
                  <c:v>22640</c:v>
                </c:pt>
                <c:pt idx="563">
                  <c:v>21190</c:v>
                </c:pt>
                <c:pt idx="564">
                  <c:v>22195</c:v>
                </c:pt>
                <c:pt idx="565">
                  <c:v>22025</c:v>
                </c:pt>
                <c:pt idx="566">
                  <c:v>19135</c:v>
                </c:pt>
                <c:pt idx="567">
                  <c:v>18965</c:v>
                </c:pt>
                <c:pt idx="568">
                  <c:v>18735</c:v>
                </c:pt>
                <c:pt idx="569">
                  <c:v>18565</c:v>
                </c:pt>
                <c:pt idx="570">
                  <c:v>22170</c:v>
                </c:pt>
                <c:pt idx="571">
                  <c:v>20410</c:v>
                </c:pt>
                <c:pt idx="572">
                  <c:v>18550</c:v>
                </c:pt>
                <c:pt idx="573">
                  <c:v>17760</c:v>
                </c:pt>
                <c:pt idx="574">
                  <c:v>16325</c:v>
                </c:pt>
                <c:pt idx="575">
                  <c:v>14825</c:v>
                </c:pt>
                <c:pt idx="576">
                  <c:v>13000</c:v>
                </c:pt>
                <c:pt idx="577">
                  <c:v>2000</c:v>
                </c:pt>
                <c:pt idx="578">
                  <c:v>2000</c:v>
                </c:pt>
                <c:pt idx="579">
                  <c:v>2000</c:v>
                </c:pt>
                <c:pt idx="580">
                  <c:v>2000</c:v>
                </c:pt>
                <c:pt idx="581">
                  <c:v>23725</c:v>
                </c:pt>
                <c:pt idx="582">
                  <c:v>23275</c:v>
                </c:pt>
                <c:pt idx="583">
                  <c:v>24095</c:v>
                </c:pt>
                <c:pt idx="584">
                  <c:v>21195</c:v>
                </c:pt>
                <c:pt idx="585">
                  <c:v>19395</c:v>
                </c:pt>
                <c:pt idx="586">
                  <c:v>18395</c:v>
                </c:pt>
                <c:pt idx="587">
                  <c:v>21995</c:v>
                </c:pt>
                <c:pt idx="588">
                  <c:v>18995</c:v>
                </c:pt>
                <c:pt idx="589">
                  <c:v>19895</c:v>
                </c:pt>
                <c:pt idx="590">
                  <c:v>17595</c:v>
                </c:pt>
                <c:pt idx="591">
                  <c:v>19700</c:v>
                </c:pt>
                <c:pt idx="592">
                  <c:v>18250</c:v>
                </c:pt>
                <c:pt idx="593">
                  <c:v>18250</c:v>
                </c:pt>
                <c:pt idx="594">
                  <c:v>55150</c:v>
                </c:pt>
                <c:pt idx="595">
                  <c:v>54300</c:v>
                </c:pt>
                <c:pt idx="596">
                  <c:v>28150</c:v>
                </c:pt>
                <c:pt idx="597">
                  <c:v>24720</c:v>
                </c:pt>
                <c:pt idx="598">
                  <c:v>22560</c:v>
                </c:pt>
                <c:pt idx="599">
                  <c:v>22300</c:v>
                </c:pt>
                <c:pt idx="600">
                  <c:v>16395</c:v>
                </c:pt>
                <c:pt idx="601">
                  <c:v>14895</c:v>
                </c:pt>
                <c:pt idx="602">
                  <c:v>14645</c:v>
                </c:pt>
                <c:pt idx="603">
                  <c:v>14165</c:v>
                </c:pt>
                <c:pt idx="604">
                  <c:v>16495</c:v>
                </c:pt>
                <c:pt idx="605">
                  <c:v>16495</c:v>
                </c:pt>
                <c:pt idx="606">
                  <c:v>14995</c:v>
                </c:pt>
                <c:pt idx="607">
                  <c:v>14995</c:v>
                </c:pt>
                <c:pt idx="608">
                  <c:v>14745</c:v>
                </c:pt>
                <c:pt idx="609">
                  <c:v>14745</c:v>
                </c:pt>
                <c:pt idx="610">
                  <c:v>29390</c:v>
                </c:pt>
                <c:pt idx="611">
                  <c:v>26740</c:v>
                </c:pt>
                <c:pt idx="612">
                  <c:v>57350</c:v>
                </c:pt>
                <c:pt idx="613">
                  <c:v>57100</c:v>
                </c:pt>
                <c:pt idx="614">
                  <c:v>41700</c:v>
                </c:pt>
                <c:pt idx="615">
                  <c:v>40500</c:v>
                </c:pt>
                <c:pt idx="616">
                  <c:v>36800</c:v>
                </c:pt>
                <c:pt idx="617">
                  <c:v>34150</c:v>
                </c:pt>
                <c:pt idx="618">
                  <c:v>32400</c:v>
                </c:pt>
                <c:pt idx="619">
                  <c:v>32050</c:v>
                </c:pt>
                <c:pt idx="620">
                  <c:v>31500</c:v>
                </c:pt>
                <c:pt idx="621">
                  <c:v>30195</c:v>
                </c:pt>
                <c:pt idx="622">
                  <c:v>24995</c:v>
                </c:pt>
                <c:pt idx="623">
                  <c:v>24895</c:v>
                </c:pt>
                <c:pt idx="624">
                  <c:v>22995</c:v>
                </c:pt>
                <c:pt idx="625">
                  <c:v>22895</c:v>
                </c:pt>
                <c:pt idx="626">
                  <c:v>19050</c:v>
                </c:pt>
                <c:pt idx="627">
                  <c:v>24370</c:v>
                </c:pt>
                <c:pt idx="628">
                  <c:v>24270</c:v>
                </c:pt>
                <c:pt idx="629">
                  <c:v>23370</c:v>
                </c:pt>
                <c:pt idx="630">
                  <c:v>23270</c:v>
                </c:pt>
                <c:pt idx="631">
                  <c:v>20195</c:v>
                </c:pt>
                <c:pt idx="632">
                  <c:v>20095</c:v>
                </c:pt>
                <c:pt idx="633">
                  <c:v>19165</c:v>
                </c:pt>
                <c:pt idx="634">
                  <c:v>19065</c:v>
                </c:pt>
                <c:pt idx="635">
                  <c:v>70400</c:v>
                </c:pt>
                <c:pt idx="636">
                  <c:v>63700</c:v>
                </c:pt>
                <c:pt idx="637">
                  <c:v>59500</c:v>
                </c:pt>
                <c:pt idx="638">
                  <c:v>21750</c:v>
                </c:pt>
                <c:pt idx="639">
                  <c:v>34270</c:v>
                </c:pt>
                <c:pt idx="640">
                  <c:v>30495</c:v>
                </c:pt>
                <c:pt idx="641">
                  <c:v>28410</c:v>
                </c:pt>
                <c:pt idx="642">
                  <c:v>26280</c:v>
                </c:pt>
                <c:pt idx="643">
                  <c:v>24750</c:v>
                </c:pt>
                <c:pt idx="644">
                  <c:v>23975</c:v>
                </c:pt>
                <c:pt idx="645">
                  <c:v>22440</c:v>
                </c:pt>
                <c:pt idx="646">
                  <c:v>72150</c:v>
                </c:pt>
                <c:pt idx="647">
                  <c:v>68300</c:v>
                </c:pt>
                <c:pt idx="648">
                  <c:v>62500</c:v>
                </c:pt>
                <c:pt idx="649">
                  <c:v>58700</c:v>
                </c:pt>
                <c:pt idx="650">
                  <c:v>27170</c:v>
                </c:pt>
                <c:pt idx="651">
                  <c:v>27170</c:v>
                </c:pt>
                <c:pt idx="652">
                  <c:v>27120</c:v>
                </c:pt>
                <c:pt idx="653">
                  <c:v>24170</c:v>
                </c:pt>
                <c:pt idx="654">
                  <c:v>24170</c:v>
                </c:pt>
                <c:pt idx="655">
                  <c:v>24120</c:v>
                </c:pt>
                <c:pt idx="656">
                  <c:v>30140</c:v>
                </c:pt>
                <c:pt idx="657">
                  <c:v>27995</c:v>
                </c:pt>
                <c:pt idx="658">
                  <c:v>17850</c:v>
                </c:pt>
                <c:pt idx="659">
                  <c:v>15665</c:v>
                </c:pt>
                <c:pt idx="660">
                  <c:v>15665</c:v>
                </c:pt>
                <c:pt idx="661">
                  <c:v>15495</c:v>
                </c:pt>
                <c:pt idx="662">
                  <c:v>21265</c:v>
                </c:pt>
                <c:pt idx="663">
                  <c:v>20265</c:v>
                </c:pt>
                <c:pt idx="664">
                  <c:v>18700</c:v>
                </c:pt>
                <c:pt idx="665">
                  <c:v>16870</c:v>
                </c:pt>
                <c:pt idx="666">
                  <c:v>16820</c:v>
                </c:pt>
                <c:pt idx="667">
                  <c:v>14895</c:v>
                </c:pt>
                <c:pt idx="668">
                  <c:v>14845</c:v>
                </c:pt>
                <c:pt idx="669">
                  <c:v>2000</c:v>
                </c:pt>
                <c:pt idx="670">
                  <c:v>2000</c:v>
                </c:pt>
                <c:pt idx="671">
                  <c:v>23125</c:v>
                </c:pt>
                <c:pt idx="672">
                  <c:v>22955</c:v>
                </c:pt>
                <c:pt idx="673">
                  <c:v>20635</c:v>
                </c:pt>
                <c:pt idx="674">
                  <c:v>20065</c:v>
                </c:pt>
                <c:pt idx="675">
                  <c:v>19895</c:v>
                </c:pt>
                <c:pt idx="676">
                  <c:v>19365</c:v>
                </c:pt>
                <c:pt idx="677">
                  <c:v>19195</c:v>
                </c:pt>
                <c:pt idx="678">
                  <c:v>17800</c:v>
                </c:pt>
                <c:pt idx="679">
                  <c:v>17560</c:v>
                </c:pt>
                <c:pt idx="680">
                  <c:v>15890</c:v>
                </c:pt>
                <c:pt idx="681">
                  <c:v>15650</c:v>
                </c:pt>
                <c:pt idx="682">
                  <c:v>21500</c:v>
                </c:pt>
                <c:pt idx="683">
                  <c:v>19990</c:v>
                </c:pt>
                <c:pt idx="684">
                  <c:v>18790</c:v>
                </c:pt>
                <c:pt idx="685">
                  <c:v>17990</c:v>
                </c:pt>
                <c:pt idx="686">
                  <c:v>22245</c:v>
                </c:pt>
                <c:pt idx="687">
                  <c:v>21495</c:v>
                </c:pt>
                <c:pt idx="688">
                  <c:v>20145</c:v>
                </c:pt>
                <c:pt idx="689">
                  <c:v>18895</c:v>
                </c:pt>
                <c:pt idx="690">
                  <c:v>23945</c:v>
                </c:pt>
                <c:pt idx="691">
                  <c:v>21240</c:v>
                </c:pt>
                <c:pt idx="692">
                  <c:v>24595</c:v>
                </c:pt>
                <c:pt idx="693">
                  <c:v>21695</c:v>
                </c:pt>
                <c:pt idx="694">
                  <c:v>19895</c:v>
                </c:pt>
                <c:pt idx="695">
                  <c:v>18895</c:v>
                </c:pt>
                <c:pt idx="696">
                  <c:v>23595</c:v>
                </c:pt>
                <c:pt idx="697">
                  <c:v>23095</c:v>
                </c:pt>
                <c:pt idx="698">
                  <c:v>22795</c:v>
                </c:pt>
                <c:pt idx="699">
                  <c:v>22595</c:v>
                </c:pt>
                <c:pt idx="700">
                  <c:v>22295</c:v>
                </c:pt>
                <c:pt idx="701">
                  <c:v>22095</c:v>
                </c:pt>
                <c:pt idx="702">
                  <c:v>21595</c:v>
                </c:pt>
                <c:pt idx="703">
                  <c:v>21495</c:v>
                </c:pt>
                <c:pt idx="704">
                  <c:v>21095</c:v>
                </c:pt>
                <c:pt idx="705">
                  <c:v>20995</c:v>
                </c:pt>
                <c:pt idx="706">
                  <c:v>19795</c:v>
                </c:pt>
                <c:pt idx="707">
                  <c:v>19695</c:v>
                </c:pt>
                <c:pt idx="708">
                  <c:v>19295</c:v>
                </c:pt>
                <c:pt idx="709">
                  <c:v>19195</c:v>
                </c:pt>
                <c:pt idx="710">
                  <c:v>22350</c:v>
                </c:pt>
                <c:pt idx="711">
                  <c:v>19200</c:v>
                </c:pt>
                <c:pt idx="712">
                  <c:v>21665</c:v>
                </c:pt>
                <c:pt idx="713">
                  <c:v>21495</c:v>
                </c:pt>
                <c:pt idx="714">
                  <c:v>17300</c:v>
                </c:pt>
                <c:pt idx="715">
                  <c:v>16950</c:v>
                </c:pt>
                <c:pt idx="716">
                  <c:v>38700</c:v>
                </c:pt>
                <c:pt idx="717">
                  <c:v>37850</c:v>
                </c:pt>
                <c:pt idx="718">
                  <c:v>34900</c:v>
                </c:pt>
                <c:pt idx="719">
                  <c:v>30670</c:v>
                </c:pt>
                <c:pt idx="720">
                  <c:v>28670</c:v>
                </c:pt>
                <c:pt idx="721">
                  <c:v>27380</c:v>
                </c:pt>
                <c:pt idx="722">
                  <c:v>26380</c:v>
                </c:pt>
                <c:pt idx="723">
                  <c:v>24005</c:v>
                </c:pt>
                <c:pt idx="724">
                  <c:v>23005</c:v>
                </c:pt>
                <c:pt idx="725">
                  <c:v>26595</c:v>
                </c:pt>
                <c:pt idx="726">
                  <c:v>26495</c:v>
                </c:pt>
                <c:pt idx="727">
                  <c:v>25495</c:v>
                </c:pt>
                <c:pt idx="728">
                  <c:v>25395</c:v>
                </c:pt>
                <c:pt idx="729">
                  <c:v>24470</c:v>
                </c:pt>
                <c:pt idx="730">
                  <c:v>25020</c:v>
                </c:pt>
                <c:pt idx="731">
                  <c:v>23120</c:v>
                </c:pt>
                <c:pt idx="732">
                  <c:v>21625</c:v>
                </c:pt>
                <c:pt idx="733">
                  <c:v>20445</c:v>
                </c:pt>
                <c:pt idx="734">
                  <c:v>19095</c:v>
                </c:pt>
                <c:pt idx="735">
                  <c:v>17845</c:v>
                </c:pt>
                <c:pt idx="736">
                  <c:v>20895</c:v>
                </c:pt>
                <c:pt idx="737">
                  <c:v>18595</c:v>
                </c:pt>
                <c:pt idx="738">
                  <c:v>21700</c:v>
                </c:pt>
                <c:pt idx="739">
                  <c:v>21700</c:v>
                </c:pt>
                <c:pt idx="740">
                  <c:v>20895</c:v>
                </c:pt>
                <c:pt idx="741">
                  <c:v>18595</c:v>
                </c:pt>
                <c:pt idx="742">
                  <c:v>17250</c:v>
                </c:pt>
                <c:pt idx="743">
                  <c:v>17250</c:v>
                </c:pt>
                <c:pt idx="744">
                  <c:v>20905</c:v>
                </c:pt>
                <c:pt idx="745">
                  <c:v>20755</c:v>
                </c:pt>
                <c:pt idx="746">
                  <c:v>20345</c:v>
                </c:pt>
                <c:pt idx="747">
                  <c:v>20245</c:v>
                </c:pt>
                <c:pt idx="748">
                  <c:v>19780</c:v>
                </c:pt>
                <c:pt idx="749">
                  <c:v>19680</c:v>
                </c:pt>
                <c:pt idx="750">
                  <c:v>18290</c:v>
                </c:pt>
                <c:pt idx="751">
                  <c:v>18090</c:v>
                </c:pt>
                <c:pt idx="752">
                  <c:v>17905</c:v>
                </c:pt>
                <c:pt idx="753">
                  <c:v>17755</c:v>
                </c:pt>
                <c:pt idx="754">
                  <c:v>17395</c:v>
                </c:pt>
                <c:pt idx="755">
                  <c:v>17190</c:v>
                </c:pt>
                <c:pt idx="756">
                  <c:v>16990</c:v>
                </c:pt>
                <c:pt idx="757">
                  <c:v>16095</c:v>
                </c:pt>
                <c:pt idx="758">
                  <c:v>15645</c:v>
                </c:pt>
                <c:pt idx="759">
                  <c:v>15495</c:v>
                </c:pt>
                <c:pt idx="760">
                  <c:v>15395</c:v>
                </c:pt>
                <c:pt idx="761">
                  <c:v>15290</c:v>
                </c:pt>
                <c:pt idx="762">
                  <c:v>15190</c:v>
                </c:pt>
                <c:pt idx="763">
                  <c:v>13990</c:v>
                </c:pt>
                <c:pt idx="764">
                  <c:v>13990</c:v>
                </c:pt>
                <c:pt idx="765">
                  <c:v>16395</c:v>
                </c:pt>
                <c:pt idx="766">
                  <c:v>16220</c:v>
                </c:pt>
                <c:pt idx="767">
                  <c:v>14330</c:v>
                </c:pt>
                <c:pt idx="768">
                  <c:v>14155</c:v>
                </c:pt>
                <c:pt idx="769">
                  <c:v>59650</c:v>
                </c:pt>
                <c:pt idx="770">
                  <c:v>59400</c:v>
                </c:pt>
                <c:pt idx="771">
                  <c:v>24470</c:v>
                </c:pt>
                <c:pt idx="772">
                  <c:v>17495</c:v>
                </c:pt>
                <c:pt idx="773">
                  <c:v>17495</c:v>
                </c:pt>
                <c:pt idx="774">
                  <c:v>16195</c:v>
                </c:pt>
                <c:pt idx="775">
                  <c:v>16195</c:v>
                </c:pt>
                <c:pt idx="776">
                  <c:v>15745</c:v>
                </c:pt>
                <c:pt idx="777">
                  <c:v>15745</c:v>
                </c:pt>
                <c:pt idx="778">
                  <c:v>2000</c:v>
                </c:pt>
                <c:pt idx="779">
                  <c:v>2000</c:v>
                </c:pt>
                <c:pt idx="780">
                  <c:v>2000</c:v>
                </c:pt>
                <c:pt idx="781">
                  <c:v>2000</c:v>
                </c:pt>
                <c:pt idx="782">
                  <c:v>48375</c:v>
                </c:pt>
                <c:pt idx="783">
                  <c:v>43450</c:v>
                </c:pt>
                <c:pt idx="784">
                  <c:v>41900</c:v>
                </c:pt>
                <c:pt idx="785">
                  <c:v>38900</c:v>
                </c:pt>
                <c:pt idx="786">
                  <c:v>35950</c:v>
                </c:pt>
                <c:pt idx="787">
                  <c:v>35750</c:v>
                </c:pt>
                <c:pt idx="788">
                  <c:v>33950</c:v>
                </c:pt>
                <c:pt idx="789">
                  <c:v>33300</c:v>
                </c:pt>
                <c:pt idx="790">
                  <c:v>21150</c:v>
                </c:pt>
                <c:pt idx="791">
                  <c:v>25045</c:v>
                </c:pt>
                <c:pt idx="792">
                  <c:v>24745</c:v>
                </c:pt>
                <c:pt idx="793">
                  <c:v>23945</c:v>
                </c:pt>
                <c:pt idx="794">
                  <c:v>23845</c:v>
                </c:pt>
                <c:pt idx="795">
                  <c:v>23845</c:v>
                </c:pt>
                <c:pt idx="796">
                  <c:v>21495</c:v>
                </c:pt>
                <c:pt idx="797">
                  <c:v>21190</c:v>
                </c:pt>
                <c:pt idx="798">
                  <c:v>25380</c:v>
                </c:pt>
                <c:pt idx="799">
                  <c:v>23650</c:v>
                </c:pt>
                <c:pt idx="800">
                  <c:v>22325</c:v>
                </c:pt>
                <c:pt idx="801">
                  <c:v>21995</c:v>
                </c:pt>
                <c:pt idx="802">
                  <c:v>21295</c:v>
                </c:pt>
                <c:pt idx="803">
                  <c:v>20895</c:v>
                </c:pt>
                <c:pt idx="804">
                  <c:v>20895</c:v>
                </c:pt>
                <c:pt idx="805">
                  <c:v>20175</c:v>
                </c:pt>
                <c:pt idx="806">
                  <c:v>20095</c:v>
                </c:pt>
                <c:pt idx="807">
                  <c:v>19575</c:v>
                </c:pt>
                <c:pt idx="808">
                  <c:v>19295</c:v>
                </c:pt>
                <c:pt idx="809">
                  <c:v>18995</c:v>
                </c:pt>
                <c:pt idx="810">
                  <c:v>18495</c:v>
                </c:pt>
                <c:pt idx="811">
                  <c:v>17995</c:v>
                </c:pt>
                <c:pt idx="812">
                  <c:v>16980</c:v>
                </c:pt>
                <c:pt idx="813">
                  <c:v>16470</c:v>
                </c:pt>
                <c:pt idx="814">
                  <c:v>16470</c:v>
                </c:pt>
                <c:pt idx="815">
                  <c:v>15670</c:v>
                </c:pt>
                <c:pt idx="816">
                  <c:v>15670</c:v>
                </c:pt>
                <c:pt idx="817">
                  <c:v>14990</c:v>
                </c:pt>
                <c:pt idx="818">
                  <c:v>14990</c:v>
                </c:pt>
                <c:pt idx="819">
                  <c:v>14990</c:v>
                </c:pt>
                <c:pt idx="820">
                  <c:v>14990</c:v>
                </c:pt>
                <c:pt idx="821">
                  <c:v>15990</c:v>
                </c:pt>
                <c:pt idx="822">
                  <c:v>15890</c:v>
                </c:pt>
                <c:pt idx="823">
                  <c:v>34645</c:v>
                </c:pt>
                <c:pt idx="824">
                  <c:v>22100</c:v>
                </c:pt>
                <c:pt idx="825">
                  <c:v>17670</c:v>
                </c:pt>
                <c:pt idx="826">
                  <c:v>17620</c:v>
                </c:pt>
                <c:pt idx="827">
                  <c:v>17200</c:v>
                </c:pt>
                <c:pt idx="828">
                  <c:v>16930</c:v>
                </c:pt>
                <c:pt idx="829">
                  <c:v>16880</c:v>
                </c:pt>
                <c:pt idx="830">
                  <c:v>16555</c:v>
                </c:pt>
                <c:pt idx="831">
                  <c:v>16505</c:v>
                </c:pt>
                <c:pt idx="832">
                  <c:v>15995</c:v>
                </c:pt>
                <c:pt idx="833">
                  <c:v>15945</c:v>
                </c:pt>
                <c:pt idx="834">
                  <c:v>15620</c:v>
                </c:pt>
                <c:pt idx="835">
                  <c:v>15570</c:v>
                </c:pt>
                <c:pt idx="836">
                  <c:v>15250</c:v>
                </c:pt>
                <c:pt idx="837">
                  <c:v>46800</c:v>
                </c:pt>
                <c:pt idx="838">
                  <c:v>44400</c:v>
                </c:pt>
                <c:pt idx="839">
                  <c:v>17900</c:v>
                </c:pt>
                <c:pt idx="840">
                  <c:v>15990</c:v>
                </c:pt>
                <c:pt idx="841">
                  <c:v>2000</c:v>
                </c:pt>
                <c:pt idx="842">
                  <c:v>23125</c:v>
                </c:pt>
                <c:pt idx="843">
                  <c:v>20390</c:v>
                </c:pt>
                <c:pt idx="844">
                  <c:v>18490</c:v>
                </c:pt>
                <c:pt idx="845">
                  <c:v>18290</c:v>
                </c:pt>
                <c:pt idx="846">
                  <c:v>19490</c:v>
                </c:pt>
                <c:pt idx="847">
                  <c:v>21825</c:v>
                </c:pt>
                <c:pt idx="848">
                  <c:v>21650</c:v>
                </c:pt>
                <c:pt idx="849">
                  <c:v>19100</c:v>
                </c:pt>
                <c:pt idx="850">
                  <c:v>19050</c:v>
                </c:pt>
                <c:pt idx="851">
                  <c:v>18935</c:v>
                </c:pt>
                <c:pt idx="852">
                  <c:v>18500</c:v>
                </c:pt>
                <c:pt idx="853">
                  <c:v>18805</c:v>
                </c:pt>
                <c:pt idx="854">
                  <c:v>18405</c:v>
                </c:pt>
                <c:pt idx="855">
                  <c:v>16085</c:v>
                </c:pt>
                <c:pt idx="856">
                  <c:v>15685</c:v>
                </c:pt>
                <c:pt idx="857">
                  <c:v>14855</c:v>
                </c:pt>
                <c:pt idx="858">
                  <c:v>14455</c:v>
                </c:pt>
                <c:pt idx="859">
                  <c:v>11785</c:v>
                </c:pt>
                <c:pt idx="860">
                  <c:v>11685</c:v>
                </c:pt>
                <c:pt idx="861">
                  <c:v>11575</c:v>
                </c:pt>
                <c:pt idx="862">
                  <c:v>11255</c:v>
                </c:pt>
                <c:pt idx="863">
                  <c:v>11155</c:v>
                </c:pt>
                <c:pt idx="864">
                  <c:v>11045</c:v>
                </c:pt>
                <c:pt idx="865">
                  <c:v>2000</c:v>
                </c:pt>
                <c:pt idx="866">
                  <c:v>2000</c:v>
                </c:pt>
                <c:pt idx="867">
                  <c:v>2000</c:v>
                </c:pt>
                <c:pt idx="868">
                  <c:v>2000</c:v>
                </c:pt>
                <c:pt idx="869">
                  <c:v>30820</c:v>
                </c:pt>
                <c:pt idx="870">
                  <c:v>30195</c:v>
                </c:pt>
                <c:pt idx="871">
                  <c:v>28820</c:v>
                </c:pt>
                <c:pt idx="872">
                  <c:v>28420</c:v>
                </c:pt>
                <c:pt idx="873">
                  <c:v>27530</c:v>
                </c:pt>
                <c:pt idx="874">
                  <c:v>26530</c:v>
                </c:pt>
                <c:pt idx="875">
                  <c:v>25830</c:v>
                </c:pt>
                <c:pt idx="876">
                  <c:v>24155</c:v>
                </c:pt>
                <c:pt idx="877">
                  <c:v>23155</c:v>
                </c:pt>
                <c:pt idx="878">
                  <c:v>22905</c:v>
                </c:pt>
                <c:pt idx="879">
                  <c:v>24195</c:v>
                </c:pt>
                <c:pt idx="880">
                  <c:v>25125</c:v>
                </c:pt>
                <c:pt idx="881">
                  <c:v>23225</c:v>
                </c:pt>
                <c:pt idx="882">
                  <c:v>21680</c:v>
                </c:pt>
                <c:pt idx="883">
                  <c:v>31270</c:v>
                </c:pt>
                <c:pt idx="884">
                  <c:v>29330</c:v>
                </c:pt>
                <c:pt idx="885">
                  <c:v>26395</c:v>
                </c:pt>
                <c:pt idx="886">
                  <c:v>22795</c:v>
                </c:pt>
                <c:pt idx="887">
                  <c:v>21995</c:v>
                </c:pt>
                <c:pt idx="888">
                  <c:v>23295</c:v>
                </c:pt>
                <c:pt idx="889">
                  <c:v>21995</c:v>
                </c:pt>
                <c:pt idx="890">
                  <c:v>21215</c:v>
                </c:pt>
                <c:pt idx="891">
                  <c:v>20905</c:v>
                </c:pt>
                <c:pt idx="892">
                  <c:v>20415</c:v>
                </c:pt>
                <c:pt idx="893">
                  <c:v>17905</c:v>
                </c:pt>
                <c:pt idx="894">
                  <c:v>17755</c:v>
                </c:pt>
                <c:pt idx="895">
                  <c:v>15495</c:v>
                </c:pt>
                <c:pt idx="896">
                  <c:v>15395</c:v>
                </c:pt>
                <c:pt idx="897">
                  <c:v>14165</c:v>
                </c:pt>
                <c:pt idx="898">
                  <c:v>18460</c:v>
                </c:pt>
                <c:pt idx="899">
                  <c:v>21950</c:v>
                </c:pt>
                <c:pt idx="900">
                  <c:v>19250</c:v>
                </c:pt>
                <c:pt idx="901">
                  <c:v>17900</c:v>
                </c:pt>
                <c:pt idx="902">
                  <c:v>17550</c:v>
                </c:pt>
                <c:pt idx="903">
                  <c:v>16780</c:v>
                </c:pt>
                <c:pt idx="904">
                  <c:v>16530</c:v>
                </c:pt>
                <c:pt idx="905">
                  <c:v>19420</c:v>
                </c:pt>
                <c:pt idx="906">
                  <c:v>19120</c:v>
                </c:pt>
                <c:pt idx="907">
                  <c:v>14230</c:v>
                </c:pt>
                <c:pt idx="908">
                  <c:v>14180</c:v>
                </c:pt>
                <c:pt idx="909">
                  <c:v>11990</c:v>
                </c:pt>
                <c:pt idx="910">
                  <c:v>11990</c:v>
                </c:pt>
                <c:pt idx="911">
                  <c:v>11990</c:v>
                </c:pt>
                <c:pt idx="912">
                  <c:v>2000</c:v>
                </c:pt>
                <c:pt idx="913">
                  <c:v>2000</c:v>
                </c:pt>
                <c:pt idx="914">
                  <c:v>27145</c:v>
                </c:pt>
                <c:pt idx="915">
                  <c:v>26845</c:v>
                </c:pt>
                <c:pt idx="916">
                  <c:v>26795</c:v>
                </c:pt>
                <c:pt idx="917">
                  <c:v>26495</c:v>
                </c:pt>
                <c:pt idx="918">
                  <c:v>24145</c:v>
                </c:pt>
                <c:pt idx="919">
                  <c:v>23845</c:v>
                </c:pt>
                <c:pt idx="920">
                  <c:v>23795</c:v>
                </c:pt>
                <c:pt idx="921">
                  <c:v>23495</c:v>
                </c:pt>
                <c:pt idx="922">
                  <c:v>22045</c:v>
                </c:pt>
                <c:pt idx="923">
                  <c:v>21995</c:v>
                </c:pt>
                <c:pt idx="924">
                  <c:v>21745</c:v>
                </c:pt>
                <c:pt idx="925">
                  <c:v>21695</c:v>
                </c:pt>
                <c:pt idx="926">
                  <c:v>19015</c:v>
                </c:pt>
                <c:pt idx="927">
                  <c:v>18960</c:v>
                </c:pt>
                <c:pt idx="928">
                  <c:v>18515</c:v>
                </c:pt>
                <c:pt idx="929">
                  <c:v>18460</c:v>
                </c:pt>
                <c:pt idx="930">
                  <c:v>17225</c:v>
                </c:pt>
                <c:pt idx="931">
                  <c:v>17170</c:v>
                </c:pt>
                <c:pt idx="932">
                  <c:v>16775</c:v>
                </c:pt>
                <c:pt idx="933">
                  <c:v>17150</c:v>
                </c:pt>
                <c:pt idx="934">
                  <c:v>2000</c:v>
                </c:pt>
                <c:pt idx="935">
                  <c:v>41750</c:v>
                </c:pt>
                <c:pt idx="936">
                  <c:v>40800</c:v>
                </c:pt>
                <c:pt idx="937">
                  <c:v>38100</c:v>
                </c:pt>
                <c:pt idx="938">
                  <c:v>36800</c:v>
                </c:pt>
                <c:pt idx="939">
                  <c:v>36150</c:v>
                </c:pt>
                <c:pt idx="940">
                  <c:v>33950</c:v>
                </c:pt>
                <c:pt idx="941">
                  <c:v>34890</c:v>
                </c:pt>
                <c:pt idx="942">
                  <c:v>32900</c:v>
                </c:pt>
                <c:pt idx="943">
                  <c:v>31890</c:v>
                </c:pt>
                <c:pt idx="944">
                  <c:v>29900</c:v>
                </c:pt>
                <c:pt idx="945">
                  <c:v>29200</c:v>
                </c:pt>
                <c:pt idx="946">
                  <c:v>27900</c:v>
                </c:pt>
                <c:pt idx="947">
                  <c:v>28195</c:v>
                </c:pt>
                <c:pt idx="948">
                  <c:v>25470</c:v>
                </c:pt>
                <c:pt idx="949">
                  <c:v>23610</c:v>
                </c:pt>
                <c:pt idx="950">
                  <c:v>22340</c:v>
                </c:pt>
                <c:pt idx="951">
                  <c:v>27350</c:v>
                </c:pt>
                <c:pt idx="952">
                  <c:v>27150</c:v>
                </c:pt>
                <c:pt idx="953">
                  <c:v>23400</c:v>
                </c:pt>
                <c:pt idx="954">
                  <c:v>23400</c:v>
                </c:pt>
                <c:pt idx="955">
                  <c:v>21950</c:v>
                </c:pt>
                <c:pt idx="956">
                  <c:v>21600</c:v>
                </c:pt>
                <c:pt idx="957">
                  <c:v>35725</c:v>
                </c:pt>
                <c:pt idx="958">
                  <c:v>33635</c:v>
                </c:pt>
                <c:pt idx="959">
                  <c:v>19390</c:v>
                </c:pt>
                <c:pt idx="960">
                  <c:v>27425</c:v>
                </c:pt>
                <c:pt idx="961">
                  <c:v>27395</c:v>
                </c:pt>
                <c:pt idx="962">
                  <c:v>26995</c:v>
                </c:pt>
                <c:pt idx="963">
                  <c:v>25380</c:v>
                </c:pt>
                <c:pt idx="964">
                  <c:v>25225</c:v>
                </c:pt>
                <c:pt idx="965">
                  <c:v>24895</c:v>
                </c:pt>
                <c:pt idx="966">
                  <c:v>23650</c:v>
                </c:pt>
                <c:pt idx="967">
                  <c:v>22625</c:v>
                </c:pt>
                <c:pt idx="968">
                  <c:v>22395</c:v>
                </c:pt>
                <c:pt idx="969">
                  <c:v>21995</c:v>
                </c:pt>
                <c:pt idx="970">
                  <c:v>21625</c:v>
                </c:pt>
                <c:pt idx="971">
                  <c:v>21595</c:v>
                </c:pt>
                <c:pt idx="972">
                  <c:v>21395</c:v>
                </c:pt>
                <c:pt idx="973">
                  <c:v>21275</c:v>
                </c:pt>
                <c:pt idx="974">
                  <c:v>20995</c:v>
                </c:pt>
                <c:pt idx="975">
                  <c:v>20675</c:v>
                </c:pt>
                <c:pt idx="976">
                  <c:v>20395</c:v>
                </c:pt>
                <c:pt idx="977">
                  <c:v>19895</c:v>
                </c:pt>
                <c:pt idx="978">
                  <c:v>19595</c:v>
                </c:pt>
                <c:pt idx="979">
                  <c:v>19595</c:v>
                </c:pt>
                <c:pt idx="980">
                  <c:v>18995</c:v>
                </c:pt>
                <c:pt idx="981">
                  <c:v>17995</c:v>
                </c:pt>
                <c:pt idx="982">
                  <c:v>16995</c:v>
                </c:pt>
                <c:pt idx="983">
                  <c:v>16495</c:v>
                </c:pt>
                <c:pt idx="984">
                  <c:v>16495</c:v>
                </c:pt>
                <c:pt idx="985">
                  <c:v>17845</c:v>
                </c:pt>
                <c:pt idx="986">
                  <c:v>17745</c:v>
                </c:pt>
                <c:pt idx="987">
                  <c:v>16170</c:v>
                </c:pt>
                <c:pt idx="988">
                  <c:v>16120</c:v>
                </c:pt>
                <c:pt idx="989">
                  <c:v>85200</c:v>
                </c:pt>
                <c:pt idx="990">
                  <c:v>33150</c:v>
                </c:pt>
                <c:pt idx="991">
                  <c:v>32950</c:v>
                </c:pt>
                <c:pt idx="992">
                  <c:v>31790</c:v>
                </c:pt>
                <c:pt idx="993">
                  <c:v>28115</c:v>
                </c:pt>
                <c:pt idx="994">
                  <c:v>28105</c:v>
                </c:pt>
                <c:pt idx="995">
                  <c:v>26280</c:v>
                </c:pt>
                <c:pt idx="996">
                  <c:v>24375</c:v>
                </c:pt>
                <c:pt idx="997">
                  <c:v>23995</c:v>
                </c:pt>
                <c:pt idx="998">
                  <c:v>22440</c:v>
                </c:pt>
                <c:pt idx="999">
                  <c:v>2000</c:v>
                </c:pt>
                <c:pt idx="1000">
                  <c:v>2000</c:v>
                </c:pt>
                <c:pt idx="1001">
                  <c:v>2000</c:v>
                </c:pt>
                <c:pt idx="1002">
                  <c:v>2000</c:v>
                </c:pt>
                <c:pt idx="1003">
                  <c:v>27795</c:v>
                </c:pt>
                <c:pt idx="1004">
                  <c:v>27795</c:v>
                </c:pt>
                <c:pt idx="1005">
                  <c:v>27570</c:v>
                </c:pt>
                <c:pt idx="1006">
                  <c:v>26685</c:v>
                </c:pt>
                <c:pt idx="1007">
                  <c:v>26625</c:v>
                </c:pt>
                <c:pt idx="1008">
                  <c:v>25690</c:v>
                </c:pt>
                <c:pt idx="1009">
                  <c:v>25690</c:v>
                </c:pt>
                <c:pt idx="1010">
                  <c:v>25170</c:v>
                </c:pt>
                <c:pt idx="1011">
                  <c:v>24490</c:v>
                </c:pt>
                <c:pt idx="1012">
                  <c:v>24490</c:v>
                </c:pt>
                <c:pt idx="1013">
                  <c:v>23950</c:v>
                </c:pt>
                <c:pt idx="1014">
                  <c:v>22490</c:v>
                </c:pt>
                <c:pt idx="1015">
                  <c:v>22490</c:v>
                </c:pt>
                <c:pt idx="1016">
                  <c:v>21995</c:v>
                </c:pt>
                <c:pt idx="1017">
                  <c:v>21995</c:v>
                </c:pt>
                <c:pt idx="1018">
                  <c:v>21995</c:v>
                </c:pt>
                <c:pt idx="1019">
                  <c:v>18000</c:v>
                </c:pt>
                <c:pt idx="1020">
                  <c:v>17285</c:v>
                </c:pt>
                <c:pt idx="1021">
                  <c:v>16910</c:v>
                </c:pt>
                <c:pt idx="1022">
                  <c:v>16375</c:v>
                </c:pt>
                <c:pt idx="1023">
                  <c:v>16000</c:v>
                </c:pt>
                <c:pt idx="1024">
                  <c:v>24990</c:v>
                </c:pt>
                <c:pt idx="1025">
                  <c:v>21960</c:v>
                </c:pt>
                <c:pt idx="1026">
                  <c:v>19960</c:v>
                </c:pt>
                <c:pt idx="1027">
                  <c:v>2000</c:v>
                </c:pt>
                <c:pt idx="1028">
                  <c:v>16210</c:v>
                </c:pt>
                <c:pt idx="1029">
                  <c:v>16210</c:v>
                </c:pt>
                <c:pt idx="1030">
                  <c:v>16020</c:v>
                </c:pt>
                <c:pt idx="1031">
                  <c:v>14720</c:v>
                </c:pt>
                <c:pt idx="1032">
                  <c:v>14720</c:v>
                </c:pt>
                <c:pt idx="1033">
                  <c:v>14530</c:v>
                </c:pt>
                <c:pt idx="1034">
                  <c:v>48600</c:v>
                </c:pt>
                <c:pt idx="1035">
                  <c:v>46200</c:v>
                </c:pt>
                <c:pt idx="1036">
                  <c:v>24690</c:v>
                </c:pt>
                <c:pt idx="1037">
                  <c:v>22065</c:v>
                </c:pt>
                <c:pt idx="1038">
                  <c:v>20015</c:v>
                </c:pt>
                <c:pt idx="1039">
                  <c:v>22680</c:v>
                </c:pt>
                <c:pt idx="1040">
                  <c:v>21900</c:v>
                </c:pt>
                <c:pt idx="1041">
                  <c:v>20445</c:v>
                </c:pt>
                <c:pt idx="1042">
                  <c:v>2142</c:v>
                </c:pt>
                <c:pt idx="1043">
                  <c:v>2041</c:v>
                </c:pt>
                <c:pt idx="1044">
                  <c:v>2012</c:v>
                </c:pt>
                <c:pt idx="1045">
                  <c:v>2000</c:v>
                </c:pt>
                <c:pt idx="1046">
                  <c:v>2000</c:v>
                </c:pt>
                <c:pt idx="1047">
                  <c:v>2000</c:v>
                </c:pt>
                <c:pt idx="1048">
                  <c:v>23295</c:v>
                </c:pt>
                <c:pt idx="1049">
                  <c:v>22495</c:v>
                </c:pt>
                <c:pt idx="1050">
                  <c:v>18595</c:v>
                </c:pt>
                <c:pt idx="1051">
                  <c:v>18750</c:v>
                </c:pt>
                <c:pt idx="1052">
                  <c:v>21665</c:v>
                </c:pt>
                <c:pt idx="1053">
                  <c:v>18000</c:v>
                </c:pt>
                <c:pt idx="1054">
                  <c:v>16990</c:v>
                </c:pt>
                <c:pt idx="1055">
                  <c:v>18830</c:v>
                </c:pt>
                <c:pt idx="1056">
                  <c:v>18530</c:v>
                </c:pt>
                <c:pt idx="1057">
                  <c:v>16110</c:v>
                </c:pt>
                <c:pt idx="1058">
                  <c:v>15810</c:v>
                </c:pt>
                <c:pt idx="1059">
                  <c:v>15660</c:v>
                </c:pt>
                <c:pt idx="1060">
                  <c:v>15360</c:v>
                </c:pt>
                <c:pt idx="1061">
                  <c:v>14880</c:v>
                </c:pt>
                <c:pt idx="1062">
                  <c:v>14580</c:v>
                </c:pt>
                <c:pt idx="1063">
                  <c:v>14430</c:v>
                </c:pt>
                <c:pt idx="1064">
                  <c:v>14130</c:v>
                </c:pt>
                <c:pt idx="1065">
                  <c:v>15365</c:v>
                </c:pt>
                <c:pt idx="1066">
                  <c:v>15365</c:v>
                </c:pt>
                <c:pt idx="1067">
                  <c:v>15365</c:v>
                </c:pt>
                <c:pt idx="1068">
                  <c:v>15365</c:v>
                </c:pt>
                <c:pt idx="1069">
                  <c:v>14250</c:v>
                </c:pt>
                <c:pt idx="1070">
                  <c:v>14250</c:v>
                </c:pt>
                <c:pt idx="1071">
                  <c:v>14100</c:v>
                </c:pt>
                <c:pt idx="1072">
                  <c:v>14100</c:v>
                </c:pt>
                <c:pt idx="1073">
                  <c:v>13330</c:v>
                </c:pt>
                <c:pt idx="1074">
                  <c:v>12115</c:v>
                </c:pt>
                <c:pt idx="1075">
                  <c:v>12115</c:v>
                </c:pt>
                <c:pt idx="1076">
                  <c:v>11965</c:v>
                </c:pt>
                <c:pt idx="1077">
                  <c:v>11965</c:v>
                </c:pt>
                <c:pt idx="1078">
                  <c:v>13580</c:v>
                </c:pt>
                <c:pt idx="1079">
                  <c:v>2148</c:v>
                </c:pt>
                <c:pt idx="1080">
                  <c:v>2000</c:v>
                </c:pt>
                <c:pt idx="1081">
                  <c:v>2000</c:v>
                </c:pt>
                <c:pt idx="1082">
                  <c:v>43150</c:v>
                </c:pt>
                <c:pt idx="1083">
                  <c:v>37450</c:v>
                </c:pt>
                <c:pt idx="1084">
                  <c:v>34200</c:v>
                </c:pt>
                <c:pt idx="1085">
                  <c:v>21435</c:v>
                </c:pt>
                <c:pt idx="1086">
                  <c:v>26065</c:v>
                </c:pt>
                <c:pt idx="1087">
                  <c:v>25065</c:v>
                </c:pt>
                <c:pt idx="1088">
                  <c:v>24665</c:v>
                </c:pt>
                <c:pt idx="1089">
                  <c:v>40150</c:v>
                </c:pt>
                <c:pt idx="1090">
                  <c:v>34450</c:v>
                </c:pt>
                <c:pt idx="1091">
                  <c:v>31200</c:v>
                </c:pt>
                <c:pt idx="1092">
                  <c:v>30845</c:v>
                </c:pt>
                <c:pt idx="1093">
                  <c:v>30270</c:v>
                </c:pt>
                <c:pt idx="1094">
                  <c:v>28845</c:v>
                </c:pt>
                <c:pt idx="1095">
                  <c:v>28495</c:v>
                </c:pt>
                <c:pt idx="1096">
                  <c:v>27850</c:v>
                </c:pt>
                <c:pt idx="1097">
                  <c:v>26850</c:v>
                </c:pt>
                <c:pt idx="1098">
                  <c:v>26300</c:v>
                </c:pt>
                <c:pt idx="1099">
                  <c:v>25725</c:v>
                </c:pt>
                <c:pt idx="1100">
                  <c:v>24725</c:v>
                </c:pt>
                <c:pt idx="1101">
                  <c:v>24625</c:v>
                </c:pt>
                <c:pt idx="1102">
                  <c:v>30695</c:v>
                </c:pt>
                <c:pt idx="1103">
                  <c:v>25545</c:v>
                </c:pt>
                <c:pt idx="1104">
                  <c:v>25445</c:v>
                </c:pt>
                <c:pt idx="1105">
                  <c:v>25245</c:v>
                </c:pt>
                <c:pt idx="1106">
                  <c:v>24945</c:v>
                </c:pt>
                <c:pt idx="1107">
                  <c:v>24345</c:v>
                </c:pt>
                <c:pt idx="1108">
                  <c:v>23445</c:v>
                </c:pt>
                <c:pt idx="1109">
                  <c:v>22995</c:v>
                </c:pt>
                <c:pt idx="1110">
                  <c:v>28195</c:v>
                </c:pt>
                <c:pt idx="1111">
                  <c:v>27495</c:v>
                </c:pt>
                <c:pt idx="1112">
                  <c:v>24995</c:v>
                </c:pt>
                <c:pt idx="1113">
                  <c:v>21795</c:v>
                </c:pt>
                <c:pt idx="1114">
                  <c:v>21545</c:v>
                </c:pt>
                <c:pt idx="1115">
                  <c:v>21395</c:v>
                </c:pt>
                <c:pt idx="1116">
                  <c:v>18000</c:v>
                </c:pt>
                <c:pt idx="1117">
                  <c:v>17800</c:v>
                </c:pt>
                <c:pt idx="1118">
                  <c:v>16755</c:v>
                </c:pt>
                <c:pt idx="1119">
                  <c:v>16455</c:v>
                </c:pt>
                <c:pt idx="1120">
                  <c:v>16155</c:v>
                </c:pt>
                <c:pt idx="1121">
                  <c:v>15855</c:v>
                </c:pt>
                <c:pt idx="1122">
                  <c:v>14945</c:v>
                </c:pt>
                <c:pt idx="1123">
                  <c:v>14845</c:v>
                </c:pt>
                <c:pt idx="1124">
                  <c:v>14345</c:v>
                </c:pt>
                <c:pt idx="1125">
                  <c:v>14245</c:v>
                </c:pt>
                <c:pt idx="1126">
                  <c:v>13680</c:v>
                </c:pt>
                <c:pt idx="1127">
                  <c:v>13540</c:v>
                </c:pt>
                <c:pt idx="1128">
                  <c:v>13490</c:v>
                </c:pt>
                <c:pt idx="1129">
                  <c:v>32500</c:v>
                </c:pt>
                <c:pt idx="1130">
                  <c:v>31300</c:v>
                </c:pt>
                <c:pt idx="1131">
                  <c:v>34980</c:v>
                </c:pt>
                <c:pt idx="1132">
                  <c:v>32990</c:v>
                </c:pt>
                <c:pt idx="1133">
                  <c:v>31980</c:v>
                </c:pt>
                <c:pt idx="1134">
                  <c:v>29990</c:v>
                </c:pt>
                <c:pt idx="1135">
                  <c:v>29290</c:v>
                </c:pt>
                <c:pt idx="1136">
                  <c:v>27990</c:v>
                </c:pt>
                <c:pt idx="1137">
                  <c:v>26310</c:v>
                </c:pt>
                <c:pt idx="1138">
                  <c:v>26150</c:v>
                </c:pt>
                <c:pt idx="1139">
                  <c:v>25715</c:v>
                </c:pt>
                <c:pt idx="1140">
                  <c:v>23840</c:v>
                </c:pt>
                <c:pt idx="1141">
                  <c:v>23840</c:v>
                </c:pt>
                <c:pt idx="1142">
                  <c:v>23070</c:v>
                </c:pt>
                <c:pt idx="1143">
                  <c:v>22970</c:v>
                </c:pt>
                <c:pt idx="1144">
                  <c:v>29385</c:v>
                </c:pt>
                <c:pt idx="1145">
                  <c:v>29345</c:v>
                </c:pt>
                <c:pt idx="1146">
                  <c:v>27025</c:v>
                </c:pt>
                <c:pt idx="1147">
                  <c:v>24995</c:v>
                </c:pt>
                <c:pt idx="1148">
                  <c:v>24995</c:v>
                </c:pt>
                <c:pt idx="1149">
                  <c:v>22725</c:v>
                </c:pt>
                <c:pt idx="1150">
                  <c:v>22695</c:v>
                </c:pt>
                <c:pt idx="1151">
                  <c:v>22495</c:v>
                </c:pt>
                <c:pt idx="1152">
                  <c:v>21580</c:v>
                </c:pt>
                <c:pt idx="1153">
                  <c:v>20995</c:v>
                </c:pt>
                <c:pt idx="1154">
                  <c:v>20280</c:v>
                </c:pt>
                <c:pt idx="1155">
                  <c:v>16460</c:v>
                </c:pt>
                <c:pt idx="1156">
                  <c:v>16460</c:v>
                </c:pt>
                <c:pt idx="1157">
                  <c:v>15660</c:v>
                </c:pt>
                <c:pt idx="1158">
                  <c:v>15660</c:v>
                </c:pt>
                <c:pt idx="1159">
                  <c:v>17845</c:v>
                </c:pt>
                <c:pt idx="1160">
                  <c:v>17245</c:v>
                </c:pt>
                <c:pt idx="1161">
                  <c:v>16095</c:v>
                </c:pt>
                <c:pt idx="1162">
                  <c:v>15495</c:v>
                </c:pt>
                <c:pt idx="1163">
                  <c:v>2000</c:v>
                </c:pt>
                <c:pt idx="1164">
                  <c:v>2000</c:v>
                </c:pt>
                <c:pt idx="1165">
                  <c:v>39250</c:v>
                </c:pt>
                <c:pt idx="1166">
                  <c:v>38150</c:v>
                </c:pt>
                <c:pt idx="1167">
                  <c:v>49900</c:v>
                </c:pt>
                <c:pt idx="1168">
                  <c:v>46200</c:v>
                </c:pt>
                <c:pt idx="1169">
                  <c:v>33150</c:v>
                </c:pt>
                <c:pt idx="1170">
                  <c:v>73050</c:v>
                </c:pt>
                <c:pt idx="1171">
                  <c:v>35950</c:v>
                </c:pt>
                <c:pt idx="1172">
                  <c:v>35750</c:v>
                </c:pt>
                <c:pt idx="1173">
                  <c:v>35500</c:v>
                </c:pt>
                <c:pt idx="1174">
                  <c:v>31900</c:v>
                </c:pt>
                <c:pt idx="1175">
                  <c:v>31695</c:v>
                </c:pt>
                <c:pt idx="1176">
                  <c:v>31445</c:v>
                </c:pt>
                <c:pt idx="1177">
                  <c:v>26525</c:v>
                </c:pt>
                <c:pt idx="1178">
                  <c:v>25140</c:v>
                </c:pt>
                <c:pt idx="1179">
                  <c:v>23175</c:v>
                </c:pt>
                <c:pt idx="1180">
                  <c:v>22140</c:v>
                </c:pt>
                <c:pt idx="1181">
                  <c:v>22600</c:v>
                </c:pt>
                <c:pt idx="1182">
                  <c:v>21250</c:v>
                </c:pt>
                <c:pt idx="1183">
                  <c:v>19990</c:v>
                </c:pt>
                <c:pt idx="1184">
                  <c:v>45450</c:v>
                </c:pt>
                <c:pt idx="1185">
                  <c:v>44050</c:v>
                </c:pt>
                <c:pt idx="1186">
                  <c:v>40100</c:v>
                </c:pt>
                <c:pt idx="1187">
                  <c:v>39300</c:v>
                </c:pt>
                <c:pt idx="1188">
                  <c:v>38150</c:v>
                </c:pt>
                <c:pt idx="1189">
                  <c:v>36600</c:v>
                </c:pt>
                <c:pt idx="1190">
                  <c:v>35600</c:v>
                </c:pt>
                <c:pt idx="1191">
                  <c:v>26915</c:v>
                </c:pt>
                <c:pt idx="1192">
                  <c:v>21340</c:v>
                </c:pt>
                <c:pt idx="1193">
                  <c:v>22600</c:v>
                </c:pt>
                <c:pt idx="1194">
                  <c:v>21250</c:v>
                </c:pt>
                <c:pt idx="1195">
                  <c:v>31750</c:v>
                </c:pt>
                <c:pt idx="1196">
                  <c:v>29350</c:v>
                </c:pt>
                <c:pt idx="1197">
                  <c:v>27050</c:v>
                </c:pt>
                <c:pt idx="1198">
                  <c:v>18145</c:v>
                </c:pt>
                <c:pt idx="1199">
                  <c:v>17545</c:v>
                </c:pt>
                <c:pt idx="1200">
                  <c:v>16195</c:v>
                </c:pt>
                <c:pt idx="1201">
                  <c:v>15595</c:v>
                </c:pt>
                <c:pt idx="1202">
                  <c:v>2000</c:v>
                </c:pt>
                <c:pt idx="1203">
                  <c:v>2000</c:v>
                </c:pt>
                <c:pt idx="1204">
                  <c:v>41850</c:v>
                </c:pt>
                <c:pt idx="1205">
                  <c:v>40750</c:v>
                </c:pt>
                <c:pt idx="1206">
                  <c:v>37500</c:v>
                </c:pt>
                <c:pt idx="1207">
                  <c:v>34850</c:v>
                </c:pt>
                <c:pt idx="1208">
                  <c:v>32850</c:v>
                </c:pt>
                <c:pt idx="1209">
                  <c:v>24395</c:v>
                </c:pt>
                <c:pt idx="1210">
                  <c:v>23795</c:v>
                </c:pt>
                <c:pt idx="1211">
                  <c:v>22995</c:v>
                </c:pt>
                <c:pt idx="1212">
                  <c:v>35150</c:v>
                </c:pt>
                <c:pt idx="1213">
                  <c:v>34950</c:v>
                </c:pt>
                <c:pt idx="1214">
                  <c:v>33450</c:v>
                </c:pt>
                <c:pt idx="1215">
                  <c:v>22095</c:v>
                </c:pt>
                <c:pt idx="1216">
                  <c:v>21595</c:v>
                </c:pt>
                <c:pt idx="1217">
                  <c:v>20995</c:v>
                </c:pt>
                <c:pt idx="1218">
                  <c:v>19395</c:v>
                </c:pt>
                <c:pt idx="1219">
                  <c:v>19000</c:v>
                </c:pt>
                <c:pt idx="1220">
                  <c:v>18595</c:v>
                </c:pt>
                <c:pt idx="1221">
                  <c:v>18970</c:v>
                </c:pt>
                <c:pt idx="1222">
                  <c:v>18870</c:v>
                </c:pt>
                <c:pt idx="1223">
                  <c:v>39800</c:v>
                </c:pt>
                <c:pt idx="1224">
                  <c:v>39100</c:v>
                </c:pt>
                <c:pt idx="1225">
                  <c:v>37420</c:v>
                </c:pt>
                <c:pt idx="1226">
                  <c:v>37030</c:v>
                </c:pt>
                <c:pt idx="1227">
                  <c:v>36330</c:v>
                </c:pt>
                <c:pt idx="1228">
                  <c:v>34650</c:v>
                </c:pt>
                <c:pt idx="1229">
                  <c:v>29995</c:v>
                </c:pt>
                <c:pt idx="1230">
                  <c:v>29295</c:v>
                </c:pt>
                <c:pt idx="1231">
                  <c:v>26395</c:v>
                </c:pt>
                <c:pt idx="1232">
                  <c:v>25995</c:v>
                </c:pt>
                <c:pt idx="1233">
                  <c:v>55900</c:v>
                </c:pt>
                <c:pt idx="1234">
                  <c:v>55900</c:v>
                </c:pt>
                <c:pt idx="1235">
                  <c:v>55650</c:v>
                </c:pt>
                <c:pt idx="1236">
                  <c:v>63080</c:v>
                </c:pt>
                <c:pt idx="1237">
                  <c:v>61330</c:v>
                </c:pt>
                <c:pt idx="1238">
                  <c:v>60430</c:v>
                </c:pt>
                <c:pt idx="1239">
                  <c:v>24990</c:v>
                </c:pt>
                <c:pt idx="1240">
                  <c:v>21960</c:v>
                </c:pt>
                <c:pt idx="1241">
                  <c:v>19960</c:v>
                </c:pt>
                <c:pt idx="1242">
                  <c:v>47050</c:v>
                </c:pt>
                <c:pt idx="1243">
                  <c:v>24830</c:v>
                </c:pt>
                <c:pt idx="1244">
                  <c:v>24830</c:v>
                </c:pt>
                <c:pt idx="1245">
                  <c:v>26695</c:v>
                </c:pt>
                <c:pt idx="1246">
                  <c:v>26595</c:v>
                </c:pt>
                <c:pt idx="1247">
                  <c:v>22575</c:v>
                </c:pt>
                <c:pt idx="1248">
                  <c:v>22495</c:v>
                </c:pt>
                <c:pt idx="1249">
                  <c:v>27350</c:v>
                </c:pt>
                <c:pt idx="1250">
                  <c:v>24840</c:v>
                </c:pt>
                <c:pt idx="1251">
                  <c:v>22215</c:v>
                </c:pt>
                <c:pt idx="1252">
                  <c:v>20165</c:v>
                </c:pt>
                <c:pt idx="1253">
                  <c:v>25565</c:v>
                </c:pt>
                <c:pt idx="1254">
                  <c:v>19700</c:v>
                </c:pt>
                <c:pt idx="1255">
                  <c:v>19700</c:v>
                </c:pt>
                <c:pt idx="1256">
                  <c:v>24700</c:v>
                </c:pt>
                <c:pt idx="1257">
                  <c:v>22800</c:v>
                </c:pt>
                <c:pt idx="1258">
                  <c:v>20345</c:v>
                </c:pt>
                <c:pt idx="1259">
                  <c:v>17050</c:v>
                </c:pt>
                <c:pt idx="1260">
                  <c:v>17050</c:v>
                </c:pt>
                <c:pt idx="1261">
                  <c:v>16860</c:v>
                </c:pt>
                <c:pt idx="1262">
                  <c:v>15560</c:v>
                </c:pt>
                <c:pt idx="1263">
                  <c:v>15560</c:v>
                </c:pt>
                <c:pt idx="1264">
                  <c:v>15370</c:v>
                </c:pt>
                <c:pt idx="1265">
                  <c:v>31645</c:v>
                </c:pt>
                <c:pt idx="1266">
                  <c:v>29645</c:v>
                </c:pt>
                <c:pt idx="1267">
                  <c:v>28145</c:v>
                </c:pt>
                <c:pt idx="1268">
                  <c:v>25545</c:v>
                </c:pt>
                <c:pt idx="1269">
                  <c:v>23445</c:v>
                </c:pt>
                <c:pt idx="1270">
                  <c:v>42750</c:v>
                </c:pt>
                <c:pt idx="1271">
                  <c:v>42450</c:v>
                </c:pt>
                <c:pt idx="1272">
                  <c:v>42000</c:v>
                </c:pt>
                <c:pt idx="1273">
                  <c:v>30065</c:v>
                </c:pt>
                <c:pt idx="1274">
                  <c:v>28600</c:v>
                </c:pt>
                <c:pt idx="1275">
                  <c:v>24915</c:v>
                </c:pt>
                <c:pt idx="1276">
                  <c:v>18795</c:v>
                </c:pt>
                <c:pt idx="1277">
                  <c:v>20545</c:v>
                </c:pt>
                <c:pt idx="1278">
                  <c:v>20095</c:v>
                </c:pt>
                <c:pt idx="1279">
                  <c:v>20095</c:v>
                </c:pt>
                <c:pt idx="1280">
                  <c:v>19945</c:v>
                </c:pt>
                <c:pt idx="1281">
                  <c:v>2130</c:v>
                </c:pt>
                <c:pt idx="1282">
                  <c:v>2003</c:v>
                </c:pt>
                <c:pt idx="1283">
                  <c:v>13280</c:v>
                </c:pt>
                <c:pt idx="1284">
                  <c:v>12530</c:v>
                </c:pt>
                <c:pt idx="1285">
                  <c:v>12480</c:v>
                </c:pt>
                <c:pt idx="1286">
                  <c:v>15365</c:v>
                </c:pt>
                <c:pt idx="1287">
                  <c:v>15365</c:v>
                </c:pt>
                <c:pt idx="1288">
                  <c:v>14100</c:v>
                </c:pt>
                <c:pt idx="1289">
                  <c:v>14100</c:v>
                </c:pt>
                <c:pt idx="1290">
                  <c:v>11965</c:v>
                </c:pt>
                <c:pt idx="1291">
                  <c:v>11965</c:v>
                </c:pt>
                <c:pt idx="1292">
                  <c:v>14335</c:v>
                </c:pt>
                <c:pt idx="1293">
                  <c:v>12780</c:v>
                </c:pt>
                <c:pt idx="1294">
                  <c:v>26215</c:v>
                </c:pt>
                <c:pt idx="1295">
                  <c:v>25215</c:v>
                </c:pt>
                <c:pt idx="1296">
                  <c:v>30995</c:v>
                </c:pt>
                <c:pt idx="1297">
                  <c:v>28995</c:v>
                </c:pt>
                <c:pt idx="1298">
                  <c:v>28000</c:v>
                </c:pt>
                <c:pt idx="1299">
                  <c:v>27000</c:v>
                </c:pt>
                <c:pt idx="1300">
                  <c:v>25875</c:v>
                </c:pt>
                <c:pt idx="1301">
                  <c:v>24875</c:v>
                </c:pt>
                <c:pt idx="1302">
                  <c:v>25925</c:v>
                </c:pt>
                <c:pt idx="1303">
                  <c:v>25555</c:v>
                </c:pt>
                <c:pt idx="1304">
                  <c:v>25095</c:v>
                </c:pt>
                <c:pt idx="1305">
                  <c:v>24795</c:v>
                </c:pt>
                <c:pt idx="1306">
                  <c:v>23395</c:v>
                </c:pt>
                <c:pt idx="1307">
                  <c:v>23295</c:v>
                </c:pt>
                <c:pt idx="1308">
                  <c:v>18295</c:v>
                </c:pt>
                <c:pt idx="1309">
                  <c:v>25230</c:v>
                </c:pt>
                <c:pt idx="1310">
                  <c:v>25030</c:v>
                </c:pt>
                <c:pt idx="1311">
                  <c:v>22645</c:v>
                </c:pt>
                <c:pt idx="1312">
                  <c:v>22445</c:v>
                </c:pt>
                <c:pt idx="1313">
                  <c:v>20300</c:v>
                </c:pt>
                <c:pt idx="1314">
                  <c:v>20120</c:v>
                </c:pt>
                <c:pt idx="1315">
                  <c:v>20040</c:v>
                </c:pt>
                <c:pt idx="1316">
                  <c:v>2000</c:v>
                </c:pt>
                <c:pt idx="1317">
                  <c:v>41125</c:v>
                </c:pt>
                <c:pt idx="1318">
                  <c:v>40575</c:v>
                </c:pt>
                <c:pt idx="1319">
                  <c:v>39275</c:v>
                </c:pt>
                <c:pt idx="1320">
                  <c:v>39050</c:v>
                </c:pt>
                <c:pt idx="1321">
                  <c:v>38950</c:v>
                </c:pt>
                <c:pt idx="1322">
                  <c:v>38400</c:v>
                </c:pt>
                <c:pt idx="1323">
                  <c:v>49250</c:v>
                </c:pt>
                <c:pt idx="1324">
                  <c:v>43550</c:v>
                </c:pt>
                <c:pt idx="1325">
                  <c:v>40300</c:v>
                </c:pt>
                <c:pt idx="1326">
                  <c:v>31630</c:v>
                </c:pt>
                <c:pt idx="1327">
                  <c:v>31540</c:v>
                </c:pt>
                <c:pt idx="1328">
                  <c:v>30120</c:v>
                </c:pt>
                <c:pt idx="1329">
                  <c:v>29880</c:v>
                </c:pt>
                <c:pt idx="1330">
                  <c:v>29520</c:v>
                </c:pt>
                <c:pt idx="1331">
                  <c:v>29280</c:v>
                </c:pt>
                <c:pt idx="1332">
                  <c:v>27090</c:v>
                </c:pt>
                <c:pt idx="1333">
                  <c:v>26880</c:v>
                </c:pt>
                <c:pt idx="1334">
                  <c:v>26490</c:v>
                </c:pt>
                <c:pt idx="1335">
                  <c:v>26280</c:v>
                </c:pt>
                <c:pt idx="1336">
                  <c:v>30135</c:v>
                </c:pt>
                <c:pt idx="1337">
                  <c:v>30045</c:v>
                </c:pt>
                <c:pt idx="1338">
                  <c:v>28625</c:v>
                </c:pt>
                <c:pt idx="1339">
                  <c:v>28385</c:v>
                </c:pt>
                <c:pt idx="1340">
                  <c:v>28025</c:v>
                </c:pt>
                <c:pt idx="1341">
                  <c:v>27785</c:v>
                </c:pt>
                <c:pt idx="1342">
                  <c:v>25595</c:v>
                </c:pt>
                <c:pt idx="1343">
                  <c:v>25385</c:v>
                </c:pt>
                <c:pt idx="1344">
                  <c:v>24995</c:v>
                </c:pt>
                <c:pt idx="1345">
                  <c:v>24785</c:v>
                </c:pt>
                <c:pt idx="1346">
                  <c:v>31090</c:v>
                </c:pt>
                <c:pt idx="1347">
                  <c:v>30610</c:v>
                </c:pt>
                <c:pt idx="1348">
                  <c:v>28795</c:v>
                </c:pt>
                <c:pt idx="1349">
                  <c:v>28500</c:v>
                </c:pt>
                <c:pt idx="1350">
                  <c:v>28495</c:v>
                </c:pt>
                <c:pt idx="1351">
                  <c:v>26405</c:v>
                </c:pt>
                <c:pt idx="1352">
                  <c:v>26000</c:v>
                </c:pt>
                <c:pt idx="1353">
                  <c:v>25800</c:v>
                </c:pt>
                <c:pt idx="1354">
                  <c:v>46550</c:v>
                </c:pt>
                <c:pt idx="1355">
                  <c:v>40850</c:v>
                </c:pt>
                <c:pt idx="1356">
                  <c:v>37600</c:v>
                </c:pt>
                <c:pt idx="1357">
                  <c:v>23145</c:v>
                </c:pt>
                <c:pt idx="1358">
                  <c:v>28840</c:v>
                </c:pt>
                <c:pt idx="1359">
                  <c:v>25995</c:v>
                </c:pt>
                <c:pt idx="1360">
                  <c:v>23995</c:v>
                </c:pt>
                <c:pt idx="1361">
                  <c:v>21995</c:v>
                </c:pt>
                <c:pt idx="1362">
                  <c:v>19890</c:v>
                </c:pt>
                <c:pt idx="1363">
                  <c:v>19590</c:v>
                </c:pt>
                <c:pt idx="1364">
                  <c:v>30500</c:v>
                </c:pt>
                <c:pt idx="1365">
                  <c:v>29970</c:v>
                </c:pt>
                <c:pt idx="1366">
                  <c:v>28070</c:v>
                </c:pt>
                <c:pt idx="1367">
                  <c:v>27030</c:v>
                </c:pt>
                <c:pt idx="1368">
                  <c:v>25995</c:v>
                </c:pt>
                <c:pt idx="1369">
                  <c:v>25975</c:v>
                </c:pt>
                <c:pt idx="1370">
                  <c:v>25490</c:v>
                </c:pt>
                <c:pt idx="1371">
                  <c:v>22680</c:v>
                </c:pt>
                <c:pt idx="1372">
                  <c:v>22450</c:v>
                </c:pt>
                <c:pt idx="1373">
                  <c:v>19795</c:v>
                </c:pt>
                <c:pt idx="1374">
                  <c:v>19595</c:v>
                </c:pt>
                <c:pt idx="1375">
                  <c:v>21990</c:v>
                </c:pt>
                <c:pt idx="1376">
                  <c:v>18090</c:v>
                </c:pt>
                <c:pt idx="1377">
                  <c:v>20000</c:v>
                </c:pt>
                <c:pt idx="1378">
                  <c:v>18795</c:v>
                </c:pt>
                <c:pt idx="1379">
                  <c:v>18695</c:v>
                </c:pt>
                <c:pt idx="1380">
                  <c:v>18295</c:v>
                </c:pt>
                <c:pt idx="1381">
                  <c:v>18195</c:v>
                </c:pt>
                <c:pt idx="1382">
                  <c:v>17395</c:v>
                </c:pt>
                <c:pt idx="1383">
                  <c:v>16490</c:v>
                </c:pt>
                <c:pt idx="1384">
                  <c:v>21265</c:v>
                </c:pt>
                <c:pt idx="1385">
                  <c:v>19215</c:v>
                </c:pt>
                <c:pt idx="1386">
                  <c:v>18320</c:v>
                </c:pt>
                <c:pt idx="1387">
                  <c:v>17325</c:v>
                </c:pt>
                <c:pt idx="1388">
                  <c:v>16215</c:v>
                </c:pt>
                <c:pt idx="1389">
                  <c:v>2000</c:v>
                </c:pt>
                <c:pt idx="1390">
                  <c:v>2000</c:v>
                </c:pt>
                <c:pt idx="1391">
                  <c:v>2000</c:v>
                </c:pt>
                <c:pt idx="1392">
                  <c:v>47600</c:v>
                </c:pt>
                <c:pt idx="1393">
                  <c:v>41675</c:v>
                </c:pt>
                <c:pt idx="1394">
                  <c:v>39850</c:v>
                </c:pt>
                <c:pt idx="1395">
                  <c:v>39500</c:v>
                </c:pt>
                <c:pt idx="1396">
                  <c:v>68400</c:v>
                </c:pt>
                <c:pt idx="1397">
                  <c:v>65900</c:v>
                </c:pt>
                <c:pt idx="1398">
                  <c:v>63900</c:v>
                </c:pt>
                <c:pt idx="1399">
                  <c:v>55900</c:v>
                </c:pt>
                <c:pt idx="1400">
                  <c:v>53900</c:v>
                </c:pt>
                <c:pt idx="1401">
                  <c:v>34095</c:v>
                </c:pt>
                <c:pt idx="1402">
                  <c:v>30890</c:v>
                </c:pt>
                <c:pt idx="1403">
                  <c:v>27995</c:v>
                </c:pt>
                <c:pt idx="1404">
                  <c:v>25595</c:v>
                </c:pt>
                <c:pt idx="1405">
                  <c:v>24995</c:v>
                </c:pt>
                <c:pt idx="1406">
                  <c:v>28420</c:v>
                </c:pt>
                <c:pt idx="1407">
                  <c:v>23835</c:v>
                </c:pt>
                <c:pt idx="1408">
                  <c:v>22565</c:v>
                </c:pt>
                <c:pt idx="1409">
                  <c:v>23865</c:v>
                </c:pt>
                <c:pt idx="1410">
                  <c:v>25450</c:v>
                </c:pt>
                <c:pt idx="1411">
                  <c:v>25030</c:v>
                </c:pt>
                <c:pt idx="1412">
                  <c:v>23775</c:v>
                </c:pt>
                <c:pt idx="1413">
                  <c:v>22105</c:v>
                </c:pt>
                <c:pt idx="1414">
                  <c:v>24195</c:v>
                </c:pt>
                <c:pt idx="1415">
                  <c:v>21945</c:v>
                </c:pt>
                <c:pt idx="1416">
                  <c:v>21600</c:v>
                </c:pt>
                <c:pt idx="1417">
                  <c:v>20250</c:v>
                </c:pt>
                <c:pt idx="1418">
                  <c:v>19600</c:v>
                </c:pt>
                <c:pt idx="1419">
                  <c:v>18800</c:v>
                </c:pt>
                <c:pt idx="1420">
                  <c:v>21350</c:v>
                </c:pt>
                <c:pt idx="1421">
                  <c:v>19600</c:v>
                </c:pt>
                <c:pt idx="1422">
                  <c:v>17595</c:v>
                </c:pt>
                <c:pt idx="1423">
                  <c:v>18970</c:v>
                </c:pt>
                <c:pt idx="1424">
                  <c:v>18170</c:v>
                </c:pt>
                <c:pt idx="1425">
                  <c:v>16395</c:v>
                </c:pt>
                <c:pt idx="1426">
                  <c:v>2000</c:v>
                </c:pt>
                <c:pt idx="1427">
                  <c:v>2000</c:v>
                </c:pt>
                <c:pt idx="1428">
                  <c:v>2000</c:v>
                </c:pt>
                <c:pt idx="1429">
                  <c:v>50450</c:v>
                </c:pt>
                <c:pt idx="1430">
                  <c:v>46950</c:v>
                </c:pt>
                <c:pt idx="1431">
                  <c:v>50300</c:v>
                </c:pt>
                <c:pt idx="1432">
                  <c:v>42150</c:v>
                </c:pt>
                <c:pt idx="1433">
                  <c:v>41950</c:v>
                </c:pt>
                <c:pt idx="1434">
                  <c:v>38950</c:v>
                </c:pt>
                <c:pt idx="1435">
                  <c:v>38750</c:v>
                </c:pt>
                <c:pt idx="1436">
                  <c:v>49950</c:v>
                </c:pt>
                <c:pt idx="1437">
                  <c:v>50200</c:v>
                </c:pt>
                <c:pt idx="1438">
                  <c:v>50000</c:v>
                </c:pt>
                <c:pt idx="1439">
                  <c:v>48750</c:v>
                </c:pt>
                <c:pt idx="1440">
                  <c:v>41650</c:v>
                </c:pt>
                <c:pt idx="1441">
                  <c:v>40300</c:v>
                </c:pt>
                <c:pt idx="1442">
                  <c:v>38650</c:v>
                </c:pt>
                <c:pt idx="1443">
                  <c:v>31200</c:v>
                </c:pt>
                <c:pt idx="1444">
                  <c:v>25790</c:v>
                </c:pt>
                <c:pt idx="1445">
                  <c:v>25500</c:v>
                </c:pt>
                <c:pt idx="1446">
                  <c:v>24340</c:v>
                </c:pt>
                <c:pt idx="1447">
                  <c:v>23950</c:v>
                </c:pt>
                <c:pt idx="1448">
                  <c:v>21840</c:v>
                </c:pt>
                <c:pt idx="1449">
                  <c:v>21500</c:v>
                </c:pt>
                <c:pt idx="1450">
                  <c:v>24265</c:v>
                </c:pt>
                <c:pt idx="1451">
                  <c:v>26000</c:v>
                </c:pt>
                <c:pt idx="1452">
                  <c:v>25580</c:v>
                </c:pt>
                <c:pt idx="1453">
                  <c:v>23875</c:v>
                </c:pt>
                <c:pt idx="1454">
                  <c:v>22205</c:v>
                </c:pt>
                <c:pt idx="1455">
                  <c:v>35450</c:v>
                </c:pt>
                <c:pt idx="1456">
                  <c:v>30995</c:v>
                </c:pt>
                <c:pt idx="1457">
                  <c:v>27995</c:v>
                </c:pt>
                <c:pt idx="1458">
                  <c:v>25495</c:v>
                </c:pt>
                <c:pt idx="1459">
                  <c:v>23975</c:v>
                </c:pt>
                <c:pt idx="1460">
                  <c:v>22440</c:v>
                </c:pt>
                <c:pt idx="1461">
                  <c:v>2000</c:v>
                </c:pt>
                <c:pt idx="1462">
                  <c:v>19420</c:v>
                </c:pt>
                <c:pt idx="1463">
                  <c:v>18425</c:v>
                </c:pt>
                <c:pt idx="1464">
                  <c:v>52500</c:v>
                </c:pt>
                <c:pt idx="1465">
                  <c:v>49700</c:v>
                </c:pt>
                <c:pt idx="1466">
                  <c:v>48950</c:v>
                </c:pt>
                <c:pt idx="1467">
                  <c:v>48950</c:v>
                </c:pt>
                <c:pt idx="1468">
                  <c:v>43850</c:v>
                </c:pt>
                <c:pt idx="1469">
                  <c:v>43650</c:v>
                </c:pt>
                <c:pt idx="1470">
                  <c:v>43000</c:v>
                </c:pt>
                <c:pt idx="1471">
                  <c:v>42650</c:v>
                </c:pt>
                <c:pt idx="1472">
                  <c:v>41850</c:v>
                </c:pt>
                <c:pt idx="1473">
                  <c:v>40650</c:v>
                </c:pt>
                <c:pt idx="1474">
                  <c:v>40350</c:v>
                </c:pt>
                <c:pt idx="1475">
                  <c:v>38350</c:v>
                </c:pt>
                <c:pt idx="1476">
                  <c:v>38350</c:v>
                </c:pt>
                <c:pt idx="1477">
                  <c:v>32850</c:v>
                </c:pt>
                <c:pt idx="1478">
                  <c:v>24320</c:v>
                </c:pt>
                <c:pt idx="1479">
                  <c:v>24035</c:v>
                </c:pt>
                <c:pt idx="1480">
                  <c:v>22750</c:v>
                </c:pt>
                <c:pt idx="1481">
                  <c:v>22500</c:v>
                </c:pt>
                <c:pt idx="1482">
                  <c:v>42600</c:v>
                </c:pt>
                <c:pt idx="1483">
                  <c:v>42600</c:v>
                </c:pt>
                <c:pt idx="1484">
                  <c:v>42600</c:v>
                </c:pt>
                <c:pt idx="1485">
                  <c:v>39400</c:v>
                </c:pt>
                <c:pt idx="1486">
                  <c:v>39375</c:v>
                </c:pt>
                <c:pt idx="1487">
                  <c:v>39375</c:v>
                </c:pt>
                <c:pt idx="1488">
                  <c:v>35350</c:v>
                </c:pt>
                <c:pt idx="1489">
                  <c:v>35320</c:v>
                </c:pt>
                <c:pt idx="1490">
                  <c:v>35320</c:v>
                </c:pt>
                <c:pt idx="1491">
                  <c:v>34680</c:v>
                </c:pt>
                <c:pt idx="1492">
                  <c:v>33630</c:v>
                </c:pt>
                <c:pt idx="1493">
                  <c:v>32745</c:v>
                </c:pt>
                <c:pt idx="1494">
                  <c:v>32270</c:v>
                </c:pt>
                <c:pt idx="1495">
                  <c:v>30745</c:v>
                </c:pt>
                <c:pt idx="1496">
                  <c:v>30495</c:v>
                </c:pt>
                <c:pt idx="1497">
                  <c:v>26650</c:v>
                </c:pt>
                <c:pt idx="1498">
                  <c:v>26780</c:v>
                </c:pt>
                <c:pt idx="1499">
                  <c:v>26800</c:v>
                </c:pt>
                <c:pt idx="1500">
                  <c:v>29295</c:v>
                </c:pt>
                <c:pt idx="1501">
                  <c:v>25995</c:v>
                </c:pt>
                <c:pt idx="1502">
                  <c:v>21490</c:v>
                </c:pt>
                <c:pt idx="1503">
                  <c:v>19995</c:v>
                </c:pt>
                <c:pt idx="1504">
                  <c:v>2000</c:v>
                </c:pt>
                <c:pt idx="1505">
                  <c:v>2000</c:v>
                </c:pt>
                <c:pt idx="1506">
                  <c:v>2000</c:v>
                </c:pt>
                <c:pt idx="1507">
                  <c:v>2000</c:v>
                </c:pt>
                <c:pt idx="1508">
                  <c:v>23800</c:v>
                </c:pt>
                <c:pt idx="1509">
                  <c:v>24830</c:v>
                </c:pt>
                <c:pt idx="1510">
                  <c:v>21990</c:v>
                </c:pt>
                <c:pt idx="1511">
                  <c:v>18955</c:v>
                </c:pt>
                <c:pt idx="1512">
                  <c:v>18155</c:v>
                </c:pt>
                <c:pt idx="1513">
                  <c:v>17050</c:v>
                </c:pt>
                <c:pt idx="1514">
                  <c:v>16720</c:v>
                </c:pt>
                <c:pt idx="1515">
                  <c:v>16545</c:v>
                </c:pt>
                <c:pt idx="1516">
                  <c:v>16250</c:v>
                </c:pt>
                <c:pt idx="1517">
                  <c:v>16145</c:v>
                </c:pt>
                <c:pt idx="1518">
                  <c:v>15920</c:v>
                </c:pt>
                <c:pt idx="1519">
                  <c:v>15745</c:v>
                </c:pt>
                <c:pt idx="1520">
                  <c:v>15345</c:v>
                </c:pt>
                <c:pt idx="1521">
                  <c:v>20885</c:v>
                </c:pt>
                <c:pt idx="1522">
                  <c:v>19390</c:v>
                </c:pt>
                <c:pt idx="1523">
                  <c:v>17485</c:v>
                </c:pt>
                <c:pt idx="1524">
                  <c:v>15990</c:v>
                </c:pt>
                <c:pt idx="1525">
                  <c:v>2000</c:v>
                </c:pt>
                <c:pt idx="1526">
                  <c:v>2000</c:v>
                </c:pt>
                <c:pt idx="1527">
                  <c:v>2000</c:v>
                </c:pt>
                <c:pt idx="1528">
                  <c:v>22750</c:v>
                </c:pt>
                <c:pt idx="1529">
                  <c:v>32895</c:v>
                </c:pt>
                <c:pt idx="1530">
                  <c:v>32095</c:v>
                </c:pt>
                <c:pt idx="1531">
                  <c:v>30895</c:v>
                </c:pt>
                <c:pt idx="1532">
                  <c:v>29945</c:v>
                </c:pt>
                <c:pt idx="1533">
                  <c:v>29395</c:v>
                </c:pt>
                <c:pt idx="1534">
                  <c:v>28445</c:v>
                </c:pt>
                <c:pt idx="1535">
                  <c:v>26795</c:v>
                </c:pt>
                <c:pt idx="1536">
                  <c:v>25995</c:v>
                </c:pt>
                <c:pt idx="1537">
                  <c:v>24695</c:v>
                </c:pt>
                <c:pt idx="1538">
                  <c:v>24545</c:v>
                </c:pt>
                <c:pt idx="1539">
                  <c:v>23745</c:v>
                </c:pt>
                <c:pt idx="1540">
                  <c:v>28570</c:v>
                </c:pt>
                <c:pt idx="1541">
                  <c:v>28220</c:v>
                </c:pt>
                <c:pt idx="1542">
                  <c:v>25215</c:v>
                </c:pt>
                <c:pt idx="1543">
                  <c:v>23595</c:v>
                </c:pt>
                <c:pt idx="1544">
                  <c:v>23195</c:v>
                </c:pt>
                <c:pt idx="1545">
                  <c:v>24150</c:v>
                </c:pt>
                <c:pt idx="1546">
                  <c:v>29960</c:v>
                </c:pt>
                <c:pt idx="1547">
                  <c:v>28730</c:v>
                </c:pt>
                <c:pt idx="1548">
                  <c:v>28280</c:v>
                </c:pt>
                <c:pt idx="1549">
                  <c:v>25240</c:v>
                </c:pt>
                <c:pt idx="1550">
                  <c:v>24780</c:v>
                </c:pt>
                <c:pt idx="1551">
                  <c:v>24490</c:v>
                </c:pt>
                <c:pt idx="1552">
                  <c:v>23820</c:v>
                </c:pt>
                <c:pt idx="1553">
                  <c:v>23330</c:v>
                </c:pt>
                <c:pt idx="1554">
                  <c:v>23040</c:v>
                </c:pt>
                <c:pt idx="1555">
                  <c:v>22790</c:v>
                </c:pt>
                <c:pt idx="1556">
                  <c:v>25195</c:v>
                </c:pt>
                <c:pt idx="1557">
                  <c:v>23495</c:v>
                </c:pt>
                <c:pt idx="1558">
                  <c:v>2322</c:v>
                </c:pt>
                <c:pt idx="1559">
                  <c:v>16855</c:v>
                </c:pt>
                <c:pt idx="1560">
                  <c:v>2108</c:v>
                </c:pt>
                <c:pt idx="1561">
                  <c:v>2000</c:v>
                </c:pt>
                <c:pt idx="1562">
                  <c:v>50150</c:v>
                </c:pt>
                <c:pt idx="1563">
                  <c:v>45900</c:v>
                </c:pt>
                <c:pt idx="1564">
                  <c:v>41100</c:v>
                </c:pt>
                <c:pt idx="1565">
                  <c:v>37300</c:v>
                </c:pt>
                <c:pt idx="1566">
                  <c:v>48350</c:v>
                </c:pt>
                <c:pt idx="1567">
                  <c:v>44800</c:v>
                </c:pt>
                <c:pt idx="1568">
                  <c:v>32730</c:v>
                </c:pt>
                <c:pt idx="1569">
                  <c:v>32640</c:v>
                </c:pt>
                <c:pt idx="1570">
                  <c:v>31220</c:v>
                </c:pt>
                <c:pt idx="1571">
                  <c:v>30980</c:v>
                </c:pt>
                <c:pt idx="1572">
                  <c:v>30620</c:v>
                </c:pt>
                <c:pt idx="1573">
                  <c:v>30380</c:v>
                </c:pt>
                <c:pt idx="1574">
                  <c:v>28190</c:v>
                </c:pt>
                <c:pt idx="1575">
                  <c:v>27980</c:v>
                </c:pt>
                <c:pt idx="1576">
                  <c:v>27590</c:v>
                </c:pt>
                <c:pt idx="1577">
                  <c:v>27380</c:v>
                </c:pt>
                <c:pt idx="1578">
                  <c:v>31235</c:v>
                </c:pt>
                <c:pt idx="1579">
                  <c:v>31145</c:v>
                </c:pt>
                <c:pt idx="1580">
                  <c:v>29725</c:v>
                </c:pt>
                <c:pt idx="1581">
                  <c:v>29485</c:v>
                </c:pt>
                <c:pt idx="1582">
                  <c:v>29125</c:v>
                </c:pt>
                <c:pt idx="1583">
                  <c:v>28885</c:v>
                </c:pt>
                <c:pt idx="1584">
                  <c:v>26695</c:v>
                </c:pt>
                <c:pt idx="1585">
                  <c:v>26485</c:v>
                </c:pt>
                <c:pt idx="1586">
                  <c:v>26095</c:v>
                </c:pt>
                <c:pt idx="1587">
                  <c:v>25885</c:v>
                </c:pt>
                <c:pt idx="1588">
                  <c:v>23950</c:v>
                </c:pt>
                <c:pt idx="1589">
                  <c:v>22600</c:v>
                </c:pt>
                <c:pt idx="1590">
                  <c:v>21600</c:v>
                </c:pt>
                <c:pt idx="1591">
                  <c:v>23895</c:v>
                </c:pt>
                <c:pt idx="1592">
                  <c:v>22395</c:v>
                </c:pt>
                <c:pt idx="1593">
                  <c:v>30695</c:v>
                </c:pt>
                <c:pt idx="1594">
                  <c:v>30395</c:v>
                </c:pt>
                <c:pt idx="1595">
                  <c:v>30295</c:v>
                </c:pt>
                <c:pt idx="1596">
                  <c:v>29995</c:v>
                </c:pt>
                <c:pt idx="1597">
                  <c:v>27695</c:v>
                </c:pt>
                <c:pt idx="1598">
                  <c:v>27395</c:v>
                </c:pt>
                <c:pt idx="1599">
                  <c:v>27295</c:v>
                </c:pt>
                <c:pt idx="1600">
                  <c:v>26995</c:v>
                </c:pt>
                <c:pt idx="1601">
                  <c:v>25295</c:v>
                </c:pt>
                <c:pt idx="1602">
                  <c:v>25195</c:v>
                </c:pt>
                <c:pt idx="1603">
                  <c:v>24995</c:v>
                </c:pt>
                <c:pt idx="1604">
                  <c:v>24895</c:v>
                </c:pt>
                <c:pt idx="1605">
                  <c:v>20390</c:v>
                </c:pt>
                <c:pt idx="1606">
                  <c:v>19690</c:v>
                </c:pt>
                <c:pt idx="1607">
                  <c:v>18090</c:v>
                </c:pt>
                <c:pt idx="1608">
                  <c:v>26985</c:v>
                </c:pt>
                <c:pt idx="1609">
                  <c:v>26195</c:v>
                </c:pt>
                <c:pt idx="1610">
                  <c:v>24705</c:v>
                </c:pt>
                <c:pt idx="1611">
                  <c:v>24185</c:v>
                </c:pt>
                <c:pt idx="1612">
                  <c:v>21795</c:v>
                </c:pt>
                <c:pt idx="1613">
                  <c:v>20195</c:v>
                </c:pt>
                <c:pt idx="1614">
                  <c:v>21200</c:v>
                </c:pt>
                <c:pt idx="1615">
                  <c:v>23395</c:v>
                </c:pt>
                <c:pt idx="1616">
                  <c:v>23095</c:v>
                </c:pt>
                <c:pt idx="1617">
                  <c:v>21880</c:v>
                </c:pt>
                <c:pt idx="1618">
                  <c:v>21695</c:v>
                </c:pt>
                <c:pt idx="1619">
                  <c:v>20795</c:v>
                </c:pt>
                <c:pt idx="1620">
                  <c:v>20695</c:v>
                </c:pt>
                <c:pt idx="1621">
                  <c:v>19995</c:v>
                </c:pt>
                <c:pt idx="1622">
                  <c:v>19495</c:v>
                </c:pt>
                <c:pt idx="1623">
                  <c:v>19345</c:v>
                </c:pt>
                <c:pt idx="1624">
                  <c:v>24495</c:v>
                </c:pt>
                <c:pt idx="1625">
                  <c:v>24495</c:v>
                </c:pt>
                <c:pt idx="1626">
                  <c:v>22995</c:v>
                </c:pt>
                <c:pt idx="1627">
                  <c:v>22995</c:v>
                </c:pt>
                <c:pt idx="1628">
                  <c:v>21415</c:v>
                </c:pt>
                <c:pt idx="1629">
                  <c:v>19365</c:v>
                </c:pt>
                <c:pt idx="1630">
                  <c:v>20335</c:v>
                </c:pt>
                <c:pt idx="1631">
                  <c:v>18470</c:v>
                </c:pt>
                <c:pt idx="1632">
                  <c:v>18370</c:v>
                </c:pt>
                <c:pt idx="1633">
                  <c:v>18140</c:v>
                </c:pt>
                <c:pt idx="1634">
                  <c:v>30465</c:v>
                </c:pt>
                <c:pt idx="1635">
                  <c:v>29785</c:v>
                </c:pt>
                <c:pt idx="1636">
                  <c:v>29435</c:v>
                </c:pt>
                <c:pt idx="1637">
                  <c:v>29065</c:v>
                </c:pt>
                <c:pt idx="1638">
                  <c:v>28300</c:v>
                </c:pt>
                <c:pt idx="1639">
                  <c:v>27950</c:v>
                </c:pt>
                <c:pt idx="1640">
                  <c:v>26865</c:v>
                </c:pt>
                <c:pt idx="1641">
                  <c:v>26355</c:v>
                </c:pt>
                <c:pt idx="1642">
                  <c:v>26155</c:v>
                </c:pt>
                <c:pt idx="1643">
                  <c:v>26100</c:v>
                </c:pt>
                <c:pt idx="1644">
                  <c:v>24365</c:v>
                </c:pt>
                <c:pt idx="1645">
                  <c:v>24065</c:v>
                </c:pt>
                <c:pt idx="1646">
                  <c:v>24065</c:v>
                </c:pt>
                <c:pt idx="1647">
                  <c:v>22900</c:v>
                </c:pt>
                <c:pt idx="1648">
                  <c:v>21945</c:v>
                </c:pt>
                <c:pt idx="1649">
                  <c:v>21495</c:v>
                </c:pt>
                <c:pt idx="1650">
                  <c:v>21495</c:v>
                </c:pt>
                <c:pt idx="1651">
                  <c:v>21345</c:v>
                </c:pt>
                <c:pt idx="1652">
                  <c:v>21000</c:v>
                </c:pt>
                <c:pt idx="1653">
                  <c:v>17580</c:v>
                </c:pt>
                <c:pt idx="1654">
                  <c:v>15145</c:v>
                </c:pt>
                <c:pt idx="1655">
                  <c:v>2000</c:v>
                </c:pt>
                <c:pt idx="1656">
                  <c:v>2000</c:v>
                </c:pt>
                <c:pt idx="1657">
                  <c:v>2000</c:v>
                </c:pt>
                <c:pt idx="1658">
                  <c:v>2000</c:v>
                </c:pt>
                <c:pt idx="1659">
                  <c:v>2000</c:v>
                </c:pt>
                <c:pt idx="1660">
                  <c:v>2000</c:v>
                </c:pt>
                <c:pt idx="1661">
                  <c:v>2000</c:v>
                </c:pt>
                <c:pt idx="1662">
                  <c:v>2000</c:v>
                </c:pt>
                <c:pt idx="1663">
                  <c:v>35150</c:v>
                </c:pt>
                <c:pt idx="1664">
                  <c:v>43050</c:v>
                </c:pt>
                <c:pt idx="1665">
                  <c:v>41650</c:v>
                </c:pt>
                <c:pt idx="1666">
                  <c:v>37700</c:v>
                </c:pt>
                <c:pt idx="1667">
                  <c:v>36900</c:v>
                </c:pt>
                <c:pt idx="1668">
                  <c:v>35750</c:v>
                </c:pt>
                <c:pt idx="1669">
                  <c:v>34200</c:v>
                </c:pt>
                <c:pt idx="1670">
                  <c:v>33200</c:v>
                </c:pt>
                <c:pt idx="1671">
                  <c:v>30380</c:v>
                </c:pt>
                <c:pt idx="1672">
                  <c:v>28995</c:v>
                </c:pt>
                <c:pt idx="1673">
                  <c:v>28020</c:v>
                </c:pt>
                <c:pt idx="1674">
                  <c:v>34050</c:v>
                </c:pt>
                <c:pt idx="1675">
                  <c:v>32850</c:v>
                </c:pt>
                <c:pt idx="1676">
                  <c:v>22600</c:v>
                </c:pt>
                <c:pt idx="1677">
                  <c:v>22300</c:v>
                </c:pt>
                <c:pt idx="1678">
                  <c:v>21600</c:v>
                </c:pt>
                <c:pt idx="1679">
                  <c:v>21300</c:v>
                </c:pt>
                <c:pt idx="1680">
                  <c:v>39400</c:v>
                </c:pt>
                <c:pt idx="1681">
                  <c:v>38980</c:v>
                </c:pt>
                <c:pt idx="1682">
                  <c:v>38590</c:v>
                </c:pt>
                <c:pt idx="1683">
                  <c:v>32095</c:v>
                </c:pt>
                <c:pt idx="1684">
                  <c:v>31695</c:v>
                </c:pt>
                <c:pt idx="1685">
                  <c:v>31495</c:v>
                </c:pt>
                <c:pt idx="1686">
                  <c:v>31095</c:v>
                </c:pt>
                <c:pt idx="1687">
                  <c:v>30795</c:v>
                </c:pt>
                <c:pt idx="1688">
                  <c:v>30795</c:v>
                </c:pt>
                <c:pt idx="1689">
                  <c:v>29895</c:v>
                </c:pt>
                <c:pt idx="1690">
                  <c:v>29545</c:v>
                </c:pt>
                <c:pt idx="1691">
                  <c:v>29295</c:v>
                </c:pt>
                <c:pt idx="1692">
                  <c:v>28945</c:v>
                </c:pt>
                <c:pt idx="1693">
                  <c:v>28745</c:v>
                </c:pt>
                <c:pt idx="1694">
                  <c:v>28395</c:v>
                </c:pt>
                <c:pt idx="1695">
                  <c:v>27975</c:v>
                </c:pt>
                <c:pt idx="1696">
                  <c:v>27895</c:v>
                </c:pt>
                <c:pt idx="1697">
                  <c:v>27375</c:v>
                </c:pt>
                <c:pt idx="1698">
                  <c:v>26195</c:v>
                </c:pt>
                <c:pt idx="1699">
                  <c:v>26195</c:v>
                </c:pt>
                <c:pt idx="1700">
                  <c:v>25895</c:v>
                </c:pt>
                <c:pt idx="1701">
                  <c:v>25695</c:v>
                </c:pt>
                <c:pt idx="1702">
                  <c:v>25300</c:v>
                </c:pt>
                <c:pt idx="1703">
                  <c:v>25095</c:v>
                </c:pt>
                <c:pt idx="1704">
                  <c:v>26310</c:v>
                </c:pt>
                <c:pt idx="1705">
                  <c:v>23840</c:v>
                </c:pt>
                <c:pt idx="1706">
                  <c:v>23070</c:v>
                </c:pt>
                <c:pt idx="1707">
                  <c:v>19800</c:v>
                </c:pt>
                <c:pt idx="1708">
                  <c:v>19800</c:v>
                </c:pt>
                <c:pt idx="1709">
                  <c:v>18800</c:v>
                </c:pt>
                <c:pt idx="1710">
                  <c:v>18590</c:v>
                </c:pt>
                <c:pt idx="1711">
                  <c:v>25975</c:v>
                </c:pt>
                <c:pt idx="1712">
                  <c:v>25885</c:v>
                </c:pt>
                <c:pt idx="1713">
                  <c:v>25095</c:v>
                </c:pt>
                <c:pt idx="1714">
                  <c:v>23605</c:v>
                </c:pt>
                <c:pt idx="1715">
                  <c:v>23085</c:v>
                </c:pt>
                <c:pt idx="1716">
                  <c:v>22450</c:v>
                </c:pt>
                <c:pt idx="1717">
                  <c:v>21890</c:v>
                </c:pt>
                <c:pt idx="1718">
                  <c:v>20695</c:v>
                </c:pt>
                <c:pt idx="1719">
                  <c:v>20475</c:v>
                </c:pt>
                <c:pt idx="1720">
                  <c:v>19995</c:v>
                </c:pt>
                <c:pt idx="1721">
                  <c:v>21095</c:v>
                </c:pt>
                <c:pt idx="1722">
                  <c:v>20995</c:v>
                </c:pt>
                <c:pt idx="1723">
                  <c:v>17795</c:v>
                </c:pt>
                <c:pt idx="1724">
                  <c:v>15675</c:v>
                </c:pt>
                <c:pt idx="1725">
                  <c:v>15120</c:v>
                </c:pt>
                <c:pt idx="1726">
                  <c:v>15120</c:v>
                </c:pt>
                <c:pt idx="1727">
                  <c:v>14410</c:v>
                </c:pt>
                <c:pt idx="1728">
                  <c:v>14410</c:v>
                </c:pt>
                <c:pt idx="1729">
                  <c:v>2000</c:v>
                </c:pt>
                <c:pt idx="1730">
                  <c:v>2000</c:v>
                </c:pt>
                <c:pt idx="1731">
                  <c:v>2000</c:v>
                </c:pt>
                <c:pt idx="1732">
                  <c:v>43300</c:v>
                </c:pt>
                <c:pt idx="1733">
                  <c:v>39450</c:v>
                </c:pt>
                <c:pt idx="1734">
                  <c:v>44150</c:v>
                </c:pt>
                <c:pt idx="1735">
                  <c:v>43950</c:v>
                </c:pt>
                <c:pt idx="1736">
                  <c:v>43950</c:v>
                </c:pt>
                <c:pt idx="1737">
                  <c:v>42950</c:v>
                </c:pt>
                <c:pt idx="1738">
                  <c:v>40950</c:v>
                </c:pt>
                <c:pt idx="1739">
                  <c:v>40750</c:v>
                </c:pt>
                <c:pt idx="1740">
                  <c:v>29775</c:v>
                </c:pt>
                <c:pt idx="1741">
                  <c:v>29280</c:v>
                </c:pt>
                <c:pt idx="1742">
                  <c:v>29280</c:v>
                </c:pt>
                <c:pt idx="1743">
                  <c:v>28855</c:v>
                </c:pt>
                <c:pt idx="1744">
                  <c:v>27895</c:v>
                </c:pt>
                <c:pt idx="1745">
                  <c:v>27455</c:v>
                </c:pt>
                <c:pt idx="1746">
                  <c:v>26920</c:v>
                </c:pt>
                <c:pt idx="1747">
                  <c:v>26920</c:v>
                </c:pt>
                <c:pt idx="1748">
                  <c:v>26825</c:v>
                </c:pt>
                <c:pt idx="1749">
                  <c:v>24535</c:v>
                </c:pt>
                <c:pt idx="1750">
                  <c:v>21645</c:v>
                </c:pt>
                <c:pt idx="1751">
                  <c:v>20995</c:v>
                </c:pt>
                <c:pt idx="1752">
                  <c:v>39750</c:v>
                </c:pt>
                <c:pt idx="1753">
                  <c:v>38350</c:v>
                </c:pt>
                <c:pt idx="1754">
                  <c:v>34400</c:v>
                </c:pt>
                <c:pt idx="1755">
                  <c:v>33600</c:v>
                </c:pt>
                <c:pt idx="1756">
                  <c:v>32450</c:v>
                </c:pt>
                <c:pt idx="1757">
                  <c:v>30900</c:v>
                </c:pt>
                <c:pt idx="1758">
                  <c:v>29900</c:v>
                </c:pt>
                <c:pt idx="1759">
                  <c:v>20995</c:v>
                </c:pt>
                <c:pt idx="1760">
                  <c:v>20595</c:v>
                </c:pt>
                <c:pt idx="1761">
                  <c:v>20195</c:v>
                </c:pt>
                <c:pt idx="1762">
                  <c:v>15845</c:v>
                </c:pt>
                <c:pt idx="1763">
                  <c:v>15495</c:v>
                </c:pt>
                <c:pt idx="1764">
                  <c:v>15195</c:v>
                </c:pt>
                <c:pt idx="1765">
                  <c:v>13699</c:v>
                </c:pt>
                <c:pt idx="1766">
                  <c:v>13499</c:v>
                </c:pt>
                <c:pt idx="1767">
                  <c:v>19555</c:v>
                </c:pt>
                <c:pt idx="1768">
                  <c:v>17710</c:v>
                </c:pt>
                <c:pt idx="1769">
                  <c:v>17610</c:v>
                </c:pt>
                <c:pt idx="1770">
                  <c:v>17510</c:v>
                </c:pt>
                <c:pt idx="1771">
                  <c:v>17410</c:v>
                </c:pt>
                <c:pt idx="1772">
                  <c:v>17070</c:v>
                </c:pt>
                <c:pt idx="1773">
                  <c:v>16290</c:v>
                </c:pt>
                <c:pt idx="1774">
                  <c:v>16105</c:v>
                </c:pt>
                <c:pt idx="1775">
                  <c:v>16090</c:v>
                </c:pt>
                <c:pt idx="1776">
                  <c:v>15905</c:v>
                </c:pt>
                <c:pt idx="1777">
                  <c:v>14930</c:v>
                </c:pt>
                <c:pt idx="1778">
                  <c:v>14610</c:v>
                </c:pt>
                <c:pt idx="1779">
                  <c:v>14435</c:v>
                </c:pt>
                <c:pt idx="1780">
                  <c:v>14410</c:v>
                </c:pt>
                <c:pt idx="1781">
                  <c:v>14235</c:v>
                </c:pt>
                <c:pt idx="1782">
                  <c:v>10895</c:v>
                </c:pt>
                <c:pt idx="1783">
                  <c:v>10325</c:v>
                </c:pt>
                <c:pt idx="1784">
                  <c:v>10135</c:v>
                </c:pt>
                <c:pt idx="1785">
                  <c:v>2000</c:v>
                </c:pt>
                <c:pt idx="1786">
                  <c:v>2000</c:v>
                </c:pt>
                <c:pt idx="1787">
                  <c:v>47800</c:v>
                </c:pt>
                <c:pt idx="1788">
                  <c:v>45800</c:v>
                </c:pt>
                <c:pt idx="1789">
                  <c:v>30975</c:v>
                </c:pt>
                <c:pt idx="1790">
                  <c:v>30920</c:v>
                </c:pt>
                <c:pt idx="1791">
                  <c:v>28620</c:v>
                </c:pt>
                <c:pt idx="1792">
                  <c:v>52250</c:v>
                </c:pt>
                <c:pt idx="1793">
                  <c:v>45615</c:v>
                </c:pt>
                <c:pt idx="1794">
                  <c:v>41950</c:v>
                </c:pt>
                <c:pt idx="1795">
                  <c:v>37325</c:v>
                </c:pt>
                <c:pt idx="1796">
                  <c:v>42750</c:v>
                </c:pt>
                <c:pt idx="1797">
                  <c:v>42300</c:v>
                </c:pt>
                <c:pt idx="1798">
                  <c:v>41850</c:v>
                </c:pt>
                <c:pt idx="1799">
                  <c:v>39500</c:v>
                </c:pt>
                <c:pt idx="1800">
                  <c:v>45605</c:v>
                </c:pt>
                <c:pt idx="1801">
                  <c:v>45555</c:v>
                </c:pt>
                <c:pt idx="1802">
                  <c:v>35190</c:v>
                </c:pt>
                <c:pt idx="1803">
                  <c:v>35190</c:v>
                </c:pt>
                <c:pt idx="1804">
                  <c:v>31270</c:v>
                </c:pt>
                <c:pt idx="1805">
                  <c:v>30780</c:v>
                </c:pt>
                <c:pt idx="1806">
                  <c:v>28425</c:v>
                </c:pt>
                <c:pt idx="1807">
                  <c:v>26420</c:v>
                </c:pt>
                <c:pt idx="1808">
                  <c:v>24170</c:v>
                </c:pt>
                <c:pt idx="1809">
                  <c:v>28200</c:v>
                </c:pt>
                <c:pt idx="1810">
                  <c:v>26695</c:v>
                </c:pt>
                <c:pt idx="1811">
                  <c:v>26195</c:v>
                </c:pt>
                <c:pt idx="1812">
                  <c:v>25795</c:v>
                </c:pt>
                <c:pt idx="1813">
                  <c:v>23945</c:v>
                </c:pt>
                <c:pt idx="1814">
                  <c:v>23745</c:v>
                </c:pt>
                <c:pt idx="1815">
                  <c:v>22220</c:v>
                </c:pt>
                <c:pt idx="1816">
                  <c:v>2000</c:v>
                </c:pt>
                <c:pt idx="1817">
                  <c:v>34830</c:v>
                </c:pt>
                <c:pt idx="1818">
                  <c:v>32895</c:v>
                </c:pt>
                <c:pt idx="1819">
                  <c:v>30895</c:v>
                </c:pt>
                <c:pt idx="1820">
                  <c:v>52000</c:v>
                </c:pt>
                <c:pt idx="1821">
                  <c:v>50750</c:v>
                </c:pt>
                <c:pt idx="1822">
                  <c:v>37340</c:v>
                </c:pt>
                <c:pt idx="1823">
                  <c:v>33215</c:v>
                </c:pt>
                <c:pt idx="1824">
                  <c:v>2000</c:v>
                </c:pt>
                <c:pt idx="1825">
                  <c:v>46080</c:v>
                </c:pt>
                <c:pt idx="1826">
                  <c:v>44080</c:v>
                </c:pt>
                <c:pt idx="1827">
                  <c:v>39490</c:v>
                </c:pt>
                <c:pt idx="1828">
                  <c:v>38525</c:v>
                </c:pt>
                <c:pt idx="1829">
                  <c:v>34340</c:v>
                </c:pt>
                <c:pt idx="1830">
                  <c:v>29830</c:v>
                </c:pt>
                <c:pt idx="1831">
                  <c:v>28900</c:v>
                </c:pt>
                <c:pt idx="1832">
                  <c:v>65950</c:v>
                </c:pt>
                <c:pt idx="1833">
                  <c:v>59950</c:v>
                </c:pt>
                <c:pt idx="1834">
                  <c:v>25240</c:v>
                </c:pt>
                <c:pt idx="1835">
                  <c:v>25240</c:v>
                </c:pt>
                <c:pt idx="1836">
                  <c:v>25240</c:v>
                </c:pt>
                <c:pt idx="1837">
                  <c:v>22550</c:v>
                </c:pt>
                <c:pt idx="1838">
                  <c:v>22300</c:v>
                </c:pt>
                <c:pt idx="1839">
                  <c:v>22300</c:v>
                </c:pt>
                <c:pt idx="1840">
                  <c:v>20250</c:v>
                </c:pt>
                <c:pt idx="1841">
                  <c:v>20250</c:v>
                </c:pt>
                <c:pt idx="1842">
                  <c:v>20250</c:v>
                </c:pt>
                <c:pt idx="1843">
                  <c:v>2000</c:v>
                </c:pt>
                <c:pt idx="1844">
                  <c:v>2000</c:v>
                </c:pt>
                <c:pt idx="1845">
                  <c:v>54750</c:v>
                </c:pt>
                <c:pt idx="1846">
                  <c:v>53700</c:v>
                </c:pt>
                <c:pt idx="1847">
                  <c:v>47800</c:v>
                </c:pt>
                <c:pt idx="1848">
                  <c:v>26240</c:v>
                </c:pt>
                <c:pt idx="1849">
                  <c:v>26240</c:v>
                </c:pt>
                <c:pt idx="1850">
                  <c:v>23210</c:v>
                </c:pt>
                <c:pt idx="1851">
                  <c:v>23210</c:v>
                </c:pt>
                <c:pt idx="1852">
                  <c:v>21210</c:v>
                </c:pt>
                <c:pt idx="1853">
                  <c:v>21210</c:v>
                </c:pt>
                <c:pt idx="1854">
                  <c:v>25990</c:v>
                </c:pt>
                <c:pt idx="1855">
                  <c:v>23365</c:v>
                </c:pt>
                <c:pt idx="1856">
                  <c:v>21315</c:v>
                </c:pt>
                <c:pt idx="1857">
                  <c:v>2000</c:v>
                </c:pt>
                <c:pt idx="1858">
                  <c:v>21610</c:v>
                </c:pt>
                <c:pt idx="1859">
                  <c:v>21460</c:v>
                </c:pt>
                <c:pt idx="1860">
                  <c:v>21990</c:v>
                </c:pt>
                <c:pt idx="1861">
                  <c:v>24150</c:v>
                </c:pt>
                <c:pt idx="1862">
                  <c:v>31295</c:v>
                </c:pt>
                <c:pt idx="1863">
                  <c:v>29195</c:v>
                </c:pt>
                <c:pt idx="1864">
                  <c:v>25995</c:v>
                </c:pt>
                <c:pt idx="1865">
                  <c:v>23595</c:v>
                </c:pt>
                <c:pt idx="1866">
                  <c:v>22945</c:v>
                </c:pt>
                <c:pt idx="1867">
                  <c:v>22795</c:v>
                </c:pt>
                <c:pt idx="1868">
                  <c:v>28850</c:v>
                </c:pt>
                <c:pt idx="1869">
                  <c:v>19275</c:v>
                </c:pt>
                <c:pt idx="1870">
                  <c:v>18845</c:v>
                </c:pt>
                <c:pt idx="1871">
                  <c:v>18845</c:v>
                </c:pt>
                <c:pt idx="1872">
                  <c:v>16100</c:v>
                </c:pt>
                <c:pt idx="1873">
                  <c:v>16100</c:v>
                </c:pt>
                <c:pt idx="1874">
                  <c:v>2000</c:v>
                </c:pt>
                <c:pt idx="1875">
                  <c:v>47950</c:v>
                </c:pt>
                <c:pt idx="1876">
                  <c:v>47000</c:v>
                </c:pt>
                <c:pt idx="1877">
                  <c:v>27970</c:v>
                </c:pt>
                <c:pt idx="1878">
                  <c:v>27820</c:v>
                </c:pt>
                <c:pt idx="1879">
                  <c:v>24965</c:v>
                </c:pt>
                <c:pt idx="1880">
                  <c:v>24815</c:v>
                </c:pt>
                <c:pt idx="1881">
                  <c:v>35995</c:v>
                </c:pt>
                <c:pt idx="1882">
                  <c:v>32390</c:v>
                </c:pt>
                <c:pt idx="1883">
                  <c:v>27695</c:v>
                </c:pt>
                <c:pt idx="1884">
                  <c:v>25645</c:v>
                </c:pt>
                <c:pt idx="1885">
                  <c:v>31310</c:v>
                </c:pt>
                <c:pt idx="1886">
                  <c:v>30080</c:v>
                </c:pt>
                <c:pt idx="1887">
                  <c:v>29630</c:v>
                </c:pt>
                <c:pt idx="1888">
                  <c:v>26590</c:v>
                </c:pt>
                <c:pt idx="1889">
                  <c:v>26130</c:v>
                </c:pt>
                <c:pt idx="1890">
                  <c:v>25840</c:v>
                </c:pt>
                <c:pt idx="1891">
                  <c:v>25170</c:v>
                </c:pt>
                <c:pt idx="1892">
                  <c:v>24680</c:v>
                </c:pt>
                <c:pt idx="1893">
                  <c:v>24390</c:v>
                </c:pt>
                <c:pt idx="1894">
                  <c:v>24140</c:v>
                </c:pt>
                <c:pt idx="1895">
                  <c:v>17640</c:v>
                </c:pt>
                <c:pt idx="1896">
                  <c:v>17085</c:v>
                </c:pt>
                <c:pt idx="1897">
                  <c:v>22795</c:v>
                </c:pt>
                <c:pt idx="1898">
                  <c:v>20795</c:v>
                </c:pt>
                <c:pt idx="1899">
                  <c:v>18199</c:v>
                </c:pt>
                <c:pt idx="1900">
                  <c:v>17849</c:v>
                </c:pt>
                <c:pt idx="1901">
                  <c:v>17399</c:v>
                </c:pt>
                <c:pt idx="1902">
                  <c:v>20115</c:v>
                </c:pt>
                <c:pt idx="1903">
                  <c:v>19685</c:v>
                </c:pt>
                <c:pt idx="1904">
                  <c:v>19685</c:v>
                </c:pt>
                <c:pt idx="1905">
                  <c:v>16110</c:v>
                </c:pt>
                <c:pt idx="1906">
                  <c:v>15800</c:v>
                </c:pt>
                <c:pt idx="1907">
                  <c:v>15340</c:v>
                </c:pt>
                <c:pt idx="1908">
                  <c:v>13800</c:v>
                </c:pt>
                <c:pt idx="1909">
                  <c:v>13490</c:v>
                </c:pt>
                <c:pt idx="1910">
                  <c:v>13030</c:v>
                </c:pt>
                <c:pt idx="1911">
                  <c:v>2000</c:v>
                </c:pt>
                <c:pt idx="1912">
                  <c:v>2178</c:v>
                </c:pt>
                <c:pt idx="1913">
                  <c:v>2000</c:v>
                </c:pt>
                <c:pt idx="1914">
                  <c:v>2000</c:v>
                </c:pt>
                <c:pt idx="1915">
                  <c:v>42900</c:v>
                </c:pt>
                <c:pt idx="1916">
                  <c:v>37600</c:v>
                </c:pt>
                <c:pt idx="1917">
                  <c:v>35500</c:v>
                </c:pt>
                <c:pt idx="1918">
                  <c:v>35195</c:v>
                </c:pt>
                <c:pt idx="1919">
                  <c:v>31990</c:v>
                </c:pt>
                <c:pt idx="1920">
                  <c:v>29095</c:v>
                </c:pt>
                <c:pt idx="1921">
                  <c:v>30875</c:v>
                </c:pt>
                <c:pt idx="1922">
                  <c:v>30380</c:v>
                </c:pt>
                <c:pt idx="1923">
                  <c:v>29955</c:v>
                </c:pt>
                <c:pt idx="1924">
                  <c:v>29525</c:v>
                </c:pt>
                <c:pt idx="1925">
                  <c:v>28555</c:v>
                </c:pt>
                <c:pt idx="1926">
                  <c:v>28020</c:v>
                </c:pt>
                <c:pt idx="1927">
                  <c:v>27925</c:v>
                </c:pt>
                <c:pt idx="1928">
                  <c:v>27520</c:v>
                </c:pt>
                <c:pt idx="1929">
                  <c:v>26695</c:v>
                </c:pt>
                <c:pt idx="1930">
                  <c:v>26095</c:v>
                </c:pt>
                <c:pt idx="1931">
                  <c:v>25635</c:v>
                </c:pt>
                <c:pt idx="1932">
                  <c:v>25270</c:v>
                </c:pt>
                <c:pt idx="1933">
                  <c:v>34500</c:v>
                </c:pt>
                <c:pt idx="1934">
                  <c:v>33500</c:v>
                </c:pt>
                <c:pt idx="1935">
                  <c:v>33300</c:v>
                </c:pt>
                <c:pt idx="1936">
                  <c:v>29300</c:v>
                </c:pt>
                <c:pt idx="1937">
                  <c:v>27795</c:v>
                </c:pt>
                <c:pt idx="1938">
                  <c:v>27295</c:v>
                </c:pt>
                <c:pt idx="1939">
                  <c:v>26975</c:v>
                </c:pt>
                <c:pt idx="1940">
                  <c:v>26895</c:v>
                </c:pt>
                <c:pt idx="1941">
                  <c:v>25045</c:v>
                </c:pt>
                <c:pt idx="1942">
                  <c:v>24845</c:v>
                </c:pt>
                <c:pt idx="1943">
                  <c:v>19800</c:v>
                </c:pt>
                <c:pt idx="1944">
                  <c:v>18800</c:v>
                </c:pt>
                <c:pt idx="1945">
                  <c:v>30795</c:v>
                </c:pt>
                <c:pt idx="1946">
                  <c:v>30755</c:v>
                </c:pt>
                <c:pt idx="1947">
                  <c:v>30425</c:v>
                </c:pt>
                <c:pt idx="1948">
                  <c:v>30095</c:v>
                </c:pt>
                <c:pt idx="1949">
                  <c:v>29595</c:v>
                </c:pt>
                <c:pt idx="1950">
                  <c:v>29395</c:v>
                </c:pt>
                <c:pt idx="1951">
                  <c:v>28795</c:v>
                </c:pt>
                <c:pt idx="1952">
                  <c:v>28095</c:v>
                </c:pt>
                <c:pt idx="1953">
                  <c:v>27995</c:v>
                </c:pt>
                <c:pt idx="1954">
                  <c:v>27475</c:v>
                </c:pt>
                <c:pt idx="1955">
                  <c:v>27295</c:v>
                </c:pt>
                <c:pt idx="1956">
                  <c:v>25995</c:v>
                </c:pt>
                <c:pt idx="1957">
                  <c:v>25795</c:v>
                </c:pt>
                <c:pt idx="1958">
                  <c:v>25595</c:v>
                </c:pt>
                <c:pt idx="1959">
                  <c:v>25170</c:v>
                </c:pt>
                <c:pt idx="1960">
                  <c:v>25095</c:v>
                </c:pt>
                <c:pt idx="1961">
                  <c:v>23395</c:v>
                </c:pt>
                <c:pt idx="1962">
                  <c:v>23195</c:v>
                </c:pt>
                <c:pt idx="1963">
                  <c:v>23640</c:v>
                </c:pt>
                <c:pt idx="1964">
                  <c:v>18730</c:v>
                </c:pt>
                <c:pt idx="1965">
                  <c:v>18585</c:v>
                </c:pt>
                <c:pt idx="1966">
                  <c:v>17380</c:v>
                </c:pt>
                <c:pt idx="1967">
                  <c:v>17380</c:v>
                </c:pt>
                <c:pt idx="1968">
                  <c:v>18595</c:v>
                </c:pt>
                <c:pt idx="1969">
                  <c:v>18495</c:v>
                </c:pt>
                <c:pt idx="1970">
                  <c:v>18395</c:v>
                </c:pt>
                <c:pt idx="1971">
                  <c:v>17695</c:v>
                </c:pt>
                <c:pt idx="1972">
                  <c:v>17450</c:v>
                </c:pt>
                <c:pt idx="1973">
                  <c:v>16995</c:v>
                </c:pt>
                <c:pt idx="1974">
                  <c:v>16995</c:v>
                </c:pt>
                <c:pt idx="1975">
                  <c:v>16550</c:v>
                </c:pt>
                <c:pt idx="1976">
                  <c:v>15895</c:v>
                </c:pt>
                <c:pt idx="1977">
                  <c:v>14550</c:v>
                </c:pt>
                <c:pt idx="1978">
                  <c:v>13895</c:v>
                </c:pt>
                <c:pt idx="1979">
                  <c:v>14899</c:v>
                </c:pt>
                <c:pt idx="1980">
                  <c:v>14499</c:v>
                </c:pt>
                <c:pt idx="1981">
                  <c:v>14299</c:v>
                </c:pt>
                <c:pt idx="1982">
                  <c:v>14199</c:v>
                </c:pt>
                <c:pt idx="1983">
                  <c:v>13999</c:v>
                </c:pt>
                <c:pt idx="1984">
                  <c:v>13699</c:v>
                </c:pt>
                <c:pt idx="1985">
                  <c:v>13299</c:v>
                </c:pt>
                <c:pt idx="1986">
                  <c:v>13199</c:v>
                </c:pt>
                <c:pt idx="1987">
                  <c:v>2000</c:v>
                </c:pt>
                <c:pt idx="1988">
                  <c:v>2000</c:v>
                </c:pt>
                <c:pt idx="1989">
                  <c:v>2000</c:v>
                </c:pt>
                <c:pt idx="1990">
                  <c:v>24370</c:v>
                </c:pt>
                <c:pt idx="1991">
                  <c:v>28925</c:v>
                </c:pt>
                <c:pt idx="1992">
                  <c:v>28575</c:v>
                </c:pt>
                <c:pt idx="1993">
                  <c:v>33100</c:v>
                </c:pt>
                <c:pt idx="1994">
                  <c:v>48450</c:v>
                </c:pt>
                <c:pt idx="1995">
                  <c:v>47050</c:v>
                </c:pt>
                <c:pt idx="1996">
                  <c:v>43100</c:v>
                </c:pt>
                <c:pt idx="1997">
                  <c:v>42300</c:v>
                </c:pt>
                <c:pt idx="1998">
                  <c:v>41200</c:v>
                </c:pt>
                <c:pt idx="1999">
                  <c:v>41150</c:v>
                </c:pt>
                <c:pt idx="2000">
                  <c:v>39600</c:v>
                </c:pt>
                <c:pt idx="2001">
                  <c:v>38600</c:v>
                </c:pt>
                <c:pt idx="2002">
                  <c:v>34400</c:v>
                </c:pt>
                <c:pt idx="2003">
                  <c:v>25415</c:v>
                </c:pt>
                <c:pt idx="2004">
                  <c:v>24415</c:v>
                </c:pt>
                <c:pt idx="2005">
                  <c:v>26150</c:v>
                </c:pt>
                <c:pt idx="2006">
                  <c:v>25730</c:v>
                </c:pt>
                <c:pt idx="2007">
                  <c:v>24025</c:v>
                </c:pt>
                <c:pt idx="2008">
                  <c:v>22355</c:v>
                </c:pt>
                <c:pt idx="2009">
                  <c:v>29995</c:v>
                </c:pt>
                <c:pt idx="2010">
                  <c:v>29735</c:v>
                </c:pt>
                <c:pt idx="2011">
                  <c:v>25790</c:v>
                </c:pt>
                <c:pt idx="2012">
                  <c:v>25650</c:v>
                </c:pt>
                <c:pt idx="2013">
                  <c:v>16479</c:v>
                </c:pt>
                <c:pt idx="2014">
                  <c:v>15205</c:v>
                </c:pt>
                <c:pt idx="2015">
                  <c:v>10895</c:v>
                </c:pt>
                <c:pt idx="2016">
                  <c:v>16995</c:v>
                </c:pt>
                <c:pt idx="2017">
                  <c:v>16995</c:v>
                </c:pt>
                <c:pt idx="2018">
                  <c:v>15895</c:v>
                </c:pt>
                <c:pt idx="2019">
                  <c:v>15015</c:v>
                </c:pt>
                <c:pt idx="2020">
                  <c:v>14090</c:v>
                </c:pt>
                <c:pt idx="2021">
                  <c:v>2000</c:v>
                </c:pt>
                <c:pt idx="2022">
                  <c:v>32690</c:v>
                </c:pt>
                <c:pt idx="2023">
                  <c:v>32690</c:v>
                </c:pt>
                <c:pt idx="2024">
                  <c:v>32350</c:v>
                </c:pt>
                <c:pt idx="2025">
                  <c:v>32090</c:v>
                </c:pt>
                <c:pt idx="2026">
                  <c:v>31950</c:v>
                </c:pt>
                <c:pt idx="2027">
                  <c:v>29830</c:v>
                </c:pt>
                <c:pt idx="2028">
                  <c:v>27990</c:v>
                </c:pt>
                <c:pt idx="2029">
                  <c:v>27990</c:v>
                </c:pt>
                <c:pt idx="2030">
                  <c:v>27390</c:v>
                </c:pt>
                <c:pt idx="2031">
                  <c:v>26450</c:v>
                </c:pt>
                <c:pt idx="2032">
                  <c:v>52100</c:v>
                </c:pt>
                <c:pt idx="2033">
                  <c:v>49800</c:v>
                </c:pt>
                <c:pt idx="2034">
                  <c:v>48400</c:v>
                </c:pt>
                <c:pt idx="2035">
                  <c:v>52300</c:v>
                </c:pt>
                <c:pt idx="2036">
                  <c:v>36040</c:v>
                </c:pt>
                <c:pt idx="2037">
                  <c:v>29940</c:v>
                </c:pt>
                <c:pt idx="2038">
                  <c:v>46310</c:v>
                </c:pt>
                <c:pt idx="2039">
                  <c:v>40155</c:v>
                </c:pt>
                <c:pt idx="2040">
                  <c:v>39995</c:v>
                </c:pt>
                <c:pt idx="2041">
                  <c:v>37825</c:v>
                </c:pt>
                <c:pt idx="2042">
                  <c:v>33000</c:v>
                </c:pt>
                <c:pt idx="2043">
                  <c:v>34800</c:v>
                </c:pt>
                <c:pt idx="2044">
                  <c:v>43800</c:v>
                </c:pt>
                <c:pt idx="2045">
                  <c:v>42800</c:v>
                </c:pt>
                <c:pt idx="2046">
                  <c:v>40500</c:v>
                </c:pt>
                <c:pt idx="2047">
                  <c:v>39100</c:v>
                </c:pt>
                <c:pt idx="2048">
                  <c:v>38500</c:v>
                </c:pt>
                <c:pt idx="2049">
                  <c:v>37000</c:v>
                </c:pt>
                <c:pt idx="2050">
                  <c:v>36400</c:v>
                </c:pt>
                <c:pt idx="2051">
                  <c:v>37340</c:v>
                </c:pt>
                <c:pt idx="2052">
                  <c:v>33215</c:v>
                </c:pt>
                <c:pt idx="2053">
                  <c:v>43950</c:v>
                </c:pt>
                <c:pt idx="2054">
                  <c:v>43525</c:v>
                </c:pt>
                <c:pt idx="2055">
                  <c:v>35490</c:v>
                </c:pt>
                <c:pt idx="2056">
                  <c:v>33975</c:v>
                </c:pt>
                <c:pt idx="2057">
                  <c:v>33065</c:v>
                </c:pt>
                <c:pt idx="2058">
                  <c:v>31920</c:v>
                </c:pt>
                <c:pt idx="2059">
                  <c:v>30620</c:v>
                </c:pt>
                <c:pt idx="2060">
                  <c:v>30040</c:v>
                </c:pt>
                <c:pt idx="2061">
                  <c:v>29820</c:v>
                </c:pt>
                <c:pt idx="2062">
                  <c:v>29740</c:v>
                </c:pt>
                <c:pt idx="2063">
                  <c:v>28300</c:v>
                </c:pt>
                <c:pt idx="2064">
                  <c:v>28170</c:v>
                </c:pt>
                <c:pt idx="2065">
                  <c:v>28060</c:v>
                </c:pt>
                <c:pt idx="2066">
                  <c:v>26800</c:v>
                </c:pt>
                <c:pt idx="2067">
                  <c:v>26750</c:v>
                </c:pt>
                <c:pt idx="2068">
                  <c:v>26560</c:v>
                </c:pt>
                <c:pt idx="2069">
                  <c:v>26450</c:v>
                </c:pt>
                <c:pt idx="2070">
                  <c:v>26170</c:v>
                </c:pt>
                <c:pt idx="2071">
                  <c:v>25510</c:v>
                </c:pt>
                <c:pt idx="2072">
                  <c:v>25210</c:v>
                </c:pt>
                <c:pt idx="2073">
                  <c:v>24520</c:v>
                </c:pt>
                <c:pt idx="2074">
                  <c:v>24070</c:v>
                </c:pt>
                <c:pt idx="2075">
                  <c:v>23975</c:v>
                </c:pt>
                <c:pt idx="2076">
                  <c:v>23100</c:v>
                </c:pt>
                <c:pt idx="2077">
                  <c:v>22600</c:v>
                </c:pt>
                <c:pt idx="2078">
                  <c:v>22120</c:v>
                </c:pt>
                <c:pt idx="2079">
                  <c:v>19695</c:v>
                </c:pt>
                <c:pt idx="2080">
                  <c:v>19695</c:v>
                </c:pt>
                <c:pt idx="2081">
                  <c:v>19850</c:v>
                </c:pt>
                <c:pt idx="2082">
                  <c:v>20030</c:v>
                </c:pt>
                <c:pt idx="2083">
                  <c:v>19720</c:v>
                </c:pt>
                <c:pt idx="2084">
                  <c:v>19720</c:v>
                </c:pt>
                <c:pt idx="2085">
                  <c:v>19030</c:v>
                </c:pt>
                <c:pt idx="2086">
                  <c:v>19030</c:v>
                </c:pt>
                <c:pt idx="2087">
                  <c:v>19030</c:v>
                </c:pt>
                <c:pt idx="2088">
                  <c:v>18720</c:v>
                </c:pt>
                <c:pt idx="2089">
                  <c:v>18720</c:v>
                </c:pt>
                <c:pt idx="2090">
                  <c:v>18720</c:v>
                </c:pt>
                <c:pt idx="2091">
                  <c:v>2000</c:v>
                </c:pt>
                <c:pt idx="2092">
                  <c:v>2000</c:v>
                </c:pt>
                <c:pt idx="2093">
                  <c:v>2000</c:v>
                </c:pt>
                <c:pt idx="2094">
                  <c:v>2000</c:v>
                </c:pt>
                <c:pt idx="2095">
                  <c:v>2000</c:v>
                </c:pt>
                <c:pt idx="2096">
                  <c:v>2000</c:v>
                </c:pt>
                <c:pt idx="2097">
                  <c:v>2000</c:v>
                </c:pt>
                <c:pt idx="2098">
                  <c:v>2000</c:v>
                </c:pt>
                <c:pt idx="2099">
                  <c:v>2000</c:v>
                </c:pt>
                <c:pt idx="2100">
                  <c:v>51050</c:v>
                </c:pt>
                <c:pt idx="2101">
                  <c:v>49050</c:v>
                </c:pt>
                <c:pt idx="2102">
                  <c:v>44450</c:v>
                </c:pt>
                <c:pt idx="2103">
                  <c:v>48500</c:v>
                </c:pt>
                <c:pt idx="2104">
                  <c:v>48300</c:v>
                </c:pt>
                <c:pt idx="2105">
                  <c:v>47900</c:v>
                </c:pt>
                <c:pt idx="2106">
                  <c:v>76100</c:v>
                </c:pt>
                <c:pt idx="2107">
                  <c:v>46250</c:v>
                </c:pt>
                <c:pt idx="2108">
                  <c:v>45800</c:v>
                </c:pt>
                <c:pt idx="2109">
                  <c:v>43750</c:v>
                </c:pt>
                <c:pt idx="2110">
                  <c:v>34375</c:v>
                </c:pt>
                <c:pt idx="2111">
                  <c:v>34225</c:v>
                </c:pt>
                <c:pt idx="2112">
                  <c:v>33175</c:v>
                </c:pt>
                <c:pt idx="2113">
                  <c:v>33025</c:v>
                </c:pt>
                <c:pt idx="2114">
                  <c:v>32550</c:v>
                </c:pt>
                <c:pt idx="2115">
                  <c:v>31175</c:v>
                </c:pt>
                <c:pt idx="2116">
                  <c:v>31025</c:v>
                </c:pt>
                <c:pt idx="2117">
                  <c:v>30775</c:v>
                </c:pt>
                <c:pt idx="2118">
                  <c:v>34655</c:v>
                </c:pt>
                <c:pt idx="2119">
                  <c:v>34275</c:v>
                </c:pt>
                <c:pt idx="2120">
                  <c:v>32995</c:v>
                </c:pt>
                <c:pt idx="2121">
                  <c:v>31570</c:v>
                </c:pt>
                <c:pt idx="2122">
                  <c:v>27050</c:v>
                </c:pt>
                <c:pt idx="2123">
                  <c:v>26505</c:v>
                </c:pt>
                <c:pt idx="2124">
                  <c:v>25020</c:v>
                </c:pt>
                <c:pt idx="2125">
                  <c:v>24475</c:v>
                </c:pt>
                <c:pt idx="2126">
                  <c:v>24065</c:v>
                </c:pt>
                <c:pt idx="2127">
                  <c:v>23480</c:v>
                </c:pt>
                <c:pt idx="2128">
                  <c:v>23380</c:v>
                </c:pt>
                <c:pt idx="2129">
                  <c:v>21065</c:v>
                </c:pt>
                <c:pt idx="2130">
                  <c:v>21065</c:v>
                </c:pt>
                <c:pt idx="2131">
                  <c:v>23610</c:v>
                </c:pt>
                <c:pt idx="2132">
                  <c:v>22610</c:v>
                </c:pt>
                <c:pt idx="2133">
                  <c:v>2000</c:v>
                </c:pt>
                <c:pt idx="2134">
                  <c:v>39720</c:v>
                </c:pt>
                <c:pt idx="2135">
                  <c:v>39720</c:v>
                </c:pt>
                <c:pt idx="2136">
                  <c:v>33610</c:v>
                </c:pt>
                <c:pt idx="2137">
                  <c:v>28370</c:v>
                </c:pt>
                <c:pt idx="2138">
                  <c:v>33080</c:v>
                </c:pt>
                <c:pt idx="2139">
                  <c:v>32370</c:v>
                </c:pt>
                <c:pt idx="2140">
                  <c:v>31975</c:v>
                </c:pt>
                <c:pt idx="2141">
                  <c:v>31695</c:v>
                </c:pt>
                <c:pt idx="2142">
                  <c:v>30570</c:v>
                </c:pt>
                <c:pt idx="2143">
                  <c:v>29860</c:v>
                </c:pt>
                <c:pt idx="2144">
                  <c:v>29645</c:v>
                </c:pt>
                <c:pt idx="2145">
                  <c:v>29175</c:v>
                </c:pt>
                <c:pt idx="2146">
                  <c:v>42180</c:v>
                </c:pt>
                <c:pt idx="2147">
                  <c:v>40130</c:v>
                </c:pt>
                <c:pt idx="2148">
                  <c:v>49050</c:v>
                </c:pt>
                <c:pt idx="2149">
                  <c:v>26140</c:v>
                </c:pt>
                <c:pt idx="2150">
                  <c:v>23515</c:v>
                </c:pt>
                <c:pt idx="2151">
                  <c:v>21465</c:v>
                </c:pt>
                <c:pt idx="2152">
                  <c:v>19000</c:v>
                </c:pt>
                <c:pt idx="2153">
                  <c:v>18860</c:v>
                </c:pt>
                <c:pt idx="2154">
                  <c:v>18680</c:v>
                </c:pt>
                <c:pt idx="2155">
                  <c:v>17900</c:v>
                </c:pt>
                <c:pt idx="2156">
                  <c:v>17760</c:v>
                </c:pt>
                <c:pt idx="2157">
                  <c:v>17580</c:v>
                </c:pt>
                <c:pt idx="2158">
                  <c:v>28020</c:v>
                </c:pt>
                <c:pt idx="2159">
                  <c:v>27230</c:v>
                </c:pt>
                <c:pt idx="2160">
                  <c:v>27230</c:v>
                </c:pt>
                <c:pt idx="2161">
                  <c:v>26940</c:v>
                </c:pt>
                <c:pt idx="2162">
                  <c:v>26940</c:v>
                </c:pt>
                <c:pt idx="2163">
                  <c:v>24150</c:v>
                </c:pt>
                <c:pt idx="2164">
                  <c:v>24150</c:v>
                </c:pt>
                <c:pt idx="2165">
                  <c:v>22100</c:v>
                </c:pt>
                <c:pt idx="2166">
                  <c:v>22100</c:v>
                </c:pt>
                <c:pt idx="2167">
                  <c:v>27065</c:v>
                </c:pt>
                <c:pt idx="2168">
                  <c:v>12515</c:v>
                </c:pt>
                <c:pt idx="2169">
                  <c:v>10949</c:v>
                </c:pt>
                <c:pt idx="2170">
                  <c:v>9949</c:v>
                </c:pt>
                <c:pt idx="2171">
                  <c:v>28020</c:v>
                </c:pt>
                <c:pt idx="2172">
                  <c:v>28020</c:v>
                </c:pt>
                <c:pt idx="2173">
                  <c:v>33395</c:v>
                </c:pt>
                <c:pt idx="2174">
                  <c:v>31245</c:v>
                </c:pt>
                <c:pt idx="2175">
                  <c:v>29745</c:v>
                </c:pt>
                <c:pt idx="2176">
                  <c:v>27295</c:v>
                </c:pt>
                <c:pt idx="2177">
                  <c:v>25845</c:v>
                </c:pt>
                <c:pt idx="2178">
                  <c:v>25045</c:v>
                </c:pt>
                <c:pt idx="2179">
                  <c:v>25550</c:v>
                </c:pt>
                <c:pt idx="2180">
                  <c:v>24995</c:v>
                </c:pt>
                <c:pt idx="2181">
                  <c:v>24995</c:v>
                </c:pt>
                <c:pt idx="2182">
                  <c:v>24195</c:v>
                </c:pt>
                <c:pt idx="2183">
                  <c:v>23995</c:v>
                </c:pt>
                <c:pt idx="2184">
                  <c:v>23195</c:v>
                </c:pt>
                <c:pt idx="2185">
                  <c:v>22995</c:v>
                </c:pt>
                <c:pt idx="2186">
                  <c:v>24195</c:v>
                </c:pt>
                <c:pt idx="2187">
                  <c:v>24045</c:v>
                </c:pt>
                <c:pt idx="2188">
                  <c:v>13485</c:v>
                </c:pt>
                <c:pt idx="2189">
                  <c:v>12765</c:v>
                </c:pt>
                <c:pt idx="2190">
                  <c:v>57700</c:v>
                </c:pt>
                <c:pt idx="2191">
                  <c:v>48000</c:v>
                </c:pt>
                <c:pt idx="2192">
                  <c:v>43200</c:v>
                </c:pt>
                <c:pt idx="2193">
                  <c:v>42350</c:v>
                </c:pt>
                <c:pt idx="2194">
                  <c:v>39400</c:v>
                </c:pt>
                <c:pt idx="2195">
                  <c:v>44650</c:v>
                </c:pt>
                <c:pt idx="2196">
                  <c:v>43675</c:v>
                </c:pt>
                <c:pt idx="2197">
                  <c:v>43125</c:v>
                </c:pt>
                <c:pt idx="2198">
                  <c:v>41850</c:v>
                </c:pt>
                <c:pt idx="2199">
                  <c:v>41500</c:v>
                </c:pt>
                <c:pt idx="2200">
                  <c:v>41275</c:v>
                </c:pt>
                <c:pt idx="2201">
                  <c:v>41050</c:v>
                </c:pt>
                <c:pt idx="2202">
                  <c:v>40950</c:v>
                </c:pt>
                <c:pt idx="2203">
                  <c:v>40400</c:v>
                </c:pt>
                <c:pt idx="2204">
                  <c:v>57700</c:v>
                </c:pt>
                <c:pt idx="2205">
                  <c:v>55600</c:v>
                </c:pt>
                <c:pt idx="2206">
                  <c:v>55000</c:v>
                </c:pt>
                <c:pt idx="2207">
                  <c:v>50200</c:v>
                </c:pt>
                <c:pt idx="2208">
                  <c:v>48100</c:v>
                </c:pt>
                <c:pt idx="2209">
                  <c:v>47500</c:v>
                </c:pt>
                <c:pt idx="2210">
                  <c:v>43900</c:v>
                </c:pt>
                <c:pt idx="2211">
                  <c:v>42850</c:v>
                </c:pt>
                <c:pt idx="2212">
                  <c:v>40250</c:v>
                </c:pt>
                <c:pt idx="2213">
                  <c:v>39650</c:v>
                </c:pt>
                <c:pt idx="2214">
                  <c:v>38850</c:v>
                </c:pt>
                <c:pt idx="2215">
                  <c:v>36400</c:v>
                </c:pt>
                <c:pt idx="2216">
                  <c:v>36050</c:v>
                </c:pt>
                <c:pt idx="2217">
                  <c:v>35750</c:v>
                </c:pt>
                <c:pt idx="2218">
                  <c:v>35400</c:v>
                </c:pt>
                <c:pt idx="2219">
                  <c:v>32550</c:v>
                </c:pt>
                <c:pt idx="2220">
                  <c:v>27095</c:v>
                </c:pt>
                <c:pt idx="2221">
                  <c:v>23600</c:v>
                </c:pt>
                <c:pt idx="2222">
                  <c:v>23300</c:v>
                </c:pt>
                <c:pt idx="2223">
                  <c:v>31510</c:v>
                </c:pt>
                <c:pt idx="2224">
                  <c:v>29265</c:v>
                </c:pt>
                <c:pt idx="2225">
                  <c:v>28450</c:v>
                </c:pt>
                <c:pt idx="2226">
                  <c:v>26270</c:v>
                </c:pt>
                <c:pt idx="2227">
                  <c:v>25240</c:v>
                </c:pt>
                <c:pt idx="2228">
                  <c:v>24350</c:v>
                </c:pt>
                <c:pt idx="2229">
                  <c:v>23680</c:v>
                </c:pt>
                <c:pt idx="2230">
                  <c:v>26195</c:v>
                </c:pt>
                <c:pt idx="2231">
                  <c:v>25960</c:v>
                </c:pt>
                <c:pt idx="2232">
                  <c:v>24395</c:v>
                </c:pt>
                <c:pt idx="2233">
                  <c:v>24210</c:v>
                </c:pt>
                <c:pt idx="2234">
                  <c:v>23995</c:v>
                </c:pt>
                <c:pt idx="2235">
                  <c:v>23995</c:v>
                </c:pt>
                <c:pt idx="2236">
                  <c:v>21695</c:v>
                </c:pt>
                <c:pt idx="2237">
                  <c:v>21295</c:v>
                </c:pt>
                <c:pt idx="2238">
                  <c:v>23495</c:v>
                </c:pt>
                <c:pt idx="2239">
                  <c:v>21300</c:v>
                </c:pt>
                <c:pt idx="2240">
                  <c:v>19400</c:v>
                </c:pt>
                <c:pt idx="2241">
                  <c:v>21350</c:v>
                </c:pt>
                <c:pt idx="2242">
                  <c:v>20275</c:v>
                </c:pt>
                <c:pt idx="2243">
                  <c:v>21475</c:v>
                </c:pt>
                <c:pt idx="2244">
                  <c:v>20325</c:v>
                </c:pt>
                <c:pt idx="2245">
                  <c:v>20795</c:v>
                </c:pt>
                <c:pt idx="2246">
                  <c:v>26730</c:v>
                </c:pt>
                <c:pt idx="2247">
                  <c:v>26530</c:v>
                </c:pt>
                <c:pt idx="2248">
                  <c:v>24145</c:v>
                </c:pt>
                <c:pt idx="2249">
                  <c:v>23945</c:v>
                </c:pt>
                <c:pt idx="2250">
                  <c:v>21800</c:v>
                </c:pt>
                <c:pt idx="2251">
                  <c:v>21620</c:v>
                </c:pt>
                <c:pt idx="2252">
                  <c:v>21540</c:v>
                </c:pt>
                <c:pt idx="2253">
                  <c:v>2044</c:v>
                </c:pt>
                <c:pt idx="2254">
                  <c:v>2000</c:v>
                </c:pt>
                <c:pt idx="2255">
                  <c:v>14799</c:v>
                </c:pt>
                <c:pt idx="2256">
                  <c:v>14699</c:v>
                </c:pt>
                <c:pt idx="2257">
                  <c:v>13799</c:v>
                </c:pt>
                <c:pt idx="2258">
                  <c:v>2000</c:v>
                </c:pt>
                <c:pt idx="2259">
                  <c:v>49500</c:v>
                </c:pt>
                <c:pt idx="2260">
                  <c:v>48500</c:v>
                </c:pt>
                <c:pt idx="2261">
                  <c:v>48950</c:v>
                </c:pt>
                <c:pt idx="2262">
                  <c:v>47400</c:v>
                </c:pt>
                <c:pt idx="2263">
                  <c:v>48650</c:v>
                </c:pt>
                <c:pt idx="2264">
                  <c:v>47000</c:v>
                </c:pt>
                <c:pt idx="2265">
                  <c:v>42500</c:v>
                </c:pt>
                <c:pt idx="2266">
                  <c:v>41100</c:v>
                </c:pt>
                <c:pt idx="2267">
                  <c:v>82500</c:v>
                </c:pt>
                <c:pt idx="2268">
                  <c:v>50900</c:v>
                </c:pt>
                <c:pt idx="2269">
                  <c:v>46675</c:v>
                </c:pt>
                <c:pt idx="2270">
                  <c:v>45675</c:v>
                </c:pt>
                <c:pt idx="2271">
                  <c:v>44150</c:v>
                </c:pt>
                <c:pt idx="2272">
                  <c:v>41550</c:v>
                </c:pt>
                <c:pt idx="2273">
                  <c:v>40550</c:v>
                </c:pt>
                <c:pt idx="2274">
                  <c:v>39850</c:v>
                </c:pt>
                <c:pt idx="2275">
                  <c:v>37100</c:v>
                </c:pt>
                <c:pt idx="2276">
                  <c:v>36600</c:v>
                </c:pt>
                <c:pt idx="2277">
                  <c:v>36050</c:v>
                </c:pt>
                <c:pt idx="2278">
                  <c:v>34950</c:v>
                </c:pt>
                <c:pt idx="2279">
                  <c:v>34875</c:v>
                </c:pt>
                <c:pt idx="2280">
                  <c:v>33995</c:v>
                </c:pt>
                <c:pt idx="2281">
                  <c:v>33795</c:v>
                </c:pt>
                <c:pt idx="2282">
                  <c:v>32670</c:v>
                </c:pt>
                <c:pt idx="2283">
                  <c:v>31570</c:v>
                </c:pt>
                <c:pt idx="2284">
                  <c:v>31495</c:v>
                </c:pt>
                <c:pt idx="2285">
                  <c:v>31450</c:v>
                </c:pt>
                <c:pt idx="2286">
                  <c:v>31375</c:v>
                </c:pt>
                <c:pt idx="2287">
                  <c:v>30895</c:v>
                </c:pt>
                <c:pt idx="2288">
                  <c:v>30890</c:v>
                </c:pt>
                <c:pt idx="2289">
                  <c:v>30695</c:v>
                </c:pt>
                <c:pt idx="2290">
                  <c:v>30525</c:v>
                </c:pt>
                <c:pt idx="2291">
                  <c:v>29895</c:v>
                </c:pt>
                <c:pt idx="2292">
                  <c:v>29790</c:v>
                </c:pt>
                <c:pt idx="2293">
                  <c:v>29395</c:v>
                </c:pt>
                <c:pt idx="2294">
                  <c:v>28675</c:v>
                </c:pt>
                <c:pt idx="2295">
                  <c:v>28115</c:v>
                </c:pt>
                <c:pt idx="2296">
                  <c:v>25995</c:v>
                </c:pt>
                <c:pt idx="2297">
                  <c:v>25450</c:v>
                </c:pt>
                <c:pt idx="2298">
                  <c:v>42300</c:v>
                </c:pt>
                <c:pt idx="2299">
                  <c:v>38400</c:v>
                </c:pt>
                <c:pt idx="2300">
                  <c:v>37650</c:v>
                </c:pt>
                <c:pt idx="2301">
                  <c:v>34850</c:v>
                </c:pt>
                <c:pt idx="2302">
                  <c:v>33950</c:v>
                </c:pt>
                <c:pt idx="2303">
                  <c:v>33950</c:v>
                </c:pt>
                <c:pt idx="2304">
                  <c:v>29370</c:v>
                </c:pt>
                <c:pt idx="2305">
                  <c:v>28570</c:v>
                </c:pt>
                <c:pt idx="2306">
                  <c:v>27870</c:v>
                </c:pt>
                <c:pt idx="2307">
                  <c:v>25220</c:v>
                </c:pt>
                <c:pt idx="2308">
                  <c:v>23120</c:v>
                </c:pt>
                <c:pt idx="2309">
                  <c:v>21049</c:v>
                </c:pt>
                <c:pt idx="2310">
                  <c:v>20999</c:v>
                </c:pt>
                <c:pt idx="2311">
                  <c:v>24340</c:v>
                </c:pt>
                <c:pt idx="2312">
                  <c:v>24340</c:v>
                </c:pt>
                <c:pt idx="2313">
                  <c:v>23190</c:v>
                </c:pt>
                <c:pt idx="2314">
                  <c:v>23190</c:v>
                </c:pt>
                <c:pt idx="2315">
                  <c:v>22440</c:v>
                </c:pt>
                <c:pt idx="2316">
                  <c:v>22400</c:v>
                </c:pt>
                <c:pt idx="2317">
                  <c:v>21440</c:v>
                </c:pt>
                <c:pt idx="2318">
                  <c:v>21400</c:v>
                </c:pt>
                <c:pt idx="2319">
                  <c:v>20535</c:v>
                </c:pt>
                <c:pt idx="2320">
                  <c:v>20360</c:v>
                </c:pt>
                <c:pt idx="2321">
                  <c:v>20210</c:v>
                </c:pt>
                <c:pt idx="2322">
                  <c:v>19385</c:v>
                </c:pt>
                <c:pt idx="2323">
                  <c:v>19210</c:v>
                </c:pt>
                <c:pt idx="2324">
                  <c:v>19210</c:v>
                </c:pt>
                <c:pt idx="2325">
                  <c:v>21995</c:v>
                </c:pt>
                <c:pt idx="2326">
                  <c:v>20995</c:v>
                </c:pt>
                <c:pt idx="2327">
                  <c:v>19995</c:v>
                </c:pt>
                <c:pt idx="2328">
                  <c:v>22700</c:v>
                </c:pt>
                <c:pt idx="2329">
                  <c:v>20790</c:v>
                </c:pt>
                <c:pt idx="2330">
                  <c:v>20500</c:v>
                </c:pt>
                <c:pt idx="2331">
                  <c:v>18690</c:v>
                </c:pt>
                <c:pt idx="2332">
                  <c:v>18400</c:v>
                </c:pt>
                <c:pt idx="2333">
                  <c:v>18740</c:v>
                </c:pt>
                <c:pt idx="2334">
                  <c:v>17995</c:v>
                </c:pt>
                <c:pt idx="2335">
                  <c:v>16975</c:v>
                </c:pt>
                <c:pt idx="2336">
                  <c:v>16880</c:v>
                </c:pt>
                <c:pt idx="2337">
                  <c:v>22395</c:v>
                </c:pt>
                <c:pt idx="2338">
                  <c:v>22295</c:v>
                </c:pt>
                <c:pt idx="2339">
                  <c:v>21595</c:v>
                </c:pt>
                <c:pt idx="2340">
                  <c:v>21595</c:v>
                </c:pt>
                <c:pt idx="2341">
                  <c:v>19495</c:v>
                </c:pt>
                <c:pt idx="2342">
                  <c:v>19495</c:v>
                </c:pt>
                <c:pt idx="2343">
                  <c:v>18995</c:v>
                </c:pt>
                <c:pt idx="2344">
                  <c:v>15995</c:v>
                </c:pt>
                <c:pt idx="2345">
                  <c:v>15995</c:v>
                </c:pt>
                <c:pt idx="2346">
                  <c:v>15995</c:v>
                </c:pt>
                <c:pt idx="2347">
                  <c:v>12815</c:v>
                </c:pt>
                <c:pt idx="2348">
                  <c:v>12340</c:v>
                </c:pt>
                <c:pt idx="2349">
                  <c:v>2000</c:v>
                </c:pt>
                <c:pt idx="2350">
                  <c:v>2000</c:v>
                </c:pt>
                <c:pt idx="2351">
                  <c:v>2000</c:v>
                </c:pt>
                <c:pt idx="2352">
                  <c:v>2000</c:v>
                </c:pt>
                <c:pt idx="2353">
                  <c:v>2000</c:v>
                </c:pt>
                <c:pt idx="2354">
                  <c:v>2000</c:v>
                </c:pt>
                <c:pt idx="2355">
                  <c:v>67600</c:v>
                </c:pt>
                <c:pt idx="2356">
                  <c:v>61600</c:v>
                </c:pt>
                <c:pt idx="2357">
                  <c:v>56250</c:v>
                </c:pt>
                <c:pt idx="2358">
                  <c:v>52950</c:v>
                </c:pt>
                <c:pt idx="2359">
                  <c:v>34800</c:v>
                </c:pt>
                <c:pt idx="2360">
                  <c:v>29645</c:v>
                </c:pt>
                <c:pt idx="2361">
                  <c:v>29300</c:v>
                </c:pt>
                <c:pt idx="2362">
                  <c:v>25645</c:v>
                </c:pt>
                <c:pt idx="2363">
                  <c:v>25300</c:v>
                </c:pt>
                <c:pt idx="2364">
                  <c:v>49450</c:v>
                </c:pt>
                <c:pt idx="2365">
                  <c:v>47900</c:v>
                </c:pt>
                <c:pt idx="2366">
                  <c:v>46050</c:v>
                </c:pt>
                <c:pt idx="2367">
                  <c:v>44400</c:v>
                </c:pt>
                <c:pt idx="2368">
                  <c:v>39375</c:v>
                </c:pt>
                <c:pt idx="2369">
                  <c:v>37895</c:v>
                </c:pt>
                <c:pt idx="2370">
                  <c:v>35655</c:v>
                </c:pt>
                <c:pt idx="2371">
                  <c:v>35650</c:v>
                </c:pt>
                <c:pt idx="2372">
                  <c:v>32600</c:v>
                </c:pt>
                <c:pt idx="2373">
                  <c:v>26600</c:v>
                </c:pt>
                <c:pt idx="2374">
                  <c:v>47605</c:v>
                </c:pt>
                <c:pt idx="2375">
                  <c:v>46110</c:v>
                </c:pt>
                <c:pt idx="2376">
                  <c:v>45445</c:v>
                </c:pt>
                <c:pt idx="2377">
                  <c:v>43155</c:v>
                </c:pt>
                <c:pt idx="2378">
                  <c:v>41920</c:v>
                </c:pt>
                <c:pt idx="2379">
                  <c:v>41395</c:v>
                </c:pt>
                <c:pt idx="2380">
                  <c:v>39340</c:v>
                </c:pt>
                <c:pt idx="2381">
                  <c:v>38395</c:v>
                </c:pt>
                <c:pt idx="2382">
                  <c:v>37995</c:v>
                </c:pt>
                <c:pt idx="2383">
                  <c:v>37595</c:v>
                </c:pt>
                <c:pt idx="2384">
                  <c:v>35245</c:v>
                </c:pt>
                <c:pt idx="2385">
                  <c:v>34595</c:v>
                </c:pt>
                <c:pt idx="2386">
                  <c:v>58395</c:v>
                </c:pt>
                <c:pt idx="2387">
                  <c:v>53495</c:v>
                </c:pt>
                <c:pt idx="2388">
                  <c:v>51700</c:v>
                </c:pt>
                <c:pt idx="2389">
                  <c:v>48700</c:v>
                </c:pt>
                <c:pt idx="2390">
                  <c:v>53800</c:v>
                </c:pt>
                <c:pt idx="2391">
                  <c:v>24775</c:v>
                </c:pt>
                <c:pt idx="2392">
                  <c:v>24425</c:v>
                </c:pt>
                <c:pt idx="2393">
                  <c:v>34350</c:v>
                </c:pt>
                <c:pt idx="2394">
                  <c:v>26600</c:v>
                </c:pt>
                <c:pt idx="2395">
                  <c:v>47495</c:v>
                </c:pt>
                <c:pt idx="2396">
                  <c:v>47445</c:v>
                </c:pt>
                <c:pt idx="2397">
                  <c:v>37080</c:v>
                </c:pt>
                <c:pt idx="2398">
                  <c:v>37080</c:v>
                </c:pt>
                <c:pt idx="2399">
                  <c:v>33270</c:v>
                </c:pt>
                <c:pt idx="2400">
                  <c:v>32780</c:v>
                </c:pt>
                <c:pt idx="2401">
                  <c:v>28115</c:v>
                </c:pt>
                <c:pt idx="2402">
                  <c:v>27830</c:v>
                </c:pt>
                <c:pt idx="2403">
                  <c:v>35100</c:v>
                </c:pt>
                <c:pt idx="2404">
                  <c:v>45000</c:v>
                </c:pt>
                <c:pt idx="2405">
                  <c:v>43800</c:v>
                </c:pt>
                <c:pt idx="2406">
                  <c:v>41500</c:v>
                </c:pt>
                <c:pt idx="2407">
                  <c:v>40100</c:v>
                </c:pt>
                <c:pt idx="2408">
                  <c:v>39700</c:v>
                </c:pt>
                <c:pt idx="2409">
                  <c:v>38000</c:v>
                </c:pt>
                <c:pt idx="2410">
                  <c:v>38000</c:v>
                </c:pt>
                <c:pt idx="2411">
                  <c:v>37600</c:v>
                </c:pt>
                <c:pt idx="2412">
                  <c:v>35900</c:v>
                </c:pt>
                <c:pt idx="2413">
                  <c:v>43350</c:v>
                </c:pt>
                <c:pt idx="2414">
                  <c:v>40350</c:v>
                </c:pt>
                <c:pt idx="2415">
                  <c:v>24590</c:v>
                </c:pt>
                <c:pt idx="2416">
                  <c:v>24590</c:v>
                </c:pt>
                <c:pt idx="2417">
                  <c:v>24390</c:v>
                </c:pt>
                <c:pt idx="2418">
                  <c:v>23290</c:v>
                </c:pt>
                <c:pt idx="2419">
                  <c:v>23090</c:v>
                </c:pt>
                <c:pt idx="2420">
                  <c:v>23090</c:v>
                </c:pt>
                <c:pt idx="2421">
                  <c:v>22890</c:v>
                </c:pt>
                <c:pt idx="2422">
                  <c:v>39400</c:v>
                </c:pt>
                <c:pt idx="2423">
                  <c:v>33735</c:v>
                </c:pt>
                <c:pt idx="2424">
                  <c:v>33610</c:v>
                </c:pt>
                <c:pt idx="2425">
                  <c:v>33110</c:v>
                </c:pt>
                <c:pt idx="2426">
                  <c:v>31635</c:v>
                </c:pt>
                <c:pt idx="2427">
                  <c:v>31510</c:v>
                </c:pt>
                <c:pt idx="2428">
                  <c:v>31010</c:v>
                </c:pt>
                <c:pt idx="2429">
                  <c:v>30635</c:v>
                </c:pt>
                <c:pt idx="2430">
                  <c:v>30510</c:v>
                </c:pt>
                <c:pt idx="2431">
                  <c:v>30010</c:v>
                </c:pt>
                <c:pt idx="2432">
                  <c:v>29350</c:v>
                </c:pt>
                <c:pt idx="2433">
                  <c:v>38085</c:v>
                </c:pt>
                <c:pt idx="2434">
                  <c:v>37820</c:v>
                </c:pt>
                <c:pt idx="2435">
                  <c:v>37820</c:v>
                </c:pt>
                <c:pt idx="2436">
                  <c:v>35755</c:v>
                </c:pt>
                <c:pt idx="2437">
                  <c:v>35375</c:v>
                </c:pt>
                <c:pt idx="2438">
                  <c:v>34475</c:v>
                </c:pt>
                <c:pt idx="2439">
                  <c:v>34475</c:v>
                </c:pt>
                <c:pt idx="2440">
                  <c:v>34095</c:v>
                </c:pt>
                <c:pt idx="2441">
                  <c:v>32670</c:v>
                </c:pt>
                <c:pt idx="2442">
                  <c:v>29460</c:v>
                </c:pt>
                <c:pt idx="2443">
                  <c:v>27095</c:v>
                </c:pt>
                <c:pt idx="2444">
                  <c:v>33315</c:v>
                </c:pt>
                <c:pt idx="2445">
                  <c:v>33165</c:v>
                </c:pt>
                <c:pt idx="2446">
                  <c:v>33015</c:v>
                </c:pt>
                <c:pt idx="2447">
                  <c:v>31215</c:v>
                </c:pt>
                <c:pt idx="2448">
                  <c:v>31065</c:v>
                </c:pt>
                <c:pt idx="2449">
                  <c:v>30915</c:v>
                </c:pt>
                <c:pt idx="2450">
                  <c:v>27530</c:v>
                </c:pt>
                <c:pt idx="2451">
                  <c:v>27380</c:v>
                </c:pt>
                <c:pt idx="2452">
                  <c:v>27230</c:v>
                </c:pt>
                <c:pt idx="2453">
                  <c:v>27335</c:v>
                </c:pt>
                <c:pt idx="2454">
                  <c:v>25135</c:v>
                </c:pt>
                <c:pt idx="2455">
                  <c:v>23335</c:v>
                </c:pt>
                <c:pt idx="2456">
                  <c:v>22735</c:v>
                </c:pt>
                <c:pt idx="2457">
                  <c:v>18425</c:v>
                </c:pt>
                <c:pt idx="2458">
                  <c:v>23590</c:v>
                </c:pt>
                <c:pt idx="2459">
                  <c:v>23450</c:v>
                </c:pt>
                <c:pt idx="2460">
                  <c:v>22495</c:v>
                </c:pt>
                <c:pt idx="2461">
                  <c:v>20595</c:v>
                </c:pt>
                <c:pt idx="2462">
                  <c:v>22250</c:v>
                </c:pt>
                <c:pt idx="2463">
                  <c:v>22000</c:v>
                </c:pt>
                <c:pt idx="2464">
                  <c:v>21175</c:v>
                </c:pt>
                <c:pt idx="2465">
                  <c:v>20925</c:v>
                </c:pt>
                <c:pt idx="2466">
                  <c:v>24155</c:v>
                </c:pt>
                <c:pt idx="2467">
                  <c:v>23905</c:v>
                </c:pt>
                <c:pt idx="2468">
                  <c:v>23280</c:v>
                </c:pt>
                <c:pt idx="2469">
                  <c:v>23030</c:v>
                </c:pt>
                <c:pt idx="2470">
                  <c:v>22375</c:v>
                </c:pt>
                <c:pt idx="2471">
                  <c:v>21225</c:v>
                </c:pt>
                <c:pt idx="2472">
                  <c:v>21010</c:v>
                </c:pt>
                <c:pt idx="2473">
                  <c:v>20760</c:v>
                </c:pt>
                <c:pt idx="2474">
                  <c:v>14775</c:v>
                </c:pt>
                <c:pt idx="2475">
                  <c:v>20090</c:v>
                </c:pt>
                <c:pt idx="2476">
                  <c:v>19690</c:v>
                </c:pt>
                <c:pt idx="2477">
                  <c:v>19505</c:v>
                </c:pt>
                <c:pt idx="2478">
                  <c:v>14315</c:v>
                </c:pt>
                <c:pt idx="2479">
                  <c:v>13860</c:v>
                </c:pt>
                <c:pt idx="2480">
                  <c:v>2000</c:v>
                </c:pt>
                <c:pt idx="2481">
                  <c:v>2000</c:v>
                </c:pt>
                <c:pt idx="2482">
                  <c:v>2000</c:v>
                </c:pt>
                <c:pt idx="2483">
                  <c:v>46450</c:v>
                </c:pt>
                <c:pt idx="2484">
                  <c:v>50500</c:v>
                </c:pt>
                <c:pt idx="2485">
                  <c:v>50300</c:v>
                </c:pt>
                <c:pt idx="2486">
                  <c:v>49900</c:v>
                </c:pt>
                <c:pt idx="2487">
                  <c:v>41065</c:v>
                </c:pt>
                <c:pt idx="2488">
                  <c:v>38665</c:v>
                </c:pt>
                <c:pt idx="2489">
                  <c:v>36065</c:v>
                </c:pt>
                <c:pt idx="2490">
                  <c:v>32065</c:v>
                </c:pt>
                <c:pt idx="2491">
                  <c:v>44800</c:v>
                </c:pt>
                <c:pt idx="2492">
                  <c:v>44800</c:v>
                </c:pt>
                <c:pt idx="2493">
                  <c:v>44800</c:v>
                </c:pt>
                <c:pt idx="2494">
                  <c:v>41600</c:v>
                </c:pt>
                <c:pt idx="2495">
                  <c:v>41575</c:v>
                </c:pt>
                <c:pt idx="2496">
                  <c:v>41575</c:v>
                </c:pt>
                <c:pt idx="2497">
                  <c:v>47095</c:v>
                </c:pt>
                <c:pt idx="2498">
                  <c:v>44935</c:v>
                </c:pt>
                <c:pt idx="2499">
                  <c:v>41920</c:v>
                </c:pt>
                <c:pt idx="2500">
                  <c:v>37995</c:v>
                </c:pt>
                <c:pt idx="2501">
                  <c:v>60685</c:v>
                </c:pt>
                <c:pt idx="2502">
                  <c:v>56285</c:v>
                </c:pt>
                <c:pt idx="2503">
                  <c:v>51285</c:v>
                </c:pt>
                <c:pt idx="2504">
                  <c:v>45560</c:v>
                </c:pt>
                <c:pt idx="2505">
                  <c:v>40450</c:v>
                </c:pt>
                <c:pt idx="2506">
                  <c:v>40440</c:v>
                </c:pt>
                <c:pt idx="2507">
                  <c:v>39980</c:v>
                </c:pt>
                <c:pt idx="2508">
                  <c:v>38100</c:v>
                </c:pt>
                <c:pt idx="2509">
                  <c:v>37700</c:v>
                </c:pt>
                <c:pt idx="2510">
                  <c:v>37170</c:v>
                </c:pt>
                <c:pt idx="2511">
                  <c:v>37050</c:v>
                </c:pt>
                <c:pt idx="2512">
                  <c:v>36080</c:v>
                </c:pt>
                <c:pt idx="2513">
                  <c:v>35850</c:v>
                </c:pt>
                <c:pt idx="2514">
                  <c:v>34400</c:v>
                </c:pt>
                <c:pt idx="2515">
                  <c:v>34140</c:v>
                </c:pt>
                <c:pt idx="2516">
                  <c:v>32650</c:v>
                </c:pt>
                <c:pt idx="2517">
                  <c:v>32285</c:v>
                </c:pt>
                <c:pt idx="2518">
                  <c:v>31370</c:v>
                </c:pt>
                <c:pt idx="2519">
                  <c:v>31370</c:v>
                </c:pt>
                <c:pt idx="2520">
                  <c:v>31370</c:v>
                </c:pt>
                <c:pt idx="2521">
                  <c:v>31370</c:v>
                </c:pt>
                <c:pt idx="2522">
                  <c:v>47670</c:v>
                </c:pt>
                <c:pt idx="2523">
                  <c:v>39510</c:v>
                </c:pt>
                <c:pt idx="2524">
                  <c:v>36760</c:v>
                </c:pt>
                <c:pt idx="2525">
                  <c:v>35010</c:v>
                </c:pt>
                <c:pt idx="2526">
                  <c:v>34075</c:v>
                </c:pt>
                <c:pt idx="2527">
                  <c:v>33525</c:v>
                </c:pt>
                <c:pt idx="2528">
                  <c:v>36620</c:v>
                </c:pt>
                <c:pt idx="2529">
                  <c:v>30610</c:v>
                </c:pt>
                <c:pt idx="2530">
                  <c:v>30330</c:v>
                </c:pt>
                <c:pt idx="2531">
                  <c:v>28900</c:v>
                </c:pt>
                <c:pt idx="2532">
                  <c:v>30330</c:v>
                </c:pt>
                <c:pt idx="2533">
                  <c:v>28900</c:v>
                </c:pt>
                <c:pt idx="2534">
                  <c:v>30995</c:v>
                </c:pt>
                <c:pt idx="2535">
                  <c:v>30595</c:v>
                </c:pt>
                <c:pt idx="2536">
                  <c:v>30395</c:v>
                </c:pt>
                <c:pt idx="2537">
                  <c:v>29995</c:v>
                </c:pt>
                <c:pt idx="2538">
                  <c:v>29695</c:v>
                </c:pt>
                <c:pt idx="2539">
                  <c:v>29695</c:v>
                </c:pt>
                <c:pt idx="2540">
                  <c:v>28795</c:v>
                </c:pt>
                <c:pt idx="2541">
                  <c:v>28445</c:v>
                </c:pt>
                <c:pt idx="2542">
                  <c:v>28195</c:v>
                </c:pt>
                <c:pt idx="2543">
                  <c:v>27845</c:v>
                </c:pt>
                <c:pt idx="2544">
                  <c:v>27295</c:v>
                </c:pt>
                <c:pt idx="2545">
                  <c:v>26875</c:v>
                </c:pt>
                <c:pt idx="2546">
                  <c:v>26795</c:v>
                </c:pt>
                <c:pt idx="2547">
                  <c:v>26275</c:v>
                </c:pt>
                <c:pt idx="2548">
                  <c:v>25095</c:v>
                </c:pt>
                <c:pt idx="2549">
                  <c:v>25095</c:v>
                </c:pt>
                <c:pt idx="2550">
                  <c:v>24795</c:v>
                </c:pt>
                <c:pt idx="2551">
                  <c:v>24770</c:v>
                </c:pt>
                <c:pt idx="2552">
                  <c:v>24595</c:v>
                </c:pt>
                <c:pt idx="2553">
                  <c:v>24200</c:v>
                </c:pt>
                <c:pt idx="2554">
                  <c:v>23995</c:v>
                </c:pt>
                <c:pt idx="2555">
                  <c:v>34465</c:v>
                </c:pt>
                <c:pt idx="2556">
                  <c:v>29310</c:v>
                </c:pt>
                <c:pt idx="2557">
                  <c:v>27060</c:v>
                </c:pt>
                <c:pt idx="2558">
                  <c:v>18999</c:v>
                </c:pt>
                <c:pt idx="2559">
                  <c:v>18999</c:v>
                </c:pt>
                <c:pt idx="2560">
                  <c:v>34275</c:v>
                </c:pt>
                <c:pt idx="2561">
                  <c:v>30920</c:v>
                </c:pt>
                <c:pt idx="2562">
                  <c:v>28800</c:v>
                </c:pt>
                <c:pt idx="2563">
                  <c:v>27300</c:v>
                </c:pt>
                <c:pt idx="2564">
                  <c:v>24070</c:v>
                </c:pt>
                <c:pt idx="2565">
                  <c:v>26555</c:v>
                </c:pt>
                <c:pt idx="2566">
                  <c:v>24115</c:v>
                </c:pt>
                <c:pt idx="2567">
                  <c:v>21065</c:v>
                </c:pt>
                <c:pt idx="2568">
                  <c:v>22450</c:v>
                </c:pt>
                <c:pt idx="2569">
                  <c:v>22200</c:v>
                </c:pt>
                <c:pt idx="2570">
                  <c:v>20180</c:v>
                </c:pt>
                <c:pt idx="2571">
                  <c:v>19930</c:v>
                </c:pt>
                <c:pt idx="2572">
                  <c:v>20435</c:v>
                </c:pt>
                <c:pt idx="2573">
                  <c:v>20435</c:v>
                </c:pt>
                <c:pt idx="2574">
                  <c:v>18485</c:v>
                </c:pt>
                <c:pt idx="2575">
                  <c:v>18485</c:v>
                </c:pt>
                <c:pt idx="2576">
                  <c:v>2079</c:v>
                </c:pt>
                <c:pt idx="2577">
                  <c:v>2000</c:v>
                </c:pt>
                <c:pt idx="2578">
                  <c:v>2000</c:v>
                </c:pt>
                <c:pt idx="2579">
                  <c:v>48750</c:v>
                </c:pt>
                <c:pt idx="2580">
                  <c:v>44150</c:v>
                </c:pt>
                <c:pt idx="2581">
                  <c:v>84800</c:v>
                </c:pt>
                <c:pt idx="2582">
                  <c:v>83600</c:v>
                </c:pt>
                <c:pt idx="2583">
                  <c:v>79500</c:v>
                </c:pt>
                <c:pt idx="2584">
                  <c:v>78300</c:v>
                </c:pt>
                <c:pt idx="2585">
                  <c:v>77300</c:v>
                </c:pt>
                <c:pt idx="2586">
                  <c:v>60450</c:v>
                </c:pt>
                <c:pt idx="2587">
                  <c:v>60450</c:v>
                </c:pt>
                <c:pt idx="2588">
                  <c:v>56950</c:v>
                </c:pt>
                <c:pt idx="2589">
                  <c:v>54450</c:v>
                </c:pt>
                <c:pt idx="2590">
                  <c:v>54450</c:v>
                </c:pt>
                <c:pt idx="2591">
                  <c:v>50950</c:v>
                </c:pt>
                <c:pt idx="2592">
                  <c:v>50950</c:v>
                </c:pt>
                <c:pt idx="2593">
                  <c:v>48450</c:v>
                </c:pt>
                <c:pt idx="2594">
                  <c:v>55850</c:v>
                </c:pt>
                <c:pt idx="2595">
                  <c:v>55600</c:v>
                </c:pt>
                <c:pt idx="2596">
                  <c:v>56950</c:v>
                </c:pt>
                <c:pt idx="2597">
                  <c:v>54900</c:v>
                </c:pt>
                <c:pt idx="2598">
                  <c:v>48150</c:v>
                </c:pt>
                <c:pt idx="2599">
                  <c:v>47950</c:v>
                </c:pt>
                <c:pt idx="2600">
                  <c:v>47800</c:v>
                </c:pt>
                <c:pt idx="2601">
                  <c:v>35500</c:v>
                </c:pt>
                <c:pt idx="2602">
                  <c:v>35300</c:v>
                </c:pt>
                <c:pt idx="2603">
                  <c:v>27700</c:v>
                </c:pt>
                <c:pt idx="2604">
                  <c:v>27500</c:v>
                </c:pt>
                <c:pt idx="2605">
                  <c:v>23295</c:v>
                </c:pt>
                <c:pt idx="2606">
                  <c:v>22595</c:v>
                </c:pt>
                <c:pt idx="2607">
                  <c:v>21495</c:v>
                </c:pt>
                <c:pt idx="2608">
                  <c:v>29800</c:v>
                </c:pt>
                <c:pt idx="2609">
                  <c:v>28550</c:v>
                </c:pt>
                <c:pt idx="2610">
                  <c:v>36090</c:v>
                </c:pt>
                <c:pt idx="2611">
                  <c:v>35595</c:v>
                </c:pt>
                <c:pt idx="2612">
                  <c:v>35070</c:v>
                </c:pt>
                <c:pt idx="2613">
                  <c:v>42690</c:v>
                </c:pt>
                <c:pt idx="2614">
                  <c:v>42395</c:v>
                </c:pt>
                <c:pt idx="2615">
                  <c:v>38555</c:v>
                </c:pt>
                <c:pt idx="2616">
                  <c:v>38070</c:v>
                </c:pt>
                <c:pt idx="2617">
                  <c:v>35255</c:v>
                </c:pt>
                <c:pt idx="2618">
                  <c:v>32260</c:v>
                </c:pt>
                <c:pt idx="2619">
                  <c:v>31995</c:v>
                </c:pt>
                <c:pt idx="2620">
                  <c:v>31695</c:v>
                </c:pt>
                <c:pt idx="2621">
                  <c:v>30245</c:v>
                </c:pt>
                <c:pt idx="2622">
                  <c:v>29995</c:v>
                </c:pt>
                <c:pt idx="2623">
                  <c:v>29995</c:v>
                </c:pt>
                <c:pt idx="2624">
                  <c:v>27995</c:v>
                </c:pt>
                <c:pt idx="2625">
                  <c:v>27995</c:v>
                </c:pt>
                <c:pt idx="2626">
                  <c:v>27065</c:v>
                </c:pt>
                <c:pt idx="2627">
                  <c:v>2000</c:v>
                </c:pt>
                <c:pt idx="2628">
                  <c:v>2000</c:v>
                </c:pt>
                <c:pt idx="2629">
                  <c:v>34030</c:v>
                </c:pt>
                <c:pt idx="2630">
                  <c:v>32185</c:v>
                </c:pt>
                <c:pt idx="2631">
                  <c:v>29030</c:v>
                </c:pt>
                <c:pt idx="2632">
                  <c:v>27995</c:v>
                </c:pt>
                <c:pt idx="2633">
                  <c:v>25485</c:v>
                </c:pt>
                <c:pt idx="2634">
                  <c:v>41310</c:v>
                </c:pt>
                <c:pt idx="2635">
                  <c:v>41310</c:v>
                </c:pt>
                <c:pt idx="2636">
                  <c:v>39720</c:v>
                </c:pt>
                <c:pt idx="2637">
                  <c:v>52235</c:v>
                </c:pt>
                <c:pt idx="2638">
                  <c:v>49800</c:v>
                </c:pt>
                <c:pt idx="2639">
                  <c:v>43780</c:v>
                </c:pt>
                <c:pt idx="2640">
                  <c:v>41730</c:v>
                </c:pt>
                <c:pt idx="2641">
                  <c:v>27230</c:v>
                </c:pt>
                <c:pt idx="2642">
                  <c:v>26940</c:v>
                </c:pt>
                <c:pt idx="2643">
                  <c:v>24400</c:v>
                </c:pt>
                <c:pt idx="2644">
                  <c:v>22100</c:v>
                </c:pt>
                <c:pt idx="2645">
                  <c:v>16699</c:v>
                </c:pt>
                <c:pt idx="2646">
                  <c:v>15699</c:v>
                </c:pt>
                <c:pt idx="2647">
                  <c:v>15499</c:v>
                </c:pt>
                <c:pt idx="2648">
                  <c:v>14699</c:v>
                </c:pt>
                <c:pt idx="2649">
                  <c:v>23690</c:v>
                </c:pt>
                <c:pt idx="2650">
                  <c:v>29900</c:v>
                </c:pt>
                <c:pt idx="2651">
                  <c:v>29775</c:v>
                </c:pt>
                <c:pt idx="2652">
                  <c:v>26150</c:v>
                </c:pt>
                <c:pt idx="2653">
                  <c:v>25900</c:v>
                </c:pt>
                <c:pt idx="2654">
                  <c:v>25550</c:v>
                </c:pt>
                <c:pt idx="2655">
                  <c:v>25495</c:v>
                </c:pt>
                <c:pt idx="2656">
                  <c:v>24495</c:v>
                </c:pt>
                <c:pt idx="2657">
                  <c:v>23495</c:v>
                </c:pt>
                <c:pt idx="2658">
                  <c:v>16900</c:v>
                </c:pt>
                <c:pt idx="2659">
                  <c:v>16760</c:v>
                </c:pt>
                <c:pt idx="2660">
                  <c:v>16580</c:v>
                </c:pt>
                <c:pt idx="2661">
                  <c:v>14980</c:v>
                </c:pt>
                <c:pt idx="2662">
                  <c:v>2000</c:v>
                </c:pt>
                <c:pt idx="2663">
                  <c:v>2000</c:v>
                </c:pt>
                <c:pt idx="2664">
                  <c:v>2000</c:v>
                </c:pt>
                <c:pt idx="2665">
                  <c:v>2000</c:v>
                </c:pt>
                <c:pt idx="2666">
                  <c:v>2000</c:v>
                </c:pt>
                <c:pt idx="2667">
                  <c:v>52500</c:v>
                </c:pt>
                <c:pt idx="2668">
                  <c:v>51900</c:v>
                </c:pt>
                <c:pt idx="2669">
                  <c:v>32475</c:v>
                </c:pt>
                <c:pt idx="2670">
                  <c:v>31625</c:v>
                </c:pt>
                <c:pt idx="2671">
                  <c:v>29775</c:v>
                </c:pt>
                <c:pt idx="2672">
                  <c:v>29215</c:v>
                </c:pt>
                <c:pt idx="2673">
                  <c:v>26550</c:v>
                </c:pt>
                <c:pt idx="2674">
                  <c:v>29870</c:v>
                </c:pt>
                <c:pt idx="2675">
                  <c:v>29470</c:v>
                </c:pt>
                <c:pt idx="2676">
                  <c:v>29220</c:v>
                </c:pt>
                <c:pt idx="2677">
                  <c:v>29070</c:v>
                </c:pt>
                <c:pt idx="2678">
                  <c:v>26515</c:v>
                </c:pt>
                <c:pt idx="2679">
                  <c:v>26465</c:v>
                </c:pt>
                <c:pt idx="2680">
                  <c:v>26215</c:v>
                </c:pt>
                <c:pt idx="2681">
                  <c:v>26065</c:v>
                </c:pt>
                <c:pt idx="2682">
                  <c:v>24895</c:v>
                </c:pt>
                <c:pt idx="2683">
                  <c:v>24445</c:v>
                </c:pt>
                <c:pt idx="2684">
                  <c:v>24395</c:v>
                </c:pt>
                <c:pt idx="2685">
                  <c:v>21100</c:v>
                </c:pt>
                <c:pt idx="2686">
                  <c:v>20025</c:v>
                </c:pt>
                <c:pt idx="2687">
                  <c:v>24195</c:v>
                </c:pt>
                <c:pt idx="2688">
                  <c:v>22195</c:v>
                </c:pt>
                <c:pt idx="2689">
                  <c:v>20995</c:v>
                </c:pt>
                <c:pt idx="2690">
                  <c:v>19595</c:v>
                </c:pt>
                <c:pt idx="2691">
                  <c:v>31965</c:v>
                </c:pt>
                <c:pt idx="2692">
                  <c:v>30565</c:v>
                </c:pt>
                <c:pt idx="2693">
                  <c:v>28365</c:v>
                </c:pt>
                <c:pt idx="2694">
                  <c:v>27600</c:v>
                </c:pt>
                <c:pt idx="2695">
                  <c:v>25865</c:v>
                </c:pt>
                <c:pt idx="2696">
                  <c:v>24400</c:v>
                </c:pt>
                <c:pt idx="2697">
                  <c:v>22500</c:v>
                </c:pt>
                <c:pt idx="2698">
                  <c:v>12715</c:v>
                </c:pt>
                <c:pt idx="2699">
                  <c:v>17400</c:v>
                </c:pt>
                <c:pt idx="2700">
                  <c:v>17190</c:v>
                </c:pt>
                <c:pt idx="2701">
                  <c:v>16900</c:v>
                </c:pt>
                <c:pt idx="2702">
                  <c:v>15900</c:v>
                </c:pt>
                <c:pt idx="2703">
                  <c:v>15190</c:v>
                </c:pt>
                <c:pt idx="2704">
                  <c:v>14900</c:v>
                </c:pt>
                <c:pt idx="2705">
                  <c:v>2000</c:v>
                </c:pt>
                <c:pt idx="2706">
                  <c:v>2000</c:v>
                </c:pt>
                <c:pt idx="2707">
                  <c:v>49950</c:v>
                </c:pt>
                <c:pt idx="2708">
                  <c:v>62100</c:v>
                </c:pt>
                <c:pt idx="2709">
                  <c:v>61900</c:v>
                </c:pt>
                <c:pt idx="2710">
                  <c:v>61400</c:v>
                </c:pt>
                <c:pt idx="2711">
                  <c:v>40475</c:v>
                </c:pt>
                <c:pt idx="2712">
                  <c:v>39090</c:v>
                </c:pt>
                <c:pt idx="2713">
                  <c:v>38995</c:v>
                </c:pt>
                <c:pt idx="2714">
                  <c:v>36755</c:v>
                </c:pt>
                <c:pt idx="2715">
                  <c:v>36750</c:v>
                </c:pt>
                <c:pt idx="2716">
                  <c:v>36595</c:v>
                </c:pt>
                <c:pt idx="2717">
                  <c:v>59300</c:v>
                </c:pt>
                <c:pt idx="2718">
                  <c:v>57700</c:v>
                </c:pt>
                <c:pt idx="2719">
                  <c:v>42650</c:v>
                </c:pt>
                <c:pt idx="2720">
                  <c:v>40950</c:v>
                </c:pt>
                <c:pt idx="2721">
                  <c:v>47000</c:v>
                </c:pt>
                <c:pt idx="2722">
                  <c:v>46400</c:v>
                </c:pt>
                <c:pt idx="2723">
                  <c:v>43500</c:v>
                </c:pt>
                <c:pt idx="2724">
                  <c:v>42900</c:v>
                </c:pt>
                <c:pt idx="2725">
                  <c:v>26199</c:v>
                </c:pt>
                <c:pt idx="2726">
                  <c:v>25949</c:v>
                </c:pt>
                <c:pt idx="2727">
                  <c:v>25799</c:v>
                </c:pt>
                <c:pt idx="2728">
                  <c:v>24399</c:v>
                </c:pt>
                <c:pt idx="2729">
                  <c:v>24149</c:v>
                </c:pt>
                <c:pt idx="2730">
                  <c:v>23899</c:v>
                </c:pt>
                <c:pt idx="2731">
                  <c:v>22349</c:v>
                </c:pt>
                <c:pt idx="2732">
                  <c:v>22299</c:v>
                </c:pt>
                <c:pt idx="2733">
                  <c:v>22099</c:v>
                </c:pt>
                <c:pt idx="2734">
                  <c:v>22049</c:v>
                </c:pt>
                <c:pt idx="2735">
                  <c:v>21749</c:v>
                </c:pt>
                <c:pt idx="2736">
                  <c:v>29985</c:v>
                </c:pt>
                <c:pt idx="2737">
                  <c:v>26830</c:v>
                </c:pt>
                <c:pt idx="2738">
                  <c:v>24910</c:v>
                </c:pt>
                <c:pt idx="2739">
                  <c:v>26685</c:v>
                </c:pt>
                <c:pt idx="2740">
                  <c:v>24885</c:v>
                </c:pt>
                <c:pt idx="2741">
                  <c:v>22095</c:v>
                </c:pt>
                <c:pt idx="2742">
                  <c:v>22095</c:v>
                </c:pt>
                <c:pt idx="2743">
                  <c:v>21595</c:v>
                </c:pt>
                <c:pt idx="2744">
                  <c:v>21095</c:v>
                </c:pt>
                <c:pt idx="2745">
                  <c:v>20295</c:v>
                </c:pt>
                <c:pt idx="2746">
                  <c:v>22700</c:v>
                </c:pt>
                <c:pt idx="2747">
                  <c:v>22495</c:v>
                </c:pt>
                <c:pt idx="2748">
                  <c:v>21995</c:v>
                </c:pt>
                <c:pt idx="2749">
                  <c:v>21995</c:v>
                </c:pt>
                <c:pt idx="2750">
                  <c:v>21695</c:v>
                </c:pt>
                <c:pt idx="2751">
                  <c:v>18999</c:v>
                </c:pt>
                <c:pt idx="2752">
                  <c:v>18799</c:v>
                </c:pt>
                <c:pt idx="2753">
                  <c:v>18499</c:v>
                </c:pt>
                <c:pt idx="2754">
                  <c:v>18349</c:v>
                </c:pt>
                <c:pt idx="2755">
                  <c:v>18299</c:v>
                </c:pt>
                <c:pt idx="2756">
                  <c:v>17999</c:v>
                </c:pt>
                <c:pt idx="2757">
                  <c:v>17849</c:v>
                </c:pt>
                <c:pt idx="2758">
                  <c:v>17799</c:v>
                </c:pt>
                <c:pt idx="2759">
                  <c:v>17099</c:v>
                </c:pt>
                <c:pt idx="2760">
                  <c:v>19535</c:v>
                </c:pt>
                <c:pt idx="2761">
                  <c:v>17670</c:v>
                </c:pt>
                <c:pt idx="2762">
                  <c:v>17570</c:v>
                </c:pt>
                <c:pt idx="2763">
                  <c:v>17340</c:v>
                </c:pt>
                <c:pt idx="2764">
                  <c:v>31285</c:v>
                </c:pt>
                <c:pt idx="2765">
                  <c:v>30935</c:v>
                </c:pt>
                <c:pt idx="2766">
                  <c:v>29800</c:v>
                </c:pt>
                <c:pt idx="2767">
                  <c:v>29450</c:v>
                </c:pt>
                <c:pt idx="2768">
                  <c:v>27855</c:v>
                </c:pt>
                <c:pt idx="2769">
                  <c:v>27655</c:v>
                </c:pt>
                <c:pt idx="2770">
                  <c:v>26145</c:v>
                </c:pt>
                <c:pt idx="2771">
                  <c:v>25895</c:v>
                </c:pt>
                <c:pt idx="2772">
                  <c:v>25565</c:v>
                </c:pt>
                <c:pt idx="2773">
                  <c:v>25565</c:v>
                </c:pt>
                <c:pt idx="2774">
                  <c:v>20295</c:v>
                </c:pt>
                <c:pt idx="2775">
                  <c:v>20295</c:v>
                </c:pt>
                <c:pt idx="2776">
                  <c:v>19795</c:v>
                </c:pt>
                <c:pt idx="2777">
                  <c:v>17195</c:v>
                </c:pt>
                <c:pt idx="2778">
                  <c:v>17195</c:v>
                </c:pt>
                <c:pt idx="2779">
                  <c:v>17195</c:v>
                </c:pt>
                <c:pt idx="2780">
                  <c:v>16695</c:v>
                </c:pt>
                <c:pt idx="2781">
                  <c:v>16450</c:v>
                </c:pt>
                <c:pt idx="2782">
                  <c:v>15995</c:v>
                </c:pt>
                <c:pt idx="2783">
                  <c:v>15995</c:v>
                </c:pt>
                <c:pt idx="2784">
                  <c:v>15995</c:v>
                </c:pt>
                <c:pt idx="2785">
                  <c:v>15995</c:v>
                </c:pt>
                <c:pt idx="2786">
                  <c:v>15550</c:v>
                </c:pt>
                <c:pt idx="2787">
                  <c:v>14895</c:v>
                </c:pt>
                <c:pt idx="2788">
                  <c:v>14895</c:v>
                </c:pt>
                <c:pt idx="2789">
                  <c:v>13550</c:v>
                </c:pt>
                <c:pt idx="2790">
                  <c:v>12895</c:v>
                </c:pt>
                <c:pt idx="2791">
                  <c:v>12895</c:v>
                </c:pt>
                <c:pt idx="2792">
                  <c:v>14810</c:v>
                </c:pt>
                <c:pt idx="2793">
                  <c:v>14355</c:v>
                </c:pt>
                <c:pt idx="2794">
                  <c:v>13205</c:v>
                </c:pt>
                <c:pt idx="2795">
                  <c:v>16799</c:v>
                </c:pt>
                <c:pt idx="2796">
                  <c:v>16599</c:v>
                </c:pt>
                <c:pt idx="2797">
                  <c:v>16499</c:v>
                </c:pt>
                <c:pt idx="2798">
                  <c:v>15899</c:v>
                </c:pt>
                <c:pt idx="2799">
                  <c:v>15799</c:v>
                </c:pt>
                <c:pt idx="2800">
                  <c:v>15799</c:v>
                </c:pt>
                <c:pt idx="2801">
                  <c:v>15299</c:v>
                </c:pt>
                <c:pt idx="2802">
                  <c:v>15199</c:v>
                </c:pt>
                <c:pt idx="2803">
                  <c:v>14999</c:v>
                </c:pt>
                <c:pt idx="2804">
                  <c:v>14799</c:v>
                </c:pt>
                <c:pt idx="2805">
                  <c:v>14299</c:v>
                </c:pt>
                <c:pt idx="2806">
                  <c:v>14199</c:v>
                </c:pt>
                <c:pt idx="2807">
                  <c:v>2000</c:v>
                </c:pt>
                <c:pt idx="2808">
                  <c:v>2000</c:v>
                </c:pt>
                <c:pt idx="2809">
                  <c:v>2000</c:v>
                </c:pt>
                <c:pt idx="2810">
                  <c:v>2000</c:v>
                </c:pt>
                <c:pt idx="2811">
                  <c:v>2000</c:v>
                </c:pt>
                <c:pt idx="2812">
                  <c:v>2000</c:v>
                </c:pt>
                <c:pt idx="2813">
                  <c:v>2000</c:v>
                </c:pt>
                <c:pt idx="2814">
                  <c:v>2000</c:v>
                </c:pt>
                <c:pt idx="2815">
                  <c:v>2000</c:v>
                </c:pt>
                <c:pt idx="2816">
                  <c:v>2000</c:v>
                </c:pt>
                <c:pt idx="2817">
                  <c:v>2000</c:v>
                </c:pt>
                <c:pt idx="2818">
                  <c:v>2000</c:v>
                </c:pt>
                <c:pt idx="2819">
                  <c:v>2000</c:v>
                </c:pt>
                <c:pt idx="2820">
                  <c:v>29100</c:v>
                </c:pt>
                <c:pt idx="2821">
                  <c:v>25100</c:v>
                </c:pt>
                <c:pt idx="2822">
                  <c:v>84300</c:v>
                </c:pt>
                <c:pt idx="2823">
                  <c:v>84300</c:v>
                </c:pt>
                <c:pt idx="2824">
                  <c:v>84300</c:v>
                </c:pt>
                <c:pt idx="2825">
                  <c:v>46750</c:v>
                </c:pt>
                <c:pt idx="2826">
                  <c:v>45550</c:v>
                </c:pt>
                <c:pt idx="2827">
                  <c:v>44050</c:v>
                </c:pt>
                <c:pt idx="2828">
                  <c:v>42350</c:v>
                </c:pt>
                <c:pt idx="2829">
                  <c:v>41450</c:v>
                </c:pt>
                <c:pt idx="2830">
                  <c:v>41150</c:v>
                </c:pt>
                <c:pt idx="2831">
                  <c:v>40050</c:v>
                </c:pt>
                <c:pt idx="2832">
                  <c:v>39960</c:v>
                </c:pt>
                <c:pt idx="2833">
                  <c:v>37770</c:v>
                </c:pt>
                <c:pt idx="2834">
                  <c:v>36990</c:v>
                </c:pt>
                <c:pt idx="2835">
                  <c:v>34490</c:v>
                </c:pt>
                <c:pt idx="2836">
                  <c:v>32510</c:v>
                </c:pt>
                <c:pt idx="2837">
                  <c:v>48715</c:v>
                </c:pt>
                <c:pt idx="2838">
                  <c:v>47445</c:v>
                </c:pt>
                <c:pt idx="2839">
                  <c:v>47210</c:v>
                </c:pt>
                <c:pt idx="2840">
                  <c:v>45155</c:v>
                </c:pt>
                <c:pt idx="2841">
                  <c:v>44520</c:v>
                </c:pt>
                <c:pt idx="2842">
                  <c:v>43395</c:v>
                </c:pt>
                <c:pt idx="2843">
                  <c:v>41340</c:v>
                </c:pt>
                <c:pt idx="2844">
                  <c:v>40445</c:v>
                </c:pt>
                <c:pt idx="2845">
                  <c:v>40395</c:v>
                </c:pt>
                <c:pt idx="2846">
                  <c:v>39995</c:v>
                </c:pt>
                <c:pt idx="2847">
                  <c:v>37245</c:v>
                </c:pt>
                <c:pt idx="2848">
                  <c:v>36595</c:v>
                </c:pt>
                <c:pt idx="2849">
                  <c:v>51695</c:v>
                </c:pt>
                <c:pt idx="2850">
                  <c:v>45995</c:v>
                </c:pt>
                <c:pt idx="2851">
                  <c:v>58395</c:v>
                </c:pt>
                <c:pt idx="2852">
                  <c:v>53495</c:v>
                </c:pt>
                <c:pt idx="2853">
                  <c:v>24535</c:v>
                </c:pt>
                <c:pt idx="2854">
                  <c:v>23425</c:v>
                </c:pt>
                <c:pt idx="2855">
                  <c:v>23425</c:v>
                </c:pt>
                <c:pt idx="2856">
                  <c:v>22335</c:v>
                </c:pt>
                <c:pt idx="2857">
                  <c:v>52150</c:v>
                </c:pt>
                <c:pt idx="2858">
                  <c:v>45350</c:v>
                </c:pt>
                <c:pt idx="2859">
                  <c:v>44200</c:v>
                </c:pt>
                <c:pt idx="2860">
                  <c:v>41700</c:v>
                </c:pt>
                <c:pt idx="2861">
                  <c:v>41300</c:v>
                </c:pt>
                <c:pt idx="2862">
                  <c:v>38950</c:v>
                </c:pt>
                <c:pt idx="2863">
                  <c:v>35635</c:v>
                </c:pt>
                <c:pt idx="2864">
                  <c:v>35510</c:v>
                </c:pt>
                <c:pt idx="2865">
                  <c:v>35010</c:v>
                </c:pt>
                <c:pt idx="2866">
                  <c:v>31985</c:v>
                </c:pt>
                <c:pt idx="2867">
                  <c:v>31860</c:v>
                </c:pt>
                <c:pt idx="2868">
                  <c:v>31360</c:v>
                </c:pt>
                <c:pt idx="2869">
                  <c:v>21690</c:v>
                </c:pt>
                <c:pt idx="2870">
                  <c:v>21650</c:v>
                </c:pt>
                <c:pt idx="2871">
                  <c:v>21590</c:v>
                </c:pt>
                <c:pt idx="2872">
                  <c:v>42745</c:v>
                </c:pt>
                <c:pt idx="2873">
                  <c:v>42095</c:v>
                </c:pt>
                <c:pt idx="2874">
                  <c:v>39545</c:v>
                </c:pt>
                <c:pt idx="2875">
                  <c:v>38325</c:v>
                </c:pt>
                <c:pt idx="2876">
                  <c:v>36145</c:v>
                </c:pt>
                <c:pt idx="2877">
                  <c:v>35595</c:v>
                </c:pt>
                <c:pt idx="2878">
                  <c:v>31995</c:v>
                </c:pt>
                <c:pt idx="2879">
                  <c:v>29990</c:v>
                </c:pt>
                <c:pt idx="2880">
                  <c:v>29510</c:v>
                </c:pt>
                <c:pt idx="2881">
                  <c:v>29490</c:v>
                </c:pt>
                <c:pt idx="2882">
                  <c:v>27695</c:v>
                </c:pt>
                <c:pt idx="2883">
                  <c:v>27690</c:v>
                </c:pt>
                <c:pt idx="2884">
                  <c:v>27400</c:v>
                </c:pt>
                <c:pt idx="2885">
                  <c:v>27395</c:v>
                </c:pt>
                <c:pt idx="2886">
                  <c:v>25695</c:v>
                </c:pt>
                <c:pt idx="2887">
                  <c:v>25395</c:v>
                </c:pt>
                <c:pt idx="2888">
                  <c:v>25305</c:v>
                </c:pt>
                <c:pt idx="2889">
                  <c:v>24900</c:v>
                </c:pt>
                <c:pt idx="2890">
                  <c:v>24700</c:v>
                </c:pt>
                <c:pt idx="2891">
                  <c:v>30620</c:v>
                </c:pt>
                <c:pt idx="2892">
                  <c:v>29820</c:v>
                </c:pt>
                <c:pt idx="2893">
                  <c:v>29120</c:v>
                </c:pt>
                <c:pt idx="2894">
                  <c:v>26470</c:v>
                </c:pt>
                <c:pt idx="2895">
                  <c:v>24370</c:v>
                </c:pt>
                <c:pt idx="2896">
                  <c:v>25135</c:v>
                </c:pt>
                <c:pt idx="2897">
                  <c:v>23335</c:v>
                </c:pt>
                <c:pt idx="2898">
                  <c:v>31485</c:v>
                </c:pt>
                <c:pt idx="2899">
                  <c:v>27400</c:v>
                </c:pt>
                <c:pt idx="2900">
                  <c:v>32890</c:v>
                </c:pt>
                <c:pt idx="2901">
                  <c:v>30530</c:v>
                </c:pt>
                <c:pt idx="2902">
                  <c:v>29430</c:v>
                </c:pt>
                <c:pt idx="2903">
                  <c:v>26950</c:v>
                </c:pt>
                <c:pt idx="2904">
                  <c:v>25850</c:v>
                </c:pt>
                <c:pt idx="2905">
                  <c:v>21275</c:v>
                </c:pt>
                <c:pt idx="2906">
                  <c:v>21165</c:v>
                </c:pt>
                <c:pt idx="2907">
                  <c:v>20490</c:v>
                </c:pt>
                <c:pt idx="2908">
                  <c:v>20290</c:v>
                </c:pt>
                <c:pt idx="2909">
                  <c:v>19275</c:v>
                </c:pt>
                <c:pt idx="2910">
                  <c:v>18765</c:v>
                </c:pt>
                <c:pt idx="2911">
                  <c:v>24795</c:v>
                </c:pt>
                <c:pt idx="2912">
                  <c:v>24695</c:v>
                </c:pt>
                <c:pt idx="2913">
                  <c:v>23695</c:v>
                </c:pt>
                <c:pt idx="2914">
                  <c:v>22995</c:v>
                </c:pt>
                <c:pt idx="2915">
                  <c:v>20995</c:v>
                </c:pt>
                <c:pt idx="2916">
                  <c:v>21030</c:v>
                </c:pt>
                <c:pt idx="2917">
                  <c:v>20720</c:v>
                </c:pt>
                <c:pt idx="2918">
                  <c:v>19349</c:v>
                </c:pt>
                <c:pt idx="2919">
                  <c:v>18549</c:v>
                </c:pt>
                <c:pt idx="2920">
                  <c:v>18249</c:v>
                </c:pt>
                <c:pt idx="2921">
                  <c:v>17099</c:v>
                </c:pt>
                <c:pt idx="2922">
                  <c:v>16999</c:v>
                </c:pt>
                <c:pt idx="2923">
                  <c:v>16999</c:v>
                </c:pt>
                <c:pt idx="2924">
                  <c:v>16999</c:v>
                </c:pt>
                <c:pt idx="2925">
                  <c:v>16799</c:v>
                </c:pt>
                <c:pt idx="2926">
                  <c:v>16599</c:v>
                </c:pt>
                <c:pt idx="2927">
                  <c:v>17935</c:v>
                </c:pt>
                <c:pt idx="2928">
                  <c:v>18890</c:v>
                </c:pt>
                <c:pt idx="2929">
                  <c:v>17070</c:v>
                </c:pt>
                <c:pt idx="2930">
                  <c:v>17030</c:v>
                </c:pt>
                <c:pt idx="2931">
                  <c:v>16830</c:v>
                </c:pt>
                <c:pt idx="2932">
                  <c:v>15730</c:v>
                </c:pt>
                <c:pt idx="2933">
                  <c:v>15530</c:v>
                </c:pt>
                <c:pt idx="2934">
                  <c:v>14930</c:v>
                </c:pt>
                <c:pt idx="2935">
                  <c:v>14230</c:v>
                </c:pt>
                <c:pt idx="2936">
                  <c:v>14030</c:v>
                </c:pt>
                <c:pt idx="2937">
                  <c:v>25645</c:v>
                </c:pt>
                <c:pt idx="2938">
                  <c:v>2000</c:v>
                </c:pt>
                <c:pt idx="2939">
                  <c:v>2000</c:v>
                </c:pt>
                <c:pt idx="2940">
                  <c:v>2000</c:v>
                </c:pt>
                <c:pt idx="2941">
                  <c:v>2000</c:v>
                </c:pt>
                <c:pt idx="2942">
                  <c:v>77600</c:v>
                </c:pt>
                <c:pt idx="2943">
                  <c:v>29645</c:v>
                </c:pt>
                <c:pt idx="2944">
                  <c:v>25645</c:v>
                </c:pt>
                <c:pt idx="2945">
                  <c:v>40040</c:v>
                </c:pt>
                <c:pt idx="2946">
                  <c:v>37870</c:v>
                </c:pt>
                <c:pt idx="2947">
                  <c:v>37090</c:v>
                </c:pt>
                <c:pt idx="2948">
                  <c:v>34590</c:v>
                </c:pt>
                <c:pt idx="2949">
                  <c:v>32610</c:v>
                </c:pt>
                <c:pt idx="2950">
                  <c:v>36800</c:v>
                </c:pt>
                <c:pt idx="2951">
                  <c:v>32700</c:v>
                </c:pt>
                <c:pt idx="2952">
                  <c:v>29800</c:v>
                </c:pt>
                <c:pt idx="2953">
                  <c:v>25700</c:v>
                </c:pt>
                <c:pt idx="2954">
                  <c:v>45615</c:v>
                </c:pt>
                <c:pt idx="2955">
                  <c:v>42660</c:v>
                </c:pt>
                <c:pt idx="2956">
                  <c:v>39340</c:v>
                </c:pt>
                <c:pt idx="2957">
                  <c:v>35245</c:v>
                </c:pt>
                <c:pt idx="2958">
                  <c:v>41050</c:v>
                </c:pt>
                <c:pt idx="2959">
                  <c:v>38900</c:v>
                </c:pt>
                <c:pt idx="2960">
                  <c:v>37650</c:v>
                </c:pt>
                <c:pt idx="2961">
                  <c:v>36450</c:v>
                </c:pt>
                <c:pt idx="2962">
                  <c:v>35000</c:v>
                </c:pt>
                <c:pt idx="2963">
                  <c:v>33250</c:v>
                </c:pt>
                <c:pt idx="2964">
                  <c:v>31370</c:v>
                </c:pt>
                <c:pt idx="2965">
                  <c:v>31370</c:v>
                </c:pt>
                <c:pt idx="2966">
                  <c:v>34065</c:v>
                </c:pt>
                <c:pt idx="2967">
                  <c:v>31900</c:v>
                </c:pt>
                <c:pt idx="2968">
                  <c:v>31565</c:v>
                </c:pt>
                <c:pt idx="2969">
                  <c:v>30355</c:v>
                </c:pt>
                <c:pt idx="2970">
                  <c:v>28990</c:v>
                </c:pt>
                <c:pt idx="2971">
                  <c:v>28565</c:v>
                </c:pt>
                <c:pt idx="2972">
                  <c:v>27005</c:v>
                </c:pt>
                <c:pt idx="2973">
                  <c:v>29215</c:v>
                </c:pt>
                <c:pt idx="2974">
                  <c:v>28670</c:v>
                </c:pt>
                <c:pt idx="2975">
                  <c:v>53980</c:v>
                </c:pt>
                <c:pt idx="2976">
                  <c:v>53285</c:v>
                </c:pt>
                <c:pt idx="2977">
                  <c:v>60775</c:v>
                </c:pt>
                <c:pt idx="2978">
                  <c:v>60000</c:v>
                </c:pt>
                <c:pt idx="2979">
                  <c:v>57600</c:v>
                </c:pt>
                <c:pt idx="2980">
                  <c:v>56600</c:v>
                </c:pt>
                <c:pt idx="2981">
                  <c:v>55700</c:v>
                </c:pt>
                <c:pt idx="2982">
                  <c:v>53775</c:v>
                </c:pt>
                <c:pt idx="2983">
                  <c:v>53775</c:v>
                </c:pt>
                <c:pt idx="2984">
                  <c:v>50475</c:v>
                </c:pt>
                <c:pt idx="2985">
                  <c:v>49900</c:v>
                </c:pt>
                <c:pt idx="2986">
                  <c:v>48900</c:v>
                </c:pt>
                <c:pt idx="2987">
                  <c:v>48300</c:v>
                </c:pt>
                <c:pt idx="2988">
                  <c:v>46675</c:v>
                </c:pt>
                <c:pt idx="2989">
                  <c:v>45675</c:v>
                </c:pt>
                <c:pt idx="2990">
                  <c:v>45100</c:v>
                </c:pt>
                <c:pt idx="2991">
                  <c:v>44100</c:v>
                </c:pt>
                <c:pt idx="2992">
                  <c:v>41475</c:v>
                </c:pt>
                <c:pt idx="2993">
                  <c:v>41100</c:v>
                </c:pt>
                <c:pt idx="2994">
                  <c:v>32850</c:v>
                </c:pt>
                <c:pt idx="2995">
                  <c:v>31150</c:v>
                </c:pt>
                <c:pt idx="2996">
                  <c:v>31150</c:v>
                </c:pt>
                <c:pt idx="2997">
                  <c:v>29000</c:v>
                </c:pt>
                <c:pt idx="2998">
                  <c:v>27750</c:v>
                </c:pt>
                <c:pt idx="2999">
                  <c:v>43360</c:v>
                </c:pt>
                <c:pt idx="3000">
                  <c:v>42860</c:v>
                </c:pt>
                <c:pt idx="3001">
                  <c:v>42610</c:v>
                </c:pt>
                <c:pt idx="3002">
                  <c:v>41440</c:v>
                </c:pt>
                <c:pt idx="3003">
                  <c:v>36550</c:v>
                </c:pt>
                <c:pt idx="3004">
                  <c:v>36100</c:v>
                </c:pt>
                <c:pt idx="3005">
                  <c:v>35065</c:v>
                </c:pt>
                <c:pt idx="3006">
                  <c:v>29235</c:v>
                </c:pt>
                <c:pt idx="3007">
                  <c:v>27035</c:v>
                </c:pt>
                <c:pt idx="3008">
                  <c:v>25235</c:v>
                </c:pt>
                <c:pt idx="3009">
                  <c:v>24635</c:v>
                </c:pt>
                <c:pt idx="3010">
                  <c:v>24110</c:v>
                </c:pt>
                <c:pt idx="3011">
                  <c:v>22335</c:v>
                </c:pt>
                <c:pt idx="3012">
                  <c:v>22235</c:v>
                </c:pt>
                <c:pt idx="3013">
                  <c:v>2000</c:v>
                </c:pt>
                <c:pt idx="3014">
                  <c:v>2000</c:v>
                </c:pt>
                <c:pt idx="3015">
                  <c:v>26600</c:v>
                </c:pt>
                <c:pt idx="3016">
                  <c:v>25920</c:v>
                </c:pt>
                <c:pt idx="3017">
                  <c:v>24415</c:v>
                </c:pt>
                <c:pt idx="3018">
                  <c:v>23040</c:v>
                </c:pt>
                <c:pt idx="3019">
                  <c:v>22115</c:v>
                </c:pt>
                <c:pt idx="3020">
                  <c:v>21810</c:v>
                </c:pt>
                <c:pt idx="3021">
                  <c:v>20915</c:v>
                </c:pt>
                <c:pt idx="3022">
                  <c:v>20865</c:v>
                </c:pt>
                <c:pt idx="3023">
                  <c:v>20515</c:v>
                </c:pt>
                <c:pt idx="3024">
                  <c:v>20120</c:v>
                </c:pt>
                <c:pt idx="3025">
                  <c:v>19840</c:v>
                </c:pt>
                <c:pt idx="3026">
                  <c:v>18995</c:v>
                </c:pt>
                <c:pt idx="3027">
                  <c:v>16300</c:v>
                </c:pt>
                <c:pt idx="3028">
                  <c:v>28700</c:v>
                </c:pt>
                <c:pt idx="3029">
                  <c:v>24299</c:v>
                </c:pt>
                <c:pt idx="3030">
                  <c:v>23999</c:v>
                </c:pt>
                <c:pt idx="3031">
                  <c:v>23999</c:v>
                </c:pt>
                <c:pt idx="3032">
                  <c:v>21899</c:v>
                </c:pt>
                <c:pt idx="3033">
                  <c:v>21599</c:v>
                </c:pt>
                <c:pt idx="3034">
                  <c:v>21599</c:v>
                </c:pt>
                <c:pt idx="3035">
                  <c:v>2000</c:v>
                </c:pt>
                <c:pt idx="3036">
                  <c:v>2000</c:v>
                </c:pt>
                <c:pt idx="3037">
                  <c:v>21025</c:v>
                </c:pt>
                <c:pt idx="3038">
                  <c:v>19530</c:v>
                </c:pt>
                <c:pt idx="3039">
                  <c:v>20035</c:v>
                </c:pt>
                <c:pt idx="3040">
                  <c:v>20035</c:v>
                </c:pt>
                <c:pt idx="3041">
                  <c:v>19855</c:v>
                </c:pt>
                <c:pt idx="3042">
                  <c:v>19605</c:v>
                </c:pt>
                <c:pt idx="3043">
                  <c:v>18085</c:v>
                </c:pt>
                <c:pt idx="3044">
                  <c:v>18085</c:v>
                </c:pt>
                <c:pt idx="3045">
                  <c:v>17805</c:v>
                </c:pt>
                <c:pt idx="3046">
                  <c:v>17805</c:v>
                </c:pt>
                <c:pt idx="3047">
                  <c:v>2000</c:v>
                </c:pt>
                <c:pt idx="3048">
                  <c:v>2000</c:v>
                </c:pt>
                <c:pt idx="3049">
                  <c:v>2000</c:v>
                </c:pt>
                <c:pt idx="3050">
                  <c:v>2000</c:v>
                </c:pt>
                <c:pt idx="3051">
                  <c:v>2000</c:v>
                </c:pt>
                <c:pt idx="3052">
                  <c:v>2000</c:v>
                </c:pt>
                <c:pt idx="3053">
                  <c:v>62685</c:v>
                </c:pt>
                <c:pt idx="3054">
                  <c:v>59195</c:v>
                </c:pt>
                <c:pt idx="3055">
                  <c:v>58285</c:v>
                </c:pt>
                <c:pt idx="3056">
                  <c:v>53695</c:v>
                </c:pt>
                <c:pt idx="3057">
                  <c:v>53285</c:v>
                </c:pt>
                <c:pt idx="3058">
                  <c:v>50835</c:v>
                </c:pt>
                <c:pt idx="3059">
                  <c:v>49495</c:v>
                </c:pt>
                <c:pt idx="3060">
                  <c:v>48675</c:v>
                </c:pt>
                <c:pt idx="3061">
                  <c:v>48110</c:v>
                </c:pt>
                <c:pt idx="3062">
                  <c:v>46995</c:v>
                </c:pt>
                <c:pt idx="3063">
                  <c:v>46995</c:v>
                </c:pt>
                <c:pt idx="3064">
                  <c:v>45155</c:v>
                </c:pt>
                <c:pt idx="3065">
                  <c:v>45150</c:v>
                </c:pt>
                <c:pt idx="3066">
                  <c:v>43995</c:v>
                </c:pt>
                <c:pt idx="3067">
                  <c:v>41340</c:v>
                </c:pt>
                <c:pt idx="3068">
                  <c:v>70950</c:v>
                </c:pt>
                <c:pt idx="3069">
                  <c:v>68300</c:v>
                </c:pt>
                <c:pt idx="3070">
                  <c:v>61600</c:v>
                </c:pt>
                <c:pt idx="3071">
                  <c:v>57400</c:v>
                </c:pt>
                <c:pt idx="3072">
                  <c:v>66900</c:v>
                </c:pt>
                <c:pt idx="3073">
                  <c:v>65990</c:v>
                </c:pt>
                <c:pt idx="3074">
                  <c:v>59300</c:v>
                </c:pt>
                <c:pt idx="3075">
                  <c:v>50750</c:v>
                </c:pt>
                <c:pt idx="3076">
                  <c:v>49650</c:v>
                </c:pt>
                <c:pt idx="3077">
                  <c:v>46150</c:v>
                </c:pt>
                <c:pt idx="3078">
                  <c:v>60450</c:v>
                </c:pt>
                <c:pt idx="3079">
                  <c:v>54450</c:v>
                </c:pt>
                <c:pt idx="3080">
                  <c:v>50150</c:v>
                </c:pt>
                <c:pt idx="3081">
                  <c:v>49950</c:v>
                </c:pt>
                <c:pt idx="3082">
                  <c:v>49200</c:v>
                </c:pt>
                <c:pt idx="3083">
                  <c:v>48250</c:v>
                </c:pt>
                <c:pt idx="3084">
                  <c:v>47250</c:v>
                </c:pt>
                <c:pt idx="3085">
                  <c:v>45750</c:v>
                </c:pt>
                <c:pt idx="3086">
                  <c:v>35940</c:v>
                </c:pt>
                <c:pt idx="3087">
                  <c:v>35790</c:v>
                </c:pt>
                <c:pt idx="3088">
                  <c:v>35640</c:v>
                </c:pt>
                <c:pt idx="3089">
                  <c:v>33840</c:v>
                </c:pt>
                <c:pt idx="3090">
                  <c:v>33690</c:v>
                </c:pt>
                <c:pt idx="3091">
                  <c:v>33540</c:v>
                </c:pt>
                <c:pt idx="3092">
                  <c:v>31190</c:v>
                </c:pt>
                <c:pt idx="3093">
                  <c:v>31040</c:v>
                </c:pt>
                <c:pt idx="3094">
                  <c:v>30890</c:v>
                </c:pt>
                <c:pt idx="3095">
                  <c:v>52600</c:v>
                </c:pt>
                <c:pt idx="3096">
                  <c:v>52600</c:v>
                </c:pt>
                <c:pt idx="3097">
                  <c:v>52600</c:v>
                </c:pt>
                <c:pt idx="3098">
                  <c:v>35605</c:v>
                </c:pt>
                <c:pt idx="3099">
                  <c:v>31905</c:v>
                </c:pt>
                <c:pt idx="3100">
                  <c:v>30405</c:v>
                </c:pt>
                <c:pt idx="3101">
                  <c:v>25905</c:v>
                </c:pt>
                <c:pt idx="3102">
                  <c:v>60070</c:v>
                </c:pt>
                <c:pt idx="3103">
                  <c:v>55670</c:v>
                </c:pt>
                <c:pt idx="3104">
                  <c:v>51270</c:v>
                </c:pt>
                <c:pt idx="3105">
                  <c:v>45345</c:v>
                </c:pt>
                <c:pt idx="3106">
                  <c:v>52100</c:v>
                </c:pt>
                <c:pt idx="3107">
                  <c:v>51400</c:v>
                </c:pt>
                <c:pt idx="3108">
                  <c:v>50400</c:v>
                </c:pt>
                <c:pt idx="3109">
                  <c:v>35600</c:v>
                </c:pt>
                <c:pt idx="3110">
                  <c:v>35600</c:v>
                </c:pt>
                <c:pt idx="3111">
                  <c:v>31790</c:v>
                </c:pt>
                <c:pt idx="3112">
                  <c:v>31500</c:v>
                </c:pt>
                <c:pt idx="3113">
                  <c:v>28700</c:v>
                </c:pt>
                <c:pt idx="3114">
                  <c:v>28100</c:v>
                </c:pt>
                <c:pt idx="3115">
                  <c:v>37115</c:v>
                </c:pt>
                <c:pt idx="3116">
                  <c:v>34975</c:v>
                </c:pt>
                <c:pt idx="3117">
                  <c:v>32395</c:v>
                </c:pt>
                <c:pt idx="3118">
                  <c:v>23405</c:v>
                </c:pt>
                <c:pt idx="3119">
                  <c:v>21855</c:v>
                </c:pt>
                <c:pt idx="3120">
                  <c:v>20360</c:v>
                </c:pt>
                <c:pt idx="3121">
                  <c:v>2000</c:v>
                </c:pt>
                <c:pt idx="3122">
                  <c:v>2000</c:v>
                </c:pt>
                <c:pt idx="3123">
                  <c:v>25145</c:v>
                </c:pt>
                <c:pt idx="3124">
                  <c:v>29995</c:v>
                </c:pt>
                <c:pt idx="3125">
                  <c:v>29995</c:v>
                </c:pt>
                <c:pt idx="3126">
                  <c:v>29995</c:v>
                </c:pt>
                <c:pt idx="3127">
                  <c:v>26995</c:v>
                </c:pt>
                <c:pt idx="3128">
                  <c:v>26995</c:v>
                </c:pt>
                <c:pt idx="3129">
                  <c:v>26995</c:v>
                </c:pt>
                <c:pt idx="3130">
                  <c:v>36170</c:v>
                </c:pt>
                <c:pt idx="3131">
                  <c:v>35675</c:v>
                </c:pt>
                <c:pt idx="3132">
                  <c:v>42770</c:v>
                </c:pt>
                <c:pt idx="3133">
                  <c:v>38635</c:v>
                </c:pt>
                <c:pt idx="3134">
                  <c:v>32340</c:v>
                </c:pt>
                <c:pt idx="3135">
                  <c:v>29995</c:v>
                </c:pt>
                <c:pt idx="3136">
                  <c:v>27995</c:v>
                </c:pt>
                <c:pt idx="3137">
                  <c:v>27065</c:v>
                </c:pt>
                <c:pt idx="3138">
                  <c:v>2000</c:v>
                </c:pt>
                <c:pt idx="3139">
                  <c:v>2000</c:v>
                </c:pt>
                <c:pt idx="3140">
                  <c:v>2000</c:v>
                </c:pt>
                <c:pt idx="3141">
                  <c:v>30535</c:v>
                </c:pt>
                <c:pt idx="3142">
                  <c:v>30535</c:v>
                </c:pt>
                <c:pt idx="3143">
                  <c:v>30535</c:v>
                </c:pt>
                <c:pt idx="3144">
                  <c:v>26840</c:v>
                </c:pt>
                <c:pt idx="3145">
                  <c:v>26840</c:v>
                </c:pt>
                <c:pt idx="3146">
                  <c:v>26840</c:v>
                </c:pt>
                <c:pt idx="3147">
                  <c:v>25830</c:v>
                </c:pt>
                <c:pt idx="3148">
                  <c:v>25830</c:v>
                </c:pt>
                <c:pt idx="3149">
                  <c:v>25830</c:v>
                </c:pt>
                <c:pt idx="3150">
                  <c:v>41750</c:v>
                </c:pt>
                <c:pt idx="3151">
                  <c:v>38100</c:v>
                </c:pt>
                <c:pt idx="3152">
                  <c:v>36150</c:v>
                </c:pt>
                <c:pt idx="3153">
                  <c:v>30020</c:v>
                </c:pt>
                <c:pt idx="3154">
                  <c:v>30020</c:v>
                </c:pt>
                <c:pt idx="3155">
                  <c:v>30020</c:v>
                </c:pt>
                <c:pt idx="3156">
                  <c:v>57100</c:v>
                </c:pt>
                <c:pt idx="3157">
                  <c:v>27495</c:v>
                </c:pt>
                <c:pt idx="3158">
                  <c:v>26995</c:v>
                </c:pt>
                <c:pt idx="3159">
                  <c:v>26495</c:v>
                </c:pt>
                <c:pt idx="3160">
                  <c:v>26195</c:v>
                </c:pt>
                <c:pt idx="3161">
                  <c:v>25995</c:v>
                </c:pt>
                <c:pt idx="3162">
                  <c:v>24995</c:v>
                </c:pt>
                <c:pt idx="3163">
                  <c:v>2000</c:v>
                </c:pt>
                <c:pt idx="3164">
                  <c:v>2000</c:v>
                </c:pt>
                <c:pt idx="3165">
                  <c:v>2000</c:v>
                </c:pt>
                <c:pt idx="3166">
                  <c:v>2000</c:v>
                </c:pt>
                <c:pt idx="3167">
                  <c:v>48300</c:v>
                </c:pt>
                <c:pt idx="3168">
                  <c:v>35975</c:v>
                </c:pt>
                <c:pt idx="3169">
                  <c:v>35095</c:v>
                </c:pt>
                <c:pt idx="3170">
                  <c:v>34895</c:v>
                </c:pt>
                <c:pt idx="3171">
                  <c:v>32595</c:v>
                </c:pt>
                <c:pt idx="3172">
                  <c:v>32550</c:v>
                </c:pt>
                <c:pt idx="3173">
                  <c:v>31995</c:v>
                </c:pt>
                <c:pt idx="3174">
                  <c:v>31795</c:v>
                </c:pt>
                <c:pt idx="3175">
                  <c:v>30995</c:v>
                </c:pt>
                <c:pt idx="3176">
                  <c:v>30495</c:v>
                </c:pt>
                <c:pt idx="3177">
                  <c:v>25890</c:v>
                </c:pt>
                <c:pt idx="3178">
                  <c:v>34750</c:v>
                </c:pt>
                <c:pt idx="3179">
                  <c:v>31830</c:v>
                </c:pt>
                <c:pt idx="3180">
                  <c:v>20585</c:v>
                </c:pt>
                <c:pt idx="3181">
                  <c:v>20555</c:v>
                </c:pt>
                <c:pt idx="3182">
                  <c:v>19995</c:v>
                </c:pt>
                <c:pt idx="3183">
                  <c:v>21650</c:v>
                </c:pt>
                <c:pt idx="3184">
                  <c:v>22495</c:v>
                </c:pt>
                <c:pt idx="3185">
                  <c:v>22195</c:v>
                </c:pt>
                <c:pt idx="3186">
                  <c:v>20449</c:v>
                </c:pt>
                <c:pt idx="3187">
                  <c:v>19795</c:v>
                </c:pt>
                <c:pt idx="3188">
                  <c:v>19649</c:v>
                </c:pt>
                <c:pt idx="3189">
                  <c:v>19595</c:v>
                </c:pt>
                <c:pt idx="3190">
                  <c:v>19349</c:v>
                </c:pt>
                <c:pt idx="3191">
                  <c:v>19175</c:v>
                </c:pt>
                <c:pt idx="3192">
                  <c:v>18875</c:v>
                </c:pt>
                <c:pt idx="3193">
                  <c:v>18599</c:v>
                </c:pt>
                <c:pt idx="3194">
                  <c:v>25145</c:v>
                </c:pt>
                <c:pt idx="3195">
                  <c:v>24895</c:v>
                </c:pt>
                <c:pt idx="3196">
                  <c:v>24645</c:v>
                </c:pt>
                <c:pt idx="3197">
                  <c:v>2000</c:v>
                </c:pt>
                <c:pt idx="3198">
                  <c:v>18785</c:v>
                </c:pt>
                <c:pt idx="3199">
                  <c:v>18735</c:v>
                </c:pt>
                <c:pt idx="3200">
                  <c:v>2000</c:v>
                </c:pt>
                <c:pt idx="3201">
                  <c:v>2000</c:v>
                </c:pt>
                <c:pt idx="3202">
                  <c:v>2000</c:v>
                </c:pt>
                <c:pt idx="3203">
                  <c:v>2000</c:v>
                </c:pt>
                <c:pt idx="3204">
                  <c:v>2000</c:v>
                </c:pt>
                <c:pt idx="3205">
                  <c:v>2000</c:v>
                </c:pt>
                <c:pt idx="3206">
                  <c:v>2000</c:v>
                </c:pt>
                <c:pt idx="3207">
                  <c:v>2000</c:v>
                </c:pt>
                <c:pt idx="3208">
                  <c:v>2000</c:v>
                </c:pt>
                <c:pt idx="3209">
                  <c:v>2000</c:v>
                </c:pt>
                <c:pt idx="3210">
                  <c:v>2000</c:v>
                </c:pt>
                <c:pt idx="3211">
                  <c:v>49580</c:v>
                </c:pt>
                <c:pt idx="3212">
                  <c:v>45750</c:v>
                </c:pt>
                <c:pt idx="3213">
                  <c:v>41350</c:v>
                </c:pt>
                <c:pt idx="3214">
                  <c:v>93450</c:v>
                </c:pt>
                <c:pt idx="3215">
                  <c:v>86450</c:v>
                </c:pt>
                <c:pt idx="3216">
                  <c:v>71450</c:v>
                </c:pt>
                <c:pt idx="3217">
                  <c:v>66450</c:v>
                </c:pt>
                <c:pt idx="3218">
                  <c:v>54650</c:v>
                </c:pt>
                <c:pt idx="3219">
                  <c:v>52900</c:v>
                </c:pt>
                <c:pt idx="3220">
                  <c:v>52500</c:v>
                </c:pt>
                <c:pt idx="3221">
                  <c:v>20690</c:v>
                </c:pt>
                <c:pt idx="3222">
                  <c:v>20590</c:v>
                </c:pt>
                <c:pt idx="3223">
                  <c:v>25870</c:v>
                </c:pt>
                <c:pt idx="3224">
                  <c:v>25375</c:v>
                </c:pt>
                <c:pt idx="3225">
                  <c:v>37720</c:v>
                </c:pt>
                <c:pt idx="3226">
                  <c:v>35870</c:v>
                </c:pt>
                <c:pt idx="3227">
                  <c:v>25500</c:v>
                </c:pt>
                <c:pt idx="3228">
                  <c:v>22990</c:v>
                </c:pt>
                <c:pt idx="3229">
                  <c:v>28999</c:v>
                </c:pt>
                <c:pt idx="3230">
                  <c:v>27549</c:v>
                </c:pt>
                <c:pt idx="3231">
                  <c:v>27299</c:v>
                </c:pt>
                <c:pt idx="3232">
                  <c:v>27199</c:v>
                </c:pt>
                <c:pt idx="3233">
                  <c:v>25749</c:v>
                </c:pt>
                <c:pt idx="3234">
                  <c:v>25499</c:v>
                </c:pt>
                <c:pt idx="3235">
                  <c:v>25249</c:v>
                </c:pt>
                <c:pt idx="3236">
                  <c:v>23649</c:v>
                </c:pt>
                <c:pt idx="3237">
                  <c:v>23399</c:v>
                </c:pt>
                <c:pt idx="3238">
                  <c:v>23249</c:v>
                </c:pt>
                <c:pt idx="3239">
                  <c:v>31745</c:v>
                </c:pt>
                <c:pt idx="3240">
                  <c:v>27540</c:v>
                </c:pt>
                <c:pt idx="3241">
                  <c:v>32910</c:v>
                </c:pt>
                <c:pt idx="3242">
                  <c:v>30665</c:v>
                </c:pt>
                <c:pt idx="3243">
                  <c:v>29850</c:v>
                </c:pt>
                <c:pt idx="3244">
                  <c:v>27670</c:v>
                </c:pt>
                <c:pt idx="3245">
                  <c:v>26640</c:v>
                </c:pt>
                <c:pt idx="3246">
                  <c:v>25750</c:v>
                </c:pt>
                <c:pt idx="3247">
                  <c:v>25080</c:v>
                </c:pt>
                <c:pt idx="3248">
                  <c:v>25295</c:v>
                </c:pt>
                <c:pt idx="3249">
                  <c:v>24595</c:v>
                </c:pt>
                <c:pt idx="3250">
                  <c:v>22395</c:v>
                </c:pt>
                <c:pt idx="3251">
                  <c:v>22195</c:v>
                </c:pt>
                <c:pt idx="3252">
                  <c:v>17575</c:v>
                </c:pt>
                <c:pt idx="3253">
                  <c:v>15600</c:v>
                </c:pt>
                <c:pt idx="3254">
                  <c:v>21945</c:v>
                </c:pt>
                <c:pt idx="3255">
                  <c:v>21495</c:v>
                </c:pt>
                <c:pt idx="3256">
                  <c:v>21345</c:v>
                </c:pt>
                <c:pt idx="3257">
                  <c:v>20995</c:v>
                </c:pt>
                <c:pt idx="3258">
                  <c:v>3000</c:v>
                </c:pt>
                <c:pt idx="3259">
                  <c:v>2912</c:v>
                </c:pt>
                <c:pt idx="3260">
                  <c:v>2827</c:v>
                </c:pt>
                <c:pt idx="3261">
                  <c:v>2799</c:v>
                </c:pt>
                <c:pt idx="3262">
                  <c:v>16625</c:v>
                </c:pt>
                <c:pt idx="3263">
                  <c:v>14315</c:v>
                </c:pt>
                <c:pt idx="3264">
                  <c:v>2000</c:v>
                </c:pt>
                <c:pt idx="3265">
                  <c:v>2000</c:v>
                </c:pt>
                <c:pt idx="3266">
                  <c:v>2000</c:v>
                </c:pt>
                <c:pt idx="3267">
                  <c:v>2000</c:v>
                </c:pt>
                <c:pt idx="3268">
                  <c:v>2000</c:v>
                </c:pt>
                <c:pt idx="3269">
                  <c:v>2000</c:v>
                </c:pt>
                <c:pt idx="3270">
                  <c:v>2000</c:v>
                </c:pt>
                <c:pt idx="3271">
                  <c:v>2000</c:v>
                </c:pt>
                <c:pt idx="3272">
                  <c:v>2000</c:v>
                </c:pt>
                <c:pt idx="3273">
                  <c:v>2000</c:v>
                </c:pt>
                <c:pt idx="3274">
                  <c:v>2000</c:v>
                </c:pt>
                <c:pt idx="3275">
                  <c:v>2000</c:v>
                </c:pt>
                <c:pt idx="3276">
                  <c:v>2000</c:v>
                </c:pt>
                <c:pt idx="3277">
                  <c:v>2000</c:v>
                </c:pt>
                <c:pt idx="3278">
                  <c:v>2000</c:v>
                </c:pt>
                <c:pt idx="3279">
                  <c:v>49800</c:v>
                </c:pt>
                <c:pt idx="3280">
                  <c:v>52000</c:v>
                </c:pt>
                <c:pt idx="3281">
                  <c:v>50800</c:v>
                </c:pt>
                <c:pt idx="3282">
                  <c:v>71350</c:v>
                </c:pt>
                <c:pt idx="3283">
                  <c:v>68800</c:v>
                </c:pt>
                <c:pt idx="3284">
                  <c:v>58600</c:v>
                </c:pt>
                <c:pt idx="3285">
                  <c:v>48590</c:v>
                </c:pt>
                <c:pt idx="3286">
                  <c:v>81500</c:v>
                </c:pt>
                <c:pt idx="3287">
                  <c:v>81300</c:v>
                </c:pt>
                <c:pt idx="3288">
                  <c:v>57300</c:v>
                </c:pt>
                <c:pt idx="3289">
                  <c:v>59200</c:v>
                </c:pt>
                <c:pt idx="3290">
                  <c:v>57650</c:v>
                </c:pt>
                <c:pt idx="3291">
                  <c:v>56225</c:v>
                </c:pt>
                <c:pt idx="3292">
                  <c:v>62685</c:v>
                </c:pt>
                <c:pt idx="3293">
                  <c:v>58285</c:v>
                </c:pt>
                <c:pt idx="3294">
                  <c:v>53695</c:v>
                </c:pt>
                <c:pt idx="3295">
                  <c:v>53285</c:v>
                </c:pt>
                <c:pt idx="3296">
                  <c:v>47995</c:v>
                </c:pt>
                <c:pt idx="3297">
                  <c:v>47560</c:v>
                </c:pt>
                <c:pt idx="3298">
                  <c:v>26255</c:v>
                </c:pt>
                <c:pt idx="3299">
                  <c:v>25135</c:v>
                </c:pt>
                <c:pt idx="3300">
                  <c:v>24815</c:v>
                </c:pt>
                <c:pt idx="3301">
                  <c:v>34115</c:v>
                </c:pt>
                <c:pt idx="3302">
                  <c:v>31615</c:v>
                </c:pt>
                <c:pt idx="3303">
                  <c:v>28615</c:v>
                </c:pt>
                <c:pt idx="3304">
                  <c:v>28950</c:v>
                </c:pt>
                <c:pt idx="3305">
                  <c:v>63245</c:v>
                </c:pt>
                <c:pt idx="3306">
                  <c:v>62500</c:v>
                </c:pt>
                <c:pt idx="3307">
                  <c:v>54950</c:v>
                </c:pt>
                <c:pt idx="3308">
                  <c:v>54200</c:v>
                </c:pt>
                <c:pt idx="3309">
                  <c:v>51000</c:v>
                </c:pt>
                <c:pt idx="3310">
                  <c:v>50245</c:v>
                </c:pt>
                <c:pt idx="3311">
                  <c:v>45800</c:v>
                </c:pt>
                <c:pt idx="3312">
                  <c:v>45700</c:v>
                </c:pt>
                <c:pt idx="3313">
                  <c:v>41800</c:v>
                </c:pt>
                <c:pt idx="3314">
                  <c:v>27850</c:v>
                </c:pt>
                <c:pt idx="3315">
                  <c:v>27450</c:v>
                </c:pt>
                <c:pt idx="3316">
                  <c:v>27100</c:v>
                </c:pt>
                <c:pt idx="3317">
                  <c:v>25500</c:v>
                </c:pt>
                <c:pt idx="3318">
                  <c:v>24950</c:v>
                </c:pt>
                <c:pt idx="3319">
                  <c:v>24700</c:v>
                </c:pt>
                <c:pt idx="3320">
                  <c:v>50200</c:v>
                </c:pt>
                <c:pt idx="3321">
                  <c:v>47900</c:v>
                </c:pt>
                <c:pt idx="3322">
                  <c:v>29695</c:v>
                </c:pt>
                <c:pt idx="3323">
                  <c:v>27645</c:v>
                </c:pt>
                <c:pt idx="3324">
                  <c:v>25495</c:v>
                </c:pt>
                <c:pt idx="3325">
                  <c:v>31635</c:v>
                </c:pt>
                <c:pt idx="3326">
                  <c:v>31510</c:v>
                </c:pt>
                <c:pt idx="3327">
                  <c:v>31010</c:v>
                </c:pt>
                <c:pt idx="3328">
                  <c:v>21990</c:v>
                </c:pt>
                <c:pt idx="3329">
                  <c:v>21890</c:v>
                </c:pt>
                <c:pt idx="3330">
                  <c:v>20990</c:v>
                </c:pt>
                <c:pt idx="3331">
                  <c:v>20890</c:v>
                </c:pt>
                <c:pt idx="3332">
                  <c:v>26400</c:v>
                </c:pt>
                <c:pt idx="3333">
                  <c:v>25100</c:v>
                </c:pt>
                <c:pt idx="3334">
                  <c:v>27035</c:v>
                </c:pt>
                <c:pt idx="3335">
                  <c:v>25235</c:v>
                </c:pt>
                <c:pt idx="3336">
                  <c:v>23890</c:v>
                </c:pt>
                <c:pt idx="3337">
                  <c:v>20595</c:v>
                </c:pt>
                <c:pt idx="3338">
                  <c:v>19795</c:v>
                </c:pt>
                <c:pt idx="3339">
                  <c:v>18650</c:v>
                </c:pt>
                <c:pt idx="3340">
                  <c:v>16675</c:v>
                </c:pt>
                <c:pt idx="3341">
                  <c:v>25200</c:v>
                </c:pt>
                <c:pt idx="3342">
                  <c:v>24855</c:v>
                </c:pt>
                <c:pt idx="3343">
                  <c:v>24200</c:v>
                </c:pt>
                <c:pt idx="3344">
                  <c:v>23855</c:v>
                </c:pt>
                <c:pt idx="3345">
                  <c:v>23675</c:v>
                </c:pt>
                <c:pt idx="3346">
                  <c:v>23330</c:v>
                </c:pt>
                <c:pt idx="3347">
                  <c:v>22675</c:v>
                </c:pt>
                <c:pt idx="3348">
                  <c:v>22330</c:v>
                </c:pt>
                <c:pt idx="3349">
                  <c:v>26200</c:v>
                </c:pt>
                <c:pt idx="3350">
                  <c:v>23600</c:v>
                </c:pt>
                <c:pt idx="3351">
                  <c:v>21455</c:v>
                </c:pt>
                <c:pt idx="3352">
                  <c:v>20755</c:v>
                </c:pt>
                <c:pt idx="3353">
                  <c:v>20755</c:v>
                </c:pt>
                <c:pt idx="3354">
                  <c:v>20135</c:v>
                </c:pt>
                <c:pt idx="3355">
                  <c:v>19850</c:v>
                </c:pt>
                <c:pt idx="3356">
                  <c:v>24095</c:v>
                </c:pt>
                <c:pt idx="3357">
                  <c:v>21395</c:v>
                </c:pt>
                <c:pt idx="3358">
                  <c:v>21395</c:v>
                </c:pt>
                <c:pt idx="3359">
                  <c:v>2449</c:v>
                </c:pt>
                <c:pt idx="3360">
                  <c:v>2251</c:v>
                </c:pt>
                <c:pt idx="3361">
                  <c:v>2000</c:v>
                </c:pt>
                <c:pt idx="3362">
                  <c:v>2000</c:v>
                </c:pt>
                <c:pt idx="3363">
                  <c:v>2000</c:v>
                </c:pt>
                <c:pt idx="3364">
                  <c:v>2000</c:v>
                </c:pt>
                <c:pt idx="3365">
                  <c:v>2000</c:v>
                </c:pt>
                <c:pt idx="3366">
                  <c:v>2000</c:v>
                </c:pt>
                <c:pt idx="3367">
                  <c:v>2000</c:v>
                </c:pt>
                <c:pt idx="3368">
                  <c:v>171500</c:v>
                </c:pt>
                <c:pt idx="3369">
                  <c:v>159200</c:v>
                </c:pt>
                <c:pt idx="3370">
                  <c:v>108600</c:v>
                </c:pt>
                <c:pt idx="3371">
                  <c:v>101700</c:v>
                </c:pt>
                <c:pt idx="3372">
                  <c:v>96300</c:v>
                </c:pt>
                <c:pt idx="3373">
                  <c:v>89400</c:v>
                </c:pt>
                <c:pt idx="3374">
                  <c:v>60300</c:v>
                </c:pt>
                <c:pt idx="3375">
                  <c:v>63100</c:v>
                </c:pt>
                <c:pt idx="3376">
                  <c:v>62600</c:v>
                </c:pt>
                <c:pt idx="3377">
                  <c:v>62350</c:v>
                </c:pt>
                <c:pt idx="3378">
                  <c:v>62250</c:v>
                </c:pt>
                <c:pt idx="3379">
                  <c:v>61350</c:v>
                </c:pt>
                <c:pt idx="3380">
                  <c:v>54550</c:v>
                </c:pt>
                <c:pt idx="3381">
                  <c:v>54200</c:v>
                </c:pt>
                <c:pt idx="3382">
                  <c:v>53350</c:v>
                </c:pt>
                <c:pt idx="3383">
                  <c:v>43650</c:v>
                </c:pt>
                <c:pt idx="3384">
                  <c:v>40000</c:v>
                </c:pt>
                <c:pt idx="3385">
                  <c:v>37150</c:v>
                </c:pt>
                <c:pt idx="3386">
                  <c:v>87800</c:v>
                </c:pt>
                <c:pt idx="3387">
                  <c:v>86600</c:v>
                </c:pt>
                <c:pt idx="3388">
                  <c:v>85100</c:v>
                </c:pt>
                <c:pt idx="3389">
                  <c:v>82500</c:v>
                </c:pt>
                <c:pt idx="3390">
                  <c:v>81300</c:v>
                </c:pt>
                <c:pt idx="3391">
                  <c:v>80300</c:v>
                </c:pt>
                <c:pt idx="3392">
                  <c:v>79800</c:v>
                </c:pt>
                <c:pt idx="3393">
                  <c:v>79100</c:v>
                </c:pt>
                <c:pt idx="3394">
                  <c:v>50000</c:v>
                </c:pt>
                <c:pt idx="3395">
                  <c:v>43265</c:v>
                </c:pt>
                <c:pt idx="3396">
                  <c:v>35145</c:v>
                </c:pt>
                <c:pt idx="3397">
                  <c:v>58150</c:v>
                </c:pt>
                <c:pt idx="3398">
                  <c:v>57900</c:v>
                </c:pt>
                <c:pt idx="3399">
                  <c:v>53100</c:v>
                </c:pt>
                <c:pt idx="3400">
                  <c:v>52300</c:v>
                </c:pt>
                <c:pt idx="3401">
                  <c:v>51000</c:v>
                </c:pt>
                <c:pt idx="3402">
                  <c:v>46350</c:v>
                </c:pt>
                <c:pt idx="3403">
                  <c:v>58950</c:v>
                </c:pt>
                <c:pt idx="3404">
                  <c:v>56900</c:v>
                </c:pt>
                <c:pt idx="3405">
                  <c:v>44650</c:v>
                </c:pt>
                <c:pt idx="3406">
                  <c:v>40650</c:v>
                </c:pt>
                <c:pt idx="3407">
                  <c:v>34100</c:v>
                </c:pt>
                <c:pt idx="3408">
                  <c:v>34000</c:v>
                </c:pt>
                <c:pt idx="3409">
                  <c:v>41960</c:v>
                </c:pt>
                <c:pt idx="3410">
                  <c:v>41835</c:v>
                </c:pt>
                <c:pt idx="3411">
                  <c:v>41635</c:v>
                </c:pt>
                <c:pt idx="3412">
                  <c:v>39760</c:v>
                </c:pt>
                <c:pt idx="3413">
                  <c:v>39635</c:v>
                </c:pt>
                <c:pt idx="3414">
                  <c:v>39435</c:v>
                </c:pt>
                <c:pt idx="3415">
                  <c:v>37530</c:v>
                </c:pt>
                <c:pt idx="3416">
                  <c:v>37405</c:v>
                </c:pt>
                <c:pt idx="3417">
                  <c:v>36030</c:v>
                </c:pt>
                <c:pt idx="3418">
                  <c:v>35905</c:v>
                </c:pt>
                <c:pt idx="3419">
                  <c:v>35705</c:v>
                </c:pt>
                <c:pt idx="3420">
                  <c:v>42020</c:v>
                </c:pt>
                <c:pt idx="3421">
                  <c:v>40370</c:v>
                </c:pt>
                <c:pt idx="3422">
                  <c:v>39070</c:v>
                </c:pt>
                <c:pt idx="3423">
                  <c:v>36670</c:v>
                </c:pt>
                <c:pt idx="3424">
                  <c:v>35370</c:v>
                </c:pt>
                <c:pt idx="3425">
                  <c:v>48205</c:v>
                </c:pt>
                <c:pt idx="3426">
                  <c:v>46935</c:v>
                </c:pt>
                <c:pt idx="3427">
                  <c:v>44520</c:v>
                </c:pt>
                <c:pt idx="3428">
                  <c:v>40445</c:v>
                </c:pt>
                <c:pt idx="3429">
                  <c:v>29945</c:v>
                </c:pt>
                <c:pt idx="3430">
                  <c:v>43520</c:v>
                </c:pt>
                <c:pt idx="3431">
                  <c:v>43400</c:v>
                </c:pt>
                <c:pt idx="3432">
                  <c:v>40400</c:v>
                </c:pt>
                <c:pt idx="3433">
                  <c:v>39600</c:v>
                </c:pt>
                <c:pt idx="3434">
                  <c:v>38300</c:v>
                </c:pt>
                <c:pt idx="3435">
                  <c:v>37650</c:v>
                </c:pt>
                <c:pt idx="3436">
                  <c:v>37450</c:v>
                </c:pt>
                <c:pt idx="3437">
                  <c:v>37250</c:v>
                </c:pt>
                <c:pt idx="3438">
                  <c:v>35650</c:v>
                </c:pt>
                <c:pt idx="3439">
                  <c:v>35450</c:v>
                </c:pt>
                <c:pt idx="3440">
                  <c:v>34800</c:v>
                </c:pt>
                <c:pt idx="3441">
                  <c:v>35600</c:v>
                </c:pt>
                <c:pt idx="3442">
                  <c:v>31790</c:v>
                </c:pt>
                <c:pt idx="3443">
                  <c:v>62300</c:v>
                </c:pt>
                <c:pt idx="3444">
                  <c:v>62200</c:v>
                </c:pt>
                <c:pt idx="3445">
                  <c:v>61700</c:v>
                </c:pt>
                <c:pt idx="3446">
                  <c:v>56670</c:v>
                </c:pt>
                <c:pt idx="3447">
                  <c:v>52245</c:v>
                </c:pt>
                <c:pt idx="3448">
                  <c:v>46455</c:v>
                </c:pt>
                <c:pt idx="3449">
                  <c:v>46030</c:v>
                </c:pt>
                <c:pt idx="3450">
                  <c:v>40460</c:v>
                </c:pt>
                <c:pt idx="3451">
                  <c:v>39900</c:v>
                </c:pt>
                <c:pt idx="3452">
                  <c:v>37090</c:v>
                </c:pt>
                <c:pt idx="3453">
                  <c:v>33260</c:v>
                </c:pt>
                <c:pt idx="3454">
                  <c:v>33100</c:v>
                </c:pt>
                <c:pt idx="3455">
                  <c:v>38620</c:v>
                </c:pt>
                <c:pt idx="3456">
                  <c:v>32610</c:v>
                </c:pt>
                <c:pt idx="3457">
                  <c:v>27405</c:v>
                </c:pt>
                <c:pt idx="3458">
                  <c:v>50450</c:v>
                </c:pt>
                <c:pt idx="3459">
                  <c:v>46900</c:v>
                </c:pt>
                <c:pt idx="3460">
                  <c:v>34500</c:v>
                </c:pt>
                <c:pt idx="3461">
                  <c:v>33400</c:v>
                </c:pt>
                <c:pt idx="3462">
                  <c:v>33100</c:v>
                </c:pt>
                <c:pt idx="3463">
                  <c:v>32000</c:v>
                </c:pt>
                <c:pt idx="3464">
                  <c:v>39990</c:v>
                </c:pt>
                <c:pt idx="3465">
                  <c:v>39990</c:v>
                </c:pt>
                <c:pt idx="3466">
                  <c:v>38600</c:v>
                </c:pt>
                <c:pt idx="3467">
                  <c:v>36400</c:v>
                </c:pt>
                <c:pt idx="3468">
                  <c:v>33700</c:v>
                </c:pt>
                <c:pt idx="3469">
                  <c:v>32500</c:v>
                </c:pt>
                <c:pt idx="3470">
                  <c:v>24300</c:v>
                </c:pt>
                <c:pt idx="3471">
                  <c:v>25099</c:v>
                </c:pt>
                <c:pt idx="3472">
                  <c:v>24849</c:v>
                </c:pt>
                <c:pt idx="3473">
                  <c:v>23049</c:v>
                </c:pt>
                <c:pt idx="3474">
                  <c:v>22249</c:v>
                </c:pt>
                <c:pt idx="3475">
                  <c:v>19999</c:v>
                </c:pt>
                <c:pt idx="3476">
                  <c:v>37240</c:v>
                </c:pt>
                <c:pt idx="3477">
                  <c:v>35725</c:v>
                </c:pt>
                <c:pt idx="3478">
                  <c:v>34815</c:v>
                </c:pt>
                <c:pt idx="3479">
                  <c:v>33670</c:v>
                </c:pt>
                <c:pt idx="3480">
                  <c:v>32370</c:v>
                </c:pt>
                <c:pt idx="3481">
                  <c:v>31570</c:v>
                </c:pt>
                <c:pt idx="3482">
                  <c:v>31490</c:v>
                </c:pt>
                <c:pt idx="3483">
                  <c:v>30050</c:v>
                </c:pt>
                <c:pt idx="3484">
                  <c:v>29920</c:v>
                </c:pt>
                <c:pt idx="3485">
                  <c:v>29810</c:v>
                </c:pt>
                <c:pt idx="3486">
                  <c:v>28550</c:v>
                </c:pt>
                <c:pt idx="3487">
                  <c:v>28310</c:v>
                </c:pt>
                <c:pt idx="3488">
                  <c:v>28200</c:v>
                </c:pt>
                <c:pt idx="3489">
                  <c:v>27920</c:v>
                </c:pt>
                <c:pt idx="3490">
                  <c:v>26960</c:v>
                </c:pt>
                <c:pt idx="3491">
                  <c:v>26270</c:v>
                </c:pt>
                <c:pt idx="3492">
                  <c:v>22005</c:v>
                </c:pt>
                <c:pt idx="3493">
                  <c:v>27850</c:v>
                </c:pt>
                <c:pt idx="3494">
                  <c:v>27790</c:v>
                </c:pt>
                <c:pt idx="3495">
                  <c:v>19340</c:v>
                </c:pt>
                <c:pt idx="3496">
                  <c:v>17400</c:v>
                </c:pt>
                <c:pt idx="3497">
                  <c:v>20990</c:v>
                </c:pt>
                <c:pt idx="3498">
                  <c:v>20525</c:v>
                </c:pt>
                <c:pt idx="3499">
                  <c:v>20390</c:v>
                </c:pt>
                <c:pt idx="3500">
                  <c:v>19790</c:v>
                </c:pt>
                <c:pt idx="3501">
                  <c:v>19390</c:v>
                </c:pt>
                <c:pt idx="3502">
                  <c:v>18550</c:v>
                </c:pt>
                <c:pt idx="3503">
                  <c:v>2000</c:v>
                </c:pt>
                <c:pt idx="3504">
                  <c:v>2000</c:v>
                </c:pt>
                <c:pt idx="3505">
                  <c:v>2000</c:v>
                </c:pt>
                <c:pt idx="3506">
                  <c:v>2000</c:v>
                </c:pt>
                <c:pt idx="3507">
                  <c:v>2000</c:v>
                </c:pt>
                <c:pt idx="3508">
                  <c:v>2000</c:v>
                </c:pt>
                <c:pt idx="3509">
                  <c:v>2000</c:v>
                </c:pt>
                <c:pt idx="3510">
                  <c:v>2000</c:v>
                </c:pt>
                <c:pt idx="3511">
                  <c:v>82500</c:v>
                </c:pt>
                <c:pt idx="3512">
                  <c:v>78000</c:v>
                </c:pt>
                <c:pt idx="3513">
                  <c:v>74000</c:v>
                </c:pt>
                <c:pt idx="3514">
                  <c:v>55070</c:v>
                </c:pt>
                <c:pt idx="3515">
                  <c:v>48600</c:v>
                </c:pt>
                <c:pt idx="3516">
                  <c:v>35540</c:v>
                </c:pt>
                <c:pt idx="3517">
                  <c:v>35440</c:v>
                </c:pt>
                <c:pt idx="3518">
                  <c:v>30435</c:v>
                </c:pt>
                <c:pt idx="3519">
                  <c:v>30285</c:v>
                </c:pt>
                <c:pt idx="3520">
                  <c:v>39900</c:v>
                </c:pt>
                <c:pt idx="3521">
                  <c:v>34405</c:v>
                </c:pt>
                <c:pt idx="3522">
                  <c:v>29485</c:v>
                </c:pt>
                <c:pt idx="3523">
                  <c:v>27055</c:v>
                </c:pt>
                <c:pt idx="3524">
                  <c:v>25995</c:v>
                </c:pt>
                <c:pt idx="3525">
                  <c:v>25795</c:v>
                </c:pt>
                <c:pt idx="3526">
                  <c:v>25695</c:v>
                </c:pt>
                <c:pt idx="3527">
                  <c:v>23995</c:v>
                </c:pt>
                <c:pt idx="3528">
                  <c:v>34340</c:v>
                </c:pt>
                <c:pt idx="3529">
                  <c:v>30250</c:v>
                </c:pt>
                <c:pt idx="3530">
                  <c:v>22625</c:v>
                </c:pt>
                <c:pt idx="3531">
                  <c:v>21015</c:v>
                </c:pt>
                <c:pt idx="3532">
                  <c:v>20830</c:v>
                </c:pt>
                <c:pt idx="3533">
                  <c:v>20330</c:v>
                </c:pt>
                <c:pt idx="3534">
                  <c:v>31790</c:v>
                </c:pt>
                <c:pt idx="3535">
                  <c:v>30360</c:v>
                </c:pt>
                <c:pt idx="3536">
                  <c:v>22280</c:v>
                </c:pt>
                <c:pt idx="3537">
                  <c:v>2000</c:v>
                </c:pt>
                <c:pt idx="3538">
                  <c:v>2000</c:v>
                </c:pt>
                <c:pt idx="3539">
                  <c:v>2000</c:v>
                </c:pt>
                <c:pt idx="3540">
                  <c:v>2000</c:v>
                </c:pt>
                <c:pt idx="3541">
                  <c:v>2000</c:v>
                </c:pt>
                <c:pt idx="3542">
                  <c:v>2000</c:v>
                </c:pt>
                <c:pt idx="3543">
                  <c:v>2000</c:v>
                </c:pt>
                <c:pt idx="3544">
                  <c:v>2000</c:v>
                </c:pt>
                <c:pt idx="3545">
                  <c:v>91500</c:v>
                </c:pt>
                <c:pt idx="3546">
                  <c:v>90500</c:v>
                </c:pt>
                <c:pt idx="3547">
                  <c:v>61770</c:v>
                </c:pt>
                <c:pt idx="3548">
                  <c:v>57370</c:v>
                </c:pt>
                <c:pt idx="3549">
                  <c:v>52970</c:v>
                </c:pt>
                <c:pt idx="3550">
                  <c:v>38750</c:v>
                </c:pt>
                <c:pt idx="3551">
                  <c:v>38000</c:v>
                </c:pt>
                <c:pt idx="3552">
                  <c:v>31785</c:v>
                </c:pt>
                <c:pt idx="3553">
                  <c:v>30825</c:v>
                </c:pt>
                <c:pt idx="3554">
                  <c:v>29905</c:v>
                </c:pt>
                <c:pt idx="3555">
                  <c:v>29370</c:v>
                </c:pt>
                <c:pt idx="3556">
                  <c:v>37115</c:v>
                </c:pt>
                <c:pt idx="3557">
                  <c:v>34975</c:v>
                </c:pt>
                <c:pt idx="3558">
                  <c:v>32395</c:v>
                </c:pt>
                <c:pt idx="3559">
                  <c:v>20320</c:v>
                </c:pt>
                <c:pt idx="3560">
                  <c:v>19695</c:v>
                </c:pt>
                <c:pt idx="3561">
                  <c:v>74145</c:v>
                </c:pt>
                <c:pt idx="3562">
                  <c:v>73450</c:v>
                </c:pt>
                <c:pt idx="3563">
                  <c:v>70145</c:v>
                </c:pt>
                <c:pt idx="3564">
                  <c:v>69450</c:v>
                </c:pt>
                <c:pt idx="3565">
                  <c:v>68855</c:v>
                </c:pt>
                <c:pt idx="3566">
                  <c:v>68160</c:v>
                </c:pt>
                <c:pt idx="3567">
                  <c:v>64855</c:v>
                </c:pt>
                <c:pt idx="3568">
                  <c:v>64400</c:v>
                </c:pt>
                <c:pt idx="3569">
                  <c:v>64160</c:v>
                </c:pt>
                <c:pt idx="3570">
                  <c:v>64000</c:v>
                </c:pt>
                <c:pt idx="3571">
                  <c:v>60400</c:v>
                </c:pt>
                <c:pt idx="3572">
                  <c:v>60000</c:v>
                </c:pt>
                <c:pt idx="3573">
                  <c:v>69145</c:v>
                </c:pt>
                <c:pt idx="3574">
                  <c:v>68450</c:v>
                </c:pt>
                <c:pt idx="3575">
                  <c:v>65145</c:v>
                </c:pt>
                <c:pt idx="3576">
                  <c:v>64450</c:v>
                </c:pt>
                <c:pt idx="3577">
                  <c:v>63855</c:v>
                </c:pt>
                <c:pt idx="3578">
                  <c:v>63160</c:v>
                </c:pt>
                <c:pt idx="3579">
                  <c:v>62000</c:v>
                </c:pt>
                <c:pt idx="3580">
                  <c:v>59855</c:v>
                </c:pt>
                <c:pt idx="3581">
                  <c:v>59400</c:v>
                </c:pt>
                <c:pt idx="3582">
                  <c:v>59160</c:v>
                </c:pt>
                <c:pt idx="3583">
                  <c:v>59000</c:v>
                </c:pt>
                <c:pt idx="3584">
                  <c:v>58000</c:v>
                </c:pt>
                <c:pt idx="3585">
                  <c:v>57000</c:v>
                </c:pt>
                <c:pt idx="3586">
                  <c:v>55400</c:v>
                </c:pt>
                <c:pt idx="3587">
                  <c:v>55000</c:v>
                </c:pt>
                <c:pt idx="3588">
                  <c:v>53000</c:v>
                </c:pt>
                <c:pt idx="3589">
                  <c:v>20050</c:v>
                </c:pt>
                <c:pt idx="3590">
                  <c:v>47620</c:v>
                </c:pt>
                <c:pt idx="3591">
                  <c:v>56495</c:v>
                </c:pt>
                <c:pt idx="3592">
                  <c:v>53035</c:v>
                </c:pt>
                <c:pt idx="3593">
                  <c:v>57045</c:v>
                </c:pt>
                <c:pt idx="3594">
                  <c:v>53635</c:v>
                </c:pt>
                <c:pt idx="3595">
                  <c:v>49020</c:v>
                </c:pt>
                <c:pt idx="3596">
                  <c:v>50485</c:v>
                </c:pt>
                <c:pt idx="3597">
                  <c:v>50340</c:v>
                </c:pt>
                <c:pt idx="3598">
                  <c:v>49790</c:v>
                </c:pt>
                <c:pt idx="3599">
                  <c:v>47870</c:v>
                </c:pt>
                <c:pt idx="3600">
                  <c:v>47850</c:v>
                </c:pt>
                <c:pt idx="3601">
                  <c:v>47300</c:v>
                </c:pt>
                <c:pt idx="3602">
                  <c:v>52050</c:v>
                </c:pt>
                <c:pt idx="3603">
                  <c:v>45400</c:v>
                </c:pt>
                <c:pt idx="3604">
                  <c:v>53450</c:v>
                </c:pt>
                <c:pt idx="3605">
                  <c:v>46800</c:v>
                </c:pt>
                <c:pt idx="3606">
                  <c:v>31300</c:v>
                </c:pt>
                <c:pt idx="3607">
                  <c:v>31175</c:v>
                </c:pt>
                <c:pt idx="3608">
                  <c:v>27550</c:v>
                </c:pt>
                <c:pt idx="3609">
                  <c:v>27300</c:v>
                </c:pt>
                <c:pt idx="3610">
                  <c:v>51400</c:v>
                </c:pt>
                <c:pt idx="3611">
                  <c:v>47000</c:v>
                </c:pt>
                <c:pt idx="3612">
                  <c:v>44000</c:v>
                </c:pt>
                <c:pt idx="3613">
                  <c:v>33795</c:v>
                </c:pt>
                <c:pt idx="3614">
                  <c:v>33095</c:v>
                </c:pt>
                <c:pt idx="3615">
                  <c:v>29195</c:v>
                </c:pt>
                <c:pt idx="3616">
                  <c:v>28495</c:v>
                </c:pt>
                <c:pt idx="3617">
                  <c:v>20555</c:v>
                </c:pt>
                <c:pt idx="3618">
                  <c:v>20150</c:v>
                </c:pt>
                <c:pt idx="3619">
                  <c:v>20150</c:v>
                </c:pt>
                <c:pt idx="3620">
                  <c:v>25995</c:v>
                </c:pt>
                <c:pt idx="3621">
                  <c:v>24195</c:v>
                </c:pt>
                <c:pt idx="3622">
                  <c:v>23995</c:v>
                </c:pt>
                <c:pt idx="3623">
                  <c:v>23595</c:v>
                </c:pt>
                <c:pt idx="3624">
                  <c:v>22695</c:v>
                </c:pt>
                <c:pt idx="3625">
                  <c:v>22495</c:v>
                </c:pt>
                <c:pt idx="3626">
                  <c:v>21295</c:v>
                </c:pt>
                <c:pt idx="3627">
                  <c:v>21295</c:v>
                </c:pt>
                <c:pt idx="3628">
                  <c:v>49900</c:v>
                </c:pt>
                <c:pt idx="3629">
                  <c:v>39150</c:v>
                </c:pt>
                <c:pt idx="3630">
                  <c:v>38950</c:v>
                </c:pt>
                <c:pt idx="3631">
                  <c:v>37185</c:v>
                </c:pt>
                <c:pt idx="3632">
                  <c:v>37065</c:v>
                </c:pt>
                <c:pt idx="3633">
                  <c:v>36580</c:v>
                </c:pt>
                <c:pt idx="3634">
                  <c:v>36485</c:v>
                </c:pt>
                <c:pt idx="3635">
                  <c:v>36365</c:v>
                </c:pt>
                <c:pt idx="3636">
                  <c:v>35085</c:v>
                </c:pt>
                <c:pt idx="3637">
                  <c:v>34965</c:v>
                </c:pt>
                <c:pt idx="3638">
                  <c:v>34480</c:v>
                </c:pt>
                <c:pt idx="3639">
                  <c:v>40170</c:v>
                </c:pt>
                <c:pt idx="3640">
                  <c:v>35970</c:v>
                </c:pt>
                <c:pt idx="3641">
                  <c:v>31520</c:v>
                </c:pt>
                <c:pt idx="3642">
                  <c:v>44300</c:v>
                </c:pt>
                <c:pt idx="3643">
                  <c:v>40400</c:v>
                </c:pt>
                <c:pt idx="3644">
                  <c:v>39650</c:v>
                </c:pt>
                <c:pt idx="3645">
                  <c:v>35950</c:v>
                </c:pt>
                <c:pt idx="3646">
                  <c:v>35950</c:v>
                </c:pt>
                <c:pt idx="3647">
                  <c:v>24450</c:v>
                </c:pt>
                <c:pt idx="3648">
                  <c:v>7398</c:v>
                </c:pt>
                <c:pt idx="3649">
                  <c:v>24810</c:v>
                </c:pt>
                <c:pt idx="3650">
                  <c:v>23035</c:v>
                </c:pt>
                <c:pt idx="3651">
                  <c:v>22935</c:v>
                </c:pt>
                <c:pt idx="3652">
                  <c:v>36150</c:v>
                </c:pt>
                <c:pt idx="3653">
                  <c:v>33230</c:v>
                </c:pt>
                <c:pt idx="3654">
                  <c:v>31385</c:v>
                </c:pt>
                <c:pt idx="3655">
                  <c:v>28230</c:v>
                </c:pt>
                <c:pt idx="3656">
                  <c:v>26310</c:v>
                </c:pt>
                <c:pt idx="3657">
                  <c:v>20405</c:v>
                </c:pt>
                <c:pt idx="3658">
                  <c:v>19730</c:v>
                </c:pt>
                <c:pt idx="3659">
                  <c:v>25495</c:v>
                </c:pt>
                <c:pt idx="3660">
                  <c:v>22600</c:v>
                </c:pt>
                <c:pt idx="3661">
                  <c:v>22595</c:v>
                </c:pt>
                <c:pt idx="3662">
                  <c:v>22300</c:v>
                </c:pt>
                <c:pt idx="3663">
                  <c:v>3652</c:v>
                </c:pt>
                <c:pt idx="3664">
                  <c:v>3622</c:v>
                </c:pt>
                <c:pt idx="3665">
                  <c:v>3381</c:v>
                </c:pt>
                <c:pt idx="3666">
                  <c:v>3355</c:v>
                </c:pt>
                <c:pt idx="3667">
                  <c:v>23970</c:v>
                </c:pt>
                <c:pt idx="3668">
                  <c:v>23720</c:v>
                </c:pt>
                <c:pt idx="3669">
                  <c:v>20420</c:v>
                </c:pt>
                <c:pt idx="3670">
                  <c:v>20160</c:v>
                </c:pt>
                <c:pt idx="3671">
                  <c:v>19685</c:v>
                </c:pt>
                <c:pt idx="3672">
                  <c:v>19210</c:v>
                </c:pt>
                <c:pt idx="3673">
                  <c:v>18070</c:v>
                </c:pt>
                <c:pt idx="3674">
                  <c:v>17920</c:v>
                </c:pt>
                <c:pt idx="3675">
                  <c:v>17920</c:v>
                </c:pt>
                <c:pt idx="3676">
                  <c:v>17120</c:v>
                </c:pt>
                <c:pt idx="3677">
                  <c:v>16970</c:v>
                </c:pt>
                <c:pt idx="3678">
                  <c:v>16970</c:v>
                </c:pt>
                <c:pt idx="3679">
                  <c:v>24670</c:v>
                </c:pt>
                <c:pt idx="3680">
                  <c:v>24470</c:v>
                </c:pt>
                <c:pt idx="3681">
                  <c:v>22270</c:v>
                </c:pt>
                <c:pt idx="3682">
                  <c:v>22070</c:v>
                </c:pt>
                <c:pt idx="3683">
                  <c:v>21140</c:v>
                </c:pt>
                <c:pt idx="3684">
                  <c:v>20940</c:v>
                </c:pt>
                <c:pt idx="3685">
                  <c:v>16349</c:v>
                </c:pt>
                <c:pt idx="3686">
                  <c:v>16199</c:v>
                </c:pt>
                <c:pt idx="3687">
                  <c:v>16199</c:v>
                </c:pt>
                <c:pt idx="3688">
                  <c:v>16049</c:v>
                </c:pt>
                <c:pt idx="3689">
                  <c:v>15999</c:v>
                </c:pt>
                <c:pt idx="3690">
                  <c:v>15949</c:v>
                </c:pt>
                <c:pt idx="3691">
                  <c:v>15649</c:v>
                </c:pt>
                <c:pt idx="3692">
                  <c:v>15499</c:v>
                </c:pt>
                <c:pt idx="3693">
                  <c:v>15449</c:v>
                </c:pt>
                <c:pt idx="3694">
                  <c:v>15299</c:v>
                </c:pt>
                <c:pt idx="3695">
                  <c:v>15299</c:v>
                </c:pt>
                <c:pt idx="3696">
                  <c:v>15149</c:v>
                </c:pt>
                <c:pt idx="3697">
                  <c:v>15099</c:v>
                </c:pt>
                <c:pt idx="3698">
                  <c:v>14999</c:v>
                </c:pt>
                <c:pt idx="3699">
                  <c:v>14599</c:v>
                </c:pt>
                <c:pt idx="3700">
                  <c:v>14349</c:v>
                </c:pt>
                <c:pt idx="3701">
                  <c:v>14299</c:v>
                </c:pt>
                <c:pt idx="3702">
                  <c:v>14099</c:v>
                </c:pt>
                <c:pt idx="3703">
                  <c:v>13449</c:v>
                </c:pt>
                <c:pt idx="3704">
                  <c:v>21600</c:v>
                </c:pt>
                <c:pt idx="3705">
                  <c:v>21050</c:v>
                </c:pt>
                <c:pt idx="3706">
                  <c:v>20200</c:v>
                </c:pt>
                <c:pt idx="3707">
                  <c:v>19400</c:v>
                </c:pt>
                <c:pt idx="3708">
                  <c:v>18020</c:v>
                </c:pt>
                <c:pt idx="3709">
                  <c:v>3222</c:v>
                </c:pt>
                <c:pt idx="3710">
                  <c:v>3130</c:v>
                </c:pt>
                <c:pt idx="3711">
                  <c:v>3086</c:v>
                </c:pt>
                <c:pt idx="3712">
                  <c:v>3012</c:v>
                </c:pt>
                <c:pt idx="3713">
                  <c:v>16895</c:v>
                </c:pt>
                <c:pt idx="3714">
                  <c:v>16455</c:v>
                </c:pt>
                <c:pt idx="3715">
                  <c:v>16140</c:v>
                </c:pt>
                <c:pt idx="3716">
                  <c:v>15700</c:v>
                </c:pt>
                <c:pt idx="3717">
                  <c:v>15535</c:v>
                </c:pt>
                <c:pt idx="3718">
                  <c:v>15415</c:v>
                </c:pt>
                <c:pt idx="3719">
                  <c:v>14975</c:v>
                </c:pt>
                <c:pt idx="3720">
                  <c:v>13885</c:v>
                </c:pt>
                <c:pt idx="3721">
                  <c:v>13680</c:v>
                </c:pt>
                <c:pt idx="3722">
                  <c:v>13075</c:v>
                </c:pt>
                <c:pt idx="3723">
                  <c:v>12445</c:v>
                </c:pt>
                <c:pt idx="3724">
                  <c:v>10845</c:v>
                </c:pt>
                <c:pt idx="3725">
                  <c:v>2000</c:v>
                </c:pt>
                <c:pt idx="3726">
                  <c:v>2000</c:v>
                </c:pt>
                <c:pt idx="3727">
                  <c:v>2000</c:v>
                </c:pt>
                <c:pt idx="3728">
                  <c:v>2000</c:v>
                </c:pt>
                <c:pt idx="3729">
                  <c:v>30850</c:v>
                </c:pt>
                <c:pt idx="3730">
                  <c:v>26850</c:v>
                </c:pt>
                <c:pt idx="3731">
                  <c:v>53900</c:v>
                </c:pt>
                <c:pt idx="3732">
                  <c:v>48400</c:v>
                </c:pt>
                <c:pt idx="3733">
                  <c:v>42900</c:v>
                </c:pt>
                <c:pt idx="3734">
                  <c:v>29995</c:v>
                </c:pt>
                <c:pt idx="3735">
                  <c:v>28495</c:v>
                </c:pt>
                <c:pt idx="3736">
                  <c:v>26295</c:v>
                </c:pt>
                <c:pt idx="3737">
                  <c:v>40780</c:v>
                </c:pt>
                <c:pt idx="3738">
                  <c:v>40780</c:v>
                </c:pt>
                <c:pt idx="3739">
                  <c:v>40600</c:v>
                </c:pt>
                <c:pt idx="3740">
                  <c:v>39180</c:v>
                </c:pt>
                <c:pt idx="3741">
                  <c:v>39180</c:v>
                </c:pt>
                <c:pt idx="3742">
                  <c:v>39000</c:v>
                </c:pt>
                <c:pt idx="3743">
                  <c:v>38730</c:v>
                </c:pt>
                <c:pt idx="3744">
                  <c:v>38730</c:v>
                </c:pt>
                <c:pt idx="3745">
                  <c:v>38550</c:v>
                </c:pt>
                <c:pt idx="3746">
                  <c:v>37130</c:v>
                </c:pt>
                <c:pt idx="3747">
                  <c:v>37130</c:v>
                </c:pt>
                <c:pt idx="3748">
                  <c:v>36950</c:v>
                </c:pt>
                <c:pt idx="3749">
                  <c:v>34400</c:v>
                </c:pt>
                <c:pt idx="3750">
                  <c:v>34400</c:v>
                </c:pt>
                <c:pt idx="3751">
                  <c:v>34220</c:v>
                </c:pt>
                <c:pt idx="3752">
                  <c:v>32800</c:v>
                </c:pt>
                <c:pt idx="3753">
                  <c:v>32800</c:v>
                </c:pt>
                <c:pt idx="3754">
                  <c:v>32620</c:v>
                </c:pt>
                <c:pt idx="3755">
                  <c:v>31340</c:v>
                </c:pt>
                <c:pt idx="3756">
                  <c:v>31340</c:v>
                </c:pt>
                <c:pt idx="3757">
                  <c:v>31160</c:v>
                </c:pt>
                <c:pt idx="3758">
                  <c:v>29740</c:v>
                </c:pt>
                <c:pt idx="3759">
                  <c:v>29740</c:v>
                </c:pt>
                <c:pt idx="3760">
                  <c:v>29560</c:v>
                </c:pt>
                <c:pt idx="3761">
                  <c:v>41150</c:v>
                </c:pt>
                <c:pt idx="3762">
                  <c:v>40950</c:v>
                </c:pt>
                <c:pt idx="3763">
                  <c:v>45475</c:v>
                </c:pt>
                <c:pt idx="3764">
                  <c:v>41250</c:v>
                </c:pt>
                <c:pt idx="3765">
                  <c:v>40950</c:v>
                </c:pt>
                <c:pt idx="3766">
                  <c:v>40500</c:v>
                </c:pt>
                <c:pt idx="3767">
                  <c:v>39485</c:v>
                </c:pt>
                <c:pt idx="3768">
                  <c:v>39250</c:v>
                </c:pt>
                <c:pt idx="3769">
                  <c:v>38950</c:v>
                </c:pt>
                <c:pt idx="3770">
                  <c:v>38500</c:v>
                </c:pt>
                <c:pt idx="3771">
                  <c:v>35720</c:v>
                </c:pt>
                <c:pt idx="3772">
                  <c:v>32720</c:v>
                </c:pt>
                <c:pt idx="3773">
                  <c:v>37980</c:v>
                </c:pt>
                <c:pt idx="3774">
                  <c:v>35880</c:v>
                </c:pt>
                <c:pt idx="3775">
                  <c:v>49800</c:v>
                </c:pt>
                <c:pt idx="3776">
                  <c:v>44800</c:v>
                </c:pt>
                <c:pt idx="3777">
                  <c:v>44500</c:v>
                </c:pt>
                <c:pt idx="3778">
                  <c:v>42700</c:v>
                </c:pt>
                <c:pt idx="3779">
                  <c:v>42400</c:v>
                </c:pt>
                <c:pt idx="3780">
                  <c:v>43300</c:v>
                </c:pt>
                <c:pt idx="3781">
                  <c:v>40950</c:v>
                </c:pt>
                <c:pt idx="3782">
                  <c:v>26255</c:v>
                </c:pt>
                <c:pt idx="3783">
                  <c:v>23320</c:v>
                </c:pt>
                <c:pt idx="3784">
                  <c:v>39570</c:v>
                </c:pt>
                <c:pt idx="3785">
                  <c:v>37720</c:v>
                </c:pt>
                <c:pt idx="3786">
                  <c:v>26700</c:v>
                </c:pt>
                <c:pt idx="3787">
                  <c:v>25400</c:v>
                </c:pt>
                <c:pt idx="3788">
                  <c:v>26450</c:v>
                </c:pt>
                <c:pt idx="3789">
                  <c:v>25350</c:v>
                </c:pt>
                <c:pt idx="3790">
                  <c:v>25300</c:v>
                </c:pt>
                <c:pt idx="3791">
                  <c:v>23700</c:v>
                </c:pt>
                <c:pt idx="3792">
                  <c:v>22150</c:v>
                </c:pt>
                <c:pt idx="3793">
                  <c:v>21900</c:v>
                </c:pt>
                <c:pt idx="3794">
                  <c:v>25700</c:v>
                </c:pt>
                <c:pt idx="3795">
                  <c:v>25550</c:v>
                </c:pt>
                <c:pt idx="3796">
                  <c:v>23740</c:v>
                </c:pt>
                <c:pt idx="3797">
                  <c:v>23590</c:v>
                </c:pt>
                <c:pt idx="3798">
                  <c:v>22595</c:v>
                </c:pt>
                <c:pt idx="3799">
                  <c:v>22445</c:v>
                </c:pt>
                <c:pt idx="3800">
                  <c:v>32205</c:v>
                </c:pt>
                <c:pt idx="3801">
                  <c:v>29450</c:v>
                </c:pt>
                <c:pt idx="3802">
                  <c:v>29450</c:v>
                </c:pt>
                <c:pt idx="3803">
                  <c:v>28665</c:v>
                </c:pt>
                <c:pt idx="3804">
                  <c:v>28665</c:v>
                </c:pt>
                <c:pt idx="3805">
                  <c:v>27550</c:v>
                </c:pt>
                <c:pt idx="3806">
                  <c:v>27550</c:v>
                </c:pt>
                <c:pt idx="3807">
                  <c:v>26905</c:v>
                </c:pt>
                <c:pt idx="3808">
                  <c:v>26905</c:v>
                </c:pt>
                <c:pt idx="3809">
                  <c:v>2000</c:v>
                </c:pt>
                <c:pt idx="3810">
                  <c:v>32655</c:v>
                </c:pt>
                <c:pt idx="3811">
                  <c:v>30550</c:v>
                </c:pt>
                <c:pt idx="3812">
                  <c:v>30550</c:v>
                </c:pt>
                <c:pt idx="3813">
                  <c:v>29265</c:v>
                </c:pt>
                <c:pt idx="3814">
                  <c:v>29265</c:v>
                </c:pt>
                <c:pt idx="3815">
                  <c:v>28650</c:v>
                </c:pt>
                <c:pt idx="3816">
                  <c:v>28650</c:v>
                </c:pt>
                <c:pt idx="3817">
                  <c:v>27505</c:v>
                </c:pt>
                <c:pt idx="3818">
                  <c:v>27505</c:v>
                </c:pt>
                <c:pt idx="3819">
                  <c:v>26230</c:v>
                </c:pt>
                <c:pt idx="3820">
                  <c:v>25980</c:v>
                </c:pt>
                <c:pt idx="3821">
                  <c:v>20875</c:v>
                </c:pt>
                <c:pt idx="3822">
                  <c:v>20875</c:v>
                </c:pt>
                <c:pt idx="3823">
                  <c:v>20265</c:v>
                </c:pt>
                <c:pt idx="3824">
                  <c:v>19565</c:v>
                </c:pt>
                <c:pt idx="3825">
                  <c:v>19565</c:v>
                </c:pt>
                <c:pt idx="3826">
                  <c:v>17445</c:v>
                </c:pt>
                <c:pt idx="3827">
                  <c:v>16495</c:v>
                </c:pt>
                <c:pt idx="3828">
                  <c:v>24770</c:v>
                </c:pt>
                <c:pt idx="3829">
                  <c:v>22370</c:v>
                </c:pt>
                <c:pt idx="3830">
                  <c:v>21240</c:v>
                </c:pt>
                <c:pt idx="3831">
                  <c:v>20140</c:v>
                </c:pt>
                <c:pt idx="3832">
                  <c:v>19940</c:v>
                </c:pt>
                <c:pt idx="3833">
                  <c:v>22400</c:v>
                </c:pt>
                <c:pt idx="3834">
                  <c:v>21850</c:v>
                </c:pt>
                <c:pt idx="3835">
                  <c:v>21000</c:v>
                </c:pt>
                <c:pt idx="3836">
                  <c:v>20200</c:v>
                </c:pt>
                <c:pt idx="3837">
                  <c:v>2000</c:v>
                </c:pt>
                <c:pt idx="3838">
                  <c:v>16095</c:v>
                </c:pt>
                <c:pt idx="3839">
                  <c:v>2000</c:v>
                </c:pt>
                <c:pt idx="3840">
                  <c:v>22300</c:v>
                </c:pt>
                <c:pt idx="3841">
                  <c:v>22300</c:v>
                </c:pt>
                <c:pt idx="3842">
                  <c:v>20600</c:v>
                </c:pt>
                <c:pt idx="3843">
                  <c:v>20600</c:v>
                </c:pt>
                <c:pt idx="3844">
                  <c:v>19600</c:v>
                </c:pt>
                <c:pt idx="3845">
                  <c:v>19600</c:v>
                </c:pt>
                <c:pt idx="3846">
                  <c:v>2568</c:v>
                </c:pt>
                <c:pt idx="3847">
                  <c:v>2473</c:v>
                </c:pt>
                <c:pt idx="3848">
                  <c:v>200400</c:v>
                </c:pt>
                <c:pt idx="3849">
                  <c:v>188100</c:v>
                </c:pt>
                <c:pt idx="3850">
                  <c:v>122600</c:v>
                </c:pt>
                <c:pt idx="3851">
                  <c:v>122600</c:v>
                </c:pt>
                <c:pt idx="3852">
                  <c:v>115700</c:v>
                </c:pt>
                <c:pt idx="3853">
                  <c:v>110300</c:v>
                </c:pt>
                <c:pt idx="3854">
                  <c:v>103400</c:v>
                </c:pt>
                <c:pt idx="3855">
                  <c:v>86950</c:v>
                </c:pt>
                <c:pt idx="3856">
                  <c:v>68490</c:v>
                </c:pt>
                <c:pt idx="3857">
                  <c:v>65600</c:v>
                </c:pt>
                <c:pt idx="3858">
                  <c:v>64850</c:v>
                </c:pt>
                <c:pt idx="3859">
                  <c:v>57050</c:v>
                </c:pt>
                <c:pt idx="3860">
                  <c:v>56700</c:v>
                </c:pt>
                <c:pt idx="3861">
                  <c:v>55850</c:v>
                </c:pt>
                <c:pt idx="3862">
                  <c:v>64100</c:v>
                </c:pt>
                <c:pt idx="3863">
                  <c:v>63800</c:v>
                </c:pt>
                <c:pt idx="3864">
                  <c:v>63800</c:v>
                </c:pt>
                <c:pt idx="3865">
                  <c:v>43550</c:v>
                </c:pt>
                <c:pt idx="3866">
                  <c:v>63900</c:v>
                </c:pt>
                <c:pt idx="3867">
                  <c:v>63300</c:v>
                </c:pt>
                <c:pt idx="3868">
                  <c:v>62100</c:v>
                </c:pt>
                <c:pt idx="3869">
                  <c:v>50695</c:v>
                </c:pt>
                <c:pt idx="3870">
                  <c:v>55600</c:v>
                </c:pt>
                <c:pt idx="3871">
                  <c:v>54800</c:v>
                </c:pt>
                <c:pt idx="3872">
                  <c:v>51300</c:v>
                </c:pt>
                <c:pt idx="3873">
                  <c:v>47750</c:v>
                </c:pt>
                <c:pt idx="3874">
                  <c:v>47200</c:v>
                </c:pt>
                <c:pt idx="3875">
                  <c:v>44050</c:v>
                </c:pt>
                <c:pt idx="3876">
                  <c:v>43350</c:v>
                </c:pt>
                <c:pt idx="3877">
                  <c:v>39600</c:v>
                </c:pt>
                <c:pt idx="3878">
                  <c:v>39300</c:v>
                </c:pt>
                <c:pt idx="3879">
                  <c:v>36350</c:v>
                </c:pt>
                <c:pt idx="3880">
                  <c:v>41900</c:v>
                </c:pt>
                <c:pt idx="3881">
                  <c:v>34100</c:v>
                </c:pt>
                <c:pt idx="3882">
                  <c:v>54780</c:v>
                </c:pt>
                <c:pt idx="3883">
                  <c:v>48840</c:v>
                </c:pt>
                <c:pt idx="3884">
                  <c:v>46840</c:v>
                </c:pt>
                <c:pt idx="3885">
                  <c:v>44390</c:v>
                </c:pt>
                <c:pt idx="3886">
                  <c:v>42565</c:v>
                </c:pt>
                <c:pt idx="3887">
                  <c:v>38990</c:v>
                </c:pt>
                <c:pt idx="3888">
                  <c:v>31990</c:v>
                </c:pt>
                <c:pt idx="3889">
                  <c:v>36835</c:v>
                </c:pt>
                <c:pt idx="3890">
                  <c:v>35995</c:v>
                </c:pt>
                <c:pt idx="3891">
                  <c:v>33995</c:v>
                </c:pt>
                <c:pt idx="3892">
                  <c:v>29295</c:v>
                </c:pt>
                <c:pt idx="3893">
                  <c:v>42220</c:v>
                </c:pt>
                <c:pt idx="3894">
                  <c:v>40570</c:v>
                </c:pt>
                <c:pt idx="3895">
                  <c:v>39270</c:v>
                </c:pt>
                <c:pt idx="3896">
                  <c:v>36870</c:v>
                </c:pt>
                <c:pt idx="3897">
                  <c:v>35570</c:v>
                </c:pt>
                <c:pt idx="3898">
                  <c:v>38795</c:v>
                </c:pt>
                <c:pt idx="3899">
                  <c:v>35095</c:v>
                </c:pt>
                <c:pt idx="3900">
                  <c:v>46715</c:v>
                </c:pt>
                <c:pt idx="3901">
                  <c:v>44660</c:v>
                </c:pt>
                <c:pt idx="3902">
                  <c:v>41340</c:v>
                </c:pt>
                <c:pt idx="3903">
                  <c:v>37245</c:v>
                </c:pt>
                <c:pt idx="3904">
                  <c:v>31700</c:v>
                </c:pt>
                <c:pt idx="3905">
                  <c:v>31640</c:v>
                </c:pt>
                <c:pt idx="3906">
                  <c:v>29595</c:v>
                </c:pt>
                <c:pt idx="3907">
                  <c:v>44850</c:v>
                </c:pt>
                <c:pt idx="3908">
                  <c:v>44650</c:v>
                </c:pt>
                <c:pt idx="3909">
                  <c:v>43700</c:v>
                </c:pt>
                <c:pt idx="3910">
                  <c:v>41200</c:v>
                </c:pt>
                <c:pt idx="3911">
                  <c:v>41000</c:v>
                </c:pt>
                <c:pt idx="3912">
                  <c:v>49560</c:v>
                </c:pt>
                <c:pt idx="3913">
                  <c:v>41400</c:v>
                </c:pt>
                <c:pt idx="3914">
                  <c:v>38650</c:v>
                </c:pt>
                <c:pt idx="3915">
                  <c:v>37595</c:v>
                </c:pt>
                <c:pt idx="3916">
                  <c:v>37595</c:v>
                </c:pt>
                <c:pt idx="3917">
                  <c:v>36900</c:v>
                </c:pt>
                <c:pt idx="3918">
                  <c:v>33785</c:v>
                </c:pt>
                <c:pt idx="3919">
                  <c:v>33495</c:v>
                </c:pt>
                <c:pt idx="3920">
                  <c:v>30695</c:v>
                </c:pt>
                <c:pt idx="3921">
                  <c:v>30095</c:v>
                </c:pt>
                <c:pt idx="3922">
                  <c:v>57700</c:v>
                </c:pt>
                <c:pt idx="3923">
                  <c:v>51790</c:v>
                </c:pt>
                <c:pt idx="3924">
                  <c:v>51270</c:v>
                </c:pt>
                <c:pt idx="3925">
                  <c:v>51100</c:v>
                </c:pt>
                <c:pt idx="3926">
                  <c:v>45550</c:v>
                </c:pt>
                <c:pt idx="3927">
                  <c:v>45250</c:v>
                </c:pt>
                <c:pt idx="3928">
                  <c:v>44700</c:v>
                </c:pt>
                <c:pt idx="3929">
                  <c:v>28195</c:v>
                </c:pt>
                <c:pt idx="3930">
                  <c:v>42750</c:v>
                </c:pt>
                <c:pt idx="3931">
                  <c:v>42200</c:v>
                </c:pt>
                <c:pt idx="3932">
                  <c:v>40900</c:v>
                </c:pt>
                <c:pt idx="3933">
                  <c:v>39300</c:v>
                </c:pt>
                <c:pt idx="3934">
                  <c:v>23670</c:v>
                </c:pt>
                <c:pt idx="3935">
                  <c:v>23845</c:v>
                </c:pt>
                <c:pt idx="3936">
                  <c:v>23465</c:v>
                </c:pt>
                <c:pt idx="3937">
                  <c:v>20165</c:v>
                </c:pt>
                <c:pt idx="3938">
                  <c:v>19565</c:v>
                </c:pt>
                <c:pt idx="3939">
                  <c:v>41300</c:v>
                </c:pt>
                <c:pt idx="3940">
                  <c:v>40700</c:v>
                </c:pt>
                <c:pt idx="3941">
                  <c:v>39200</c:v>
                </c:pt>
                <c:pt idx="3942">
                  <c:v>38500</c:v>
                </c:pt>
                <c:pt idx="3943">
                  <c:v>36600</c:v>
                </c:pt>
                <c:pt idx="3944">
                  <c:v>35800</c:v>
                </c:pt>
                <c:pt idx="3945">
                  <c:v>34600</c:v>
                </c:pt>
                <c:pt idx="3946">
                  <c:v>34500</c:v>
                </c:pt>
                <c:pt idx="3947">
                  <c:v>33900</c:v>
                </c:pt>
                <c:pt idx="3948">
                  <c:v>31800</c:v>
                </c:pt>
                <c:pt idx="3949">
                  <c:v>24610</c:v>
                </c:pt>
                <c:pt idx="3950">
                  <c:v>21465</c:v>
                </c:pt>
                <c:pt idx="3951">
                  <c:v>20965</c:v>
                </c:pt>
                <c:pt idx="3952">
                  <c:v>36025</c:v>
                </c:pt>
                <c:pt idx="3953">
                  <c:v>32670</c:v>
                </c:pt>
                <c:pt idx="3954">
                  <c:v>31790</c:v>
                </c:pt>
                <c:pt idx="3955">
                  <c:v>30550</c:v>
                </c:pt>
                <c:pt idx="3956">
                  <c:v>29050</c:v>
                </c:pt>
                <c:pt idx="3957">
                  <c:v>28500</c:v>
                </c:pt>
                <c:pt idx="3958">
                  <c:v>27260</c:v>
                </c:pt>
                <c:pt idx="3959">
                  <c:v>29615</c:v>
                </c:pt>
                <c:pt idx="3960">
                  <c:v>29505</c:v>
                </c:pt>
                <c:pt idx="3961">
                  <c:v>29495</c:v>
                </c:pt>
                <c:pt idx="3962">
                  <c:v>25985</c:v>
                </c:pt>
                <c:pt idx="3963">
                  <c:v>25975</c:v>
                </c:pt>
                <c:pt idx="3964">
                  <c:v>25770</c:v>
                </c:pt>
                <c:pt idx="3965">
                  <c:v>25155</c:v>
                </c:pt>
                <c:pt idx="3966">
                  <c:v>25145</c:v>
                </c:pt>
                <c:pt idx="3967">
                  <c:v>24940</c:v>
                </c:pt>
                <c:pt idx="3968">
                  <c:v>24370</c:v>
                </c:pt>
                <c:pt idx="3969">
                  <c:v>24360</c:v>
                </c:pt>
                <c:pt idx="3970">
                  <c:v>24155</c:v>
                </c:pt>
                <c:pt idx="3971">
                  <c:v>24620</c:v>
                </c:pt>
                <c:pt idx="3972">
                  <c:v>22935</c:v>
                </c:pt>
                <c:pt idx="3973">
                  <c:v>21790</c:v>
                </c:pt>
                <c:pt idx="3974">
                  <c:v>29300</c:v>
                </c:pt>
                <c:pt idx="3975">
                  <c:v>29185</c:v>
                </c:pt>
                <c:pt idx="3976">
                  <c:v>26825</c:v>
                </c:pt>
                <c:pt idx="3977">
                  <c:v>26710</c:v>
                </c:pt>
                <c:pt idx="3978">
                  <c:v>25300</c:v>
                </c:pt>
                <c:pt idx="3979">
                  <c:v>25185</c:v>
                </c:pt>
                <c:pt idx="3980">
                  <c:v>24825</c:v>
                </c:pt>
                <c:pt idx="3981">
                  <c:v>24710</c:v>
                </c:pt>
                <c:pt idx="3982">
                  <c:v>24699</c:v>
                </c:pt>
                <c:pt idx="3983">
                  <c:v>24699</c:v>
                </c:pt>
                <c:pt idx="3984">
                  <c:v>20699</c:v>
                </c:pt>
                <c:pt idx="3985">
                  <c:v>20499</c:v>
                </c:pt>
                <c:pt idx="3986">
                  <c:v>19999</c:v>
                </c:pt>
                <c:pt idx="3987">
                  <c:v>19499</c:v>
                </c:pt>
                <c:pt idx="3988">
                  <c:v>18999</c:v>
                </c:pt>
                <c:pt idx="3989">
                  <c:v>26390</c:v>
                </c:pt>
                <c:pt idx="3990">
                  <c:v>22795</c:v>
                </c:pt>
                <c:pt idx="3991">
                  <c:v>22490</c:v>
                </c:pt>
                <c:pt idx="3992">
                  <c:v>21990</c:v>
                </c:pt>
                <c:pt idx="3993">
                  <c:v>21700</c:v>
                </c:pt>
                <c:pt idx="3994">
                  <c:v>2000</c:v>
                </c:pt>
                <c:pt idx="3995">
                  <c:v>2000</c:v>
                </c:pt>
                <c:pt idx="3996">
                  <c:v>27390</c:v>
                </c:pt>
                <c:pt idx="3997">
                  <c:v>26990</c:v>
                </c:pt>
                <c:pt idx="3998">
                  <c:v>26390</c:v>
                </c:pt>
                <c:pt idx="3999">
                  <c:v>25990</c:v>
                </c:pt>
                <c:pt idx="4000">
                  <c:v>25740</c:v>
                </c:pt>
                <c:pt idx="4001">
                  <c:v>24315</c:v>
                </c:pt>
                <c:pt idx="4002">
                  <c:v>23240</c:v>
                </c:pt>
                <c:pt idx="4003">
                  <c:v>18690</c:v>
                </c:pt>
                <c:pt idx="4004">
                  <c:v>18290</c:v>
                </c:pt>
                <c:pt idx="4005">
                  <c:v>17475</c:v>
                </c:pt>
                <c:pt idx="4006">
                  <c:v>24895</c:v>
                </c:pt>
                <c:pt idx="4007">
                  <c:v>22195</c:v>
                </c:pt>
                <c:pt idx="4008">
                  <c:v>2073</c:v>
                </c:pt>
                <c:pt idx="4009">
                  <c:v>2000</c:v>
                </c:pt>
                <c:pt idx="4010">
                  <c:v>2000</c:v>
                </c:pt>
                <c:pt idx="4011">
                  <c:v>17270</c:v>
                </c:pt>
                <c:pt idx="4012">
                  <c:v>16695</c:v>
                </c:pt>
                <c:pt idx="4013">
                  <c:v>14989</c:v>
                </c:pt>
                <c:pt idx="4014">
                  <c:v>14949</c:v>
                </c:pt>
                <c:pt idx="4015">
                  <c:v>14499</c:v>
                </c:pt>
                <c:pt idx="4016">
                  <c:v>14489</c:v>
                </c:pt>
                <c:pt idx="4017">
                  <c:v>14349</c:v>
                </c:pt>
                <c:pt idx="4018">
                  <c:v>14339</c:v>
                </c:pt>
                <c:pt idx="4019">
                  <c:v>14099</c:v>
                </c:pt>
                <c:pt idx="4020">
                  <c:v>13999</c:v>
                </c:pt>
                <c:pt idx="4021">
                  <c:v>13839</c:v>
                </c:pt>
                <c:pt idx="4022">
                  <c:v>13599</c:v>
                </c:pt>
                <c:pt idx="4023">
                  <c:v>15399</c:v>
                </c:pt>
                <c:pt idx="4024">
                  <c:v>15099</c:v>
                </c:pt>
                <c:pt idx="4025">
                  <c:v>14249</c:v>
                </c:pt>
                <c:pt idx="4026">
                  <c:v>13799</c:v>
                </c:pt>
                <c:pt idx="4027">
                  <c:v>13299</c:v>
                </c:pt>
                <c:pt idx="4028">
                  <c:v>72600</c:v>
                </c:pt>
                <c:pt idx="4029">
                  <c:v>70850</c:v>
                </c:pt>
                <c:pt idx="4030">
                  <c:v>68925</c:v>
                </c:pt>
                <c:pt idx="4031">
                  <c:v>108600</c:v>
                </c:pt>
                <c:pt idx="4032">
                  <c:v>64685</c:v>
                </c:pt>
                <c:pt idx="4033">
                  <c:v>60285</c:v>
                </c:pt>
                <c:pt idx="4034">
                  <c:v>55285</c:v>
                </c:pt>
                <c:pt idx="4035">
                  <c:v>51945</c:v>
                </c:pt>
                <c:pt idx="4036">
                  <c:v>50675</c:v>
                </c:pt>
                <c:pt idx="4037">
                  <c:v>49210</c:v>
                </c:pt>
                <c:pt idx="4038">
                  <c:v>47750</c:v>
                </c:pt>
                <c:pt idx="4039">
                  <c:v>47155</c:v>
                </c:pt>
                <c:pt idx="4040">
                  <c:v>43340</c:v>
                </c:pt>
                <c:pt idx="4041">
                  <c:v>45400</c:v>
                </c:pt>
                <c:pt idx="4042">
                  <c:v>45150</c:v>
                </c:pt>
                <c:pt idx="4043">
                  <c:v>43800</c:v>
                </c:pt>
                <c:pt idx="4044">
                  <c:v>42700</c:v>
                </c:pt>
                <c:pt idx="4045">
                  <c:v>84500</c:v>
                </c:pt>
                <c:pt idx="4046">
                  <c:v>88100</c:v>
                </c:pt>
                <c:pt idx="4047">
                  <c:v>82800</c:v>
                </c:pt>
                <c:pt idx="4048">
                  <c:v>81000</c:v>
                </c:pt>
                <c:pt idx="4049">
                  <c:v>80600</c:v>
                </c:pt>
                <c:pt idx="4050">
                  <c:v>54115</c:v>
                </c:pt>
                <c:pt idx="4051">
                  <c:v>43010</c:v>
                </c:pt>
                <c:pt idx="4052">
                  <c:v>42790</c:v>
                </c:pt>
                <c:pt idx="4053">
                  <c:v>42780</c:v>
                </c:pt>
                <c:pt idx="4054">
                  <c:v>40870</c:v>
                </c:pt>
                <c:pt idx="4055">
                  <c:v>40065</c:v>
                </c:pt>
                <c:pt idx="4056">
                  <c:v>39615</c:v>
                </c:pt>
                <c:pt idx="4057">
                  <c:v>38850</c:v>
                </c:pt>
                <c:pt idx="4058">
                  <c:v>35645</c:v>
                </c:pt>
                <c:pt idx="4059">
                  <c:v>38850</c:v>
                </c:pt>
                <c:pt idx="4060">
                  <c:v>60900</c:v>
                </c:pt>
                <c:pt idx="4061">
                  <c:v>60700</c:v>
                </c:pt>
                <c:pt idx="4062">
                  <c:v>45100</c:v>
                </c:pt>
                <c:pt idx="4063">
                  <c:v>44400</c:v>
                </c:pt>
                <c:pt idx="4064">
                  <c:v>44300</c:v>
                </c:pt>
                <c:pt idx="4065">
                  <c:v>43950</c:v>
                </c:pt>
                <c:pt idx="4066">
                  <c:v>43900</c:v>
                </c:pt>
                <c:pt idx="4067">
                  <c:v>40650</c:v>
                </c:pt>
                <c:pt idx="4068">
                  <c:v>44090</c:v>
                </c:pt>
                <c:pt idx="4069">
                  <c:v>43800</c:v>
                </c:pt>
                <c:pt idx="4070">
                  <c:v>39300</c:v>
                </c:pt>
                <c:pt idx="4071">
                  <c:v>39300</c:v>
                </c:pt>
                <c:pt idx="4072">
                  <c:v>38200</c:v>
                </c:pt>
                <c:pt idx="4073">
                  <c:v>35990</c:v>
                </c:pt>
                <c:pt idx="4074">
                  <c:v>34900</c:v>
                </c:pt>
                <c:pt idx="4075">
                  <c:v>32990</c:v>
                </c:pt>
                <c:pt idx="4076">
                  <c:v>39275</c:v>
                </c:pt>
                <c:pt idx="4077">
                  <c:v>39150</c:v>
                </c:pt>
                <c:pt idx="4078">
                  <c:v>38650</c:v>
                </c:pt>
                <c:pt idx="4079">
                  <c:v>35550</c:v>
                </c:pt>
                <c:pt idx="4080">
                  <c:v>43520</c:v>
                </c:pt>
                <c:pt idx="4081">
                  <c:v>41870</c:v>
                </c:pt>
                <c:pt idx="4082">
                  <c:v>40570</c:v>
                </c:pt>
                <c:pt idx="4083">
                  <c:v>38170</c:v>
                </c:pt>
                <c:pt idx="4084">
                  <c:v>36870</c:v>
                </c:pt>
                <c:pt idx="4085">
                  <c:v>37390</c:v>
                </c:pt>
                <c:pt idx="4086">
                  <c:v>37240</c:v>
                </c:pt>
                <c:pt idx="4087">
                  <c:v>37090</c:v>
                </c:pt>
                <c:pt idx="4088">
                  <c:v>35290</c:v>
                </c:pt>
                <c:pt idx="4089">
                  <c:v>35140</c:v>
                </c:pt>
                <c:pt idx="4090">
                  <c:v>34990</c:v>
                </c:pt>
                <c:pt idx="4091">
                  <c:v>62070</c:v>
                </c:pt>
                <c:pt idx="4092">
                  <c:v>57670</c:v>
                </c:pt>
                <c:pt idx="4093">
                  <c:v>53270</c:v>
                </c:pt>
                <c:pt idx="4094">
                  <c:v>47345</c:v>
                </c:pt>
                <c:pt idx="4095">
                  <c:v>31750</c:v>
                </c:pt>
                <c:pt idx="4096">
                  <c:v>30375</c:v>
                </c:pt>
                <c:pt idx="4097">
                  <c:v>29485</c:v>
                </c:pt>
                <c:pt idx="4098">
                  <c:v>28135</c:v>
                </c:pt>
                <c:pt idx="4099">
                  <c:v>26515</c:v>
                </c:pt>
                <c:pt idx="4100">
                  <c:v>44875</c:v>
                </c:pt>
                <c:pt idx="4101">
                  <c:v>44600</c:v>
                </c:pt>
                <c:pt idx="4102">
                  <c:v>42305</c:v>
                </c:pt>
                <c:pt idx="4103">
                  <c:v>42030</c:v>
                </c:pt>
                <c:pt idx="4104">
                  <c:v>38050</c:v>
                </c:pt>
                <c:pt idx="4105">
                  <c:v>37775</c:v>
                </c:pt>
                <c:pt idx="4106">
                  <c:v>37650</c:v>
                </c:pt>
                <c:pt idx="4107">
                  <c:v>37375</c:v>
                </c:pt>
                <c:pt idx="4108">
                  <c:v>36050</c:v>
                </c:pt>
                <c:pt idx="4109">
                  <c:v>35775</c:v>
                </c:pt>
                <c:pt idx="4110">
                  <c:v>33500</c:v>
                </c:pt>
                <c:pt idx="4111">
                  <c:v>32550</c:v>
                </c:pt>
                <c:pt idx="4112">
                  <c:v>32275</c:v>
                </c:pt>
                <c:pt idx="4113">
                  <c:v>29400</c:v>
                </c:pt>
                <c:pt idx="4114">
                  <c:v>28975</c:v>
                </c:pt>
                <c:pt idx="4115">
                  <c:v>65400</c:v>
                </c:pt>
                <c:pt idx="4116">
                  <c:v>64900</c:v>
                </c:pt>
                <c:pt idx="4117">
                  <c:v>59900</c:v>
                </c:pt>
                <c:pt idx="4118">
                  <c:v>58900</c:v>
                </c:pt>
                <c:pt idx="4119">
                  <c:v>53400</c:v>
                </c:pt>
                <c:pt idx="4120">
                  <c:v>52900</c:v>
                </c:pt>
                <c:pt idx="4121">
                  <c:v>37200</c:v>
                </c:pt>
                <c:pt idx="4122">
                  <c:v>31500</c:v>
                </c:pt>
                <c:pt idx="4123">
                  <c:v>41200</c:v>
                </c:pt>
                <c:pt idx="4124">
                  <c:v>39950</c:v>
                </c:pt>
                <c:pt idx="4125">
                  <c:v>32350</c:v>
                </c:pt>
                <c:pt idx="4126">
                  <c:v>20450</c:v>
                </c:pt>
                <c:pt idx="4127">
                  <c:v>20700</c:v>
                </c:pt>
                <c:pt idx="4128">
                  <c:v>37140</c:v>
                </c:pt>
                <c:pt idx="4129">
                  <c:v>35340</c:v>
                </c:pt>
                <c:pt idx="4130">
                  <c:v>34150</c:v>
                </c:pt>
                <c:pt idx="4131">
                  <c:v>35340</c:v>
                </c:pt>
                <c:pt idx="4132">
                  <c:v>18185</c:v>
                </c:pt>
                <c:pt idx="4133">
                  <c:v>17110</c:v>
                </c:pt>
                <c:pt idx="4134">
                  <c:v>16065</c:v>
                </c:pt>
                <c:pt idx="4135">
                  <c:v>14990</c:v>
                </c:pt>
                <c:pt idx="4136">
                  <c:v>16789</c:v>
                </c:pt>
                <c:pt idx="4137">
                  <c:v>16089</c:v>
                </c:pt>
                <c:pt idx="4138">
                  <c:v>16049</c:v>
                </c:pt>
                <c:pt idx="4139">
                  <c:v>15599</c:v>
                </c:pt>
                <c:pt idx="4140">
                  <c:v>15589</c:v>
                </c:pt>
                <c:pt idx="4141">
                  <c:v>15449</c:v>
                </c:pt>
                <c:pt idx="4142">
                  <c:v>15349</c:v>
                </c:pt>
                <c:pt idx="4143">
                  <c:v>15199</c:v>
                </c:pt>
                <c:pt idx="4144">
                  <c:v>15099</c:v>
                </c:pt>
                <c:pt idx="4145">
                  <c:v>15049</c:v>
                </c:pt>
                <c:pt idx="4146">
                  <c:v>14939</c:v>
                </c:pt>
                <c:pt idx="4147">
                  <c:v>14699</c:v>
                </c:pt>
                <c:pt idx="4148">
                  <c:v>16299</c:v>
                </c:pt>
                <c:pt idx="4149">
                  <c:v>15999</c:v>
                </c:pt>
                <c:pt idx="4150">
                  <c:v>15149</c:v>
                </c:pt>
                <c:pt idx="4151">
                  <c:v>14699</c:v>
                </c:pt>
                <c:pt idx="4152">
                  <c:v>14199</c:v>
                </c:pt>
                <c:pt idx="4153">
                  <c:v>13420</c:v>
                </c:pt>
                <c:pt idx="4154">
                  <c:v>11820</c:v>
                </c:pt>
                <c:pt idx="4155">
                  <c:v>2000</c:v>
                </c:pt>
                <c:pt idx="4156">
                  <c:v>2000</c:v>
                </c:pt>
                <c:pt idx="4157">
                  <c:v>2000</c:v>
                </c:pt>
                <c:pt idx="4158">
                  <c:v>2000</c:v>
                </c:pt>
                <c:pt idx="4159">
                  <c:v>81500</c:v>
                </c:pt>
                <c:pt idx="4160">
                  <c:v>60350</c:v>
                </c:pt>
                <c:pt idx="4161">
                  <c:v>56100</c:v>
                </c:pt>
                <c:pt idx="4162">
                  <c:v>55700</c:v>
                </c:pt>
                <c:pt idx="4163">
                  <c:v>55400</c:v>
                </c:pt>
                <c:pt idx="4164">
                  <c:v>54100</c:v>
                </c:pt>
                <c:pt idx="4165">
                  <c:v>54100</c:v>
                </c:pt>
                <c:pt idx="4166">
                  <c:v>50200</c:v>
                </c:pt>
                <c:pt idx="4167">
                  <c:v>49800</c:v>
                </c:pt>
                <c:pt idx="4168">
                  <c:v>49500</c:v>
                </c:pt>
                <c:pt idx="4169">
                  <c:v>50325</c:v>
                </c:pt>
                <c:pt idx="4170">
                  <c:v>48165</c:v>
                </c:pt>
                <c:pt idx="4171">
                  <c:v>47615</c:v>
                </c:pt>
                <c:pt idx="4172">
                  <c:v>45150</c:v>
                </c:pt>
                <c:pt idx="4173">
                  <c:v>44660</c:v>
                </c:pt>
                <c:pt idx="4174">
                  <c:v>41340</c:v>
                </c:pt>
                <c:pt idx="4175">
                  <c:v>41400</c:v>
                </c:pt>
                <c:pt idx="4176">
                  <c:v>80000</c:v>
                </c:pt>
                <c:pt idx="4177">
                  <c:v>78100</c:v>
                </c:pt>
                <c:pt idx="4178">
                  <c:v>78100</c:v>
                </c:pt>
                <c:pt idx="4179">
                  <c:v>69750</c:v>
                </c:pt>
                <c:pt idx="4180">
                  <c:v>65900</c:v>
                </c:pt>
                <c:pt idx="4181">
                  <c:v>64595</c:v>
                </c:pt>
                <c:pt idx="4182">
                  <c:v>64550</c:v>
                </c:pt>
                <c:pt idx="4183">
                  <c:v>62015</c:v>
                </c:pt>
                <c:pt idx="4184">
                  <c:v>55795</c:v>
                </c:pt>
                <c:pt idx="4185">
                  <c:v>55705</c:v>
                </c:pt>
                <c:pt idx="4186">
                  <c:v>54670</c:v>
                </c:pt>
                <c:pt idx="4187">
                  <c:v>49295</c:v>
                </c:pt>
                <c:pt idx="4188">
                  <c:v>49250</c:v>
                </c:pt>
                <c:pt idx="4189">
                  <c:v>49000</c:v>
                </c:pt>
                <c:pt idx="4190">
                  <c:v>45295</c:v>
                </c:pt>
                <c:pt idx="4191">
                  <c:v>45295</c:v>
                </c:pt>
                <c:pt idx="4192">
                  <c:v>44660</c:v>
                </c:pt>
                <c:pt idx="4193">
                  <c:v>40145</c:v>
                </c:pt>
                <c:pt idx="4194">
                  <c:v>39970</c:v>
                </c:pt>
                <c:pt idx="4195">
                  <c:v>38200</c:v>
                </c:pt>
                <c:pt idx="4196">
                  <c:v>38025</c:v>
                </c:pt>
                <c:pt idx="4197">
                  <c:v>35900</c:v>
                </c:pt>
                <c:pt idx="4198">
                  <c:v>34065</c:v>
                </c:pt>
                <c:pt idx="4199">
                  <c:v>33810</c:v>
                </c:pt>
                <c:pt idx="4200">
                  <c:v>31065</c:v>
                </c:pt>
                <c:pt idx="4201">
                  <c:v>31065</c:v>
                </c:pt>
                <c:pt idx="4202">
                  <c:v>31785</c:v>
                </c:pt>
                <c:pt idx="4203">
                  <c:v>30900</c:v>
                </c:pt>
                <c:pt idx="4204">
                  <c:v>29905</c:v>
                </c:pt>
                <c:pt idx="4205">
                  <c:v>42495</c:v>
                </c:pt>
                <c:pt idx="4206">
                  <c:v>37895</c:v>
                </c:pt>
                <c:pt idx="4207">
                  <c:v>34495</c:v>
                </c:pt>
                <c:pt idx="4208">
                  <c:v>30495</c:v>
                </c:pt>
                <c:pt idx="4209">
                  <c:v>28595</c:v>
                </c:pt>
                <c:pt idx="4210">
                  <c:v>32550</c:v>
                </c:pt>
                <c:pt idx="4211">
                  <c:v>31175</c:v>
                </c:pt>
                <c:pt idx="4212">
                  <c:v>31025</c:v>
                </c:pt>
                <c:pt idx="4213">
                  <c:v>30775</c:v>
                </c:pt>
                <c:pt idx="4214">
                  <c:v>36900</c:v>
                </c:pt>
                <c:pt idx="4215">
                  <c:v>34500</c:v>
                </c:pt>
                <c:pt idx="4216">
                  <c:v>31200</c:v>
                </c:pt>
                <c:pt idx="4217">
                  <c:v>29450</c:v>
                </c:pt>
                <c:pt idx="4218">
                  <c:v>40450</c:v>
                </c:pt>
                <c:pt idx="4219">
                  <c:v>46080</c:v>
                </c:pt>
                <c:pt idx="4220">
                  <c:v>44080</c:v>
                </c:pt>
                <c:pt idx="4221">
                  <c:v>43435</c:v>
                </c:pt>
                <c:pt idx="4222">
                  <c:v>40840</c:v>
                </c:pt>
                <c:pt idx="4223">
                  <c:v>31180</c:v>
                </c:pt>
                <c:pt idx="4224">
                  <c:v>23915</c:v>
                </c:pt>
                <c:pt idx="4225">
                  <c:v>20575</c:v>
                </c:pt>
                <c:pt idx="4226">
                  <c:v>19795</c:v>
                </c:pt>
                <c:pt idx="4227">
                  <c:v>24690</c:v>
                </c:pt>
                <c:pt idx="4228">
                  <c:v>22210</c:v>
                </c:pt>
                <c:pt idx="4229">
                  <c:v>21815</c:v>
                </c:pt>
                <c:pt idx="4230">
                  <c:v>21330</c:v>
                </c:pt>
                <c:pt idx="4231">
                  <c:v>35105</c:v>
                </c:pt>
                <c:pt idx="4232">
                  <c:v>31205</c:v>
                </c:pt>
                <c:pt idx="4233">
                  <c:v>29205</c:v>
                </c:pt>
                <c:pt idx="4234">
                  <c:v>26005</c:v>
                </c:pt>
                <c:pt idx="4235">
                  <c:v>23705</c:v>
                </c:pt>
                <c:pt idx="4236">
                  <c:v>29645</c:v>
                </c:pt>
                <c:pt idx="4237">
                  <c:v>29300</c:v>
                </c:pt>
                <c:pt idx="4238">
                  <c:v>24145</c:v>
                </c:pt>
                <c:pt idx="4239">
                  <c:v>23800</c:v>
                </c:pt>
                <c:pt idx="4240">
                  <c:v>26965</c:v>
                </c:pt>
                <c:pt idx="4241">
                  <c:v>25475</c:v>
                </c:pt>
                <c:pt idx="4242">
                  <c:v>18855</c:v>
                </c:pt>
                <c:pt idx="4243">
                  <c:v>5844</c:v>
                </c:pt>
                <c:pt idx="4244">
                  <c:v>4677</c:v>
                </c:pt>
                <c:pt idx="4245">
                  <c:v>2000</c:v>
                </c:pt>
                <c:pt idx="4246">
                  <c:v>2000</c:v>
                </c:pt>
                <c:pt idx="4247">
                  <c:v>34830</c:v>
                </c:pt>
                <c:pt idx="4248">
                  <c:v>34120</c:v>
                </c:pt>
                <c:pt idx="4249">
                  <c:v>32320</c:v>
                </c:pt>
                <c:pt idx="4250">
                  <c:v>31610</c:v>
                </c:pt>
                <c:pt idx="4251">
                  <c:v>33725</c:v>
                </c:pt>
                <c:pt idx="4252">
                  <c:v>33445</c:v>
                </c:pt>
                <c:pt idx="4253">
                  <c:v>31395</c:v>
                </c:pt>
                <c:pt idx="4254">
                  <c:v>30925</c:v>
                </c:pt>
                <c:pt idx="4255">
                  <c:v>29745</c:v>
                </c:pt>
                <c:pt idx="4256">
                  <c:v>27235</c:v>
                </c:pt>
                <c:pt idx="4257">
                  <c:v>52500</c:v>
                </c:pt>
                <c:pt idx="4258">
                  <c:v>51900</c:v>
                </c:pt>
                <c:pt idx="4259">
                  <c:v>34295</c:v>
                </c:pt>
                <c:pt idx="4260">
                  <c:v>29295</c:v>
                </c:pt>
                <c:pt idx="4261">
                  <c:v>2410</c:v>
                </c:pt>
                <c:pt idx="4262">
                  <c:v>2213</c:v>
                </c:pt>
                <c:pt idx="4263">
                  <c:v>2033</c:v>
                </c:pt>
                <c:pt idx="4264">
                  <c:v>20585</c:v>
                </c:pt>
                <c:pt idx="4265">
                  <c:v>19995</c:v>
                </c:pt>
                <c:pt idx="4266">
                  <c:v>18765</c:v>
                </c:pt>
                <c:pt idx="4267">
                  <c:v>18620</c:v>
                </c:pt>
                <c:pt idx="4268">
                  <c:v>18060</c:v>
                </c:pt>
                <c:pt idx="4269">
                  <c:v>38585</c:v>
                </c:pt>
                <c:pt idx="4270">
                  <c:v>38465</c:v>
                </c:pt>
                <c:pt idx="4271">
                  <c:v>21500</c:v>
                </c:pt>
                <c:pt idx="4272">
                  <c:v>21500</c:v>
                </c:pt>
                <c:pt idx="4273">
                  <c:v>27695</c:v>
                </c:pt>
                <c:pt idx="4274">
                  <c:v>27395</c:v>
                </c:pt>
                <c:pt idx="4275">
                  <c:v>25695</c:v>
                </c:pt>
                <c:pt idx="4276">
                  <c:v>25395</c:v>
                </c:pt>
                <c:pt idx="4277">
                  <c:v>24195</c:v>
                </c:pt>
                <c:pt idx="4278">
                  <c:v>23895</c:v>
                </c:pt>
                <c:pt idx="4279">
                  <c:v>22695</c:v>
                </c:pt>
                <c:pt idx="4280">
                  <c:v>20740</c:v>
                </c:pt>
                <c:pt idx="4281">
                  <c:v>20580</c:v>
                </c:pt>
                <c:pt idx="4282">
                  <c:v>19855</c:v>
                </c:pt>
                <c:pt idx="4283">
                  <c:v>19515</c:v>
                </c:pt>
                <c:pt idx="4284">
                  <c:v>19120</c:v>
                </c:pt>
                <c:pt idx="4285">
                  <c:v>19105</c:v>
                </c:pt>
                <c:pt idx="4286">
                  <c:v>18960</c:v>
                </c:pt>
                <c:pt idx="4287">
                  <c:v>18160</c:v>
                </c:pt>
                <c:pt idx="4288">
                  <c:v>17820</c:v>
                </c:pt>
                <c:pt idx="4289">
                  <c:v>35145</c:v>
                </c:pt>
                <c:pt idx="4290">
                  <c:v>42600</c:v>
                </c:pt>
                <c:pt idx="4291">
                  <c:v>42400</c:v>
                </c:pt>
                <c:pt idx="4292">
                  <c:v>44015</c:v>
                </c:pt>
                <c:pt idx="4293">
                  <c:v>41970</c:v>
                </c:pt>
                <c:pt idx="4294">
                  <c:v>37770</c:v>
                </c:pt>
                <c:pt idx="4295">
                  <c:v>33320</c:v>
                </c:pt>
                <c:pt idx="4296">
                  <c:v>37525</c:v>
                </c:pt>
                <c:pt idx="4297">
                  <c:v>25350</c:v>
                </c:pt>
                <c:pt idx="4298">
                  <c:v>51845</c:v>
                </c:pt>
                <c:pt idx="4299">
                  <c:v>47250</c:v>
                </c:pt>
                <c:pt idx="4300">
                  <c:v>47250</c:v>
                </c:pt>
                <c:pt idx="4301">
                  <c:v>43995</c:v>
                </c:pt>
                <c:pt idx="4302">
                  <c:v>29395</c:v>
                </c:pt>
                <c:pt idx="4303">
                  <c:v>27295</c:v>
                </c:pt>
                <c:pt idx="4304">
                  <c:v>25170</c:v>
                </c:pt>
                <c:pt idx="4305">
                  <c:v>20480</c:v>
                </c:pt>
                <c:pt idx="4306">
                  <c:v>19980</c:v>
                </c:pt>
                <c:pt idx="4307">
                  <c:v>2000</c:v>
                </c:pt>
                <c:pt idx="4308">
                  <c:v>2000</c:v>
                </c:pt>
                <c:pt idx="4309">
                  <c:v>2000</c:v>
                </c:pt>
                <c:pt idx="4310">
                  <c:v>2000</c:v>
                </c:pt>
                <c:pt idx="4311">
                  <c:v>2000</c:v>
                </c:pt>
                <c:pt idx="4312">
                  <c:v>2000</c:v>
                </c:pt>
                <c:pt idx="4313">
                  <c:v>2000</c:v>
                </c:pt>
                <c:pt idx="4314">
                  <c:v>51300</c:v>
                </c:pt>
                <c:pt idx="4315">
                  <c:v>85050</c:v>
                </c:pt>
                <c:pt idx="4316">
                  <c:v>84000</c:v>
                </c:pt>
                <c:pt idx="4317">
                  <c:v>59900</c:v>
                </c:pt>
                <c:pt idx="4318">
                  <c:v>59000</c:v>
                </c:pt>
                <c:pt idx="4319">
                  <c:v>48920</c:v>
                </c:pt>
                <c:pt idx="4320">
                  <c:v>43100</c:v>
                </c:pt>
                <c:pt idx="4321">
                  <c:v>43020</c:v>
                </c:pt>
                <c:pt idx="4322">
                  <c:v>56400</c:v>
                </c:pt>
                <c:pt idx="4323">
                  <c:v>55230</c:v>
                </c:pt>
                <c:pt idx="4324">
                  <c:v>54400</c:v>
                </c:pt>
                <c:pt idx="4325">
                  <c:v>53230</c:v>
                </c:pt>
                <c:pt idx="4326">
                  <c:v>42070</c:v>
                </c:pt>
                <c:pt idx="4327">
                  <c:v>36100</c:v>
                </c:pt>
                <c:pt idx="4328">
                  <c:v>32980</c:v>
                </c:pt>
                <c:pt idx="4329">
                  <c:v>30290</c:v>
                </c:pt>
                <c:pt idx="4330">
                  <c:v>41670</c:v>
                </c:pt>
                <c:pt idx="4331">
                  <c:v>41170</c:v>
                </c:pt>
                <c:pt idx="4332">
                  <c:v>30995</c:v>
                </c:pt>
                <c:pt idx="4333">
                  <c:v>30395</c:v>
                </c:pt>
                <c:pt idx="4334">
                  <c:v>28995</c:v>
                </c:pt>
                <c:pt idx="4335">
                  <c:v>28895</c:v>
                </c:pt>
                <c:pt idx="4336">
                  <c:v>26695</c:v>
                </c:pt>
                <c:pt idx="4337">
                  <c:v>26595</c:v>
                </c:pt>
                <c:pt idx="4338">
                  <c:v>36500</c:v>
                </c:pt>
                <c:pt idx="4339">
                  <c:v>43230</c:v>
                </c:pt>
                <c:pt idx="4340">
                  <c:v>43180</c:v>
                </c:pt>
                <c:pt idx="4341">
                  <c:v>41610</c:v>
                </c:pt>
                <c:pt idx="4342">
                  <c:v>41560</c:v>
                </c:pt>
                <c:pt idx="4343">
                  <c:v>36410</c:v>
                </c:pt>
                <c:pt idx="4344">
                  <c:v>36210</c:v>
                </c:pt>
                <c:pt idx="4345">
                  <c:v>34110</c:v>
                </c:pt>
                <c:pt idx="4346">
                  <c:v>34060</c:v>
                </c:pt>
                <c:pt idx="4347">
                  <c:v>33150</c:v>
                </c:pt>
                <c:pt idx="4348">
                  <c:v>33140</c:v>
                </c:pt>
                <c:pt idx="4349">
                  <c:v>32810</c:v>
                </c:pt>
                <c:pt idx="4350">
                  <c:v>30540</c:v>
                </c:pt>
                <c:pt idx="4351">
                  <c:v>30280</c:v>
                </c:pt>
                <c:pt idx="4352">
                  <c:v>29830</c:v>
                </c:pt>
                <c:pt idx="4353">
                  <c:v>29780</c:v>
                </c:pt>
                <c:pt idx="4354">
                  <c:v>29510</c:v>
                </c:pt>
                <c:pt idx="4355">
                  <c:v>26580</c:v>
                </c:pt>
                <c:pt idx="4356">
                  <c:v>26530</c:v>
                </c:pt>
                <c:pt idx="4357">
                  <c:v>38195</c:v>
                </c:pt>
                <c:pt idx="4358">
                  <c:v>34995</c:v>
                </c:pt>
                <c:pt idx="4359">
                  <c:v>33395</c:v>
                </c:pt>
                <c:pt idx="4360">
                  <c:v>32995</c:v>
                </c:pt>
                <c:pt idx="4361">
                  <c:v>37595</c:v>
                </c:pt>
                <c:pt idx="4362">
                  <c:v>33785</c:v>
                </c:pt>
                <c:pt idx="4363">
                  <c:v>30945</c:v>
                </c:pt>
                <c:pt idx="4364">
                  <c:v>39900</c:v>
                </c:pt>
                <c:pt idx="4365">
                  <c:v>31500</c:v>
                </c:pt>
                <c:pt idx="4366">
                  <c:v>31100</c:v>
                </c:pt>
                <c:pt idx="4367">
                  <c:v>31350</c:v>
                </c:pt>
                <c:pt idx="4368">
                  <c:v>31695</c:v>
                </c:pt>
                <c:pt idx="4369">
                  <c:v>30995</c:v>
                </c:pt>
                <c:pt idx="4370">
                  <c:v>49200</c:v>
                </c:pt>
                <c:pt idx="4371">
                  <c:v>43300</c:v>
                </c:pt>
                <c:pt idx="4372">
                  <c:v>43150</c:v>
                </c:pt>
                <c:pt idx="4373">
                  <c:v>40900</c:v>
                </c:pt>
                <c:pt idx="4374">
                  <c:v>40700</c:v>
                </c:pt>
                <c:pt idx="4375">
                  <c:v>43690</c:v>
                </c:pt>
                <c:pt idx="4376">
                  <c:v>39085</c:v>
                </c:pt>
                <c:pt idx="4377">
                  <c:v>38635</c:v>
                </c:pt>
                <c:pt idx="4378">
                  <c:v>37065</c:v>
                </c:pt>
                <c:pt idx="4379">
                  <c:v>36065</c:v>
                </c:pt>
                <c:pt idx="4380">
                  <c:v>36065</c:v>
                </c:pt>
                <c:pt idx="4381">
                  <c:v>33065</c:v>
                </c:pt>
                <c:pt idx="4382">
                  <c:v>33065</c:v>
                </c:pt>
                <c:pt idx="4383">
                  <c:v>31650</c:v>
                </c:pt>
                <c:pt idx="4384">
                  <c:v>30435</c:v>
                </c:pt>
                <c:pt idx="4385">
                  <c:v>29730</c:v>
                </c:pt>
                <c:pt idx="4386">
                  <c:v>29550</c:v>
                </c:pt>
                <c:pt idx="4387">
                  <c:v>29245</c:v>
                </c:pt>
                <c:pt idx="4388">
                  <c:v>28535</c:v>
                </c:pt>
                <c:pt idx="4389">
                  <c:v>28515</c:v>
                </c:pt>
                <c:pt idx="4390">
                  <c:v>27920</c:v>
                </c:pt>
                <c:pt idx="4391">
                  <c:v>27630</c:v>
                </c:pt>
                <c:pt idx="4392">
                  <c:v>27305</c:v>
                </c:pt>
                <c:pt idx="4393">
                  <c:v>27110</c:v>
                </c:pt>
                <c:pt idx="4394">
                  <c:v>26595</c:v>
                </c:pt>
                <c:pt idx="4395">
                  <c:v>25980</c:v>
                </c:pt>
                <c:pt idx="4396">
                  <c:v>25865</c:v>
                </c:pt>
                <c:pt idx="4397">
                  <c:v>25205</c:v>
                </c:pt>
                <c:pt idx="4398">
                  <c:v>25170</c:v>
                </c:pt>
                <c:pt idx="4399">
                  <c:v>24990</c:v>
                </c:pt>
                <c:pt idx="4400">
                  <c:v>24330</c:v>
                </c:pt>
                <c:pt idx="4401">
                  <c:v>24300</c:v>
                </c:pt>
                <c:pt idx="4402">
                  <c:v>24950</c:v>
                </c:pt>
                <c:pt idx="4403">
                  <c:v>24950</c:v>
                </c:pt>
                <c:pt idx="4404">
                  <c:v>22705</c:v>
                </c:pt>
                <c:pt idx="4405">
                  <c:v>21295</c:v>
                </c:pt>
                <c:pt idx="4406">
                  <c:v>18495</c:v>
                </c:pt>
                <c:pt idx="4407">
                  <c:v>17495</c:v>
                </c:pt>
                <c:pt idx="4408">
                  <c:v>25425</c:v>
                </c:pt>
                <c:pt idx="4409">
                  <c:v>24425</c:v>
                </c:pt>
                <c:pt idx="4410">
                  <c:v>23900</c:v>
                </c:pt>
                <c:pt idx="4411">
                  <c:v>22900</c:v>
                </c:pt>
                <c:pt idx="4412">
                  <c:v>22990</c:v>
                </c:pt>
                <c:pt idx="4413">
                  <c:v>28299</c:v>
                </c:pt>
                <c:pt idx="4414">
                  <c:v>27999</c:v>
                </c:pt>
                <c:pt idx="4415">
                  <c:v>27999</c:v>
                </c:pt>
                <c:pt idx="4416">
                  <c:v>24699</c:v>
                </c:pt>
                <c:pt idx="4417">
                  <c:v>21699</c:v>
                </c:pt>
                <c:pt idx="4418">
                  <c:v>26590</c:v>
                </c:pt>
                <c:pt idx="4419">
                  <c:v>22995</c:v>
                </c:pt>
                <c:pt idx="4420">
                  <c:v>22190</c:v>
                </c:pt>
                <c:pt idx="4421">
                  <c:v>20825</c:v>
                </c:pt>
                <c:pt idx="4422">
                  <c:v>19970</c:v>
                </c:pt>
                <c:pt idx="4423">
                  <c:v>18370</c:v>
                </c:pt>
                <c:pt idx="4424">
                  <c:v>17795</c:v>
                </c:pt>
                <c:pt idx="4425">
                  <c:v>23175</c:v>
                </c:pt>
                <c:pt idx="4426">
                  <c:v>21475</c:v>
                </c:pt>
                <c:pt idx="4427">
                  <c:v>20475</c:v>
                </c:pt>
                <c:pt idx="4428">
                  <c:v>110800</c:v>
                </c:pt>
                <c:pt idx="4429">
                  <c:v>110800</c:v>
                </c:pt>
                <c:pt idx="4430">
                  <c:v>98900</c:v>
                </c:pt>
                <c:pt idx="4431">
                  <c:v>98900</c:v>
                </c:pt>
                <c:pt idx="4432">
                  <c:v>98500</c:v>
                </c:pt>
                <c:pt idx="4433">
                  <c:v>96200</c:v>
                </c:pt>
                <c:pt idx="4434">
                  <c:v>96200</c:v>
                </c:pt>
                <c:pt idx="4435">
                  <c:v>94800</c:v>
                </c:pt>
                <c:pt idx="4436">
                  <c:v>91030</c:v>
                </c:pt>
                <c:pt idx="4437">
                  <c:v>91030</c:v>
                </c:pt>
                <c:pt idx="4438">
                  <c:v>88800</c:v>
                </c:pt>
                <c:pt idx="4439">
                  <c:v>84300</c:v>
                </c:pt>
                <c:pt idx="4440">
                  <c:v>84300</c:v>
                </c:pt>
                <c:pt idx="4441">
                  <c:v>53650</c:v>
                </c:pt>
                <c:pt idx="4442">
                  <c:v>53100</c:v>
                </c:pt>
                <c:pt idx="4443">
                  <c:v>51700</c:v>
                </c:pt>
                <c:pt idx="4444">
                  <c:v>50800</c:v>
                </c:pt>
                <c:pt idx="4445">
                  <c:v>61195</c:v>
                </c:pt>
                <c:pt idx="4446">
                  <c:v>55695</c:v>
                </c:pt>
                <c:pt idx="4447">
                  <c:v>48995</c:v>
                </c:pt>
                <c:pt idx="4448">
                  <c:v>45995</c:v>
                </c:pt>
                <c:pt idx="4449">
                  <c:v>50550</c:v>
                </c:pt>
                <c:pt idx="4450">
                  <c:v>49650</c:v>
                </c:pt>
                <c:pt idx="4451">
                  <c:v>40950</c:v>
                </c:pt>
                <c:pt idx="4452">
                  <c:v>40950</c:v>
                </c:pt>
                <c:pt idx="4453">
                  <c:v>40400</c:v>
                </c:pt>
                <c:pt idx="4454">
                  <c:v>39250</c:v>
                </c:pt>
                <c:pt idx="4455">
                  <c:v>38600</c:v>
                </c:pt>
                <c:pt idx="4456">
                  <c:v>37800</c:v>
                </c:pt>
                <c:pt idx="4457">
                  <c:v>37500</c:v>
                </c:pt>
                <c:pt idx="4458">
                  <c:v>37150</c:v>
                </c:pt>
                <c:pt idx="4459">
                  <c:v>36050</c:v>
                </c:pt>
                <c:pt idx="4460">
                  <c:v>45450</c:v>
                </c:pt>
                <c:pt idx="4461">
                  <c:v>45450</c:v>
                </c:pt>
                <c:pt idx="4462">
                  <c:v>44150</c:v>
                </c:pt>
                <c:pt idx="4463">
                  <c:v>43350</c:v>
                </c:pt>
                <c:pt idx="4464">
                  <c:v>41800</c:v>
                </c:pt>
                <c:pt idx="4465">
                  <c:v>40250</c:v>
                </c:pt>
                <c:pt idx="4466">
                  <c:v>39950</c:v>
                </c:pt>
                <c:pt idx="4467">
                  <c:v>38950</c:v>
                </c:pt>
                <c:pt idx="4468">
                  <c:v>36900</c:v>
                </c:pt>
                <c:pt idx="4469">
                  <c:v>35800</c:v>
                </c:pt>
                <c:pt idx="4470">
                  <c:v>34450</c:v>
                </c:pt>
                <c:pt idx="4471">
                  <c:v>33950</c:v>
                </c:pt>
                <c:pt idx="4472">
                  <c:v>33250</c:v>
                </c:pt>
                <c:pt idx="4473">
                  <c:v>32950</c:v>
                </c:pt>
                <c:pt idx="4474">
                  <c:v>54810</c:v>
                </c:pt>
                <c:pt idx="4475">
                  <c:v>51895</c:v>
                </c:pt>
                <c:pt idx="4476">
                  <c:v>44895</c:v>
                </c:pt>
                <c:pt idx="4477">
                  <c:v>38995</c:v>
                </c:pt>
                <c:pt idx="4478">
                  <c:v>47640</c:v>
                </c:pt>
                <c:pt idx="4479">
                  <c:v>47140</c:v>
                </c:pt>
                <c:pt idx="4480">
                  <c:v>46890</c:v>
                </c:pt>
                <c:pt idx="4481">
                  <c:v>46050</c:v>
                </c:pt>
                <c:pt idx="4482">
                  <c:v>60900</c:v>
                </c:pt>
                <c:pt idx="4483">
                  <c:v>59600</c:v>
                </c:pt>
                <c:pt idx="4484">
                  <c:v>53900</c:v>
                </c:pt>
                <c:pt idx="4485">
                  <c:v>49700</c:v>
                </c:pt>
                <c:pt idx="4486">
                  <c:v>48000</c:v>
                </c:pt>
                <c:pt idx="4487">
                  <c:v>46800</c:v>
                </c:pt>
                <c:pt idx="4488">
                  <c:v>46650</c:v>
                </c:pt>
                <c:pt idx="4489">
                  <c:v>46300</c:v>
                </c:pt>
                <c:pt idx="4490">
                  <c:v>42650</c:v>
                </c:pt>
                <c:pt idx="4491">
                  <c:v>41900</c:v>
                </c:pt>
                <c:pt idx="4492">
                  <c:v>46170</c:v>
                </c:pt>
                <c:pt idx="4493">
                  <c:v>42800</c:v>
                </c:pt>
                <c:pt idx="4494">
                  <c:v>42145</c:v>
                </c:pt>
                <c:pt idx="4495">
                  <c:v>40830</c:v>
                </c:pt>
                <c:pt idx="4496">
                  <c:v>39505</c:v>
                </c:pt>
                <c:pt idx="4497">
                  <c:v>38555</c:v>
                </c:pt>
                <c:pt idx="4498">
                  <c:v>36310</c:v>
                </c:pt>
                <c:pt idx="4499">
                  <c:v>36110</c:v>
                </c:pt>
                <c:pt idx="4500">
                  <c:v>32740</c:v>
                </c:pt>
                <c:pt idx="4501">
                  <c:v>32540</c:v>
                </c:pt>
                <c:pt idx="4502">
                  <c:v>29750</c:v>
                </c:pt>
                <c:pt idx="4503">
                  <c:v>27645</c:v>
                </c:pt>
                <c:pt idx="4504">
                  <c:v>42390</c:v>
                </c:pt>
                <c:pt idx="4505">
                  <c:v>41295</c:v>
                </c:pt>
                <c:pt idx="4506">
                  <c:v>36995</c:v>
                </c:pt>
                <c:pt idx="4507">
                  <c:v>30495</c:v>
                </c:pt>
                <c:pt idx="4508">
                  <c:v>50640</c:v>
                </c:pt>
                <c:pt idx="4509">
                  <c:v>50360</c:v>
                </c:pt>
                <c:pt idx="4510">
                  <c:v>49440</c:v>
                </c:pt>
                <c:pt idx="4511">
                  <c:v>48640</c:v>
                </c:pt>
                <c:pt idx="4512">
                  <c:v>48360</c:v>
                </c:pt>
                <c:pt idx="4513">
                  <c:v>47440</c:v>
                </c:pt>
                <c:pt idx="4514">
                  <c:v>44515</c:v>
                </c:pt>
                <c:pt idx="4515">
                  <c:v>43950</c:v>
                </c:pt>
                <c:pt idx="4516">
                  <c:v>43015</c:v>
                </c:pt>
                <c:pt idx="4517">
                  <c:v>41525</c:v>
                </c:pt>
                <c:pt idx="4518">
                  <c:v>38055</c:v>
                </c:pt>
                <c:pt idx="4519">
                  <c:v>37655</c:v>
                </c:pt>
                <c:pt idx="4520">
                  <c:v>37455</c:v>
                </c:pt>
                <c:pt idx="4521">
                  <c:v>37055</c:v>
                </c:pt>
                <c:pt idx="4522">
                  <c:v>36455</c:v>
                </c:pt>
                <c:pt idx="4523">
                  <c:v>36055</c:v>
                </c:pt>
                <c:pt idx="4524">
                  <c:v>34030</c:v>
                </c:pt>
                <c:pt idx="4525">
                  <c:v>33580</c:v>
                </c:pt>
                <c:pt idx="4526">
                  <c:v>33030</c:v>
                </c:pt>
                <c:pt idx="4527">
                  <c:v>32580</c:v>
                </c:pt>
                <c:pt idx="4528">
                  <c:v>30595</c:v>
                </c:pt>
                <c:pt idx="4529">
                  <c:v>30145</c:v>
                </c:pt>
                <c:pt idx="4530">
                  <c:v>43720</c:v>
                </c:pt>
                <c:pt idx="4531">
                  <c:v>42070</c:v>
                </c:pt>
                <c:pt idx="4532">
                  <c:v>40770</c:v>
                </c:pt>
                <c:pt idx="4533">
                  <c:v>38370</c:v>
                </c:pt>
                <c:pt idx="4534">
                  <c:v>37070</c:v>
                </c:pt>
                <c:pt idx="4535">
                  <c:v>27200</c:v>
                </c:pt>
                <c:pt idx="4536">
                  <c:v>40195</c:v>
                </c:pt>
                <c:pt idx="4537">
                  <c:v>36495</c:v>
                </c:pt>
                <c:pt idx="4538">
                  <c:v>31250</c:v>
                </c:pt>
                <c:pt idx="4539">
                  <c:v>31250</c:v>
                </c:pt>
                <c:pt idx="4540">
                  <c:v>36540</c:v>
                </c:pt>
                <c:pt idx="4541">
                  <c:v>36490</c:v>
                </c:pt>
                <c:pt idx="4542">
                  <c:v>34325</c:v>
                </c:pt>
                <c:pt idx="4543">
                  <c:v>34040</c:v>
                </c:pt>
                <c:pt idx="4544">
                  <c:v>33990</c:v>
                </c:pt>
                <c:pt idx="4545">
                  <c:v>31465</c:v>
                </c:pt>
                <c:pt idx="4546">
                  <c:v>31415</c:v>
                </c:pt>
                <c:pt idx="4547">
                  <c:v>43150</c:v>
                </c:pt>
                <c:pt idx="4548">
                  <c:v>42575</c:v>
                </c:pt>
                <c:pt idx="4549">
                  <c:v>36100</c:v>
                </c:pt>
                <c:pt idx="4550">
                  <c:v>35000</c:v>
                </c:pt>
                <c:pt idx="4551">
                  <c:v>19450</c:v>
                </c:pt>
                <c:pt idx="4552">
                  <c:v>47345</c:v>
                </c:pt>
                <c:pt idx="4553">
                  <c:v>45080</c:v>
                </c:pt>
                <c:pt idx="4554">
                  <c:v>44455</c:v>
                </c:pt>
                <c:pt idx="4555">
                  <c:v>42130</c:v>
                </c:pt>
                <c:pt idx="4556">
                  <c:v>38305</c:v>
                </c:pt>
                <c:pt idx="4557">
                  <c:v>37020</c:v>
                </c:pt>
                <c:pt idx="4558">
                  <c:v>35315</c:v>
                </c:pt>
                <c:pt idx="4559">
                  <c:v>45080</c:v>
                </c:pt>
                <c:pt idx="4560">
                  <c:v>37020</c:v>
                </c:pt>
                <c:pt idx="4561">
                  <c:v>23480</c:v>
                </c:pt>
                <c:pt idx="4562">
                  <c:v>23180</c:v>
                </c:pt>
                <c:pt idx="4563">
                  <c:v>21385</c:v>
                </c:pt>
                <c:pt idx="4564">
                  <c:v>21155</c:v>
                </c:pt>
                <c:pt idx="4565">
                  <c:v>29845</c:v>
                </c:pt>
                <c:pt idx="4566">
                  <c:v>25700</c:v>
                </c:pt>
                <c:pt idx="4567">
                  <c:v>24900</c:v>
                </c:pt>
                <c:pt idx="4568">
                  <c:v>30215</c:v>
                </c:pt>
                <c:pt idx="4569">
                  <c:v>28215</c:v>
                </c:pt>
                <c:pt idx="4570">
                  <c:v>27590</c:v>
                </c:pt>
                <c:pt idx="4571">
                  <c:v>25590</c:v>
                </c:pt>
                <c:pt idx="4572">
                  <c:v>25585</c:v>
                </c:pt>
                <c:pt idx="4573">
                  <c:v>24900</c:v>
                </c:pt>
                <c:pt idx="4574">
                  <c:v>17095</c:v>
                </c:pt>
                <c:pt idx="4575">
                  <c:v>17689</c:v>
                </c:pt>
                <c:pt idx="4576">
                  <c:v>16989</c:v>
                </c:pt>
                <c:pt idx="4577">
                  <c:v>16949</c:v>
                </c:pt>
                <c:pt idx="4578">
                  <c:v>16499</c:v>
                </c:pt>
                <c:pt idx="4579">
                  <c:v>16489</c:v>
                </c:pt>
                <c:pt idx="4580">
                  <c:v>16349</c:v>
                </c:pt>
                <c:pt idx="4581">
                  <c:v>15999</c:v>
                </c:pt>
                <c:pt idx="4582">
                  <c:v>15889</c:v>
                </c:pt>
                <c:pt idx="4583">
                  <c:v>15849</c:v>
                </c:pt>
                <c:pt idx="4584">
                  <c:v>15399</c:v>
                </c:pt>
                <c:pt idx="4585">
                  <c:v>15389</c:v>
                </c:pt>
                <c:pt idx="4586">
                  <c:v>15249</c:v>
                </c:pt>
                <c:pt idx="4587">
                  <c:v>14899</c:v>
                </c:pt>
                <c:pt idx="4588">
                  <c:v>16699</c:v>
                </c:pt>
                <c:pt idx="4589">
                  <c:v>15799</c:v>
                </c:pt>
                <c:pt idx="4590">
                  <c:v>15399</c:v>
                </c:pt>
                <c:pt idx="4591">
                  <c:v>14499</c:v>
                </c:pt>
                <c:pt idx="4592">
                  <c:v>75300</c:v>
                </c:pt>
                <c:pt idx="4593">
                  <c:v>74100</c:v>
                </c:pt>
                <c:pt idx="4594">
                  <c:v>70900</c:v>
                </c:pt>
                <c:pt idx="4595">
                  <c:v>70900</c:v>
                </c:pt>
                <c:pt idx="4596">
                  <c:v>61300</c:v>
                </c:pt>
                <c:pt idx="4597">
                  <c:v>59700</c:v>
                </c:pt>
                <c:pt idx="4598">
                  <c:v>83495</c:v>
                </c:pt>
                <c:pt idx="4599">
                  <c:v>83465</c:v>
                </c:pt>
                <c:pt idx="4600">
                  <c:v>63595</c:v>
                </c:pt>
                <c:pt idx="4601">
                  <c:v>63570</c:v>
                </c:pt>
                <c:pt idx="4602">
                  <c:v>60395</c:v>
                </c:pt>
                <c:pt idx="4603">
                  <c:v>60395</c:v>
                </c:pt>
                <c:pt idx="4604">
                  <c:v>55495</c:v>
                </c:pt>
                <c:pt idx="4605">
                  <c:v>55495</c:v>
                </c:pt>
                <c:pt idx="4606">
                  <c:v>35200</c:v>
                </c:pt>
                <c:pt idx="4607">
                  <c:v>49200</c:v>
                </c:pt>
                <c:pt idx="4608">
                  <c:v>47700</c:v>
                </c:pt>
                <c:pt idx="4609">
                  <c:v>45800</c:v>
                </c:pt>
                <c:pt idx="4610">
                  <c:v>44200</c:v>
                </c:pt>
                <c:pt idx="4611">
                  <c:v>50050</c:v>
                </c:pt>
                <c:pt idx="4612">
                  <c:v>50050</c:v>
                </c:pt>
                <c:pt idx="4613">
                  <c:v>49995</c:v>
                </c:pt>
                <c:pt idx="4614">
                  <c:v>48150</c:v>
                </c:pt>
                <c:pt idx="4615">
                  <c:v>48150</c:v>
                </c:pt>
                <c:pt idx="4616">
                  <c:v>47995</c:v>
                </c:pt>
                <c:pt idx="4617">
                  <c:v>45850</c:v>
                </c:pt>
                <c:pt idx="4618">
                  <c:v>45850</c:v>
                </c:pt>
                <c:pt idx="4619">
                  <c:v>45795</c:v>
                </c:pt>
                <c:pt idx="4620">
                  <c:v>43950</c:v>
                </c:pt>
                <c:pt idx="4621">
                  <c:v>43950</c:v>
                </c:pt>
                <c:pt idx="4622">
                  <c:v>43795</c:v>
                </c:pt>
                <c:pt idx="4623">
                  <c:v>41495</c:v>
                </c:pt>
                <c:pt idx="4624">
                  <c:v>40805</c:v>
                </c:pt>
                <c:pt idx="4625">
                  <c:v>40615</c:v>
                </c:pt>
                <c:pt idx="4626">
                  <c:v>39495</c:v>
                </c:pt>
                <c:pt idx="4627">
                  <c:v>38905</c:v>
                </c:pt>
                <c:pt idx="4628">
                  <c:v>38715</c:v>
                </c:pt>
                <c:pt idx="4629">
                  <c:v>38100</c:v>
                </c:pt>
                <c:pt idx="4630">
                  <c:v>84300</c:v>
                </c:pt>
                <c:pt idx="4631">
                  <c:v>82800</c:v>
                </c:pt>
                <c:pt idx="4632">
                  <c:v>82800</c:v>
                </c:pt>
                <c:pt idx="4633">
                  <c:v>60100</c:v>
                </c:pt>
                <c:pt idx="4634">
                  <c:v>56300</c:v>
                </c:pt>
                <c:pt idx="4635">
                  <c:v>56380</c:v>
                </c:pt>
                <c:pt idx="4636">
                  <c:v>55945</c:v>
                </c:pt>
                <c:pt idx="4637">
                  <c:v>50820</c:v>
                </c:pt>
                <c:pt idx="4638">
                  <c:v>50385</c:v>
                </c:pt>
                <c:pt idx="4639">
                  <c:v>47280</c:v>
                </c:pt>
                <c:pt idx="4640">
                  <c:v>46845</c:v>
                </c:pt>
                <c:pt idx="4641">
                  <c:v>61900</c:v>
                </c:pt>
                <c:pt idx="4642">
                  <c:v>56200</c:v>
                </c:pt>
                <c:pt idx="4643">
                  <c:v>39100</c:v>
                </c:pt>
                <c:pt idx="4644">
                  <c:v>38670</c:v>
                </c:pt>
                <c:pt idx="4645">
                  <c:v>38590</c:v>
                </c:pt>
                <c:pt idx="4646">
                  <c:v>38175</c:v>
                </c:pt>
                <c:pt idx="4647">
                  <c:v>38095</c:v>
                </c:pt>
                <c:pt idx="4648">
                  <c:v>37570</c:v>
                </c:pt>
                <c:pt idx="4649">
                  <c:v>24645</c:v>
                </c:pt>
                <c:pt idx="4650">
                  <c:v>45270</c:v>
                </c:pt>
                <c:pt idx="4651">
                  <c:v>45190</c:v>
                </c:pt>
                <c:pt idx="4652">
                  <c:v>44895</c:v>
                </c:pt>
                <c:pt idx="4653">
                  <c:v>41135</c:v>
                </c:pt>
                <c:pt idx="4654">
                  <c:v>41055</c:v>
                </c:pt>
                <c:pt idx="4655">
                  <c:v>40570</c:v>
                </c:pt>
                <c:pt idx="4656">
                  <c:v>37755</c:v>
                </c:pt>
                <c:pt idx="4657">
                  <c:v>34840</c:v>
                </c:pt>
                <c:pt idx="4658">
                  <c:v>34760</c:v>
                </c:pt>
                <c:pt idx="4659">
                  <c:v>34195</c:v>
                </c:pt>
                <c:pt idx="4660">
                  <c:v>32995</c:v>
                </c:pt>
                <c:pt idx="4661">
                  <c:v>31995</c:v>
                </c:pt>
                <c:pt idx="4662">
                  <c:v>30995</c:v>
                </c:pt>
                <c:pt idx="4663">
                  <c:v>30245</c:v>
                </c:pt>
                <c:pt idx="4664">
                  <c:v>56780</c:v>
                </c:pt>
                <c:pt idx="4665">
                  <c:v>50840</c:v>
                </c:pt>
                <c:pt idx="4666">
                  <c:v>48840</c:v>
                </c:pt>
                <c:pt idx="4667">
                  <c:v>44565</c:v>
                </c:pt>
                <c:pt idx="4668">
                  <c:v>36855</c:v>
                </c:pt>
                <c:pt idx="4669">
                  <c:v>34460</c:v>
                </c:pt>
                <c:pt idx="4670">
                  <c:v>29775</c:v>
                </c:pt>
                <c:pt idx="4671">
                  <c:v>29540</c:v>
                </c:pt>
                <c:pt idx="4672">
                  <c:v>27345</c:v>
                </c:pt>
                <c:pt idx="4673">
                  <c:v>27110</c:v>
                </c:pt>
                <c:pt idx="4674">
                  <c:v>64000</c:v>
                </c:pt>
                <c:pt idx="4675">
                  <c:v>35090</c:v>
                </c:pt>
                <c:pt idx="4676">
                  <c:v>34770</c:v>
                </c:pt>
                <c:pt idx="4677">
                  <c:v>32890</c:v>
                </c:pt>
                <c:pt idx="4678">
                  <c:v>32570</c:v>
                </c:pt>
                <c:pt idx="4679">
                  <c:v>29990</c:v>
                </c:pt>
                <c:pt idx="4680">
                  <c:v>29670</c:v>
                </c:pt>
                <c:pt idx="4681">
                  <c:v>42150</c:v>
                </c:pt>
                <c:pt idx="4682">
                  <c:v>39015</c:v>
                </c:pt>
                <c:pt idx="4683">
                  <c:v>38000</c:v>
                </c:pt>
                <c:pt idx="4684">
                  <c:v>33550</c:v>
                </c:pt>
                <c:pt idx="4685">
                  <c:v>37200</c:v>
                </c:pt>
                <c:pt idx="4686">
                  <c:v>32175</c:v>
                </c:pt>
                <c:pt idx="4687">
                  <c:v>31725</c:v>
                </c:pt>
                <c:pt idx="4688">
                  <c:v>26405</c:v>
                </c:pt>
                <c:pt idx="4689">
                  <c:v>23355</c:v>
                </c:pt>
                <c:pt idx="4690">
                  <c:v>21860</c:v>
                </c:pt>
                <c:pt idx="4691">
                  <c:v>32300</c:v>
                </c:pt>
                <c:pt idx="4692">
                  <c:v>28070</c:v>
                </c:pt>
                <c:pt idx="4693">
                  <c:v>24580</c:v>
                </c:pt>
                <c:pt idx="4694">
                  <c:v>23160</c:v>
                </c:pt>
                <c:pt idx="4695">
                  <c:v>31725</c:v>
                </c:pt>
                <c:pt idx="4696">
                  <c:v>31505</c:v>
                </c:pt>
                <c:pt idx="4697">
                  <c:v>27155</c:v>
                </c:pt>
                <c:pt idx="4698">
                  <c:v>26905</c:v>
                </c:pt>
                <c:pt idx="4699">
                  <c:v>24780</c:v>
                </c:pt>
                <c:pt idx="4700">
                  <c:v>24530</c:v>
                </c:pt>
                <c:pt idx="4701">
                  <c:v>22510</c:v>
                </c:pt>
                <c:pt idx="4702">
                  <c:v>22260</c:v>
                </c:pt>
                <c:pt idx="4703">
                  <c:v>35555</c:v>
                </c:pt>
                <c:pt idx="4704">
                  <c:v>35250</c:v>
                </c:pt>
                <c:pt idx="4705">
                  <c:v>32385</c:v>
                </c:pt>
                <c:pt idx="4706">
                  <c:v>32085</c:v>
                </c:pt>
                <c:pt idx="4707">
                  <c:v>30350</c:v>
                </c:pt>
                <c:pt idx="4708">
                  <c:v>30035</c:v>
                </c:pt>
                <c:pt idx="4709">
                  <c:v>27965</c:v>
                </c:pt>
                <c:pt idx="4710">
                  <c:v>27185</c:v>
                </c:pt>
                <c:pt idx="4711">
                  <c:v>26725</c:v>
                </c:pt>
                <c:pt idx="4712">
                  <c:v>26040</c:v>
                </c:pt>
                <c:pt idx="4713">
                  <c:v>22980</c:v>
                </c:pt>
                <c:pt idx="4714">
                  <c:v>2937</c:v>
                </c:pt>
                <c:pt idx="4715">
                  <c:v>23750</c:v>
                </c:pt>
                <c:pt idx="4716">
                  <c:v>23530</c:v>
                </c:pt>
                <c:pt idx="4717">
                  <c:v>23530</c:v>
                </c:pt>
                <c:pt idx="4718">
                  <c:v>22940</c:v>
                </c:pt>
                <c:pt idx="4719">
                  <c:v>22940</c:v>
                </c:pt>
                <c:pt idx="4720">
                  <c:v>22500</c:v>
                </c:pt>
                <c:pt idx="4721">
                  <c:v>22280</c:v>
                </c:pt>
                <c:pt idx="4722">
                  <c:v>22280</c:v>
                </c:pt>
                <c:pt idx="4723">
                  <c:v>22040</c:v>
                </c:pt>
                <c:pt idx="4724">
                  <c:v>21815</c:v>
                </c:pt>
                <c:pt idx="4725">
                  <c:v>21690</c:v>
                </c:pt>
                <c:pt idx="4726">
                  <c:v>21690</c:v>
                </c:pt>
                <c:pt idx="4727">
                  <c:v>2100</c:v>
                </c:pt>
                <c:pt idx="4728">
                  <c:v>23335</c:v>
                </c:pt>
                <c:pt idx="4729">
                  <c:v>23085</c:v>
                </c:pt>
                <c:pt idx="4730">
                  <c:v>22935</c:v>
                </c:pt>
                <c:pt idx="4731">
                  <c:v>22685</c:v>
                </c:pt>
                <c:pt idx="4732">
                  <c:v>22395</c:v>
                </c:pt>
                <c:pt idx="4733">
                  <c:v>22145</c:v>
                </c:pt>
                <c:pt idx="4734">
                  <c:v>21985</c:v>
                </c:pt>
                <c:pt idx="4735">
                  <c:v>21985</c:v>
                </c:pt>
                <c:pt idx="4736">
                  <c:v>21830</c:v>
                </c:pt>
                <c:pt idx="4737">
                  <c:v>21585</c:v>
                </c:pt>
                <c:pt idx="4738">
                  <c:v>21585</c:v>
                </c:pt>
                <c:pt idx="4739">
                  <c:v>21240</c:v>
                </c:pt>
                <c:pt idx="4740">
                  <c:v>21080</c:v>
                </c:pt>
                <c:pt idx="4741">
                  <c:v>21080</c:v>
                </c:pt>
                <c:pt idx="4742">
                  <c:v>2000</c:v>
                </c:pt>
                <c:pt idx="4743">
                  <c:v>2000</c:v>
                </c:pt>
                <c:pt idx="4744">
                  <c:v>2000</c:v>
                </c:pt>
                <c:pt idx="4745">
                  <c:v>2000</c:v>
                </c:pt>
                <c:pt idx="4746">
                  <c:v>2000</c:v>
                </c:pt>
                <c:pt idx="4747">
                  <c:v>62915</c:v>
                </c:pt>
                <c:pt idx="4748">
                  <c:v>53915</c:v>
                </c:pt>
                <c:pt idx="4749">
                  <c:v>114900</c:v>
                </c:pt>
                <c:pt idx="4750">
                  <c:v>82900</c:v>
                </c:pt>
                <c:pt idx="4751">
                  <c:v>82900</c:v>
                </c:pt>
                <c:pt idx="4752">
                  <c:v>79900</c:v>
                </c:pt>
                <c:pt idx="4753">
                  <c:v>98300</c:v>
                </c:pt>
                <c:pt idx="4754">
                  <c:v>98300</c:v>
                </c:pt>
                <c:pt idx="4755">
                  <c:v>93200</c:v>
                </c:pt>
                <c:pt idx="4756">
                  <c:v>93200</c:v>
                </c:pt>
                <c:pt idx="4757">
                  <c:v>82500</c:v>
                </c:pt>
                <c:pt idx="4758">
                  <c:v>75500</c:v>
                </c:pt>
                <c:pt idx="4759">
                  <c:v>49565</c:v>
                </c:pt>
                <c:pt idx="4760">
                  <c:v>48030</c:v>
                </c:pt>
                <c:pt idx="4761">
                  <c:v>29300</c:v>
                </c:pt>
                <c:pt idx="4762">
                  <c:v>26350</c:v>
                </c:pt>
                <c:pt idx="4763">
                  <c:v>43270</c:v>
                </c:pt>
                <c:pt idx="4764">
                  <c:v>42000</c:v>
                </c:pt>
                <c:pt idx="4765">
                  <c:v>40765</c:v>
                </c:pt>
                <c:pt idx="4766">
                  <c:v>39650</c:v>
                </c:pt>
                <c:pt idx="4767">
                  <c:v>39400</c:v>
                </c:pt>
                <c:pt idx="4768">
                  <c:v>38380</c:v>
                </c:pt>
                <c:pt idx="4769">
                  <c:v>30550</c:v>
                </c:pt>
                <c:pt idx="4770">
                  <c:v>35675</c:v>
                </c:pt>
                <c:pt idx="4771">
                  <c:v>33130</c:v>
                </c:pt>
                <c:pt idx="4772">
                  <c:v>29730</c:v>
                </c:pt>
                <c:pt idx="4773">
                  <c:v>30350</c:v>
                </c:pt>
                <c:pt idx="4774">
                  <c:v>30030</c:v>
                </c:pt>
                <c:pt idx="4775">
                  <c:v>29980</c:v>
                </c:pt>
                <c:pt idx="4776">
                  <c:v>28200</c:v>
                </c:pt>
                <c:pt idx="4777">
                  <c:v>28030</c:v>
                </c:pt>
                <c:pt idx="4778">
                  <c:v>27980</c:v>
                </c:pt>
                <c:pt idx="4779">
                  <c:v>38115</c:v>
                </c:pt>
                <c:pt idx="4780">
                  <c:v>37810</c:v>
                </c:pt>
                <c:pt idx="4781">
                  <c:v>36975</c:v>
                </c:pt>
                <c:pt idx="4782">
                  <c:v>36395</c:v>
                </c:pt>
                <c:pt idx="4783">
                  <c:v>32395</c:v>
                </c:pt>
                <c:pt idx="4784">
                  <c:v>38115</c:v>
                </c:pt>
                <c:pt idx="4785">
                  <c:v>36975</c:v>
                </c:pt>
                <c:pt idx="4786">
                  <c:v>32395</c:v>
                </c:pt>
                <c:pt idx="4787">
                  <c:v>34600</c:v>
                </c:pt>
                <c:pt idx="4788">
                  <c:v>31420</c:v>
                </c:pt>
                <c:pt idx="4789">
                  <c:v>29670</c:v>
                </c:pt>
                <c:pt idx="4790">
                  <c:v>26695</c:v>
                </c:pt>
                <c:pt idx="4791">
                  <c:v>25645</c:v>
                </c:pt>
                <c:pt idx="4792">
                  <c:v>2356</c:v>
                </c:pt>
                <c:pt idx="4793">
                  <c:v>2320</c:v>
                </c:pt>
                <c:pt idx="4794">
                  <c:v>2210</c:v>
                </c:pt>
                <c:pt idx="4795">
                  <c:v>2107</c:v>
                </c:pt>
                <c:pt idx="4796">
                  <c:v>2098</c:v>
                </c:pt>
                <c:pt idx="4797">
                  <c:v>2084</c:v>
                </c:pt>
                <c:pt idx="4798">
                  <c:v>2000</c:v>
                </c:pt>
                <c:pt idx="4799">
                  <c:v>2000</c:v>
                </c:pt>
                <c:pt idx="4800">
                  <c:v>2044</c:v>
                </c:pt>
                <c:pt idx="4801">
                  <c:v>2283</c:v>
                </c:pt>
                <c:pt idx="4802">
                  <c:v>2000</c:v>
                </c:pt>
                <c:pt idx="4803">
                  <c:v>2000</c:v>
                </c:pt>
                <c:pt idx="4804">
                  <c:v>2079</c:v>
                </c:pt>
                <c:pt idx="4805">
                  <c:v>2000</c:v>
                </c:pt>
                <c:pt idx="4806">
                  <c:v>2000</c:v>
                </c:pt>
                <c:pt idx="4807">
                  <c:v>2000</c:v>
                </c:pt>
                <c:pt idx="4808">
                  <c:v>2000</c:v>
                </c:pt>
                <c:pt idx="4809">
                  <c:v>2000</c:v>
                </c:pt>
                <c:pt idx="4810">
                  <c:v>106500</c:v>
                </c:pt>
                <c:pt idx="4811">
                  <c:v>49165</c:v>
                </c:pt>
                <c:pt idx="4812">
                  <c:v>35125</c:v>
                </c:pt>
                <c:pt idx="4813">
                  <c:v>32710</c:v>
                </c:pt>
                <c:pt idx="4814">
                  <c:v>23515</c:v>
                </c:pt>
                <c:pt idx="4815">
                  <c:v>23515</c:v>
                </c:pt>
                <c:pt idx="4816">
                  <c:v>23515</c:v>
                </c:pt>
                <c:pt idx="4817">
                  <c:v>22405</c:v>
                </c:pt>
                <c:pt idx="4818">
                  <c:v>22230</c:v>
                </c:pt>
                <c:pt idx="4819">
                  <c:v>21955</c:v>
                </c:pt>
                <c:pt idx="4820">
                  <c:v>21955</c:v>
                </c:pt>
                <c:pt idx="4821">
                  <c:v>21760</c:v>
                </c:pt>
                <c:pt idx="4822">
                  <c:v>21710</c:v>
                </c:pt>
                <c:pt idx="4823">
                  <c:v>21330</c:v>
                </c:pt>
                <c:pt idx="4824">
                  <c:v>20870</c:v>
                </c:pt>
                <c:pt idx="4825">
                  <c:v>20720</c:v>
                </c:pt>
                <c:pt idx="4826">
                  <c:v>2000</c:v>
                </c:pt>
                <c:pt idx="4827">
                  <c:v>2000</c:v>
                </c:pt>
                <c:pt idx="4828">
                  <c:v>2000</c:v>
                </c:pt>
                <c:pt idx="4829">
                  <c:v>2000</c:v>
                </c:pt>
                <c:pt idx="4830">
                  <c:v>24995</c:v>
                </c:pt>
                <c:pt idx="4831">
                  <c:v>22695</c:v>
                </c:pt>
                <c:pt idx="4832">
                  <c:v>51250</c:v>
                </c:pt>
                <c:pt idx="4833">
                  <c:v>51150</c:v>
                </c:pt>
                <c:pt idx="4834">
                  <c:v>49350</c:v>
                </c:pt>
                <c:pt idx="4835">
                  <c:v>45750</c:v>
                </c:pt>
                <c:pt idx="4836">
                  <c:v>43950</c:v>
                </c:pt>
                <c:pt idx="4837">
                  <c:v>2000</c:v>
                </c:pt>
                <c:pt idx="4838">
                  <c:v>2000</c:v>
                </c:pt>
                <c:pt idx="4839">
                  <c:v>2000</c:v>
                </c:pt>
                <c:pt idx="4840">
                  <c:v>2000</c:v>
                </c:pt>
                <c:pt idx="4841">
                  <c:v>2000</c:v>
                </c:pt>
                <c:pt idx="4842">
                  <c:v>2000</c:v>
                </c:pt>
                <c:pt idx="4843">
                  <c:v>32500</c:v>
                </c:pt>
                <c:pt idx="4844">
                  <c:v>37650</c:v>
                </c:pt>
                <c:pt idx="4845">
                  <c:v>34445</c:v>
                </c:pt>
                <c:pt idx="4846">
                  <c:v>33590</c:v>
                </c:pt>
                <c:pt idx="4847">
                  <c:v>31390</c:v>
                </c:pt>
                <c:pt idx="4848">
                  <c:v>31260</c:v>
                </c:pt>
                <c:pt idx="4849">
                  <c:v>28700</c:v>
                </c:pt>
                <c:pt idx="4850">
                  <c:v>28250</c:v>
                </c:pt>
                <c:pt idx="4851">
                  <c:v>26255</c:v>
                </c:pt>
                <c:pt idx="4852">
                  <c:v>24890</c:v>
                </c:pt>
                <c:pt idx="4853">
                  <c:v>38350</c:v>
                </c:pt>
                <c:pt idx="4854">
                  <c:v>35070</c:v>
                </c:pt>
                <c:pt idx="4855">
                  <c:v>32450</c:v>
                </c:pt>
                <c:pt idx="4856">
                  <c:v>29070</c:v>
                </c:pt>
                <c:pt idx="4857">
                  <c:v>28200</c:v>
                </c:pt>
                <c:pt idx="4858">
                  <c:v>24100</c:v>
                </c:pt>
                <c:pt idx="4859">
                  <c:v>24100</c:v>
                </c:pt>
                <c:pt idx="4860">
                  <c:v>17849</c:v>
                </c:pt>
                <c:pt idx="4861">
                  <c:v>17549</c:v>
                </c:pt>
                <c:pt idx="4862">
                  <c:v>17349</c:v>
                </c:pt>
                <c:pt idx="4863">
                  <c:v>17199</c:v>
                </c:pt>
                <c:pt idx="4864">
                  <c:v>17099</c:v>
                </c:pt>
                <c:pt idx="4865">
                  <c:v>17049</c:v>
                </c:pt>
                <c:pt idx="4866">
                  <c:v>16999</c:v>
                </c:pt>
                <c:pt idx="4867">
                  <c:v>16849</c:v>
                </c:pt>
                <c:pt idx="4868">
                  <c:v>16599</c:v>
                </c:pt>
                <c:pt idx="4869">
                  <c:v>16549</c:v>
                </c:pt>
                <c:pt idx="4870">
                  <c:v>16299</c:v>
                </c:pt>
                <c:pt idx="4871">
                  <c:v>16099</c:v>
                </c:pt>
                <c:pt idx="4872">
                  <c:v>18430</c:v>
                </c:pt>
                <c:pt idx="4873">
                  <c:v>18000</c:v>
                </c:pt>
                <c:pt idx="4874">
                  <c:v>15970</c:v>
                </c:pt>
                <c:pt idx="4875">
                  <c:v>19080</c:v>
                </c:pt>
                <c:pt idx="4876">
                  <c:v>18805</c:v>
                </c:pt>
                <c:pt idx="4877">
                  <c:v>17990</c:v>
                </c:pt>
                <c:pt idx="4878">
                  <c:v>17890</c:v>
                </c:pt>
                <c:pt idx="4879">
                  <c:v>17680</c:v>
                </c:pt>
                <c:pt idx="4880">
                  <c:v>17665</c:v>
                </c:pt>
                <c:pt idx="4881">
                  <c:v>16395</c:v>
                </c:pt>
                <c:pt idx="4882">
                  <c:v>16060</c:v>
                </c:pt>
                <c:pt idx="4883">
                  <c:v>15535</c:v>
                </c:pt>
                <c:pt idx="4884">
                  <c:v>15535</c:v>
                </c:pt>
                <c:pt idx="4885">
                  <c:v>14695</c:v>
                </c:pt>
                <c:pt idx="4886">
                  <c:v>12495</c:v>
                </c:pt>
                <c:pt idx="4887">
                  <c:v>18050</c:v>
                </c:pt>
                <c:pt idx="4888">
                  <c:v>13930</c:v>
                </c:pt>
                <c:pt idx="4889">
                  <c:v>2000</c:v>
                </c:pt>
                <c:pt idx="4890">
                  <c:v>2000</c:v>
                </c:pt>
                <c:pt idx="4891">
                  <c:v>2000</c:v>
                </c:pt>
                <c:pt idx="4892">
                  <c:v>2000</c:v>
                </c:pt>
                <c:pt idx="4893">
                  <c:v>2000</c:v>
                </c:pt>
                <c:pt idx="4894">
                  <c:v>2000</c:v>
                </c:pt>
                <c:pt idx="4895">
                  <c:v>2000</c:v>
                </c:pt>
                <c:pt idx="4896">
                  <c:v>2000</c:v>
                </c:pt>
                <c:pt idx="4897">
                  <c:v>2000</c:v>
                </c:pt>
                <c:pt idx="4898">
                  <c:v>2000</c:v>
                </c:pt>
                <c:pt idx="4899">
                  <c:v>2000</c:v>
                </c:pt>
                <c:pt idx="4900">
                  <c:v>48700</c:v>
                </c:pt>
                <c:pt idx="4901">
                  <c:v>47950</c:v>
                </c:pt>
                <c:pt idx="4902">
                  <c:v>66300</c:v>
                </c:pt>
                <c:pt idx="4903">
                  <c:v>29990</c:v>
                </c:pt>
                <c:pt idx="4904">
                  <c:v>28100</c:v>
                </c:pt>
                <c:pt idx="4905">
                  <c:v>74995</c:v>
                </c:pt>
                <c:pt idx="4906">
                  <c:v>74950</c:v>
                </c:pt>
                <c:pt idx="4907">
                  <c:v>70750</c:v>
                </c:pt>
                <c:pt idx="4908">
                  <c:v>44960</c:v>
                </c:pt>
                <c:pt idx="4909">
                  <c:v>44710</c:v>
                </c:pt>
                <c:pt idx="4910">
                  <c:v>42320</c:v>
                </c:pt>
                <c:pt idx="4911">
                  <c:v>42070</c:v>
                </c:pt>
                <c:pt idx="4912">
                  <c:v>65690</c:v>
                </c:pt>
                <c:pt idx="4913">
                  <c:v>65690</c:v>
                </c:pt>
                <c:pt idx="4914">
                  <c:v>65690</c:v>
                </c:pt>
                <c:pt idx="4915">
                  <c:v>45955</c:v>
                </c:pt>
                <c:pt idx="4916">
                  <c:v>45570</c:v>
                </c:pt>
                <c:pt idx="4917">
                  <c:v>41955</c:v>
                </c:pt>
                <c:pt idx="4918">
                  <c:v>41570</c:v>
                </c:pt>
                <c:pt idx="4919">
                  <c:v>37455</c:v>
                </c:pt>
                <c:pt idx="4920">
                  <c:v>37070</c:v>
                </c:pt>
                <c:pt idx="4921">
                  <c:v>33050</c:v>
                </c:pt>
                <c:pt idx="4922">
                  <c:v>54990</c:v>
                </c:pt>
                <c:pt idx="4923">
                  <c:v>54990</c:v>
                </c:pt>
                <c:pt idx="4924">
                  <c:v>57950</c:v>
                </c:pt>
                <c:pt idx="4925">
                  <c:v>54990</c:v>
                </c:pt>
                <c:pt idx="4926">
                  <c:v>39625</c:v>
                </c:pt>
                <c:pt idx="4927">
                  <c:v>36420</c:v>
                </c:pt>
                <c:pt idx="4928">
                  <c:v>35565</c:v>
                </c:pt>
                <c:pt idx="4929">
                  <c:v>33365</c:v>
                </c:pt>
                <c:pt idx="4930">
                  <c:v>33235</c:v>
                </c:pt>
                <c:pt idx="4931">
                  <c:v>30675</c:v>
                </c:pt>
                <c:pt idx="4932">
                  <c:v>30225</c:v>
                </c:pt>
                <c:pt idx="4933">
                  <c:v>28230</c:v>
                </c:pt>
                <c:pt idx="4934">
                  <c:v>26865</c:v>
                </c:pt>
                <c:pt idx="4935">
                  <c:v>27100</c:v>
                </c:pt>
                <c:pt idx="4936">
                  <c:v>33560</c:v>
                </c:pt>
                <c:pt idx="4937">
                  <c:v>33260</c:v>
                </c:pt>
                <c:pt idx="4938">
                  <c:v>32960</c:v>
                </c:pt>
                <c:pt idx="4939">
                  <c:v>32110</c:v>
                </c:pt>
                <c:pt idx="4940">
                  <c:v>31810</c:v>
                </c:pt>
                <c:pt idx="4941">
                  <c:v>31510</c:v>
                </c:pt>
                <c:pt idx="4942">
                  <c:v>30515</c:v>
                </c:pt>
                <c:pt idx="4943">
                  <c:v>29400</c:v>
                </c:pt>
                <c:pt idx="4944">
                  <c:v>29300</c:v>
                </c:pt>
                <c:pt idx="4945">
                  <c:v>29065</c:v>
                </c:pt>
                <c:pt idx="4946">
                  <c:v>27950</c:v>
                </c:pt>
                <c:pt idx="4947">
                  <c:v>27850</c:v>
                </c:pt>
                <c:pt idx="4948">
                  <c:v>27455</c:v>
                </c:pt>
                <c:pt idx="4949">
                  <c:v>27305</c:v>
                </c:pt>
                <c:pt idx="4950">
                  <c:v>25495</c:v>
                </c:pt>
                <c:pt idx="4951">
                  <c:v>25345</c:v>
                </c:pt>
                <c:pt idx="4952">
                  <c:v>24350</c:v>
                </c:pt>
                <c:pt idx="4953">
                  <c:v>24200</c:v>
                </c:pt>
                <c:pt idx="4954">
                  <c:v>22495</c:v>
                </c:pt>
                <c:pt idx="4955">
                  <c:v>22415</c:v>
                </c:pt>
                <c:pt idx="4956">
                  <c:v>21715</c:v>
                </c:pt>
                <c:pt idx="4957">
                  <c:v>21715</c:v>
                </c:pt>
                <c:pt idx="4958">
                  <c:v>20475</c:v>
                </c:pt>
                <c:pt idx="4959">
                  <c:v>20275</c:v>
                </c:pt>
                <c:pt idx="4960">
                  <c:v>2000</c:v>
                </c:pt>
                <c:pt idx="4961">
                  <c:v>2000</c:v>
                </c:pt>
                <c:pt idx="4962">
                  <c:v>2000</c:v>
                </c:pt>
                <c:pt idx="4963">
                  <c:v>23175</c:v>
                </c:pt>
                <c:pt idx="4964">
                  <c:v>21475</c:v>
                </c:pt>
                <c:pt idx="4965">
                  <c:v>20475</c:v>
                </c:pt>
                <c:pt idx="4966">
                  <c:v>53300</c:v>
                </c:pt>
                <c:pt idx="4967">
                  <c:v>50700</c:v>
                </c:pt>
                <c:pt idx="4968">
                  <c:v>49950</c:v>
                </c:pt>
                <c:pt idx="4969">
                  <c:v>58100</c:v>
                </c:pt>
                <c:pt idx="4970">
                  <c:v>104600</c:v>
                </c:pt>
                <c:pt idx="4971">
                  <c:v>102930</c:v>
                </c:pt>
                <c:pt idx="4972">
                  <c:v>102930</c:v>
                </c:pt>
                <c:pt idx="4973">
                  <c:v>46790</c:v>
                </c:pt>
                <c:pt idx="4974">
                  <c:v>46790</c:v>
                </c:pt>
                <c:pt idx="4975">
                  <c:v>46790</c:v>
                </c:pt>
                <c:pt idx="4976">
                  <c:v>43290</c:v>
                </c:pt>
                <c:pt idx="4977">
                  <c:v>43290</c:v>
                </c:pt>
                <c:pt idx="4978">
                  <c:v>43290</c:v>
                </c:pt>
                <c:pt idx="4979">
                  <c:v>75200</c:v>
                </c:pt>
                <c:pt idx="4980">
                  <c:v>75200</c:v>
                </c:pt>
                <c:pt idx="4981">
                  <c:v>46135</c:v>
                </c:pt>
                <c:pt idx="4982">
                  <c:v>39270</c:v>
                </c:pt>
                <c:pt idx="4983">
                  <c:v>39270</c:v>
                </c:pt>
                <c:pt idx="4984">
                  <c:v>39270</c:v>
                </c:pt>
                <c:pt idx="4985">
                  <c:v>38370</c:v>
                </c:pt>
                <c:pt idx="4986">
                  <c:v>38370</c:v>
                </c:pt>
                <c:pt idx="4987">
                  <c:v>38370</c:v>
                </c:pt>
                <c:pt idx="4988">
                  <c:v>34870</c:v>
                </c:pt>
                <c:pt idx="4989">
                  <c:v>34870</c:v>
                </c:pt>
                <c:pt idx="4990">
                  <c:v>34870</c:v>
                </c:pt>
                <c:pt idx="4991">
                  <c:v>31290</c:v>
                </c:pt>
                <c:pt idx="4992">
                  <c:v>31290</c:v>
                </c:pt>
                <c:pt idx="4993">
                  <c:v>31290</c:v>
                </c:pt>
                <c:pt idx="4994">
                  <c:v>74600</c:v>
                </c:pt>
                <c:pt idx="4995">
                  <c:v>73500</c:v>
                </c:pt>
                <c:pt idx="4996">
                  <c:v>69400</c:v>
                </c:pt>
                <c:pt idx="4997">
                  <c:v>42725</c:v>
                </c:pt>
                <c:pt idx="4998">
                  <c:v>42725</c:v>
                </c:pt>
                <c:pt idx="4999">
                  <c:v>42425</c:v>
                </c:pt>
                <c:pt idx="5000">
                  <c:v>42425</c:v>
                </c:pt>
                <c:pt idx="5001">
                  <c:v>41970</c:v>
                </c:pt>
                <c:pt idx="5002">
                  <c:v>41670</c:v>
                </c:pt>
                <c:pt idx="5003">
                  <c:v>40365</c:v>
                </c:pt>
                <c:pt idx="5004">
                  <c:v>40365</c:v>
                </c:pt>
                <c:pt idx="5005">
                  <c:v>40065</c:v>
                </c:pt>
                <c:pt idx="5006">
                  <c:v>40065</c:v>
                </c:pt>
                <c:pt idx="5007">
                  <c:v>39610</c:v>
                </c:pt>
                <c:pt idx="5008">
                  <c:v>39310</c:v>
                </c:pt>
                <c:pt idx="5009">
                  <c:v>38250</c:v>
                </c:pt>
                <c:pt idx="5010">
                  <c:v>38250</c:v>
                </c:pt>
                <c:pt idx="5011">
                  <c:v>37665</c:v>
                </c:pt>
                <c:pt idx="5012">
                  <c:v>35895</c:v>
                </c:pt>
                <c:pt idx="5013">
                  <c:v>35895</c:v>
                </c:pt>
                <c:pt idx="5014">
                  <c:v>35310</c:v>
                </c:pt>
                <c:pt idx="5015">
                  <c:v>34165</c:v>
                </c:pt>
                <c:pt idx="5016">
                  <c:v>34165</c:v>
                </c:pt>
                <c:pt idx="5017">
                  <c:v>33655</c:v>
                </c:pt>
                <c:pt idx="5018">
                  <c:v>31710</c:v>
                </c:pt>
                <c:pt idx="5019">
                  <c:v>31710</c:v>
                </c:pt>
                <c:pt idx="5020">
                  <c:v>31200</c:v>
                </c:pt>
                <c:pt idx="5021">
                  <c:v>56555</c:v>
                </c:pt>
                <c:pt idx="5022">
                  <c:v>50470</c:v>
                </c:pt>
                <c:pt idx="5023">
                  <c:v>50365</c:v>
                </c:pt>
                <c:pt idx="5024">
                  <c:v>57330</c:v>
                </c:pt>
                <c:pt idx="5025">
                  <c:v>50850</c:v>
                </c:pt>
                <c:pt idx="5026">
                  <c:v>45175</c:v>
                </c:pt>
                <c:pt idx="5027">
                  <c:v>45025</c:v>
                </c:pt>
                <c:pt idx="5028">
                  <c:v>45015</c:v>
                </c:pt>
                <c:pt idx="5029">
                  <c:v>43035</c:v>
                </c:pt>
                <c:pt idx="5030">
                  <c:v>42300</c:v>
                </c:pt>
                <c:pt idx="5031">
                  <c:v>41850</c:v>
                </c:pt>
                <c:pt idx="5032">
                  <c:v>56950</c:v>
                </c:pt>
                <c:pt idx="5033">
                  <c:v>47950</c:v>
                </c:pt>
                <c:pt idx="5034">
                  <c:v>45500</c:v>
                </c:pt>
                <c:pt idx="5035">
                  <c:v>50320</c:v>
                </c:pt>
                <c:pt idx="5036">
                  <c:v>49125</c:v>
                </c:pt>
                <c:pt idx="5037">
                  <c:v>44900</c:v>
                </c:pt>
                <c:pt idx="5038">
                  <c:v>44420</c:v>
                </c:pt>
                <c:pt idx="5039">
                  <c:v>43300</c:v>
                </c:pt>
                <c:pt idx="5040">
                  <c:v>42490</c:v>
                </c:pt>
                <c:pt idx="5041">
                  <c:v>41395</c:v>
                </c:pt>
                <c:pt idx="5042">
                  <c:v>37495</c:v>
                </c:pt>
                <c:pt idx="5043">
                  <c:v>29995</c:v>
                </c:pt>
                <c:pt idx="5044">
                  <c:v>58400</c:v>
                </c:pt>
                <c:pt idx="5045">
                  <c:v>57230</c:v>
                </c:pt>
                <c:pt idx="5046">
                  <c:v>56400</c:v>
                </c:pt>
                <c:pt idx="5047">
                  <c:v>55230</c:v>
                </c:pt>
                <c:pt idx="5048">
                  <c:v>34380</c:v>
                </c:pt>
                <c:pt idx="5049">
                  <c:v>31290</c:v>
                </c:pt>
                <c:pt idx="5050">
                  <c:v>43760</c:v>
                </c:pt>
                <c:pt idx="5051">
                  <c:v>37790</c:v>
                </c:pt>
                <c:pt idx="5052">
                  <c:v>34670</c:v>
                </c:pt>
                <c:pt idx="5053">
                  <c:v>31980</c:v>
                </c:pt>
                <c:pt idx="5054">
                  <c:v>47070</c:v>
                </c:pt>
                <c:pt idx="5055">
                  <c:v>46570</c:v>
                </c:pt>
                <c:pt idx="5056">
                  <c:v>43470</c:v>
                </c:pt>
                <c:pt idx="5057">
                  <c:v>42970</c:v>
                </c:pt>
                <c:pt idx="5058">
                  <c:v>35930</c:v>
                </c:pt>
                <c:pt idx="5059">
                  <c:v>33780</c:v>
                </c:pt>
                <c:pt idx="5060">
                  <c:v>33015</c:v>
                </c:pt>
                <c:pt idx="5061">
                  <c:v>31515</c:v>
                </c:pt>
                <c:pt idx="5062">
                  <c:v>29475</c:v>
                </c:pt>
                <c:pt idx="5063">
                  <c:v>38120</c:v>
                </c:pt>
                <c:pt idx="5064">
                  <c:v>37570</c:v>
                </c:pt>
                <c:pt idx="5065">
                  <c:v>34150</c:v>
                </c:pt>
                <c:pt idx="5066">
                  <c:v>33630</c:v>
                </c:pt>
                <c:pt idx="5067">
                  <c:v>33330</c:v>
                </c:pt>
                <c:pt idx="5068">
                  <c:v>29770</c:v>
                </c:pt>
                <c:pt idx="5069">
                  <c:v>29670</c:v>
                </c:pt>
                <c:pt idx="5070">
                  <c:v>44400</c:v>
                </c:pt>
                <c:pt idx="5071">
                  <c:v>43800</c:v>
                </c:pt>
                <c:pt idx="5072">
                  <c:v>33450</c:v>
                </c:pt>
                <c:pt idx="5073">
                  <c:v>43300</c:v>
                </c:pt>
                <c:pt idx="5074">
                  <c:v>43250</c:v>
                </c:pt>
                <c:pt idx="5075">
                  <c:v>38100</c:v>
                </c:pt>
                <c:pt idx="5076">
                  <c:v>37900</c:v>
                </c:pt>
                <c:pt idx="5077">
                  <c:v>34840</c:v>
                </c:pt>
                <c:pt idx="5078">
                  <c:v>34830</c:v>
                </c:pt>
                <c:pt idx="5079">
                  <c:v>34500</c:v>
                </c:pt>
                <c:pt idx="5080">
                  <c:v>31520</c:v>
                </c:pt>
                <c:pt idx="5081">
                  <c:v>31470</c:v>
                </c:pt>
                <c:pt idx="5082">
                  <c:v>31200</c:v>
                </c:pt>
                <c:pt idx="5083">
                  <c:v>42770</c:v>
                </c:pt>
                <c:pt idx="5084">
                  <c:v>42610</c:v>
                </c:pt>
                <c:pt idx="5085">
                  <c:v>40200</c:v>
                </c:pt>
                <c:pt idx="5086">
                  <c:v>39700</c:v>
                </c:pt>
                <c:pt idx="5087">
                  <c:v>48175</c:v>
                </c:pt>
                <c:pt idx="5088">
                  <c:v>47175</c:v>
                </c:pt>
                <c:pt idx="5089">
                  <c:v>45650</c:v>
                </c:pt>
                <c:pt idx="5090">
                  <c:v>43050</c:v>
                </c:pt>
                <c:pt idx="5091">
                  <c:v>42050</c:v>
                </c:pt>
                <c:pt idx="5092">
                  <c:v>41350</c:v>
                </c:pt>
                <c:pt idx="5093">
                  <c:v>38600</c:v>
                </c:pt>
                <c:pt idx="5094">
                  <c:v>38100</c:v>
                </c:pt>
                <c:pt idx="5095">
                  <c:v>63600</c:v>
                </c:pt>
                <c:pt idx="5096">
                  <c:v>63600</c:v>
                </c:pt>
                <c:pt idx="5097">
                  <c:v>63000</c:v>
                </c:pt>
                <c:pt idx="5098">
                  <c:v>48950</c:v>
                </c:pt>
                <c:pt idx="5099">
                  <c:v>48525</c:v>
                </c:pt>
                <c:pt idx="5100">
                  <c:v>42955</c:v>
                </c:pt>
                <c:pt idx="5101">
                  <c:v>39585</c:v>
                </c:pt>
                <c:pt idx="5102">
                  <c:v>35755</c:v>
                </c:pt>
                <c:pt idx="5103">
                  <c:v>35595</c:v>
                </c:pt>
                <c:pt idx="5104">
                  <c:v>37900</c:v>
                </c:pt>
                <c:pt idx="5105">
                  <c:v>37900</c:v>
                </c:pt>
                <c:pt idx="5106">
                  <c:v>37700</c:v>
                </c:pt>
                <c:pt idx="5107">
                  <c:v>37700</c:v>
                </c:pt>
                <c:pt idx="5108">
                  <c:v>26610</c:v>
                </c:pt>
                <c:pt idx="5109">
                  <c:v>26380</c:v>
                </c:pt>
                <c:pt idx="5110">
                  <c:v>26290</c:v>
                </c:pt>
                <c:pt idx="5111">
                  <c:v>24230</c:v>
                </c:pt>
                <c:pt idx="5112">
                  <c:v>24165</c:v>
                </c:pt>
                <c:pt idx="5113">
                  <c:v>23035</c:v>
                </c:pt>
                <c:pt idx="5114">
                  <c:v>22165</c:v>
                </c:pt>
                <c:pt idx="5115">
                  <c:v>23310</c:v>
                </c:pt>
                <c:pt idx="5116">
                  <c:v>22650</c:v>
                </c:pt>
                <c:pt idx="5117">
                  <c:v>22435</c:v>
                </c:pt>
                <c:pt idx="5118">
                  <c:v>21975</c:v>
                </c:pt>
                <c:pt idx="5119">
                  <c:v>21775</c:v>
                </c:pt>
                <c:pt idx="5120">
                  <c:v>20995</c:v>
                </c:pt>
                <c:pt idx="5121">
                  <c:v>20955</c:v>
                </c:pt>
                <c:pt idx="5122">
                  <c:v>20120</c:v>
                </c:pt>
                <c:pt idx="5123">
                  <c:v>20100</c:v>
                </c:pt>
                <c:pt idx="5124">
                  <c:v>19690</c:v>
                </c:pt>
                <c:pt idx="5125">
                  <c:v>2000</c:v>
                </c:pt>
                <c:pt idx="5126">
                  <c:v>2000</c:v>
                </c:pt>
                <c:pt idx="5127">
                  <c:v>2000</c:v>
                </c:pt>
                <c:pt idx="5128">
                  <c:v>26850</c:v>
                </c:pt>
                <c:pt idx="5129">
                  <c:v>26800</c:v>
                </c:pt>
                <c:pt idx="5130">
                  <c:v>23650</c:v>
                </c:pt>
                <c:pt idx="5131">
                  <c:v>23400</c:v>
                </c:pt>
                <c:pt idx="5132">
                  <c:v>27395</c:v>
                </c:pt>
                <c:pt idx="5133">
                  <c:v>26595</c:v>
                </c:pt>
                <c:pt idx="5134">
                  <c:v>26295</c:v>
                </c:pt>
                <c:pt idx="5135">
                  <c:v>25195</c:v>
                </c:pt>
                <c:pt idx="5136">
                  <c:v>24895</c:v>
                </c:pt>
                <c:pt idx="5137">
                  <c:v>23495</c:v>
                </c:pt>
                <c:pt idx="5138">
                  <c:v>22990</c:v>
                </c:pt>
                <c:pt idx="5139">
                  <c:v>20995</c:v>
                </c:pt>
                <c:pt idx="5140">
                  <c:v>20695</c:v>
                </c:pt>
                <c:pt idx="5141">
                  <c:v>2403</c:v>
                </c:pt>
                <c:pt idx="5142">
                  <c:v>2305</c:v>
                </c:pt>
                <c:pt idx="5143">
                  <c:v>19949</c:v>
                </c:pt>
                <c:pt idx="5144">
                  <c:v>19499</c:v>
                </c:pt>
                <c:pt idx="5145">
                  <c:v>19299</c:v>
                </c:pt>
                <c:pt idx="5146">
                  <c:v>27799</c:v>
                </c:pt>
                <c:pt idx="5147">
                  <c:v>19195</c:v>
                </c:pt>
                <c:pt idx="5148">
                  <c:v>19195</c:v>
                </c:pt>
                <c:pt idx="5149">
                  <c:v>17895</c:v>
                </c:pt>
                <c:pt idx="5150">
                  <c:v>17895</c:v>
                </c:pt>
                <c:pt idx="5151">
                  <c:v>16395</c:v>
                </c:pt>
                <c:pt idx="5152">
                  <c:v>16395</c:v>
                </c:pt>
                <c:pt idx="5153">
                  <c:v>2172</c:v>
                </c:pt>
                <c:pt idx="5154">
                  <c:v>4182</c:v>
                </c:pt>
                <c:pt idx="5155">
                  <c:v>4107</c:v>
                </c:pt>
                <c:pt idx="5156">
                  <c:v>3910</c:v>
                </c:pt>
                <c:pt idx="5157">
                  <c:v>3713</c:v>
                </c:pt>
                <c:pt idx="5158">
                  <c:v>3520</c:v>
                </c:pt>
                <c:pt idx="5159">
                  <c:v>2000</c:v>
                </c:pt>
                <c:pt idx="5160">
                  <c:v>20255</c:v>
                </c:pt>
                <c:pt idx="5161">
                  <c:v>20675</c:v>
                </c:pt>
                <c:pt idx="5162">
                  <c:v>2000</c:v>
                </c:pt>
                <c:pt idx="5163">
                  <c:v>2000</c:v>
                </c:pt>
                <c:pt idx="5164">
                  <c:v>2000</c:v>
                </c:pt>
                <c:pt idx="5165">
                  <c:v>2000</c:v>
                </c:pt>
                <c:pt idx="5166">
                  <c:v>2000</c:v>
                </c:pt>
                <c:pt idx="5167">
                  <c:v>2000</c:v>
                </c:pt>
                <c:pt idx="5168">
                  <c:v>2000</c:v>
                </c:pt>
                <c:pt idx="5169">
                  <c:v>2000</c:v>
                </c:pt>
                <c:pt idx="5170">
                  <c:v>2038</c:v>
                </c:pt>
                <c:pt idx="5171">
                  <c:v>2000</c:v>
                </c:pt>
                <c:pt idx="5172">
                  <c:v>2000</c:v>
                </c:pt>
                <c:pt idx="5173">
                  <c:v>2000</c:v>
                </c:pt>
                <c:pt idx="5174">
                  <c:v>2000</c:v>
                </c:pt>
                <c:pt idx="5175">
                  <c:v>2000</c:v>
                </c:pt>
                <c:pt idx="5176">
                  <c:v>2000</c:v>
                </c:pt>
                <c:pt idx="5177">
                  <c:v>2000</c:v>
                </c:pt>
                <c:pt idx="5178">
                  <c:v>2000</c:v>
                </c:pt>
                <c:pt idx="5179">
                  <c:v>2000</c:v>
                </c:pt>
                <c:pt idx="5180">
                  <c:v>2000</c:v>
                </c:pt>
                <c:pt idx="5181">
                  <c:v>2000</c:v>
                </c:pt>
                <c:pt idx="5182">
                  <c:v>2000</c:v>
                </c:pt>
                <c:pt idx="5183">
                  <c:v>2000</c:v>
                </c:pt>
                <c:pt idx="5184">
                  <c:v>2000</c:v>
                </c:pt>
                <c:pt idx="5185">
                  <c:v>2000</c:v>
                </c:pt>
                <c:pt idx="5186">
                  <c:v>96600</c:v>
                </c:pt>
                <c:pt idx="5187">
                  <c:v>132800</c:v>
                </c:pt>
                <c:pt idx="5188">
                  <c:v>120900</c:v>
                </c:pt>
                <c:pt idx="5189">
                  <c:v>120900</c:v>
                </c:pt>
                <c:pt idx="5190">
                  <c:v>114200</c:v>
                </c:pt>
                <c:pt idx="5191">
                  <c:v>114200</c:v>
                </c:pt>
                <c:pt idx="5192">
                  <c:v>87495</c:v>
                </c:pt>
                <c:pt idx="5193">
                  <c:v>87465</c:v>
                </c:pt>
                <c:pt idx="5194">
                  <c:v>67595</c:v>
                </c:pt>
                <c:pt idx="5195">
                  <c:v>67570</c:v>
                </c:pt>
                <c:pt idx="5196">
                  <c:v>64395</c:v>
                </c:pt>
                <c:pt idx="5197">
                  <c:v>64395</c:v>
                </c:pt>
                <c:pt idx="5198">
                  <c:v>74850</c:v>
                </c:pt>
                <c:pt idx="5199">
                  <c:v>60650</c:v>
                </c:pt>
                <c:pt idx="5200">
                  <c:v>60300</c:v>
                </c:pt>
                <c:pt idx="5201">
                  <c:v>59400</c:v>
                </c:pt>
                <c:pt idx="5202">
                  <c:v>117530</c:v>
                </c:pt>
                <c:pt idx="5203">
                  <c:v>117530</c:v>
                </c:pt>
                <c:pt idx="5204">
                  <c:v>117530</c:v>
                </c:pt>
                <c:pt idx="5205">
                  <c:v>116200</c:v>
                </c:pt>
                <c:pt idx="5206">
                  <c:v>105630</c:v>
                </c:pt>
                <c:pt idx="5207">
                  <c:v>105630</c:v>
                </c:pt>
                <c:pt idx="5208">
                  <c:v>51700</c:v>
                </c:pt>
                <c:pt idx="5209">
                  <c:v>51700</c:v>
                </c:pt>
                <c:pt idx="5210">
                  <c:v>102930</c:v>
                </c:pt>
                <c:pt idx="5211">
                  <c:v>101600</c:v>
                </c:pt>
                <c:pt idx="5212">
                  <c:v>45490</c:v>
                </c:pt>
                <c:pt idx="5213">
                  <c:v>45490</c:v>
                </c:pt>
                <c:pt idx="5214">
                  <c:v>45490</c:v>
                </c:pt>
                <c:pt idx="5215">
                  <c:v>41990</c:v>
                </c:pt>
                <c:pt idx="5216">
                  <c:v>41990</c:v>
                </c:pt>
                <c:pt idx="5217">
                  <c:v>41990</c:v>
                </c:pt>
                <c:pt idx="5218">
                  <c:v>62100</c:v>
                </c:pt>
                <c:pt idx="5219">
                  <c:v>62100</c:v>
                </c:pt>
                <c:pt idx="5220">
                  <c:v>67350</c:v>
                </c:pt>
                <c:pt idx="5221">
                  <c:v>61100</c:v>
                </c:pt>
                <c:pt idx="5222">
                  <c:v>61100</c:v>
                </c:pt>
                <c:pt idx="5223">
                  <c:v>37970</c:v>
                </c:pt>
                <c:pt idx="5224">
                  <c:v>37970</c:v>
                </c:pt>
                <c:pt idx="5225">
                  <c:v>37970</c:v>
                </c:pt>
                <c:pt idx="5226">
                  <c:v>37070</c:v>
                </c:pt>
                <c:pt idx="5227">
                  <c:v>37070</c:v>
                </c:pt>
                <c:pt idx="5228">
                  <c:v>37070</c:v>
                </c:pt>
                <c:pt idx="5229">
                  <c:v>33570</c:v>
                </c:pt>
                <c:pt idx="5230">
                  <c:v>33570</c:v>
                </c:pt>
                <c:pt idx="5231">
                  <c:v>33570</c:v>
                </c:pt>
                <c:pt idx="5232">
                  <c:v>29990</c:v>
                </c:pt>
                <c:pt idx="5233">
                  <c:v>29990</c:v>
                </c:pt>
                <c:pt idx="5234">
                  <c:v>29990</c:v>
                </c:pt>
                <c:pt idx="5235">
                  <c:v>51350</c:v>
                </c:pt>
                <c:pt idx="5236">
                  <c:v>51350</c:v>
                </c:pt>
                <c:pt idx="5237">
                  <c:v>49850</c:v>
                </c:pt>
                <c:pt idx="5238">
                  <c:v>49850</c:v>
                </c:pt>
                <c:pt idx="5239">
                  <c:v>49600</c:v>
                </c:pt>
                <c:pt idx="5240">
                  <c:v>48700</c:v>
                </c:pt>
                <c:pt idx="5241">
                  <c:v>47700</c:v>
                </c:pt>
                <c:pt idx="5242">
                  <c:v>47050</c:v>
                </c:pt>
                <c:pt idx="5243">
                  <c:v>36650</c:v>
                </c:pt>
                <c:pt idx="5244">
                  <c:v>35900</c:v>
                </c:pt>
                <c:pt idx="5245">
                  <c:v>33700</c:v>
                </c:pt>
                <c:pt idx="5246">
                  <c:v>33250</c:v>
                </c:pt>
                <c:pt idx="5247">
                  <c:v>48550</c:v>
                </c:pt>
                <c:pt idx="5248">
                  <c:v>48550</c:v>
                </c:pt>
                <c:pt idx="5249">
                  <c:v>63770</c:v>
                </c:pt>
                <c:pt idx="5250">
                  <c:v>59370</c:v>
                </c:pt>
                <c:pt idx="5251">
                  <c:v>54970</c:v>
                </c:pt>
                <c:pt idx="5252">
                  <c:v>51435</c:v>
                </c:pt>
                <c:pt idx="5253">
                  <c:v>50165</c:v>
                </c:pt>
                <c:pt idx="5254">
                  <c:v>48715</c:v>
                </c:pt>
                <c:pt idx="5255">
                  <c:v>47750</c:v>
                </c:pt>
                <c:pt idx="5256">
                  <c:v>46660</c:v>
                </c:pt>
                <c:pt idx="5257">
                  <c:v>43340</c:v>
                </c:pt>
                <c:pt idx="5258">
                  <c:v>51695</c:v>
                </c:pt>
                <c:pt idx="5259">
                  <c:v>51650</c:v>
                </c:pt>
                <c:pt idx="5260">
                  <c:v>51650</c:v>
                </c:pt>
                <c:pt idx="5261">
                  <c:v>49795</c:v>
                </c:pt>
                <c:pt idx="5262">
                  <c:v>49750</c:v>
                </c:pt>
                <c:pt idx="5263">
                  <c:v>49750</c:v>
                </c:pt>
                <c:pt idx="5264">
                  <c:v>46095</c:v>
                </c:pt>
                <c:pt idx="5265">
                  <c:v>46090</c:v>
                </c:pt>
                <c:pt idx="5266">
                  <c:v>46090</c:v>
                </c:pt>
                <c:pt idx="5267">
                  <c:v>44195</c:v>
                </c:pt>
                <c:pt idx="5268">
                  <c:v>44190</c:v>
                </c:pt>
                <c:pt idx="5269">
                  <c:v>44190</c:v>
                </c:pt>
                <c:pt idx="5270">
                  <c:v>62500</c:v>
                </c:pt>
                <c:pt idx="5271">
                  <c:v>54390</c:v>
                </c:pt>
                <c:pt idx="5272">
                  <c:v>47390</c:v>
                </c:pt>
                <c:pt idx="5273">
                  <c:v>45510</c:v>
                </c:pt>
                <c:pt idx="5274">
                  <c:v>45385</c:v>
                </c:pt>
                <c:pt idx="5275">
                  <c:v>45185</c:v>
                </c:pt>
                <c:pt idx="5276">
                  <c:v>43310</c:v>
                </c:pt>
                <c:pt idx="5277">
                  <c:v>43185</c:v>
                </c:pt>
                <c:pt idx="5278">
                  <c:v>42985</c:v>
                </c:pt>
                <c:pt idx="5279">
                  <c:v>40845</c:v>
                </c:pt>
                <c:pt idx="5280">
                  <c:v>39580</c:v>
                </c:pt>
                <c:pt idx="5281">
                  <c:v>39455</c:v>
                </c:pt>
                <c:pt idx="5282">
                  <c:v>39255</c:v>
                </c:pt>
                <c:pt idx="5283">
                  <c:v>38900</c:v>
                </c:pt>
                <c:pt idx="5284">
                  <c:v>34280</c:v>
                </c:pt>
                <c:pt idx="5285">
                  <c:v>33460</c:v>
                </c:pt>
                <c:pt idx="5286">
                  <c:v>33420</c:v>
                </c:pt>
                <c:pt idx="5287">
                  <c:v>31670</c:v>
                </c:pt>
                <c:pt idx="5288">
                  <c:v>31540</c:v>
                </c:pt>
                <c:pt idx="5289">
                  <c:v>30785</c:v>
                </c:pt>
                <c:pt idx="5290">
                  <c:v>30765</c:v>
                </c:pt>
                <c:pt idx="5291">
                  <c:v>30055</c:v>
                </c:pt>
                <c:pt idx="5292">
                  <c:v>29440</c:v>
                </c:pt>
                <c:pt idx="5293">
                  <c:v>28630</c:v>
                </c:pt>
                <c:pt idx="5294">
                  <c:v>27385</c:v>
                </c:pt>
                <c:pt idx="5295">
                  <c:v>26725</c:v>
                </c:pt>
                <c:pt idx="5296">
                  <c:v>26510</c:v>
                </c:pt>
                <c:pt idx="5297">
                  <c:v>25850</c:v>
                </c:pt>
                <c:pt idx="5298">
                  <c:v>40845</c:v>
                </c:pt>
                <c:pt idx="5299">
                  <c:v>63200</c:v>
                </c:pt>
                <c:pt idx="5300">
                  <c:v>63200</c:v>
                </c:pt>
                <c:pt idx="5301">
                  <c:v>63000</c:v>
                </c:pt>
                <c:pt idx="5302">
                  <c:v>45900</c:v>
                </c:pt>
                <c:pt idx="5303">
                  <c:v>58900</c:v>
                </c:pt>
                <c:pt idx="5304">
                  <c:v>52640</c:v>
                </c:pt>
                <c:pt idx="5305">
                  <c:v>52360</c:v>
                </c:pt>
                <c:pt idx="5306">
                  <c:v>51440</c:v>
                </c:pt>
                <c:pt idx="5307">
                  <c:v>50640</c:v>
                </c:pt>
                <c:pt idx="5308">
                  <c:v>50360</c:v>
                </c:pt>
                <c:pt idx="5309">
                  <c:v>49440</c:v>
                </c:pt>
                <c:pt idx="5310">
                  <c:v>46515</c:v>
                </c:pt>
                <c:pt idx="5311">
                  <c:v>45950</c:v>
                </c:pt>
                <c:pt idx="5312">
                  <c:v>45015</c:v>
                </c:pt>
                <c:pt idx="5313">
                  <c:v>41500</c:v>
                </c:pt>
                <c:pt idx="5314">
                  <c:v>38300</c:v>
                </c:pt>
                <c:pt idx="5315">
                  <c:v>33900</c:v>
                </c:pt>
                <c:pt idx="5316">
                  <c:v>32100</c:v>
                </c:pt>
                <c:pt idx="5317">
                  <c:v>30500</c:v>
                </c:pt>
                <c:pt idx="5318">
                  <c:v>28700</c:v>
                </c:pt>
                <c:pt idx="5319">
                  <c:v>36255</c:v>
                </c:pt>
                <c:pt idx="5320">
                  <c:v>31335</c:v>
                </c:pt>
                <c:pt idx="5321">
                  <c:v>39855</c:v>
                </c:pt>
                <c:pt idx="5322">
                  <c:v>39455</c:v>
                </c:pt>
                <c:pt idx="5323">
                  <c:v>39255</c:v>
                </c:pt>
                <c:pt idx="5324">
                  <c:v>38855</c:v>
                </c:pt>
                <c:pt idx="5325">
                  <c:v>38255</c:v>
                </c:pt>
                <c:pt idx="5326">
                  <c:v>37855</c:v>
                </c:pt>
                <c:pt idx="5327">
                  <c:v>35830</c:v>
                </c:pt>
                <c:pt idx="5328">
                  <c:v>35380</c:v>
                </c:pt>
                <c:pt idx="5329">
                  <c:v>34830</c:v>
                </c:pt>
                <c:pt idx="5330">
                  <c:v>34380</c:v>
                </c:pt>
                <c:pt idx="5331">
                  <c:v>32395</c:v>
                </c:pt>
                <c:pt idx="5332">
                  <c:v>31945</c:v>
                </c:pt>
                <c:pt idx="5333">
                  <c:v>69980</c:v>
                </c:pt>
                <c:pt idx="5334">
                  <c:v>68750</c:v>
                </c:pt>
                <c:pt idx="5335">
                  <c:v>68300</c:v>
                </c:pt>
                <c:pt idx="5336">
                  <c:v>66800</c:v>
                </c:pt>
                <c:pt idx="5337">
                  <c:v>65500</c:v>
                </c:pt>
                <c:pt idx="5338">
                  <c:v>53500</c:v>
                </c:pt>
                <c:pt idx="5339">
                  <c:v>53200</c:v>
                </c:pt>
                <c:pt idx="5340">
                  <c:v>52900</c:v>
                </c:pt>
                <c:pt idx="5341">
                  <c:v>46400</c:v>
                </c:pt>
                <c:pt idx="5342">
                  <c:v>46000</c:v>
                </c:pt>
                <c:pt idx="5343">
                  <c:v>45400</c:v>
                </c:pt>
                <c:pt idx="5344">
                  <c:v>36540</c:v>
                </c:pt>
                <c:pt idx="5345">
                  <c:v>34340</c:v>
                </c:pt>
                <c:pt idx="5346">
                  <c:v>50220</c:v>
                </c:pt>
                <c:pt idx="5347">
                  <c:v>48710</c:v>
                </c:pt>
                <c:pt idx="5348">
                  <c:v>44095</c:v>
                </c:pt>
                <c:pt idx="5349">
                  <c:v>44050</c:v>
                </c:pt>
                <c:pt idx="5350">
                  <c:v>44050</c:v>
                </c:pt>
                <c:pt idx="5351">
                  <c:v>42195</c:v>
                </c:pt>
                <c:pt idx="5352">
                  <c:v>42150</c:v>
                </c:pt>
                <c:pt idx="5353">
                  <c:v>41105</c:v>
                </c:pt>
                <c:pt idx="5354">
                  <c:v>40915</c:v>
                </c:pt>
                <c:pt idx="5355">
                  <c:v>39205</c:v>
                </c:pt>
                <c:pt idx="5356">
                  <c:v>24930</c:v>
                </c:pt>
                <c:pt idx="5357">
                  <c:v>23430</c:v>
                </c:pt>
                <c:pt idx="5358">
                  <c:v>34500</c:v>
                </c:pt>
                <c:pt idx="5359">
                  <c:v>25885</c:v>
                </c:pt>
                <c:pt idx="5360">
                  <c:v>24200</c:v>
                </c:pt>
                <c:pt idx="5361">
                  <c:v>23055</c:v>
                </c:pt>
                <c:pt idx="5362">
                  <c:v>35500</c:v>
                </c:pt>
                <c:pt idx="5363">
                  <c:v>33800</c:v>
                </c:pt>
                <c:pt idx="5364">
                  <c:v>30210</c:v>
                </c:pt>
                <c:pt idx="5365">
                  <c:v>26940</c:v>
                </c:pt>
                <c:pt idx="5366">
                  <c:v>2145</c:v>
                </c:pt>
                <c:pt idx="5367">
                  <c:v>30710</c:v>
                </c:pt>
                <c:pt idx="5368">
                  <c:v>30460</c:v>
                </c:pt>
                <c:pt idx="5369">
                  <c:v>29710</c:v>
                </c:pt>
                <c:pt idx="5370">
                  <c:v>29460</c:v>
                </c:pt>
                <c:pt idx="5371">
                  <c:v>27440</c:v>
                </c:pt>
                <c:pt idx="5372">
                  <c:v>27190</c:v>
                </c:pt>
                <c:pt idx="5373">
                  <c:v>22790</c:v>
                </c:pt>
                <c:pt idx="5374">
                  <c:v>22695</c:v>
                </c:pt>
                <c:pt idx="5375">
                  <c:v>20810</c:v>
                </c:pt>
                <c:pt idx="5376">
                  <c:v>2084</c:v>
                </c:pt>
                <c:pt idx="5377">
                  <c:v>2063</c:v>
                </c:pt>
                <c:pt idx="5378">
                  <c:v>22295</c:v>
                </c:pt>
                <c:pt idx="5379">
                  <c:v>19495</c:v>
                </c:pt>
                <c:pt idx="5380">
                  <c:v>23370</c:v>
                </c:pt>
                <c:pt idx="5381">
                  <c:v>22680</c:v>
                </c:pt>
                <c:pt idx="5382">
                  <c:v>30270</c:v>
                </c:pt>
                <c:pt idx="5383">
                  <c:v>29275</c:v>
                </c:pt>
                <c:pt idx="5384">
                  <c:v>29210</c:v>
                </c:pt>
                <c:pt idx="5385">
                  <c:v>2000</c:v>
                </c:pt>
                <c:pt idx="5386">
                  <c:v>2000</c:v>
                </c:pt>
                <c:pt idx="5387">
                  <c:v>20195</c:v>
                </c:pt>
                <c:pt idx="5388">
                  <c:v>18895</c:v>
                </c:pt>
                <c:pt idx="5389">
                  <c:v>23420</c:v>
                </c:pt>
                <c:pt idx="5390">
                  <c:v>21235</c:v>
                </c:pt>
                <c:pt idx="5391">
                  <c:v>18890</c:v>
                </c:pt>
                <c:pt idx="5392">
                  <c:v>2000</c:v>
                </c:pt>
                <c:pt idx="5393">
                  <c:v>2000</c:v>
                </c:pt>
                <c:pt idx="5394">
                  <c:v>2000</c:v>
                </c:pt>
                <c:pt idx="5395">
                  <c:v>2000</c:v>
                </c:pt>
                <c:pt idx="5396">
                  <c:v>2000</c:v>
                </c:pt>
                <c:pt idx="5397">
                  <c:v>2000</c:v>
                </c:pt>
                <c:pt idx="5398">
                  <c:v>2000</c:v>
                </c:pt>
                <c:pt idx="5399">
                  <c:v>2000</c:v>
                </c:pt>
                <c:pt idx="5400">
                  <c:v>2000</c:v>
                </c:pt>
                <c:pt idx="5401">
                  <c:v>2000</c:v>
                </c:pt>
                <c:pt idx="5402">
                  <c:v>2000</c:v>
                </c:pt>
                <c:pt idx="5403">
                  <c:v>2000</c:v>
                </c:pt>
                <c:pt idx="5404">
                  <c:v>2000</c:v>
                </c:pt>
                <c:pt idx="5405">
                  <c:v>2000</c:v>
                </c:pt>
                <c:pt idx="5406">
                  <c:v>2000</c:v>
                </c:pt>
                <c:pt idx="5407">
                  <c:v>2000</c:v>
                </c:pt>
                <c:pt idx="5408">
                  <c:v>2000</c:v>
                </c:pt>
                <c:pt idx="5409">
                  <c:v>2000</c:v>
                </c:pt>
                <c:pt idx="5410">
                  <c:v>2000</c:v>
                </c:pt>
                <c:pt idx="5411">
                  <c:v>2000</c:v>
                </c:pt>
                <c:pt idx="5412">
                  <c:v>2000</c:v>
                </c:pt>
                <c:pt idx="5413">
                  <c:v>2000</c:v>
                </c:pt>
                <c:pt idx="5414">
                  <c:v>2000</c:v>
                </c:pt>
                <c:pt idx="5415">
                  <c:v>2000</c:v>
                </c:pt>
                <c:pt idx="5416">
                  <c:v>2000</c:v>
                </c:pt>
                <c:pt idx="5417">
                  <c:v>2000</c:v>
                </c:pt>
                <c:pt idx="5418">
                  <c:v>2000</c:v>
                </c:pt>
                <c:pt idx="5419">
                  <c:v>2000</c:v>
                </c:pt>
                <c:pt idx="5420">
                  <c:v>2000</c:v>
                </c:pt>
                <c:pt idx="5421">
                  <c:v>2000</c:v>
                </c:pt>
                <c:pt idx="5422">
                  <c:v>2000</c:v>
                </c:pt>
                <c:pt idx="5423">
                  <c:v>2000</c:v>
                </c:pt>
                <c:pt idx="5424">
                  <c:v>2000</c:v>
                </c:pt>
                <c:pt idx="5425">
                  <c:v>2000</c:v>
                </c:pt>
                <c:pt idx="5426">
                  <c:v>2000</c:v>
                </c:pt>
                <c:pt idx="5427">
                  <c:v>2000</c:v>
                </c:pt>
                <c:pt idx="5428">
                  <c:v>2000</c:v>
                </c:pt>
                <c:pt idx="5429">
                  <c:v>95650</c:v>
                </c:pt>
                <c:pt idx="5430">
                  <c:v>94400</c:v>
                </c:pt>
                <c:pt idx="5431">
                  <c:v>94600</c:v>
                </c:pt>
                <c:pt idx="5432">
                  <c:v>74700</c:v>
                </c:pt>
                <c:pt idx="5433">
                  <c:v>74200</c:v>
                </c:pt>
                <c:pt idx="5434">
                  <c:v>72500</c:v>
                </c:pt>
                <c:pt idx="5435">
                  <c:v>66200</c:v>
                </c:pt>
                <c:pt idx="5436">
                  <c:v>65700</c:v>
                </c:pt>
                <c:pt idx="5437">
                  <c:v>64200</c:v>
                </c:pt>
                <c:pt idx="5438">
                  <c:v>64000</c:v>
                </c:pt>
                <c:pt idx="5439">
                  <c:v>63500</c:v>
                </c:pt>
                <c:pt idx="5440">
                  <c:v>62000</c:v>
                </c:pt>
                <c:pt idx="5441">
                  <c:v>125600</c:v>
                </c:pt>
                <c:pt idx="5442">
                  <c:v>125600</c:v>
                </c:pt>
                <c:pt idx="5443">
                  <c:v>74100</c:v>
                </c:pt>
                <c:pt idx="5444">
                  <c:v>73200</c:v>
                </c:pt>
                <c:pt idx="5445">
                  <c:v>68700</c:v>
                </c:pt>
                <c:pt idx="5446">
                  <c:v>67750</c:v>
                </c:pt>
                <c:pt idx="5447">
                  <c:v>39010</c:v>
                </c:pt>
                <c:pt idx="5448">
                  <c:v>79980</c:v>
                </c:pt>
                <c:pt idx="5449">
                  <c:v>78750</c:v>
                </c:pt>
                <c:pt idx="5450">
                  <c:v>78600</c:v>
                </c:pt>
                <c:pt idx="5451">
                  <c:v>77100</c:v>
                </c:pt>
                <c:pt idx="5452">
                  <c:v>59350</c:v>
                </c:pt>
                <c:pt idx="5453">
                  <c:v>55100</c:v>
                </c:pt>
                <c:pt idx="5454">
                  <c:v>54300</c:v>
                </c:pt>
                <c:pt idx="5455">
                  <c:v>54000</c:v>
                </c:pt>
                <c:pt idx="5456">
                  <c:v>53100</c:v>
                </c:pt>
                <c:pt idx="5457">
                  <c:v>53100</c:v>
                </c:pt>
                <c:pt idx="5458">
                  <c:v>49200</c:v>
                </c:pt>
                <c:pt idx="5459">
                  <c:v>48400</c:v>
                </c:pt>
                <c:pt idx="5460">
                  <c:v>48100</c:v>
                </c:pt>
                <c:pt idx="5461">
                  <c:v>36200</c:v>
                </c:pt>
                <c:pt idx="5462">
                  <c:v>54900</c:v>
                </c:pt>
                <c:pt idx="5463">
                  <c:v>49000</c:v>
                </c:pt>
                <c:pt idx="5464">
                  <c:v>47515</c:v>
                </c:pt>
                <c:pt idx="5465">
                  <c:v>44560</c:v>
                </c:pt>
                <c:pt idx="5466">
                  <c:v>66795</c:v>
                </c:pt>
                <c:pt idx="5467">
                  <c:v>66780</c:v>
                </c:pt>
                <c:pt idx="5468">
                  <c:v>64245</c:v>
                </c:pt>
                <c:pt idx="5469">
                  <c:v>57995</c:v>
                </c:pt>
                <c:pt idx="5470">
                  <c:v>57935</c:v>
                </c:pt>
                <c:pt idx="5471">
                  <c:v>56900</c:v>
                </c:pt>
                <c:pt idx="5472">
                  <c:v>51295</c:v>
                </c:pt>
                <c:pt idx="5473">
                  <c:v>51250</c:v>
                </c:pt>
                <c:pt idx="5474">
                  <c:v>51000</c:v>
                </c:pt>
                <c:pt idx="5475">
                  <c:v>40675</c:v>
                </c:pt>
                <c:pt idx="5476">
                  <c:v>40500</c:v>
                </c:pt>
                <c:pt idx="5477">
                  <c:v>38905</c:v>
                </c:pt>
                <c:pt idx="5478">
                  <c:v>38730</c:v>
                </c:pt>
                <c:pt idx="5479">
                  <c:v>55970</c:v>
                </c:pt>
                <c:pt idx="5480">
                  <c:v>53475</c:v>
                </c:pt>
                <c:pt idx="5481">
                  <c:v>47810</c:v>
                </c:pt>
                <c:pt idx="5482">
                  <c:v>45315</c:v>
                </c:pt>
                <c:pt idx="5483">
                  <c:v>44045</c:v>
                </c:pt>
                <c:pt idx="5484">
                  <c:v>41550</c:v>
                </c:pt>
                <c:pt idx="5485">
                  <c:v>40755</c:v>
                </c:pt>
                <c:pt idx="5486">
                  <c:v>38260</c:v>
                </c:pt>
                <c:pt idx="5487">
                  <c:v>46845</c:v>
                </c:pt>
                <c:pt idx="5488">
                  <c:v>44100</c:v>
                </c:pt>
                <c:pt idx="5489">
                  <c:v>32700</c:v>
                </c:pt>
                <c:pt idx="5490">
                  <c:v>30550</c:v>
                </c:pt>
                <c:pt idx="5491">
                  <c:v>24735</c:v>
                </c:pt>
                <c:pt idx="5492">
                  <c:v>24330</c:v>
                </c:pt>
                <c:pt idx="5493">
                  <c:v>29060</c:v>
                </c:pt>
                <c:pt idx="5494">
                  <c:v>28960</c:v>
                </c:pt>
                <c:pt idx="5495">
                  <c:v>28580</c:v>
                </c:pt>
                <c:pt idx="5496">
                  <c:v>28480</c:v>
                </c:pt>
                <c:pt idx="5497">
                  <c:v>26960</c:v>
                </c:pt>
                <c:pt idx="5498">
                  <c:v>26755</c:v>
                </c:pt>
                <c:pt idx="5499">
                  <c:v>40730</c:v>
                </c:pt>
                <c:pt idx="5500">
                  <c:v>28355</c:v>
                </c:pt>
                <c:pt idx="5501">
                  <c:v>36230</c:v>
                </c:pt>
                <c:pt idx="5502">
                  <c:v>35770</c:v>
                </c:pt>
                <c:pt idx="5503">
                  <c:v>35730</c:v>
                </c:pt>
                <c:pt idx="5504">
                  <c:v>35625</c:v>
                </c:pt>
                <c:pt idx="5505">
                  <c:v>35270</c:v>
                </c:pt>
                <c:pt idx="5506">
                  <c:v>34830</c:v>
                </c:pt>
                <c:pt idx="5507">
                  <c:v>34670</c:v>
                </c:pt>
                <c:pt idx="5508">
                  <c:v>33230</c:v>
                </c:pt>
                <c:pt idx="5509">
                  <c:v>33120</c:v>
                </c:pt>
                <c:pt idx="5510">
                  <c:v>32730</c:v>
                </c:pt>
                <c:pt idx="5511">
                  <c:v>32520</c:v>
                </c:pt>
                <c:pt idx="5512">
                  <c:v>30930</c:v>
                </c:pt>
                <c:pt idx="5513">
                  <c:v>30770</c:v>
                </c:pt>
                <c:pt idx="5514">
                  <c:v>29265</c:v>
                </c:pt>
                <c:pt idx="5515">
                  <c:v>29230</c:v>
                </c:pt>
                <c:pt idx="5516">
                  <c:v>2000</c:v>
                </c:pt>
                <c:pt idx="5517">
                  <c:v>2000</c:v>
                </c:pt>
                <c:pt idx="5518">
                  <c:v>31870</c:v>
                </c:pt>
                <c:pt idx="5519">
                  <c:v>28995</c:v>
                </c:pt>
                <c:pt idx="5520">
                  <c:v>24180</c:v>
                </c:pt>
                <c:pt idx="5521">
                  <c:v>24080</c:v>
                </c:pt>
                <c:pt idx="5522">
                  <c:v>24710</c:v>
                </c:pt>
                <c:pt idx="5523">
                  <c:v>24610</c:v>
                </c:pt>
                <c:pt idx="5524">
                  <c:v>23100</c:v>
                </c:pt>
                <c:pt idx="5525">
                  <c:v>23100</c:v>
                </c:pt>
                <c:pt idx="5526">
                  <c:v>32300</c:v>
                </c:pt>
                <c:pt idx="5527">
                  <c:v>30210</c:v>
                </c:pt>
                <c:pt idx="5528">
                  <c:v>26635</c:v>
                </c:pt>
                <c:pt idx="5529">
                  <c:v>24270</c:v>
                </c:pt>
                <c:pt idx="5530">
                  <c:v>22515</c:v>
                </c:pt>
                <c:pt idx="5531">
                  <c:v>2484</c:v>
                </c:pt>
                <c:pt idx="5532">
                  <c:v>2290</c:v>
                </c:pt>
                <c:pt idx="5533">
                  <c:v>2233</c:v>
                </c:pt>
                <c:pt idx="5534">
                  <c:v>2080</c:v>
                </c:pt>
                <c:pt idx="5535">
                  <c:v>2000</c:v>
                </c:pt>
                <c:pt idx="5536">
                  <c:v>2000</c:v>
                </c:pt>
                <c:pt idx="5537">
                  <c:v>2000</c:v>
                </c:pt>
                <c:pt idx="5538">
                  <c:v>2000</c:v>
                </c:pt>
                <c:pt idx="5539">
                  <c:v>2000</c:v>
                </c:pt>
                <c:pt idx="5540">
                  <c:v>2702</c:v>
                </c:pt>
                <c:pt idx="5541">
                  <c:v>2655</c:v>
                </c:pt>
                <c:pt idx="5542">
                  <c:v>21515</c:v>
                </c:pt>
                <c:pt idx="5543">
                  <c:v>2000</c:v>
                </c:pt>
                <c:pt idx="5544">
                  <c:v>2000</c:v>
                </c:pt>
                <c:pt idx="5545">
                  <c:v>2000</c:v>
                </c:pt>
                <c:pt idx="5546">
                  <c:v>2000</c:v>
                </c:pt>
                <c:pt idx="5547">
                  <c:v>2000</c:v>
                </c:pt>
                <c:pt idx="5548">
                  <c:v>2000</c:v>
                </c:pt>
                <c:pt idx="5549">
                  <c:v>2000</c:v>
                </c:pt>
                <c:pt idx="5550">
                  <c:v>2000</c:v>
                </c:pt>
                <c:pt idx="5551">
                  <c:v>2148</c:v>
                </c:pt>
                <c:pt idx="5552">
                  <c:v>2045</c:v>
                </c:pt>
                <c:pt idx="5553">
                  <c:v>2000</c:v>
                </c:pt>
                <c:pt idx="5554">
                  <c:v>2000</c:v>
                </c:pt>
                <c:pt idx="5555">
                  <c:v>2000</c:v>
                </c:pt>
                <c:pt idx="5556">
                  <c:v>2000</c:v>
                </c:pt>
                <c:pt idx="5557">
                  <c:v>2000</c:v>
                </c:pt>
                <c:pt idx="5558">
                  <c:v>2000</c:v>
                </c:pt>
                <c:pt idx="5559">
                  <c:v>98650</c:v>
                </c:pt>
                <c:pt idx="5560">
                  <c:v>97400</c:v>
                </c:pt>
                <c:pt idx="5561">
                  <c:v>26330</c:v>
                </c:pt>
                <c:pt idx="5562">
                  <c:v>40425</c:v>
                </c:pt>
                <c:pt idx="5563">
                  <c:v>32715</c:v>
                </c:pt>
                <c:pt idx="5564">
                  <c:v>44660</c:v>
                </c:pt>
                <c:pt idx="5565">
                  <c:v>41180</c:v>
                </c:pt>
                <c:pt idx="5566">
                  <c:v>46060</c:v>
                </c:pt>
                <c:pt idx="5567">
                  <c:v>42580</c:v>
                </c:pt>
                <c:pt idx="5568">
                  <c:v>53250</c:v>
                </c:pt>
                <c:pt idx="5569">
                  <c:v>51350</c:v>
                </c:pt>
                <c:pt idx="5570">
                  <c:v>45950</c:v>
                </c:pt>
                <c:pt idx="5571">
                  <c:v>37070</c:v>
                </c:pt>
                <c:pt idx="5572">
                  <c:v>34450</c:v>
                </c:pt>
                <c:pt idx="5573">
                  <c:v>28500</c:v>
                </c:pt>
                <c:pt idx="5574">
                  <c:v>27000</c:v>
                </c:pt>
                <c:pt idx="5575">
                  <c:v>24490</c:v>
                </c:pt>
                <c:pt idx="5576">
                  <c:v>23150</c:v>
                </c:pt>
                <c:pt idx="5577">
                  <c:v>20965</c:v>
                </c:pt>
                <c:pt idx="5578">
                  <c:v>12840</c:v>
                </c:pt>
                <c:pt idx="5579">
                  <c:v>2000</c:v>
                </c:pt>
                <c:pt idx="5580">
                  <c:v>2000</c:v>
                </c:pt>
                <c:pt idx="5581">
                  <c:v>65700</c:v>
                </c:pt>
                <c:pt idx="5582">
                  <c:v>57200</c:v>
                </c:pt>
                <c:pt idx="5583">
                  <c:v>55600</c:v>
                </c:pt>
                <c:pt idx="5584">
                  <c:v>55400</c:v>
                </c:pt>
                <c:pt idx="5585">
                  <c:v>53800</c:v>
                </c:pt>
                <c:pt idx="5586">
                  <c:v>51600</c:v>
                </c:pt>
                <c:pt idx="5587">
                  <c:v>49800</c:v>
                </c:pt>
                <c:pt idx="5588">
                  <c:v>47500</c:v>
                </c:pt>
                <c:pt idx="5589">
                  <c:v>46595</c:v>
                </c:pt>
                <c:pt idx="5590">
                  <c:v>42195</c:v>
                </c:pt>
                <c:pt idx="5591">
                  <c:v>37695</c:v>
                </c:pt>
                <c:pt idx="5592">
                  <c:v>26100</c:v>
                </c:pt>
                <c:pt idx="5593">
                  <c:v>23600</c:v>
                </c:pt>
                <c:pt idx="5594">
                  <c:v>3843</c:v>
                </c:pt>
                <c:pt idx="5595">
                  <c:v>3407</c:v>
                </c:pt>
                <c:pt idx="5596">
                  <c:v>30490</c:v>
                </c:pt>
                <c:pt idx="5597">
                  <c:v>29765</c:v>
                </c:pt>
                <c:pt idx="5598">
                  <c:v>27950</c:v>
                </c:pt>
                <c:pt idx="5599">
                  <c:v>25200</c:v>
                </c:pt>
                <c:pt idx="5600">
                  <c:v>27950</c:v>
                </c:pt>
                <c:pt idx="5601">
                  <c:v>25200</c:v>
                </c:pt>
                <c:pt idx="5602">
                  <c:v>25770</c:v>
                </c:pt>
                <c:pt idx="5603">
                  <c:v>24335</c:v>
                </c:pt>
                <c:pt idx="5604">
                  <c:v>24320</c:v>
                </c:pt>
                <c:pt idx="5605">
                  <c:v>24085</c:v>
                </c:pt>
                <c:pt idx="5606">
                  <c:v>24070</c:v>
                </c:pt>
                <c:pt idx="5607">
                  <c:v>22935</c:v>
                </c:pt>
                <c:pt idx="5608">
                  <c:v>22635</c:v>
                </c:pt>
                <c:pt idx="5609">
                  <c:v>22385</c:v>
                </c:pt>
                <c:pt idx="5610">
                  <c:v>20825</c:v>
                </c:pt>
                <c:pt idx="5611">
                  <c:v>20525</c:v>
                </c:pt>
                <c:pt idx="5612">
                  <c:v>20275</c:v>
                </c:pt>
                <c:pt idx="5613">
                  <c:v>4693</c:v>
                </c:pt>
                <c:pt idx="5614">
                  <c:v>4299</c:v>
                </c:pt>
                <c:pt idx="5615">
                  <c:v>4107</c:v>
                </c:pt>
                <c:pt idx="5616">
                  <c:v>36120</c:v>
                </c:pt>
                <c:pt idx="5617">
                  <c:v>64300</c:v>
                </c:pt>
                <c:pt idx="5618">
                  <c:v>58800</c:v>
                </c:pt>
                <c:pt idx="5619">
                  <c:v>54800</c:v>
                </c:pt>
                <c:pt idx="5620">
                  <c:v>37900</c:v>
                </c:pt>
                <c:pt idx="5621">
                  <c:v>37480</c:v>
                </c:pt>
                <c:pt idx="5622">
                  <c:v>37090</c:v>
                </c:pt>
                <c:pt idx="5623">
                  <c:v>43530</c:v>
                </c:pt>
                <c:pt idx="5624">
                  <c:v>42680</c:v>
                </c:pt>
                <c:pt idx="5625">
                  <c:v>40915</c:v>
                </c:pt>
                <c:pt idx="5626">
                  <c:v>40190</c:v>
                </c:pt>
                <c:pt idx="5627">
                  <c:v>37315</c:v>
                </c:pt>
                <c:pt idx="5628">
                  <c:v>36590</c:v>
                </c:pt>
                <c:pt idx="5629">
                  <c:v>34395</c:v>
                </c:pt>
                <c:pt idx="5630">
                  <c:v>33290</c:v>
                </c:pt>
                <c:pt idx="5631">
                  <c:v>32015</c:v>
                </c:pt>
                <c:pt idx="5632">
                  <c:v>31070</c:v>
                </c:pt>
                <c:pt idx="5633">
                  <c:v>31195</c:v>
                </c:pt>
                <c:pt idx="5634">
                  <c:v>29695</c:v>
                </c:pt>
                <c:pt idx="5635">
                  <c:v>29495</c:v>
                </c:pt>
                <c:pt idx="5636">
                  <c:v>29495</c:v>
                </c:pt>
                <c:pt idx="5637">
                  <c:v>29295</c:v>
                </c:pt>
                <c:pt idx="5638">
                  <c:v>29295</c:v>
                </c:pt>
                <c:pt idx="5639">
                  <c:v>28495</c:v>
                </c:pt>
                <c:pt idx="5640">
                  <c:v>28495</c:v>
                </c:pt>
                <c:pt idx="5641">
                  <c:v>28295</c:v>
                </c:pt>
                <c:pt idx="5642">
                  <c:v>28295</c:v>
                </c:pt>
                <c:pt idx="5643">
                  <c:v>25995</c:v>
                </c:pt>
                <c:pt idx="5644">
                  <c:v>25995</c:v>
                </c:pt>
                <c:pt idx="5645">
                  <c:v>25795</c:v>
                </c:pt>
                <c:pt idx="5646">
                  <c:v>25795</c:v>
                </c:pt>
                <c:pt idx="5647">
                  <c:v>42870</c:v>
                </c:pt>
                <c:pt idx="5648">
                  <c:v>33750</c:v>
                </c:pt>
                <c:pt idx="5649">
                  <c:v>31490</c:v>
                </c:pt>
                <c:pt idx="5650">
                  <c:v>29970</c:v>
                </c:pt>
                <c:pt idx="5651">
                  <c:v>26220</c:v>
                </c:pt>
                <c:pt idx="5652">
                  <c:v>45100</c:v>
                </c:pt>
                <c:pt idx="5653">
                  <c:v>47880</c:v>
                </c:pt>
                <c:pt idx="5654">
                  <c:v>41895</c:v>
                </c:pt>
                <c:pt idx="5655">
                  <c:v>41700</c:v>
                </c:pt>
                <c:pt idx="5656">
                  <c:v>38125</c:v>
                </c:pt>
                <c:pt idx="5657">
                  <c:v>35130</c:v>
                </c:pt>
                <c:pt idx="5658">
                  <c:v>33300</c:v>
                </c:pt>
                <c:pt idx="5659">
                  <c:v>32900</c:v>
                </c:pt>
                <c:pt idx="5660">
                  <c:v>27315</c:v>
                </c:pt>
                <c:pt idx="5661">
                  <c:v>27165</c:v>
                </c:pt>
                <c:pt idx="5662">
                  <c:v>33855</c:v>
                </c:pt>
                <c:pt idx="5663">
                  <c:v>32440</c:v>
                </c:pt>
                <c:pt idx="5664">
                  <c:v>31855</c:v>
                </c:pt>
                <c:pt idx="5665">
                  <c:v>31555</c:v>
                </c:pt>
                <c:pt idx="5666">
                  <c:v>31145</c:v>
                </c:pt>
                <c:pt idx="5667">
                  <c:v>30030</c:v>
                </c:pt>
                <c:pt idx="5668">
                  <c:v>29220</c:v>
                </c:pt>
                <c:pt idx="5669">
                  <c:v>28595</c:v>
                </c:pt>
                <c:pt idx="5670">
                  <c:v>27935</c:v>
                </c:pt>
                <c:pt idx="5671">
                  <c:v>27545</c:v>
                </c:pt>
                <c:pt idx="5672">
                  <c:v>26885</c:v>
                </c:pt>
                <c:pt idx="5673">
                  <c:v>23755</c:v>
                </c:pt>
                <c:pt idx="5674">
                  <c:v>23335</c:v>
                </c:pt>
                <c:pt idx="5675">
                  <c:v>21735</c:v>
                </c:pt>
                <c:pt idx="5676">
                  <c:v>21450</c:v>
                </c:pt>
                <c:pt idx="5677">
                  <c:v>20820</c:v>
                </c:pt>
                <c:pt idx="5678">
                  <c:v>26100</c:v>
                </c:pt>
                <c:pt idx="5679">
                  <c:v>26700</c:v>
                </c:pt>
                <c:pt idx="5680">
                  <c:v>26700</c:v>
                </c:pt>
                <c:pt idx="5681">
                  <c:v>29410</c:v>
                </c:pt>
                <c:pt idx="5682">
                  <c:v>28400</c:v>
                </c:pt>
                <c:pt idx="5683">
                  <c:v>27495</c:v>
                </c:pt>
                <c:pt idx="5684">
                  <c:v>26295</c:v>
                </c:pt>
                <c:pt idx="5685">
                  <c:v>26225</c:v>
                </c:pt>
                <c:pt idx="5686">
                  <c:v>24895</c:v>
                </c:pt>
                <c:pt idx="5687">
                  <c:v>24275</c:v>
                </c:pt>
                <c:pt idx="5688">
                  <c:v>22455</c:v>
                </c:pt>
                <c:pt idx="5689">
                  <c:v>20995</c:v>
                </c:pt>
                <c:pt idx="5690">
                  <c:v>26375</c:v>
                </c:pt>
                <c:pt idx="5691">
                  <c:v>24690</c:v>
                </c:pt>
                <c:pt idx="5692">
                  <c:v>23545</c:v>
                </c:pt>
                <c:pt idx="5693">
                  <c:v>2234</c:v>
                </c:pt>
                <c:pt idx="5694">
                  <c:v>2080</c:v>
                </c:pt>
                <c:pt idx="5695">
                  <c:v>24449</c:v>
                </c:pt>
                <c:pt idx="5696">
                  <c:v>23749</c:v>
                </c:pt>
                <c:pt idx="5697">
                  <c:v>23449</c:v>
                </c:pt>
                <c:pt idx="5698">
                  <c:v>22349</c:v>
                </c:pt>
                <c:pt idx="5699">
                  <c:v>22299</c:v>
                </c:pt>
                <c:pt idx="5700">
                  <c:v>21399</c:v>
                </c:pt>
                <c:pt idx="5701">
                  <c:v>21099</c:v>
                </c:pt>
                <c:pt idx="5702">
                  <c:v>23295</c:v>
                </c:pt>
                <c:pt idx="5703">
                  <c:v>23145</c:v>
                </c:pt>
                <c:pt idx="5704">
                  <c:v>22935</c:v>
                </c:pt>
                <c:pt idx="5705">
                  <c:v>22795</c:v>
                </c:pt>
                <c:pt idx="5706">
                  <c:v>22345</c:v>
                </c:pt>
                <c:pt idx="5707">
                  <c:v>21995</c:v>
                </c:pt>
                <c:pt idx="5708">
                  <c:v>21885</c:v>
                </c:pt>
                <c:pt idx="5709">
                  <c:v>19985</c:v>
                </c:pt>
                <c:pt idx="5710">
                  <c:v>19935</c:v>
                </c:pt>
                <c:pt idx="5711">
                  <c:v>2000</c:v>
                </c:pt>
                <c:pt idx="5712">
                  <c:v>2000</c:v>
                </c:pt>
                <c:pt idx="5713">
                  <c:v>2000</c:v>
                </c:pt>
                <c:pt idx="5714">
                  <c:v>2146</c:v>
                </c:pt>
                <c:pt idx="5715">
                  <c:v>20935</c:v>
                </c:pt>
                <c:pt idx="5716">
                  <c:v>20780</c:v>
                </c:pt>
                <c:pt idx="5717">
                  <c:v>18905</c:v>
                </c:pt>
                <c:pt idx="5718">
                  <c:v>18780</c:v>
                </c:pt>
                <c:pt idx="5719">
                  <c:v>18270</c:v>
                </c:pt>
                <c:pt idx="5720">
                  <c:v>18120</c:v>
                </c:pt>
                <c:pt idx="5721">
                  <c:v>16905</c:v>
                </c:pt>
                <c:pt idx="5722">
                  <c:v>16570</c:v>
                </c:pt>
                <c:pt idx="5723">
                  <c:v>16570</c:v>
                </c:pt>
                <c:pt idx="5724">
                  <c:v>16270</c:v>
                </c:pt>
                <c:pt idx="5725">
                  <c:v>16120</c:v>
                </c:pt>
                <c:pt idx="5726">
                  <c:v>15957</c:v>
                </c:pt>
                <c:pt idx="5727">
                  <c:v>15943</c:v>
                </c:pt>
                <c:pt idx="5728">
                  <c:v>14770</c:v>
                </c:pt>
                <c:pt idx="5729">
                  <c:v>14770</c:v>
                </c:pt>
                <c:pt idx="5730">
                  <c:v>13975</c:v>
                </c:pt>
                <c:pt idx="5731">
                  <c:v>13961</c:v>
                </c:pt>
                <c:pt idx="5732">
                  <c:v>2197</c:v>
                </c:pt>
                <c:pt idx="5733">
                  <c:v>2000</c:v>
                </c:pt>
                <c:pt idx="5734">
                  <c:v>2000</c:v>
                </c:pt>
                <c:pt idx="5735">
                  <c:v>2000</c:v>
                </c:pt>
                <c:pt idx="5736">
                  <c:v>2000</c:v>
                </c:pt>
                <c:pt idx="5737">
                  <c:v>2000</c:v>
                </c:pt>
                <c:pt idx="5738">
                  <c:v>73250</c:v>
                </c:pt>
                <c:pt idx="5739">
                  <c:v>71900</c:v>
                </c:pt>
                <c:pt idx="5740">
                  <c:v>65250</c:v>
                </c:pt>
                <c:pt idx="5741">
                  <c:v>63900</c:v>
                </c:pt>
                <c:pt idx="5742">
                  <c:v>132800</c:v>
                </c:pt>
                <c:pt idx="5743">
                  <c:v>132800</c:v>
                </c:pt>
                <c:pt idx="5744">
                  <c:v>126100</c:v>
                </c:pt>
                <c:pt idx="5745">
                  <c:v>126100</c:v>
                </c:pt>
                <c:pt idx="5746">
                  <c:v>59600</c:v>
                </c:pt>
                <c:pt idx="5747">
                  <c:v>58885</c:v>
                </c:pt>
                <c:pt idx="5748">
                  <c:v>57800</c:v>
                </c:pt>
                <c:pt idx="5749">
                  <c:v>57200</c:v>
                </c:pt>
                <c:pt idx="5750">
                  <c:v>56850</c:v>
                </c:pt>
                <c:pt idx="5751">
                  <c:v>49400</c:v>
                </c:pt>
                <c:pt idx="5752">
                  <c:v>49400</c:v>
                </c:pt>
                <c:pt idx="5753">
                  <c:v>49400</c:v>
                </c:pt>
                <c:pt idx="5754">
                  <c:v>46570</c:v>
                </c:pt>
                <c:pt idx="5755">
                  <c:v>46570</c:v>
                </c:pt>
                <c:pt idx="5756">
                  <c:v>46570</c:v>
                </c:pt>
                <c:pt idx="5757">
                  <c:v>41820</c:v>
                </c:pt>
                <c:pt idx="5758">
                  <c:v>41820</c:v>
                </c:pt>
                <c:pt idx="5759">
                  <c:v>41820</c:v>
                </c:pt>
                <c:pt idx="5760">
                  <c:v>42600</c:v>
                </c:pt>
                <c:pt idx="5761">
                  <c:v>42600</c:v>
                </c:pt>
                <c:pt idx="5762">
                  <c:v>42050</c:v>
                </c:pt>
                <c:pt idx="5763">
                  <c:v>40900</c:v>
                </c:pt>
                <c:pt idx="5764">
                  <c:v>40250</c:v>
                </c:pt>
                <c:pt idx="5765">
                  <c:v>39150</c:v>
                </c:pt>
                <c:pt idx="5766">
                  <c:v>38700</c:v>
                </c:pt>
                <c:pt idx="5767">
                  <c:v>46050</c:v>
                </c:pt>
                <c:pt idx="5768">
                  <c:v>44750</c:v>
                </c:pt>
                <c:pt idx="5769">
                  <c:v>43550</c:v>
                </c:pt>
                <c:pt idx="5770">
                  <c:v>41850</c:v>
                </c:pt>
                <c:pt idx="5771">
                  <c:v>41550</c:v>
                </c:pt>
                <c:pt idx="5772">
                  <c:v>38500</c:v>
                </c:pt>
                <c:pt idx="5773">
                  <c:v>37400</c:v>
                </c:pt>
                <c:pt idx="5774">
                  <c:v>36050</c:v>
                </c:pt>
                <c:pt idx="5775">
                  <c:v>35750</c:v>
                </c:pt>
                <c:pt idx="5776">
                  <c:v>35550</c:v>
                </c:pt>
                <c:pt idx="5777">
                  <c:v>34550</c:v>
                </c:pt>
                <c:pt idx="5778">
                  <c:v>48250</c:v>
                </c:pt>
                <c:pt idx="5779">
                  <c:v>46920</c:v>
                </c:pt>
                <c:pt idx="5780">
                  <c:v>44920</c:v>
                </c:pt>
                <c:pt idx="5781">
                  <c:v>43750</c:v>
                </c:pt>
                <c:pt idx="5782">
                  <c:v>41750</c:v>
                </c:pt>
                <c:pt idx="5783">
                  <c:v>41450</c:v>
                </c:pt>
                <c:pt idx="5784">
                  <c:v>38680</c:v>
                </c:pt>
                <c:pt idx="5785">
                  <c:v>38070</c:v>
                </c:pt>
                <c:pt idx="5786">
                  <c:v>36740</c:v>
                </c:pt>
                <c:pt idx="5787">
                  <c:v>36100</c:v>
                </c:pt>
                <c:pt idx="5788">
                  <c:v>33340</c:v>
                </c:pt>
                <c:pt idx="5789">
                  <c:v>32700</c:v>
                </c:pt>
                <c:pt idx="5790">
                  <c:v>30210</c:v>
                </c:pt>
                <c:pt idx="5791">
                  <c:v>29600</c:v>
                </c:pt>
                <c:pt idx="5792">
                  <c:v>28510</c:v>
                </c:pt>
                <c:pt idx="5793">
                  <c:v>27900</c:v>
                </c:pt>
                <c:pt idx="5794">
                  <c:v>39900</c:v>
                </c:pt>
                <c:pt idx="5795">
                  <c:v>61400</c:v>
                </c:pt>
                <c:pt idx="5796">
                  <c:v>60600</c:v>
                </c:pt>
                <c:pt idx="5797">
                  <c:v>55500</c:v>
                </c:pt>
                <c:pt idx="5798">
                  <c:v>54700</c:v>
                </c:pt>
                <c:pt idx="5799">
                  <c:v>43950</c:v>
                </c:pt>
                <c:pt idx="5800">
                  <c:v>45090</c:v>
                </c:pt>
                <c:pt idx="5801">
                  <c:v>44990</c:v>
                </c:pt>
                <c:pt idx="5802">
                  <c:v>43995</c:v>
                </c:pt>
                <c:pt idx="5803">
                  <c:v>43895</c:v>
                </c:pt>
                <c:pt idx="5804">
                  <c:v>40095</c:v>
                </c:pt>
                <c:pt idx="5805">
                  <c:v>32595</c:v>
                </c:pt>
                <c:pt idx="5806">
                  <c:v>39595</c:v>
                </c:pt>
                <c:pt idx="5807">
                  <c:v>33095</c:v>
                </c:pt>
                <c:pt idx="5808">
                  <c:v>43900</c:v>
                </c:pt>
                <c:pt idx="5809">
                  <c:v>40995</c:v>
                </c:pt>
                <c:pt idx="5810">
                  <c:v>39900</c:v>
                </c:pt>
                <c:pt idx="5811">
                  <c:v>38600</c:v>
                </c:pt>
                <c:pt idx="5812">
                  <c:v>36895</c:v>
                </c:pt>
                <c:pt idx="5813">
                  <c:v>36700</c:v>
                </c:pt>
                <c:pt idx="5814">
                  <c:v>34900</c:v>
                </c:pt>
                <c:pt idx="5815">
                  <c:v>34500</c:v>
                </c:pt>
                <c:pt idx="5816">
                  <c:v>34250</c:v>
                </c:pt>
                <c:pt idx="5817">
                  <c:v>33100</c:v>
                </c:pt>
                <c:pt idx="5818">
                  <c:v>31700</c:v>
                </c:pt>
                <c:pt idx="5819">
                  <c:v>30800</c:v>
                </c:pt>
                <c:pt idx="5820">
                  <c:v>30790</c:v>
                </c:pt>
                <c:pt idx="5821">
                  <c:v>30495</c:v>
                </c:pt>
                <c:pt idx="5822">
                  <c:v>30400</c:v>
                </c:pt>
                <c:pt idx="5823">
                  <c:v>30150</c:v>
                </c:pt>
                <c:pt idx="5824">
                  <c:v>28990</c:v>
                </c:pt>
                <c:pt idx="5825">
                  <c:v>26700</c:v>
                </c:pt>
                <c:pt idx="5826">
                  <c:v>37700</c:v>
                </c:pt>
                <c:pt idx="5827">
                  <c:v>32100</c:v>
                </c:pt>
                <c:pt idx="5828">
                  <c:v>29100</c:v>
                </c:pt>
                <c:pt idx="5829">
                  <c:v>37140</c:v>
                </c:pt>
                <c:pt idx="5830">
                  <c:v>37140</c:v>
                </c:pt>
                <c:pt idx="5831">
                  <c:v>36555</c:v>
                </c:pt>
                <c:pt idx="5832">
                  <c:v>35055</c:v>
                </c:pt>
                <c:pt idx="5833">
                  <c:v>34790</c:v>
                </c:pt>
                <c:pt idx="5834">
                  <c:v>34790</c:v>
                </c:pt>
                <c:pt idx="5835">
                  <c:v>34205</c:v>
                </c:pt>
                <c:pt idx="5836">
                  <c:v>33055</c:v>
                </c:pt>
                <c:pt idx="5837">
                  <c:v>32545</c:v>
                </c:pt>
                <c:pt idx="5838">
                  <c:v>32210</c:v>
                </c:pt>
                <c:pt idx="5839">
                  <c:v>32210</c:v>
                </c:pt>
                <c:pt idx="5840">
                  <c:v>31905</c:v>
                </c:pt>
                <c:pt idx="5841">
                  <c:v>31905</c:v>
                </c:pt>
                <c:pt idx="5842">
                  <c:v>31625</c:v>
                </c:pt>
                <c:pt idx="5843">
                  <c:v>31320</c:v>
                </c:pt>
                <c:pt idx="5844">
                  <c:v>30600</c:v>
                </c:pt>
                <c:pt idx="5845">
                  <c:v>30600</c:v>
                </c:pt>
                <c:pt idx="5846">
                  <c:v>30090</c:v>
                </c:pt>
                <c:pt idx="5847">
                  <c:v>26840</c:v>
                </c:pt>
                <c:pt idx="5848">
                  <c:v>26840</c:v>
                </c:pt>
                <c:pt idx="5849">
                  <c:v>26540</c:v>
                </c:pt>
                <c:pt idx="5850">
                  <c:v>26540</c:v>
                </c:pt>
                <c:pt idx="5851">
                  <c:v>26330</c:v>
                </c:pt>
                <c:pt idx="5852">
                  <c:v>26030</c:v>
                </c:pt>
                <c:pt idx="5853">
                  <c:v>43675</c:v>
                </c:pt>
                <c:pt idx="5854">
                  <c:v>42870</c:v>
                </c:pt>
                <c:pt idx="5855">
                  <c:v>41370</c:v>
                </c:pt>
                <c:pt idx="5856">
                  <c:v>37730</c:v>
                </c:pt>
                <c:pt idx="5857">
                  <c:v>35580</c:v>
                </c:pt>
                <c:pt idx="5858">
                  <c:v>34815</c:v>
                </c:pt>
                <c:pt idx="5859">
                  <c:v>33315</c:v>
                </c:pt>
                <c:pt idx="5860">
                  <c:v>31275</c:v>
                </c:pt>
                <c:pt idx="5861">
                  <c:v>36900</c:v>
                </c:pt>
                <c:pt idx="5862">
                  <c:v>36400</c:v>
                </c:pt>
                <c:pt idx="5863">
                  <c:v>36300</c:v>
                </c:pt>
                <c:pt idx="5864">
                  <c:v>40970</c:v>
                </c:pt>
                <c:pt idx="5865">
                  <c:v>39940</c:v>
                </c:pt>
                <c:pt idx="5866">
                  <c:v>39570</c:v>
                </c:pt>
                <c:pt idx="5867">
                  <c:v>39020</c:v>
                </c:pt>
                <c:pt idx="5868">
                  <c:v>35600</c:v>
                </c:pt>
                <c:pt idx="5869">
                  <c:v>35080</c:v>
                </c:pt>
                <c:pt idx="5870">
                  <c:v>34780</c:v>
                </c:pt>
                <c:pt idx="5871">
                  <c:v>31220</c:v>
                </c:pt>
                <c:pt idx="5872">
                  <c:v>31120</c:v>
                </c:pt>
                <c:pt idx="5873">
                  <c:v>45270</c:v>
                </c:pt>
                <c:pt idx="5874">
                  <c:v>45120</c:v>
                </c:pt>
                <c:pt idx="5875">
                  <c:v>41900</c:v>
                </c:pt>
                <c:pt idx="5876">
                  <c:v>41750</c:v>
                </c:pt>
                <c:pt idx="5877">
                  <c:v>41245</c:v>
                </c:pt>
                <c:pt idx="5878">
                  <c:v>41035</c:v>
                </c:pt>
                <c:pt idx="5879">
                  <c:v>39930</c:v>
                </c:pt>
                <c:pt idx="5880">
                  <c:v>39780</c:v>
                </c:pt>
                <c:pt idx="5881">
                  <c:v>38605</c:v>
                </c:pt>
                <c:pt idx="5882">
                  <c:v>38455</c:v>
                </c:pt>
                <c:pt idx="5883">
                  <c:v>37655</c:v>
                </c:pt>
                <c:pt idx="5884">
                  <c:v>37445</c:v>
                </c:pt>
                <c:pt idx="5885">
                  <c:v>35410</c:v>
                </c:pt>
                <c:pt idx="5886">
                  <c:v>35210</c:v>
                </c:pt>
                <c:pt idx="5887">
                  <c:v>35200</c:v>
                </c:pt>
                <c:pt idx="5888">
                  <c:v>35000</c:v>
                </c:pt>
                <c:pt idx="5889">
                  <c:v>31840</c:v>
                </c:pt>
                <c:pt idx="5890">
                  <c:v>31640</c:v>
                </c:pt>
                <c:pt idx="5891">
                  <c:v>31630</c:v>
                </c:pt>
                <c:pt idx="5892">
                  <c:v>31430</c:v>
                </c:pt>
                <c:pt idx="5893">
                  <c:v>28850</c:v>
                </c:pt>
                <c:pt idx="5894">
                  <c:v>28700</c:v>
                </c:pt>
                <c:pt idx="5895">
                  <c:v>26745</c:v>
                </c:pt>
                <c:pt idx="5896">
                  <c:v>26595</c:v>
                </c:pt>
                <c:pt idx="5897">
                  <c:v>37250</c:v>
                </c:pt>
                <c:pt idx="5898">
                  <c:v>33380</c:v>
                </c:pt>
                <c:pt idx="5899">
                  <c:v>24200</c:v>
                </c:pt>
                <c:pt idx="5900">
                  <c:v>24000</c:v>
                </c:pt>
                <c:pt idx="5901">
                  <c:v>23700</c:v>
                </c:pt>
                <c:pt idx="5902">
                  <c:v>45400</c:v>
                </c:pt>
                <c:pt idx="5903">
                  <c:v>41150</c:v>
                </c:pt>
                <c:pt idx="5904">
                  <c:v>40020</c:v>
                </c:pt>
                <c:pt idx="5905">
                  <c:v>37900</c:v>
                </c:pt>
                <c:pt idx="5906">
                  <c:v>37370</c:v>
                </c:pt>
                <c:pt idx="5907">
                  <c:v>36970</c:v>
                </c:pt>
                <c:pt idx="5908">
                  <c:v>35370</c:v>
                </c:pt>
                <c:pt idx="5909">
                  <c:v>33120</c:v>
                </c:pt>
                <c:pt idx="5910">
                  <c:v>32120</c:v>
                </c:pt>
                <c:pt idx="5911">
                  <c:v>29870</c:v>
                </c:pt>
                <c:pt idx="5912">
                  <c:v>31335</c:v>
                </c:pt>
                <c:pt idx="5913">
                  <c:v>25950</c:v>
                </c:pt>
                <c:pt idx="5914">
                  <c:v>44350</c:v>
                </c:pt>
                <c:pt idx="5915">
                  <c:v>41750</c:v>
                </c:pt>
                <c:pt idx="5916">
                  <c:v>40350</c:v>
                </c:pt>
                <c:pt idx="5917">
                  <c:v>37550</c:v>
                </c:pt>
                <c:pt idx="5918">
                  <c:v>37250</c:v>
                </c:pt>
                <c:pt idx="5919">
                  <c:v>36900</c:v>
                </c:pt>
                <c:pt idx="5920">
                  <c:v>37995</c:v>
                </c:pt>
                <c:pt idx="5921">
                  <c:v>37300</c:v>
                </c:pt>
                <c:pt idx="5922">
                  <c:v>36995</c:v>
                </c:pt>
                <c:pt idx="5923">
                  <c:v>36300</c:v>
                </c:pt>
                <c:pt idx="5924">
                  <c:v>34995</c:v>
                </c:pt>
                <c:pt idx="5925">
                  <c:v>34300</c:v>
                </c:pt>
                <c:pt idx="5926">
                  <c:v>29495</c:v>
                </c:pt>
                <c:pt idx="5927">
                  <c:v>2608</c:v>
                </c:pt>
                <c:pt idx="5928">
                  <c:v>2382</c:v>
                </c:pt>
                <c:pt idx="5929">
                  <c:v>26950</c:v>
                </c:pt>
                <c:pt idx="5930">
                  <c:v>2172</c:v>
                </c:pt>
                <c:pt idx="5931">
                  <c:v>2000</c:v>
                </c:pt>
                <c:pt idx="5932">
                  <c:v>29205</c:v>
                </c:pt>
                <c:pt idx="5933">
                  <c:v>28530</c:v>
                </c:pt>
                <c:pt idx="5934">
                  <c:v>28440</c:v>
                </c:pt>
                <c:pt idx="5935">
                  <c:v>26505</c:v>
                </c:pt>
                <c:pt idx="5936">
                  <c:v>26440</c:v>
                </c:pt>
                <c:pt idx="5937">
                  <c:v>25920</c:v>
                </c:pt>
                <c:pt idx="5938">
                  <c:v>25105</c:v>
                </c:pt>
                <c:pt idx="5939">
                  <c:v>25040</c:v>
                </c:pt>
                <c:pt idx="5940">
                  <c:v>22230</c:v>
                </c:pt>
                <c:pt idx="5941">
                  <c:v>23520</c:v>
                </c:pt>
                <c:pt idx="5942">
                  <c:v>2462</c:v>
                </c:pt>
                <c:pt idx="5943">
                  <c:v>2254</c:v>
                </c:pt>
                <c:pt idx="5944">
                  <c:v>2078</c:v>
                </c:pt>
                <c:pt idx="5945">
                  <c:v>2000</c:v>
                </c:pt>
                <c:pt idx="5946">
                  <c:v>2288</c:v>
                </c:pt>
                <c:pt idx="5947">
                  <c:v>2286</c:v>
                </c:pt>
                <c:pt idx="5948">
                  <c:v>24685</c:v>
                </c:pt>
                <c:pt idx="5949">
                  <c:v>24285</c:v>
                </c:pt>
                <c:pt idx="5950">
                  <c:v>23040</c:v>
                </c:pt>
                <c:pt idx="5951">
                  <c:v>22955</c:v>
                </c:pt>
                <c:pt idx="5952">
                  <c:v>20840</c:v>
                </c:pt>
                <c:pt idx="5953">
                  <c:v>20455</c:v>
                </c:pt>
                <c:pt idx="5954">
                  <c:v>20370</c:v>
                </c:pt>
                <c:pt idx="5955">
                  <c:v>19730</c:v>
                </c:pt>
                <c:pt idx="5956">
                  <c:v>17490</c:v>
                </c:pt>
                <c:pt idx="5957">
                  <c:v>17475</c:v>
                </c:pt>
                <c:pt idx="5958">
                  <c:v>2268</c:v>
                </c:pt>
                <c:pt idx="5959">
                  <c:v>2115</c:v>
                </c:pt>
                <c:pt idx="5960">
                  <c:v>2078</c:v>
                </c:pt>
                <c:pt idx="5961">
                  <c:v>2000</c:v>
                </c:pt>
                <c:pt idx="5962">
                  <c:v>2000</c:v>
                </c:pt>
                <c:pt idx="5963">
                  <c:v>2000</c:v>
                </c:pt>
                <c:pt idx="5964">
                  <c:v>31300</c:v>
                </c:pt>
                <c:pt idx="5965">
                  <c:v>31300</c:v>
                </c:pt>
                <c:pt idx="5966">
                  <c:v>20195</c:v>
                </c:pt>
                <c:pt idx="5967">
                  <c:v>18895</c:v>
                </c:pt>
                <c:pt idx="5968">
                  <c:v>2000</c:v>
                </c:pt>
                <c:pt idx="5969">
                  <c:v>21049</c:v>
                </c:pt>
                <c:pt idx="5970">
                  <c:v>20549</c:v>
                </c:pt>
                <c:pt idx="5971">
                  <c:v>19349</c:v>
                </c:pt>
                <c:pt idx="5972">
                  <c:v>17549</c:v>
                </c:pt>
                <c:pt idx="5973">
                  <c:v>20960</c:v>
                </c:pt>
                <c:pt idx="5974">
                  <c:v>2000</c:v>
                </c:pt>
                <c:pt idx="5975">
                  <c:v>2000</c:v>
                </c:pt>
                <c:pt idx="5976">
                  <c:v>131400</c:v>
                </c:pt>
                <c:pt idx="5977">
                  <c:v>110800</c:v>
                </c:pt>
                <c:pt idx="5978">
                  <c:v>96200</c:v>
                </c:pt>
                <c:pt idx="5979">
                  <c:v>94900</c:v>
                </c:pt>
                <c:pt idx="5980">
                  <c:v>94400</c:v>
                </c:pt>
                <c:pt idx="5981">
                  <c:v>90900</c:v>
                </c:pt>
                <c:pt idx="5982">
                  <c:v>89600</c:v>
                </c:pt>
                <c:pt idx="5983">
                  <c:v>88700</c:v>
                </c:pt>
                <c:pt idx="5984">
                  <c:v>87400</c:v>
                </c:pt>
                <c:pt idx="5985">
                  <c:v>87300</c:v>
                </c:pt>
                <c:pt idx="5986">
                  <c:v>66300</c:v>
                </c:pt>
                <c:pt idx="5987">
                  <c:v>64900</c:v>
                </c:pt>
                <c:pt idx="5988">
                  <c:v>77350</c:v>
                </c:pt>
                <c:pt idx="5989">
                  <c:v>76600</c:v>
                </c:pt>
                <c:pt idx="5990">
                  <c:v>69100</c:v>
                </c:pt>
                <c:pt idx="5991">
                  <c:v>45840</c:v>
                </c:pt>
                <c:pt idx="5992">
                  <c:v>45840</c:v>
                </c:pt>
                <c:pt idx="5993">
                  <c:v>40220</c:v>
                </c:pt>
                <c:pt idx="5994">
                  <c:v>51750</c:v>
                </c:pt>
                <c:pt idx="5995">
                  <c:v>51200</c:v>
                </c:pt>
                <c:pt idx="5996">
                  <c:v>49800</c:v>
                </c:pt>
                <c:pt idx="5997">
                  <c:v>48900</c:v>
                </c:pt>
                <c:pt idx="5998">
                  <c:v>61450</c:v>
                </c:pt>
                <c:pt idx="5999">
                  <c:v>47700</c:v>
                </c:pt>
                <c:pt idx="6000">
                  <c:v>46050</c:v>
                </c:pt>
                <c:pt idx="6001">
                  <c:v>46050</c:v>
                </c:pt>
                <c:pt idx="6002">
                  <c:v>45500</c:v>
                </c:pt>
                <c:pt idx="6003">
                  <c:v>44200</c:v>
                </c:pt>
                <c:pt idx="6004">
                  <c:v>43350</c:v>
                </c:pt>
                <c:pt idx="6005">
                  <c:v>40400</c:v>
                </c:pt>
                <c:pt idx="6006">
                  <c:v>37000</c:v>
                </c:pt>
                <c:pt idx="6007">
                  <c:v>41500</c:v>
                </c:pt>
                <c:pt idx="6008">
                  <c:v>40200</c:v>
                </c:pt>
                <c:pt idx="6009">
                  <c:v>37150</c:v>
                </c:pt>
                <c:pt idx="6010">
                  <c:v>37000</c:v>
                </c:pt>
                <c:pt idx="6011">
                  <c:v>34250</c:v>
                </c:pt>
                <c:pt idx="6012">
                  <c:v>58000</c:v>
                </c:pt>
                <c:pt idx="6013">
                  <c:v>54900</c:v>
                </c:pt>
                <c:pt idx="6014">
                  <c:v>47900</c:v>
                </c:pt>
                <c:pt idx="6015">
                  <c:v>46650</c:v>
                </c:pt>
                <c:pt idx="6016">
                  <c:v>45750</c:v>
                </c:pt>
                <c:pt idx="6017">
                  <c:v>44350</c:v>
                </c:pt>
                <c:pt idx="6018">
                  <c:v>43850</c:v>
                </c:pt>
                <c:pt idx="6019">
                  <c:v>39250</c:v>
                </c:pt>
                <c:pt idx="6020">
                  <c:v>37200</c:v>
                </c:pt>
                <c:pt idx="6021">
                  <c:v>36900</c:v>
                </c:pt>
                <c:pt idx="6022">
                  <c:v>35000</c:v>
                </c:pt>
                <c:pt idx="6023">
                  <c:v>44990</c:v>
                </c:pt>
                <c:pt idx="6024">
                  <c:v>33050</c:v>
                </c:pt>
                <c:pt idx="6025">
                  <c:v>32250</c:v>
                </c:pt>
                <c:pt idx="6026">
                  <c:v>43310</c:v>
                </c:pt>
                <c:pt idx="6027">
                  <c:v>43185</c:v>
                </c:pt>
                <c:pt idx="6028">
                  <c:v>42985</c:v>
                </c:pt>
                <c:pt idx="6029">
                  <c:v>53475</c:v>
                </c:pt>
                <c:pt idx="6030">
                  <c:v>45800</c:v>
                </c:pt>
                <c:pt idx="6031">
                  <c:v>45800</c:v>
                </c:pt>
                <c:pt idx="6032">
                  <c:v>45560</c:v>
                </c:pt>
                <c:pt idx="6033">
                  <c:v>43210</c:v>
                </c:pt>
                <c:pt idx="6034">
                  <c:v>41550</c:v>
                </c:pt>
                <c:pt idx="6035">
                  <c:v>38260</c:v>
                </c:pt>
                <c:pt idx="6036">
                  <c:v>44280</c:v>
                </c:pt>
                <c:pt idx="6037">
                  <c:v>43240</c:v>
                </c:pt>
                <c:pt idx="6038">
                  <c:v>41995</c:v>
                </c:pt>
                <c:pt idx="6039">
                  <c:v>40645</c:v>
                </c:pt>
                <c:pt idx="6040">
                  <c:v>40295</c:v>
                </c:pt>
                <c:pt idx="6041">
                  <c:v>39890</c:v>
                </c:pt>
                <c:pt idx="6042">
                  <c:v>39390</c:v>
                </c:pt>
                <c:pt idx="6043">
                  <c:v>38445</c:v>
                </c:pt>
                <c:pt idx="6044">
                  <c:v>37945</c:v>
                </c:pt>
                <c:pt idx="6045">
                  <c:v>37890</c:v>
                </c:pt>
                <c:pt idx="6046">
                  <c:v>37390</c:v>
                </c:pt>
                <c:pt idx="6047">
                  <c:v>37345</c:v>
                </c:pt>
                <c:pt idx="6048">
                  <c:v>35845</c:v>
                </c:pt>
                <c:pt idx="6049">
                  <c:v>35315</c:v>
                </c:pt>
                <c:pt idx="6050">
                  <c:v>34750</c:v>
                </c:pt>
                <c:pt idx="6051">
                  <c:v>34490</c:v>
                </c:pt>
                <c:pt idx="6052">
                  <c:v>34465</c:v>
                </c:pt>
                <c:pt idx="6053">
                  <c:v>34145</c:v>
                </c:pt>
                <c:pt idx="6054">
                  <c:v>33790</c:v>
                </c:pt>
                <c:pt idx="6055">
                  <c:v>33695</c:v>
                </c:pt>
                <c:pt idx="6056">
                  <c:v>33490</c:v>
                </c:pt>
                <c:pt idx="6057">
                  <c:v>32995</c:v>
                </c:pt>
                <c:pt idx="6058">
                  <c:v>32395</c:v>
                </c:pt>
                <c:pt idx="6059">
                  <c:v>32010</c:v>
                </c:pt>
                <c:pt idx="6060">
                  <c:v>31875</c:v>
                </c:pt>
                <c:pt idx="6061">
                  <c:v>31795</c:v>
                </c:pt>
                <c:pt idx="6062">
                  <c:v>31795</c:v>
                </c:pt>
                <c:pt idx="6063">
                  <c:v>31770</c:v>
                </c:pt>
                <c:pt idx="6064">
                  <c:v>31495</c:v>
                </c:pt>
                <c:pt idx="6065">
                  <c:v>31465</c:v>
                </c:pt>
                <c:pt idx="6066">
                  <c:v>31395</c:v>
                </c:pt>
                <c:pt idx="6067">
                  <c:v>30995</c:v>
                </c:pt>
                <c:pt idx="6068">
                  <c:v>30765</c:v>
                </c:pt>
                <c:pt idx="6069">
                  <c:v>29995</c:v>
                </c:pt>
                <c:pt idx="6070">
                  <c:v>29995</c:v>
                </c:pt>
                <c:pt idx="6071">
                  <c:v>29395</c:v>
                </c:pt>
                <c:pt idx="6072">
                  <c:v>29395</c:v>
                </c:pt>
                <c:pt idx="6073">
                  <c:v>28395</c:v>
                </c:pt>
                <c:pt idx="6074">
                  <c:v>28295</c:v>
                </c:pt>
                <c:pt idx="6075">
                  <c:v>27395</c:v>
                </c:pt>
                <c:pt idx="6076">
                  <c:v>27020</c:v>
                </c:pt>
                <c:pt idx="6077">
                  <c:v>26930</c:v>
                </c:pt>
                <c:pt idx="6078">
                  <c:v>26695</c:v>
                </c:pt>
                <c:pt idx="6079">
                  <c:v>26195</c:v>
                </c:pt>
                <c:pt idx="6080">
                  <c:v>25245</c:v>
                </c:pt>
                <c:pt idx="6081">
                  <c:v>25095</c:v>
                </c:pt>
                <c:pt idx="6082">
                  <c:v>24245</c:v>
                </c:pt>
                <c:pt idx="6083">
                  <c:v>23995</c:v>
                </c:pt>
                <c:pt idx="6084">
                  <c:v>22595</c:v>
                </c:pt>
                <c:pt idx="6085">
                  <c:v>21795</c:v>
                </c:pt>
                <c:pt idx="6086">
                  <c:v>44355</c:v>
                </c:pt>
                <c:pt idx="6087">
                  <c:v>43575</c:v>
                </c:pt>
                <c:pt idx="6088">
                  <c:v>36220</c:v>
                </c:pt>
                <c:pt idx="6089">
                  <c:v>34020</c:v>
                </c:pt>
                <c:pt idx="6090">
                  <c:v>56100</c:v>
                </c:pt>
                <c:pt idx="6091">
                  <c:v>54500</c:v>
                </c:pt>
                <c:pt idx="6092">
                  <c:v>54200</c:v>
                </c:pt>
                <c:pt idx="6093">
                  <c:v>48100</c:v>
                </c:pt>
                <c:pt idx="6094">
                  <c:v>46450</c:v>
                </c:pt>
                <c:pt idx="6095">
                  <c:v>46200</c:v>
                </c:pt>
                <c:pt idx="6096">
                  <c:v>29089</c:v>
                </c:pt>
                <c:pt idx="6097">
                  <c:v>29089</c:v>
                </c:pt>
                <c:pt idx="6098">
                  <c:v>28250</c:v>
                </c:pt>
                <c:pt idx="6099">
                  <c:v>26910</c:v>
                </c:pt>
                <c:pt idx="6100">
                  <c:v>42500</c:v>
                </c:pt>
                <c:pt idx="6101">
                  <c:v>38600</c:v>
                </c:pt>
                <c:pt idx="6102">
                  <c:v>36600</c:v>
                </c:pt>
                <c:pt idx="6103">
                  <c:v>29105</c:v>
                </c:pt>
                <c:pt idx="6104">
                  <c:v>28805</c:v>
                </c:pt>
                <c:pt idx="6105">
                  <c:v>24875</c:v>
                </c:pt>
                <c:pt idx="6106">
                  <c:v>26210</c:v>
                </c:pt>
                <c:pt idx="6107">
                  <c:v>25910</c:v>
                </c:pt>
                <c:pt idx="6108">
                  <c:v>25415</c:v>
                </c:pt>
                <c:pt idx="6109">
                  <c:v>2648</c:v>
                </c:pt>
                <c:pt idx="6110">
                  <c:v>2552</c:v>
                </c:pt>
                <c:pt idx="6111">
                  <c:v>42800</c:v>
                </c:pt>
                <c:pt idx="6112">
                  <c:v>30619</c:v>
                </c:pt>
                <c:pt idx="6113">
                  <c:v>31675</c:v>
                </c:pt>
                <c:pt idx="6114">
                  <c:v>31075</c:v>
                </c:pt>
                <c:pt idx="6115">
                  <c:v>31025</c:v>
                </c:pt>
                <c:pt idx="6116">
                  <c:v>2381</c:v>
                </c:pt>
                <c:pt idx="6117">
                  <c:v>2337</c:v>
                </c:pt>
                <c:pt idx="6118">
                  <c:v>22370</c:v>
                </c:pt>
                <c:pt idx="6119">
                  <c:v>24999</c:v>
                </c:pt>
                <c:pt idx="6120">
                  <c:v>23499</c:v>
                </c:pt>
                <c:pt idx="6121">
                  <c:v>4755</c:v>
                </c:pt>
                <c:pt idx="6122">
                  <c:v>2000</c:v>
                </c:pt>
                <c:pt idx="6123">
                  <c:v>2202</c:v>
                </c:pt>
                <c:pt idx="6124">
                  <c:v>2107</c:v>
                </c:pt>
                <c:pt idx="6125">
                  <c:v>2000</c:v>
                </c:pt>
                <c:pt idx="6126">
                  <c:v>2000</c:v>
                </c:pt>
                <c:pt idx="6127">
                  <c:v>2000</c:v>
                </c:pt>
                <c:pt idx="6128">
                  <c:v>20299</c:v>
                </c:pt>
                <c:pt idx="6129">
                  <c:v>20199</c:v>
                </c:pt>
                <c:pt idx="6130">
                  <c:v>18499</c:v>
                </c:pt>
                <c:pt idx="6131">
                  <c:v>18299</c:v>
                </c:pt>
                <c:pt idx="6132">
                  <c:v>17199</c:v>
                </c:pt>
                <c:pt idx="6133">
                  <c:v>2000</c:v>
                </c:pt>
                <c:pt idx="6134">
                  <c:v>2000</c:v>
                </c:pt>
                <c:pt idx="6135">
                  <c:v>2000</c:v>
                </c:pt>
                <c:pt idx="6136">
                  <c:v>2000</c:v>
                </c:pt>
                <c:pt idx="6137">
                  <c:v>64915</c:v>
                </c:pt>
                <c:pt idx="6138">
                  <c:v>55915</c:v>
                </c:pt>
                <c:pt idx="6139">
                  <c:v>40915</c:v>
                </c:pt>
                <c:pt idx="6140">
                  <c:v>40810</c:v>
                </c:pt>
                <c:pt idx="6141">
                  <c:v>40660</c:v>
                </c:pt>
                <c:pt idx="6142">
                  <c:v>37675</c:v>
                </c:pt>
                <c:pt idx="6143">
                  <c:v>37570</c:v>
                </c:pt>
                <c:pt idx="6144">
                  <c:v>37535</c:v>
                </c:pt>
                <c:pt idx="6145">
                  <c:v>151350</c:v>
                </c:pt>
                <c:pt idx="6146">
                  <c:v>149700</c:v>
                </c:pt>
                <c:pt idx="6147">
                  <c:v>147300</c:v>
                </c:pt>
                <c:pt idx="6148">
                  <c:v>132200</c:v>
                </c:pt>
                <c:pt idx="6149">
                  <c:v>132200</c:v>
                </c:pt>
                <c:pt idx="6150">
                  <c:v>128300</c:v>
                </c:pt>
                <c:pt idx="6151">
                  <c:v>128300</c:v>
                </c:pt>
                <c:pt idx="6152">
                  <c:v>114900</c:v>
                </c:pt>
                <c:pt idx="6153">
                  <c:v>64165</c:v>
                </c:pt>
                <c:pt idx="6154">
                  <c:v>62805</c:v>
                </c:pt>
                <c:pt idx="6155">
                  <c:v>62400</c:v>
                </c:pt>
                <c:pt idx="6156">
                  <c:v>79195</c:v>
                </c:pt>
                <c:pt idx="6157">
                  <c:v>75195</c:v>
                </c:pt>
                <c:pt idx="6158">
                  <c:v>74195</c:v>
                </c:pt>
                <c:pt idx="6159">
                  <c:v>73905</c:v>
                </c:pt>
                <c:pt idx="6160">
                  <c:v>70195</c:v>
                </c:pt>
                <c:pt idx="6161">
                  <c:v>69905</c:v>
                </c:pt>
                <c:pt idx="6162">
                  <c:v>69450</c:v>
                </c:pt>
                <c:pt idx="6163">
                  <c:v>68905</c:v>
                </c:pt>
                <c:pt idx="6164">
                  <c:v>65450</c:v>
                </c:pt>
                <c:pt idx="6165">
                  <c:v>64905</c:v>
                </c:pt>
                <c:pt idx="6166">
                  <c:v>64450</c:v>
                </c:pt>
                <c:pt idx="6167">
                  <c:v>60450</c:v>
                </c:pt>
                <c:pt idx="6168">
                  <c:v>69195</c:v>
                </c:pt>
                <c:pt idx="6169">
                  <c:v>65195</c:v>
                </c:pt>
                <c:pt idx="6170">
                  <c:v>63905</c:v>
                </c:pt>
                <c:pt idx="6171">
                  <c:v>59905</c:v>
                </c:pt>
                <c:pt idx="6172">
                  <c:v>59450</c:v>
                </c:pt>
                <c:pt idx="6173">
                  <c:v>55450</c:v>
                </c:pt>
                <c:pt idx="6174">
                  <c:v>48300</c:v>
                </c:pt>
                <c:pt idx="6175">
                  <c:v>47905</c:v>
                </c:pt>
                <c:pt idx="6176">
                  <c:v>43300</c:v>
                </c:pt>
                <c:pt idx="6177">
                  <c:v>42905</c:v>
                </c:pt>
                <c:pt idx="6178">
                  <c:v>41905</c:v>
                </c:pt>
                <c:pt idx="6179">
                  <c:v>41300</c:v>
                </c:pt>
                <c:pt idx="6180">
                  <c:v>36905</c:v>
                </c:pt>
                <c:pt idx="6181">
                  <c:v>36300</c:v>
                </c:pt>
                <c:pt idx="6182">
                  <c:v>99600</c:v>
                </c:pt>
                <c:pt idx="6183">
                  <c:v>97600</c:v>
                </c:pt>
                <c:pt idx="6184">
                  <c:v>97400</c:v>
                </c:pt>
                <c:pt idx="6185">
                  <c:v>91700</c:v>
                </c:pt>
                <c:pt idx="6186">
                  <c:v>91000</c:v>
                </c:pt>
                <c:pt idx="6187">
                  <c:v>90400</c:v>
                </c:pt>
                <c:pt idx="6188">
                  <c:v>69100</c:v>
                </c:pt>
                <c:pt idx="6189">
                  <c:v>68600</c:v>
                </c:pt>
                <c:pt idx="6190">
                  <c:v>67200</c:v>
                </c:pt>
                <c:pt idx="6191">
                  <c:v>58450</c:v>
                </c:pt>
                <c:pt idx="6192">
                  <c:v>39890</c:v>
                </c:pt>
                <c:pt idx="6193">
                  <c:v>36895</c:v>
                </c:pt>
                <c:pt idx="6194">
                  <c:v>36595</c:v>
                </c:pt>
                <c:pt idx="6195">
                  <c:v>34790</c:v>
                </c:pt>
                <c:pt idx="6196">
                  <c:v>33895</c:v>
                </c:pt>
                <c:pt idx="6197">
                  <c:v>33595</c:v>
                </c:pt>
                <c:pt idx="6198">
                  <c:v>34950</c:v>
                </c:pt>
                <c:pt idx="6199">
                  <c:v>34600</c:v>
                </c:pt>
                <c:pt idx="6200">
                  <c:v>34600</c:v>
                </c:pt>
                <c:pt idx="6201">
                  <c:v>32150</c:v>
                </c:pt>
                <c:pt idx="6202">
                  <c:v>28150</c:v>
                </c:pt>
                <c:pt idx="6203">
                  <c:v>27950</c:v>
                </c:pt>
                <c:pt idx="6204">
                  <c:v>43900</c:v>
                </c:pt>
                <c:pt idx="6205">
                  <c:v>41250</c:v>
                </c:pt>
                <c:pt idx="6206">
                  <c:v>40500</c:v>
                </c:pt>
                <c:pt idx="6207">
                  <c:v>29325</c:v>
                </c:pt>
                <c:pt idx="6208">
                  <c:v>28815</c:v>
                </c:pt>
                <c:pt idx="6209">
                  <c:v>27330</c:v>
                </c:pt>
                <c:pt idx="6210">
                  <c:v>51650</c:v>
                </c:pt>
                <c:pt idx="6211">
                  <c:v>49705</c:v>
                </c:pt>
                <c:pt idx="6212">
                  <c:v>49150</c:v>
                </c:pt>
                <c:pt idx="6213">
                  <c:v>47660</c:v>
                </c:pt>
                <c:pt idx="6214">
                  <c:v>45265</c:v>
                </c:pt>
                <c:pt idx="6215">
                  <c:v>49150</c:v>
                </c:pt>
                <c:pt idx="6216">
                  <c:v>45535</c:v>
                </c:pt>
                <c:pt idx="6217">
                  <c:v>44400</c:v>
                </c:pt>
                <c:pt idx="6218">
                  <c:v>44399</c:v>
                </c:pt>
                <c:pt idx="6219">
                  <c:v>42130</c:v>
                </c:pt>
                <c:pt idx="6220">
                  <c:v>28089</c:v>
                </c:pt>
                <c:pt idx="6221">
                  <c:v>32615</c:v>
                </c:pt>
                <c:pt idx="6222">
                  <c:v>32315</c:v>
                </c:pt>
                <c:pt idx="6223">
                  <c:v>29185</c:v>
                </c:pt>
                <c:pt idx="6224">
                  <c:v>28885</c:v>
                </c:pt>
                <c:pt idx="6225">
                  <c:v>25105</c:v>
                </c:pt>
                <c:pt idx="6226">
                  <c:v>42700</c:v>
                </c:pt>
                <c:pt idx="6227">
                  <c:v>39725</c:v>
                </c:pt>
                <c:pt idx="6228">
                  <c:v>39700</c:v>
                </c:pt>
                <c:pt idx="6229">
                  <c:v>34020</c:v>
                </c:pt>
                <c:pt idx="6230">
                  <c:v>2681</c:v>
                </c:pt>
                <c:pt idx="6231">
                  <c:v>2444</c:v>
                </c:pt>
                <c:pt idx="6232">
                  <c:v>2379</c:v>
                </c:pt>
                <c:pt idx="6233">
                  <c:v>2155</c:v>
                </c:pt>
                <c:pt idx="6234">
                  <c:v>32900</c:v>
                </c:pt>
                <c:pt idx="6235">
                  <c:v>31615</c:v>
                </c:pt>
                <c:pt idx="6236">
                  <c:v>2000</c:v>
                </c:pt>
                <c:pt idx="6237">
                  <c:v>2000</c:v>
                </c:pt>
                <c:pt idx="6238">
                  <c:v>2000</c:v>
                </c:pt>
                <c:pt idx="6239">
                  <c:v>2000</c:v>
                </c:pt>
                <c:pt idx="6240">
                  <c:v>2000</c:v>
                </c:pt>
                <c:pt idx="6241">
                  <c:v>114900</c:v>
                </c:pt>
                <c:pt idx="6242">
                  <c:v>110700</c:v>
                </c:pt>
                <c:pt idx="6243">
                  <c:v>108900</c:v>
                </c:pt>
                <c:pt idx="6244">
                  <c:v>210700</c:v>
                </c:pt>
                <c:pt idx="6245">
                  <c:v>199700</c:v>
                </c:pt>
                <c:pt idx="6246">
                  <c:v>198500</c:v>
                </c:pt>
                <c:pt idx="6247">
                  <c:v>187900</c:v>
                </c:pt>
                <c:pt idx="6248">
                  <c:v>51145</c:v>
                </c:pt>
                <c:pt idx="6249">
                  <c:v>50995</c:v>
                </c:pt>
                <c:pt idx="6250">
                  <c:v>47995</c:v>
                </c:pt>
                <c:pt idx="6251">
                  <c:v>44995</c:v>
                </c:pt>
                <c:pt idx="6252">
                  <c:v>39995</c:v>
                </c:pt>
                <c:pt idx="6253">
                  <c:v>39995</c:v>
                </c:pt>
                <c:pt idx="6254">
                  <c:v>39995</c:v>
                </c:pt>
                <c:pt idx="6255">
                  <c:v>46170</c:v>
                </c:pt>
                <c:pt idx="6256">
                  <c:v>41895</c:v>
                </c:pt>
                <c:pt idx="6257">
                  <c:v>41800</c:v>
                </c:pt>
                <c:pt idx="6258">
                  <c:v>36645</c:v>
                </c:pt>
                <c:pt idx="6259">
                  <c:v>36395</c:v>
                </c:pt>
                <c:pt idx="6260">
                  <c:v>36300</c:v>
                </c:pt>
                <c:pt idx="6261">
                  <c:v>32645</c:v>
                </c:pt>
                <c:pt idx="6262">
                  <c:v>32395</c:v>
                </c:pt>
                <c:pt idx="6263">
                  <c:v>32300</c:v>
                </c:pt>
                <c:pt idx="6264">
                  <c:v>77900</c:v>
                </c:pt>
                <c:pt idx="6265">
                  <c:v>69800</c:v>
                </c:pt>
                <c:pt idx="6266">
                  <c:v>44011</c:v>
                </c:pt>
                <c:pt idx="6267">
                  <c:v>3257</c:v>
                </c:pt>
                <c:pt idx="6268">
                  <c:v>40436</c:v>
                </c:pt>
                <c:pt idx="6269">
                  <c:v>2905</c:v>
                </c:pt>
                <c:pt idx="6270">
                  <c:v>42080</c:v>
                </c:pt>
                <c:pt idx="6271">
                  <c:v>43480</c:v>
                </c:pt>
                <c:pt idx="6272">
                  <c:v>28950</c:v>
                </c:pt>
                <c:pt idx="6273">
                  <c:v>2000</c:v>
                </c:pt>
                <c:pt idx="6274">
                  <c:v>2000</c:v>
                </c:pt>
                <c:pt idx="6275">
                  <c:v>2000</c:v>
                </c:pt>
                <c:pt idx="6276">
                  <c:v>2000</c:v>
                </c:pt>
                <c:pt idx="6277">
                  <c:v>2000</c:v>
                </c:pt>
                <c:pt idx="6278">
                  <c:v>2000</c:v>
                </c:pt>
                <c:pt idx="6279">
                  <c:v>2000</c:v>
                </c:pt>
                <c:pt idx="6280">
                  <c:v>2000</c:v>
                </c:pt>
                <c:pt idx="6281">
                  <c:v>2000</c:v>
                </c:pt>
                <c:pt idx="6282">
                  <c:v>2000</c:v>
                </c:pt>
                <c:pt idx="6283">
                  <c:v>66995</c:v>
                </c:pt>
                <c:pt idx="6284">
                  <c:v>36475</c:v>
                </c:pt>
                <c:pt idx="6285">
                  <c:v>34580</c:v>
                </c:pt>
                <c:pt idx="6286">
                  <c:v>34500</c:v>
                </c:pt>
                <c:pt idx="6287">
                  <c:v>32605</c:v>
                </c:pt>
                <c:pt idx="6288">
                  <c:v>32070</c:v>
                </c:pt>
                <c:pt idx="6289">
                  <c:v>30095</c:v>
                </c:pt>
                <c:pt idx="6290">
                  <c:v>26970</c:v>
                </c:pt>
                <c:pt idx="6291">
                  <c:v>24995</c:v>
                </c:pt>
                <c:pt idx="6292">
                  <c:v>3367</c:v>
                </c:pt>
                <c:pt idx="6293">
                  <c:v>3065</c:v>
                </c:pt>
                <c:pt idx="6294">
                  <c:v>17330</c:v>
                </c:pt>
                <c:pt idx="6295">
                  <c:v>16790</c:v>
                </c:pt>
                <c:pt idx="6296">
                  <c:v>16630</c:v>
                </c:pt>
                <c:pt idx="6297">
                  <c:v>16100</c:v>
                </c:pt>
                <c:pt idx="6298">
                  <c:v>15999</c:v>
                </c:pt>
                <c:pt idx="6299">
                  <c:v>15599</c:v>
                </c:pt>
                <c:pt idx="6300">
                  <c:v>2961</c:v>
                </c:pt>
                <c:pt idx="6301">
                  <c:v>2637</c:v>
                </c:pt>
                <c:pt idx="6302">
                  <c:v>2350</c:v>
                </c:pt>
                <c:pt idx="6303">
                  <c:v>2019</c:v>
                </c:pt>
                <c:pt idx="6304">
                  <c:v>2000</c:v>
                </c:pt>
                <c:pt idx="6305">
                  <c:v>39480</c:v>
                </c:pt>
                <c:pt idx="6306">
                  <c:v>39090</c:v>
                </c:pt>
                <c:pt idx="6307">
                  <c:v>58300</c:v>
                </c:pt>
                <c:pt idx="6308">
                  <c:v>35720</c:v>
                </c:pt>
                <c:pt idx="6309">
                  <c:v>35105</c:v>
                </c:pt>
                <c:pt idx="6310">
                  <c:v>32240</c:v>
                </c:pt>
                <c:pt idx="6311">
                  <c:v>31740</c:v>
                </c:pt>
                <c:pt idx="6312">
                  <c:v>31625</c:v>
                </c:pt>
                <c:pt idx="6313">
                  <c:v>31125</c:v>
                </c:pt>
                <c:pt idx="6314">
                  <c:v>30485</c:v>
                </c:pt>
                <c:pt idx="6315">
                  <c:v>30190</c:v>
                </c:pt>
                <c:pt idx="6316">
                  <c:v>30025</c:v>
                </c:pt>
                <c:pt idx="6317">
                  <c:v>29690</c:v>
                </c:pt>
                <c:pt idx="6318">
                  <c:v>28845</c:v>
                </c:pt>
                <c:pt idx="6319">
                  <c:v>28700</c:v>
                </c:pt>
                <c:pt idx="6320">
                  <c:v>28345</c:v>
                </c:pt>
                <c:pt idx="6321">
                  <c:v>27355</c:v>
                </c:pt>
                <c:pt idx="6322">
                  <c:v>25730</c:v>
                </c:pt>
                <c:pt idx="6323">
                  <c:v>38250</c:v>
                </c:pt>
                <c:pt idx="6324">
                  <c:v>29600</c:v>
                </c:pt>
                <c:pt idx="6325">
                  <c:v>24600</c:v>
                </c:pt>
                <c:pt idx="6326">
                  <c:v>2433</c:v>
                </c:pt>
                <c:pt idx="6327">
                  <c:v>25585</c:v>
                </c:pt>
                <c:pt idx="6328">
                  <c:v>25285</c:v>
                </c:pt>
                <c:pt idx="6329">
                  <c:v>24185</c:v>
                </c:pt>
                <c:pt idx="6330">
                  <c:v>23885</c:v>
                </c:pt>
                <c:pt idx="6331">
                  <c:v>23585</c:v>
                </c:pt>
                <c:pt idx="6332">
                  <c:v>22075</c:v>
                </c:pt>
                <c:pt idx="6333">
                  <c:v>21775</c:v>
                </c:pt>
                <c:pt idx="6334">
                  <c:v>21475</c:v>
                </c:pt>
                <c:pt idx="6335">
                  <c:v>23625</c:v>
                </c:pt>
                <c:pt idx="6336">
                  <c:v>23075</c:v>
                </c:pt>
                <c:pt idx="6337">
                  <c:v>22525</c:v>
                </c:pt>
                <c:pt idx="6338">
                  <c:v>21865</c:v>
                </c:pt>
                <c:pt idx="6339">
                  <c:v>20780</c:v>
                </c:pt>
                <c:pt idx="6340">
                  <c:v>19785</c:v>
                </c:pt>
                <c:pt idx="6341">
                  <c:v>18275</c:v>
                </c:pt>
                <c:pt idx="6342">
                  <c:v>2000</c:v>
                </c:pt>
                <c:pt idx="6343">
                  <c:v>2547</c:v>
                </c:pt>
                <c:pt idx="6344">
                  <c:v>2326</c:v>
                </c:pt>
                <c:pt idx="6345">
                  <c:v>2122</c:v>
                </c:pt>
                <c:pt idx="6346">
                  <c:v>2000</c:v>
                </c:pt>
                <c:pt idx="6347">
                  <c:v>2000</c:v>
                </c:pt>
                <c:pt idx="6348">
                  <c:v>2000</c:v>
                </c:pt>
                <c:pt idx="6349">
                  <c:v>14545</c:v>
                </c:pt>
                <c:pt idx="6350">
                  <c:v>12345</c:v>
                </c:pt>
                <c:pt idx="6351">
                  <c:v>2857</c:v>
                </c:pt>
                <c:pt idx="6352">
                  <c:v>2801</c:v>
                </c:pt>
                <c:pt idx="6353">
                  <c:v>2717</c:v>
                </c:pt>
                <c:pt idx="6354">
                  <c:v>2692</c:v>
                </c:pt>
                <c:pt idx="6355">
                  <c:v>2593</c:v>
                </c:pt>
                <c:pt idx="6356">
                  <c:v>2493</c:v>
                </c:pt>
                <c:pt idx="6357">
                  <c:v>2432</c:v>
                </c:pt>
                <c:pt idx="6358">
                  <c:v>2211</c:v>
                </c:pt>
                <c:pt idx="6359">
                  <c:v>2179</c:v>
                </c:pt>
                <c:pt idx="6360">
                  <c:v>2000</c:v>
                </c:pt>
                <c:pt idx="6361">
                  <c:v>2000</c:v>
                </c:pt>
                <c:pt idx="6362">
                  <c:v>2107</c:v>
                </c:pt>
                <c:pt idx="6363">
                  <c:v>72800</c:v>
                </c:pt>
                <c:pt idx="6364">
                  <c:v>65200</c:v>
                </c:pt>
                <c:pt idx="6365">
                  <c:v>53500</c:v>
                </c:pt>
                <c:pt idx="6366">
                  <c:v>52000</c:v>
                </c:pt>
                <c:pt idx="6367">
                  <c:v>35650</c:v>
                </c:pt>
                <c:pt idx="6368">
                  <c:v>34900</c:v>
                </c:pt>
                <c:pt idx="6369">
                  <c:v>51100</c:v>
                </c:pt>
                <c:pt idx="6370">
                  <c:v>48300</c:v>
                </c:pt>
                <c:pt idx="6371">
                  <c:v>47790</c:v>
                </c:pt>
                <c:pt idx="6372">
                  <c:v>63700</c:v>
                </c:pt>
                <c:pt idx="6373">
                  <c:v>62900</c:v>
                </c:pt>
                <c:pt idx="6374">
                  <c:v>59600</c:v>
                </c:pt>
                <c:pt idx="6375">
                  <c:v>57800</c:v>
                </c:pt>
                <c:pt idx="6376">
                  <c:v>57000</c:v>
                </c:pt>
                <c:pt idx="6377">
                  <c:v>47310</c:v>
                </c:pt>
                <c:pt idx="6378">
                  <c:v>43940</c:v>
                </c:pt>
                <c:pt idx="6379">
                  <c:v>41715</c:v>
                </c:pt>
                <c:pt idx="6380">
                  <c:v>38520</c:v>
                </c:pt>
                <c:pt idx="6381">
                  <c:v>35080</c:v>
                </c:pt>
                <c:pt idx="6382">
                  <c:v>41700</c:v>
                </c:pt>
                <c:pt idx="6383">
                  <c:v>38500</c:v>
                </c:pt>
                <c:pt idx="6384">
                  <c:v>36250</c:v>
                </c:pt>
                <c:pt idx="6385">
                  <c:v>36000</c:v>
                </c:pt>
                <c:pt idx="6386">
                  <c:v>33500</c:v>
                </c:pt>
                <c:pt idx="6387">
                  <c:v>32550</c:v>
                </c:pt>
                <c:pt idx="6388">
                  <c:v>32150</c:v>
                </c:pt>
                <c:pt idx="6389">
                  <c:v>31900</c:v>
                </c:pt>
                <c:pt idx="6390">
                  <c:v>28500</c:v>
                </c:pt>
                <c:pt idx="6391">
                  <c:v>40025</c:v>
                </c:pt>
                <c:pt idx="6392">
                  <c:v>39535</c:v>
                </c:pt>
                <c:pt idx="6393">
                  <c:v>38980</c:v>
                </c:pt>
                <c:pt idx="6394">
                  <c:v>38965</c:v>
                </c:pt>
                <c:pt idx="6395">
                  <c:v>38665</c:v>
                </c:pt>
                <c:pt idx="6396">
                  <c:v>38635</c:v>
                </c:pt>
                <c:pt idx="6397">
                  <c:v>38335</c:v>
                </c:pt>
                <c:pt idx="6398">
                  <c:v>38290</c:v>
                </c:pt>
                <c:pt idx="6399">
                  <c:v>37835</c:v>
                </c:pt>
                <c:pt idx="6400">
                  <c:v>37560</c:v>
                </c:pt>
                <c:pt idx="6401">
                  <c:v>37345</c:v>
                </c:pt>
                <c:pt idx="6402">
                  <c:v>37070</c:v>
                </c:pt>
                <c:pt idx="6403">
                  <c:v>37045</c:v>
                </c:pt>
                <c:pt idx="6404">
                  <c:v>36745</c:v>
                </c:pt>
                <c:pt idx="6405">
                  <c:v>36720</c:v>
                </c:pt>
                <c:pt idx="6406">
                  <c:v>36515</c:v>
                </c:pt>
                <c:pt idx="6407">
                  <c:v>36390</c:v>
                </c:pt>
                <c:pt idx="6408">
                  <c:v>36230</c:v>
                </c:pt>
                <c:pt idx="6409">
                  <c:v>36200</c:v>
                </c:pt>
                <c:pt idx="6410">
                  <c:v>36090</c:v>
                </c:pt>
                <c:pt idx="6411">
                  <c:v>36035</c:v>
                </c:pt>
                <c:pt idx="6412">
                  <c:v>35870</c:v>
                </c:pt>
                <c:pt idx="6413">
                  <c:v>35825</c:v>
                </c:pt>
                <c:pt idx="6414">
                  <c:v>35690</c:v>
                </c:pt>
                <c:pt idx="6415">
                  <c:v>35545</c:v>
                </c:pt>
                <c:pt idx="6416">
                  <c:v>35390</c:v>
                </c:pt>
                <c:pt idx="6417">
                  <c:v>35080</c:v>
                </c:pt>
                <c:pt idx="6418">
                  <c:v>34955</c:v>
                </c:pt>
                <c:pt idx="6419">
                  <c:v>34590</c:v>
                </c:pt>
                <c:pt idx="6420">
                  <c:v>34530</c:v>
                </c:pt>
                <c:pt idx="6421">
                  <c:v>34465</c:v>
                </c:pt>
                <c:pt idx="6422">
                  <c:v>34280</c:v>
                </c:pt>
                <c:pt idx="6423">
                  <c:v>34230</c:v>
                </c:pt>
                <c:pt idx="6424">
                  <c:v>33985</c:v>
                </c:pt>
                <c:pt idx="6425">
                  <c:v>33860</c:v>
                </c:pt>
                <c:pt idx="6426">
                  <c:v>33720</c:v>
                </c:pt>
                <c:pt idx="6427">
                  <c:v>33595</c:v>
                </c:pt>
                <c:pt idx="6428">
                  <c:v>33445</c:v>
                </c:pt>
                <c:pt idx="6429">
                  <c:v>33360</c:v>
                </c:pt>
                <c:pt idx="6430">
                  <c:v>33340</c:v>
                </c:pt>
                <c:pt idx="6431">
                  <c:v>33295</c:v>
                </c:pt>
                <c:pt idx="6432">
                  <c:v>33215</c:v>
                </c:pt>
                <c:pt idx="6433">
                  <c:v>33170</c:v>
                </c:pt>
                <c:pt idx="6434">
                  <c:v>32955</c:v>
                </c:pt>
                <c:pt idx="6435">
                  <c:v>32870</c:v>
                </c:pt>
                <c:pt idx="6436">
                  <c:v>32230</c:v>
                </c:pt>
                <c:pt idx="6437">
                  <c:v>31940</c:v>
                </c:pt>
                <c:pt idx="6438">
                  <c:v>31750</c:v>
                </c:pt>
                <c:pt idx="6439">
                  <c:v>31625</c:v>
                </c:pt>
                <c:pt idx="6440">
                  <c:v>31610</c:v>
                </c:pt>
                <c:pt idx="6441">
                  <c:v>31390</c:v>
                </c:pt>
                <c:pt idx="6442">
                  <c:v>31120</c:v>
                </c:pt>
                <c:pt idx="6443">
                  <c:v>30695</c:v>
                </c:pt>
                <c:pt idx="6444">
                  <c:v>30130</c:v>
                </c:pt>
                <c:pt idx="6445">
                  <c:v>30000</c:v>
                </c:pt>
                <c:pt idx="6446">
                  <c:v>29610</c:v>
                </c:pt>
                <c:pt idx="6447">
                  <c:v>29510</c:v>
                </c:pt>
                <c:pt idx="6448">
                  <c:v>29120</c:v>
                </c:pt>
                <c:pt idx="6449">
                  <c:v>28595</c:v>
                </c:pt>
                <c:pt idx="6450">
                  <c:v>28545</c:v>
                </c:pt>
                <c:pt idx="6451">
                  <c:v>28205</c:v>
                </c:pt>
                <c:pt idx="6452">
                  <c:v>28155</c:v>
                </c:pt>
                <c:pt idx="6453">
                  <c:v>28105</c:v>
                </c:pt>
                <c:pt idx="6454">
                  <c:v>27975</c:v>
                </c:pt>
                <c:pt idx="6455">
                  <c:v>27715</c:v>
                </c:pt>
                <c:pt idx="6456">
                  <c:v>27585</c:v>
                </c:pt>
                <c:pt idx="6457">
                  <c:v>27485</c:v>
                </c:pt>
                <c:pt idx="6458">
                  <c:v>27095</c:v>
                </c:pt>
                <c:pt idx="6459">
                  <c:v>27060</c:v>
                </c:pt>
                <c:pt idx="6460">
                  <c:v>26670</c:v>
                </c:pt>
                <c:pt idx="6461">
                  <c:v>26495</c:v>
                </c:pt>
                <c:pt idx="6462">
                  <c:v>26105</c:v>
                </c:pt>
                <c:pt idx="6463">
                  <c:v>33600</c:v>
                </c:pt>
                <c:pt idx="6464">
                  <c:v>32700</c:v>
                </c:pt>
                <c:pt idx="6465">
                  <c:v>32300</c:v>
                </c:pt>
                <c:pt idx="6466">
                  <c:v>28850</c:v>
                </c:pt>
                <c:pt idx="6467">
                  <c:v>28500</c:v>
                </c:pt>
                <c:pt idx="6468">
                  <c:v>28300</c:v>
                </c:pt>
                <c:pt idx="6469">
                  <c:v>26800</c:v>
                </c:pt>
                <c:pt idx="6470">
                  <c:v>26400</c:v>
                </c:pt>
                <c:pt idx="6471">
                  <c:v>26100</c:v>
                </c:pt>
                <c:pt idx="6472">
                  <c:v>44990</c:v>
                </c:pt>
                <c:pt idx="6473">
                  <c:v>44140</c:v>
                </c:pt>
                <c:pt idx="6474">
                  <c:v>42375</c:v>
                </c:pt>
                <c:pt idx="6475">
                  <c:v>42370</c:v>
                </c:pt>
                <c:pt idx="6476">
                  <c:v>41650</c:v>
                </c:pt>
                <c:pt idx="6477">
                  <c:v>38775</c:v>
                </c:pt>
                <c:pt idx="6478">
                  <c:v>38050</c:v>
                </c:pt>
                <c:pt idx="6479">
                  <c:v>35855</c:v>
                </c:pt>
                <c:pt idx="6480">
                  <c:v>34750</c:v>
                </c:pt>
                <c:pt idx="6481">
                  <c:v>33475</c:v>
                </c:pt>
                <c:pt idx="6482">
                  <c:v>32530</c:v>
                </c:pt>
                <c:pt idx="6483">
                  <c:v>32195</c:v>
                </c:pt>
                <c:pt idx="6484">
                  <c:v>31595</c:v>
                </c:pt>
                <c:pt idx="6485">
                  <c:v>30195</c:v>
                </c:pt>
                <c:pt idx="6486">
                  <c:v>30095</c:v>
                </c:pt>
                <c:pt idx="6487">
                  <c:v>41250</c:v>
                </c:pt>
                <c:pt idx="6488">
                  <c:v>33000</c:v>
                </c:pt>
                <c:pt idx="6489">
                  <c:v>33000</c:v>
                </c:pt>
                <c:pt idx="6490">
                  <c:v>31840</c:v>
                </c:pt>
                <c:pt idx="6491">
                  <c:v>31640</c:v>
                </c:pt>
                <c:pt idx="6492">
                  <c:v>26455</c:v>
                </c:pt>
                <c:pt idx="6493">
                  <c:v>26255</c:v>
                </c:pt>
                <c:pt idx="6494">
                  <c:v>34250</c:v>
                </c:pt>
                <c:pt idx="6495">
                  <c:v>51740</c:v>
                </c:pt>
                <c:pt idx="6496">
                  <c:v>50800</c:v>
                </c:pt>
                <c:pt idx="6497">
                  <c:v>2000</c:v>
                </c:pt>
                <c:pt idx="6498">
                  <c:v>2000</c:v>
                </c:pt>
                <c:pt idx="6499">
                  <c:v>23030</c:v>
                </c:pt>
                <c:pt idx="6500">
                  <c:v>20980</c:v>
                </c:pt>
                <c:pt idx="6501">
                  <c:v>2000</c:v>
                </c:pt>
                <c:pt idx="6502">
                  <c:v>2000</c:v>
                </c:pt>
                <c:pt idx="6503">
                  <c:v>24510</c:v>
                </c:pt>
                <c:pt idx="6504">
                  <c:v>23515</c:v>
                </c:pt>
                <c:pt idx="6505">
                  <c:v>26580</c:v>
                </c:pt>
                <c:pt idx="6506">
                  <c:v>25780</c:v>
                </c:pt>
                <c:pt idx="6507">
                  <c:v>25730</c:v>
                </c:pt>
                <c:pt idx="6508">
                  <c:v>2000</c:v>
                </c:pt>
                <c:pt idx="6509">
                  <c:v>2000</c:v>
                </c:pt>
                <c:pt idx="6510">
                  <c:v>2000</c:v>
                </c:pt>
                <c:pt idx="6511">
                  <c:v>2000</c:v>
                </c:pt>
                <c:pt idx="6512">
                  <c:v>2000</c:v>
                </c:pt>
                <c:pt idx="6513">
                  <c:v>2000</c:v>
                </c:pt>
                <c:pt idx="6514">
                  <c:v>2000</c:v>
                </c:pt>
                <c:pt idx="6515">
                  <c:v>2000</c:v>
                </c:pt>
                <c:pt idx="6516">
                  <c:v>2000</c:v>
                </c:pt>
                <c:pt idx="6517">
                  <c:v>2000</c:v>
                </c:pt>
                <c:pt idx="6518">
                  <c:v>2000</c:v>
                </c:pt>
                <c:pt idx="6519">
                  <c:v>2000</c:v>
                </c:pt>
                <c:pt idx="6520">
                  <c:v>2000</c:v>
                </c:pt>
                <c:pt idx="6521">
                  <c:v>2000</c:v>
                </c:pt>
                <c:pt idx="6522">
                  <c:v>2000</c:v>
                </c:pt>
                <c:pt idx="6523">
                  <c:v>2000</c:v>
                </c:pt>
                <c:pt idx="6524">
                  <c:v>2000</c:v>
                </c:pt>
                <c:pt idx="6525">
                  <c:v>2000</c:v>
                </c:pt>
                <c:pt idx="6526">
                  <c:v>2008</c:v>
                </c:pt>
                <c:pt idx="6527">
                  <c:v>2000</c:v>
                </c:pt>
                <c:pt idx="6528">
                  <c:v>2000</c:v>
                </c:pt>
                <c:pt idx="6529">
                  <c:v>2000</c:v>
                </c:pt>
                <c:pt idx="6530">
                  <c:v>2000</c:v>
                </c:pt>
                <c:pt idx="6531">
                  <c:v>2000</c:v>
                </c:pt>
                <c:pt idx="6532">
                  <c:v>2000</c:v>
                </c:pt>
                <c:pt idx="6533">
                  <c:v>2000</c:v>
                </c:pt>
                <c:pt idx="6534">
                  <c:v>2000</c:v>
                </c:pt>
                <c:pt idx="6535">
                  <c:v>2000</c:v>
                </c:pt>
                <c:pt idx="6536">
                  <c:v>2000</c:v>
                </c:pt>
                <c:pt idx="6537">
                  <c:v>2000</c:v>
                </c:pt>
                <c:pt idx="6538">
                  <c:v>2000</c:v>
                </c:pt>
                <c:pt idx="6539">
                  <c:v>2000</c:v>
                </c:pt>
                <c:pt idx="6540">
                  <c:v>2000</c:v>
                </c:pt>
                <c:pt idx="6541">
                  <c:v>194600</c:v>
                </c:pt>
                <c:pt idx="6542">
                  <c:v>194600</c:v>
                </c:pt>
                <c:pt idx="6543">
                  <c:v>182700</c:v>
                </c:pt>
                <c:pt idx="6544">
                  <c:v>182700</c:v>
                </c:pt>
                <c:pt idx="6545">
                  <c:v>163000</c:v>
                </c:pt>
                <c:pt idx="6546">
                  <c:v>163000</c:v>
                </c:pt>
                <c:pt idx="6547">
                  <c:v>151100</c:v>
                </c:pt>
                <c:pt idx="6548">
                  <c:v>151100</c:v>
                </c:pt>
                <c:pt idx="6549">
                  <c:v>108050</c:v>
                </c:pt>
                <c:pt idx="6550">
                  <c:v>96500</c:v>
                </c:pt>
                <c:pt idx="6551">
                  <c:v>91200</c:v>
                </c:pt>
                <c:pt idx="6552">
                  <c:v>89000</c:v>
                </c:pt>
                <c:pt idx="6553">
                  <c:v>106700</c:v>
                </c:pt>
                <c:pt idx="6554">
                  <c:v>76200</c:v>
                </c:pt>
                <c:pt idx="6555">
                  <c:v>74800</c:v>
                </c:pt>
                <c:pt idx="6556">
                  <c:v>74100</c:v>
                </c:pt>
                <c:pt idx="6557">
                  <c:v>75700</c:v>
                </c:pt>
                <c:pt idx="6558">
                  <c:v>60800</c:v>
                </c:pt>
                <c:pt idx="6559">
                  <c:v>60800</c:v>
                </c:pt>
                <c:pt idx="6560">
                  <c:v>60200</c:v>
                </c:pt>
                <c:pt idx="6561">
                  <c:v>53300</c:v>
                </c:pt>
                <c:pt idx="6562">
                  <c:v>53300</c:v>
                </c:pt>
                <c:pt idx="6563">
                  <c:v>52700</c:v>
                </c:pt>
                <c:pt idx="6564">
                  <c:v>41005</c:v>
                </c:pt>
                <c:pt idx="6565">
                  <c:v>33750</c:v>
                </c:pt>
                <c:pt idx="6566">
                  <c:v>29900</c:v>
                </c:pt>
                <c:pt idx="6567">
                  <c:v>26950</c:v>
                </c:pt>
                <c:pt idx="6568">
                  <c:v>71600</c:v>
                </c:pt>
                <c:pt idx="6569">
                  <c:v>70600</c:v>
                </c:pt>
                <c:pt idx="6570">
                  <c:v>55370</c:v>
                </c:pt>
                <c:pt idx="6571">
                  <c:v>54070</c:v>
                </c:pt>
                <c:pt idx="6572">
                  <c:v>53470</c:v>
                </c:pt>
                <c:pt idx="6573">
                  <c:v>66350</c:v>
                </c:pt>
                <c:pt idx="6574">
                  <c:v>65800</c:v>
                </c:pt>
                <c:pt idx="6575">
                  <c:v>65800</c:v>
                </c:pt>
                <c:pt idx="6576">
                  <c:v>48100</c:v>
                </c:pt>
                <c:pt idx="6577">
                  <c:v>48100</c:v>
                </c:pt>
                <c:pt idx="6578">
                  <c:v>48100</c:v>
                </c:pt>
                <c:pt idx="6579">
                  <c:v>45270</c:v>
                </c:pt>
                <c:pt idx="6580">
                  <c:v>45270</c:v>
                </c:pt>
                <c:pt idx="6581">
                  <c:v>45270</c:v>
                </c:pt>
                <c:pt idx="6582">
                  <c:v>53500</c:v>
                </c:pt>
                <c:pt idx="6583">
                  <c:v>52000</c:v>
                </c:pt>
                <c:pt idx="6584">
                  <c:v>51750</c:v>
                </c:pt>
                <c:pt idx="6585">
                  <c:v>50850</c:v>
                </c:pt>
                <c:pt idx="6586">
                  <c:v>49850</c:v>
                </c:pt>
                <c:pt idx="6587">
                  <c:v>49200</c:v>
                </c:pt>
                <c:pt idx="6588">
                  <c:v>51050</c:v>
                </c:pt>
                <c:pt idx="6589">
                  <c:v>49800</c:v>
                </c:pt>
                <c:pt idx="6590">
                  <c:v>47200</c:v>
                </c:pt>
                <c:pt idx="6591">
                  <c:v>46950</c:v>
                </c:pt>
                <c:pt idx="6592">
                  <c:v>45850</c:v>
                </c:pt>
                <c:pt idx="6593">
                  <c:v>45850</c:v>
                </c:pt>
                <c:pt idx="6594">
                  <c:v>45850</c:v>
                </c:pt>
                <c:pt idx="6595">
                  <c:v>45800</c:v>
                </c:pt>
                <c:pt idx="6596">
                  <c:v>44950</c:v>
                </c:pt>
                <c:pt idx="6597">
                  <c:v>40650</c:v>
                </c:pt>
                <c:pt idx="6598">
                  <c:v>38600</c:v>
                </c:pt>
                <c:pt idx="6599">
                  <c:v>38300</c:v>
                </c:pt>
                <c:pt idx="6600">
                  <c:v>36400</c:v>
                </c:pt>
                <c:pt idx="6601">
                  <c:v>36250</c:v>
                </c:pt>
                <c:pt idx="6602">
                  <c:v>35850</c:v>
                </c:pt>
                <c:pt idx="6603">
                  <c:v>34450</c:v>
                </c:pt>
                <c:pt idx="6604">
                  <c:v>34450</c:v>
                </c:pt>
                <c:pt idx="6605">
                  <c:v>40900</c:v>
                </c:pt>
                <c:pt idx="6606">
                  <c:v>40900</c:v>
                </c:pt>
                <c:pt idx="6607">
                  <c:v>40095</c:v>
                </c:pt>
                <c:pt idx="6608">
                  <c:v>48920</c:v>
                </c:pt>
                <c:pt idx="6609">
                  <c:v>48920</c:v>
                </c:pt>
                <c:pt idx="6610">
                  <c:v>48145</c:v>
                </c:pt>
                <c:pt idx="6611">
                  <c:v>46030</c:v>
                </c:pt>
                <c:pt idx="6612">
                  <c:v>46030</c:v>
                </c:pt>
                <c:pt idx="6613">
                  <c:v>45255</c:v>
                </c:pt>
                <c:pt idx="6614">
                  <c:v>43640</c:v>
                </c:pt>
                <c:pt idx="6615">
                  <c:v>43640</c:v>
                </c:pt>
                <c:pt idx="6616">
                  <c:v>42880</c:v>
                </c:pt>
                <c:pt idx="6617">
                  <c:v>37605</c:v>
                </c:pt>
                <c:pt idx="6618">
                  <c:v>37605</c:v>
                </c:pt>
                <c:pt idx="6619">
                  <c:v>37505</c:v>
                </c:pt>
                <c:pt idx="6620">
                  <c:v>41570</c:v>
                </c:pt>
                <c:pt idx="6621">
                  <c:v>40980</c:v>
                </c:pt>
                <c:pt idx="6622">
                  <c:v>40250</c:v>
                </c:pt>
                <c:pt idx="6623">
                  <c:v>39220</c:v>
                </c:pt>
                <c:pt idx="6624">
                  <c:v>38630</c:v>
                </c:pt>
                <c:pt idx="6625">
                  <c:v>37900</c:v>
                </c:pt>
                <c:pt idx="6626">
                  <c:v>37740</c:v>
                </c:pt>
                <c:pt idx="6627">
                  <c:v>37100</c:v>
                </c:pt>
                <c:pt idx="6628">
                  <c:v>36870</c:v>
                </c:pt>
                <c:pt idx="6629">
                  <c:v>36280</c:v>
                </c:pt>
                <c:pt idx="6630">
                  <c:v>35550</c:v>
                </c:pt>
                <c:pt idx="6631">
                  <c:v>33840</c:v>
                </c:pt>
                <c:pt idx="6632">
                  <c:v>33450</c:v>
                </c:pt>
                <c:pt idx="6633">
                  <c:v>33200</c:v>
                </c:pt>
                <c:pt idx="6634">
                  <c:v>32700</c:v>
                </c:pt>
                <c:pt idx="6635">
                  <c:v>32250</c:v>
                </c:pt>
                <c:pt idx="6636">
                  <c:v>31900</c:v>
                </c:pt>
                <c:pt idx="6637">
                  <c:v>31450</c:v>
                </c:pt>
                <c:pt idx="6638">
                  <c:v>31210</c:v>
                </c:pt>
                <c:pt idx="6639">
                  <c:v>30600</c:v>
                </c:pt>
                <c:pt idx="6640">
                  <c:v>38110</c:v>
                </c:pt>
                <c:pt idx="6641">
                  <c:v>37810</c:v>
                </c:pt>
                <c:pt idx="6642">
                  <c:v>37250</c:v>
                </c:pt>
                <c:pt idx="6643">
                  <c:v>36950</c:v>
                </c:pt>
                <c:pt idx="6644">
                  <c:v>35665</c:v>
                </c:pt>
                <c:pt idx="6645">
                  <c:v>35300</c:v>
                </c:pt>
                <c:pt idx="6646">
                  <c:v>35020</c:v>
                </c:pt>
                <c:pt idx="6647">
                  <c:v>35000</c:v>
                </c:pt>
                <c:pt idx="6648">
                  <c:v>34720</c:v>
                </c:pt>
                <c:pt idx="6649">
                  <c:v>34415</c:v>
                </c:pt>
                <c:pt idx="6650">
                  <c:v>34310</c:v>
                </c:pt>
                <c:pt idx="6651">
                  <c:v>34115</c:v>
                </c:pt>
                <c:pt idx="6652">
                  <c:v>34010</c:v>
                </c:pt>
                <c:pt idx="6653">
                  <c:v>33195</c:v>
                </c:pt>
                <c:pt idx="6654">
                  <c:v>32895</c:v>
                </c:pt>
                <c:pt idx="6655">
                  <c:v>32385</c:v>
                </c:pt>
                <c:pt idx="6656">
                  <c:v>32085</c:v>
                </c:pt>
                <c:pt idx="6657">
                  <c:v>30665</c:v>
                </c:pt>
                <c:pt idx="6658">
                  <c:v>30365</c:v>
                </c:pt>
                <c:pt idx="6659">
                  <c:v>30005</c:v>
                </c:pt>
                <c:pt idx="6660">
                  <c:v>29705</c:v>
                </c:pt>
                <c:pt idx="6661">
                  <c:v>57500</c:v>
                </c:pt>
                <c:pt idx="6662">
                  <c:v>56950</c:v>
                </c:pt>
                <c:pt idx="6663">
                  <c:v>56150</c:v>
                </c:pt>
                <c:pt idx="6664">
                  <c:v>55150</c:v>
                </c:pt>
                <c:pt idx="6665">
                  <c:v>52350</c:v>
                </c:pt>
                <c:pt idx="6666">
                  <c:v>51350</c:v>
                </c:pt>
                <c:pt idx="6667">
                  <c:v>48250</c:v>
                </c:pt>
                <c:pt idx="6668">
                  <c:v>48200</c:v>
                </c:pt>
                <c:pt idx="6669">
                  <c:v>47200</c:v>
                </c:pt>
                <c:pt idx="6670">
                  <c:v>47050</c:v>
                </c:pt>
                <c:pt idx="6671">
                  <c:v>45550</c:v>
                </c:pt>
                <c:pt idx="6672">
                  <c:v>43850</c:v>
                </c:pt>
                <c:pt idx="6673">
                  <c:v>42950</c:v>
                </c:pt>
                <c:pt idx="6674">
                  <c:v>42650</c:v>
                </c:pt>
                <c:pt idx="6675">
                  <c:v>42050</c:v>
                </c:pt>
                <c:pt idx="6676">
                  <c:v>41800</c:v>
                </c:pt>
                <c:pt idx="6677">
                  <c:v>41550</c:v>
                </c:pt>
                <c:pt idx="6678">
                  <c:v>40950</c:v>
                </c:pt>
                <c:pt idx="6679">
                  <c:v>33800</c:v>
                </c:pt>
                <c:pt idx="6680">
                  <c:v>31200</c:v>
                </c:pt>
                <c:pt idx="6681">
                  <c:v>39500</c:v>
                </c:pt>
                <c:pt idx="6682">
                  <c:v>38800</c:v>
                </c:pt>
                <c:pt idx="6683">
                  <c:v>38100</c:v>
                </c:pt>
                <c:pt idx="6684">
                  <c:v>37400</c:v>
                </c:pt>
                <c:pt idx="6685">
                  <c:v>37200</c:v>
                </c:pt>
                <c:pt idx="6686">
                  <c:v>36600</c:v>
                </c:pt>
                <c:pt idx="6687">
                  <c:v>36000</c:v>
                </c:pt>
                <c:pt idx="6688">
                  <c:v>36000</c:v>
                </c:pt>
                <c:pt idx="6689">
                  <c:v>35800</c:v>
                </c:pt>
                <c:pt idx="6690">
                  <c:v>35450</c:v>
                </c:pt>
                <c:pt idx="6691">
                  <c:v>35200</c:v>
                </c:pt>
                <c:pt idx="6692">
                  <c:v>33800</c:v>
                </c:pt>
                <c:pt idx="6693">
                  <c:v>33800</c:v>
                </c:pt>
                <c:pt idx="6694">
                  <c:v>31900</c:v>
                </c:pt>
                <c:pt idx="6695">
                  <c:v>43595</c:v>
                </c:pt>
                <c:pt idx="6696">
                  <c:v>41300</c:v>
                </c:pt>
                <c:pt idx="6697">
                  <c:v>39495</c:v>
                </c:pt>
                <c:pt idx="6698">
                  <c:v>38200</c:v>
                </c:pt>
                <c:pt idx="6699">
                  <c:v>33625</c:v>
                </c:pt>
                <c:pt idx="6700">
                  <c:v>33400</c:v>
                </c:pt>
                <c:pt idx="6701">
                  <c:v>33095</c:v>
                </c:pt>
                <c:pt idx="6702">
                  <c:v>33000</c:v>
                </c:pt>
                <c:pt idx="6703">
                  <c:v>31160</c:v>
                </c:pt>
                <c:pt idx="6704">
                  <c:v>31050</c:v>
                </c:pt>
                <c:pt idx="6705">
                  <c:v>30700</c:v>
                </c:pt>
                <c:pt idx="6706">
                  <c:v>47690</c:v>
                </c:pt>
                <c:pt idx="6707">
                  <c:v>47305</c:v>
                </c:pt>
                <c:pt idx="6708">
                  <c:v>43450</c:v>
                </c:pt>
                <c:pt idx="6709">
                  <c:v>41935</c:v>
                </c:pt>
                <c:pt idx="6710">
                  <c:v>39050</c:v>
                </c:pt>
                <c:pt idx="6711">
                  <c:v>38705</c:v>
                </c:pt>
                <c:pt idx="6712">
                  <c:v>36310</c:v>
                </c:pt>
                <c:pt idx="6713">
                  <c:v>31625</c:v>
                </c:pt>
                <c:pt idx="6714">
                  <c:v>31390</c:v>
                </c:pt>
                <c:pt idx="6715">
                  <c:v>42095</c:v>
                </c:pt>
                <c:pt idx="6716">
                  <c:v>40820</c:v>
                </c:pt>
                <c:pt idx="6717">
                  <c:v>36555</c:v>
                </c:pt>
                <c:pt idx="6718">
                  <c:v>36295</c:v>
                </c:pt>
                <c:pt idx="6719">
                  <c:v>33975</c:v>
                </c:pt>
                <c:pt idx="6720">
                  <c:v>33795</c:v>
                </c:pt>
                <c:pt idx="6721">
                  <c:v>30995</c:v>
                </c:pt>
                <c:pt idx="6722">
                  <c:v>35035</c:v>
                </c:pt>
                <c:pt idx="6723">
                  <c:v>35035</c:v>
                </c:pt>
                <c:pt idx="6724">
                  <c:v>32480</c:v>
                </c:pt>
                <c:pt idx="6725">
                  <c:v>32480</c:v>
                </c:pt>
                <c:pt idx="6726">
                  <c:v>29985</c:v>
                </c:pt>
                <c:pt idx="6727">
                  <c:v>29985</c:v>
                </c:pt>
                <c:pt idx="6728">
                  <c:v>29420</c:v>
                </c:pt>
                <c:pt idx="6729">
                  <c:v>26045</c:v>
                </c:pt>
                <c:pt idx="6730">
                  <c:v>25495</c:v>
                </c:pt>
                <c:pt idx="6731">
                  <c:v>25495</c:v>
                </c:pt>
                <c:pt idx="6732">
                  <c:v>32325</c:v>
                </c:pt>
                <c:pt idx="6733">
                  <c:v>31330</c:v>
                </c:pt>
                <c:pt idx="6734">
                  <c:v>28270</c:v>
                </c:pt>
                <c:pt idx="6735">
                  <c:v>30600</c:v>
                </c:pt>
                <c:pt idx="6736">
                  <c:v>29100</c:v>
                </c:pt>
                <c:pt idx="6737">
                  <c:v>28750</c:v>
                </c:pt>
                <c:pt idx="6738">
                  <c:v>28580</c:v>
                </c:pt>
                <c:pt idx="6739">
                  <c:v>28280</c:v>
                </c:pt>
                <c:pt idx="6740">
                  <c:v>27429</c:v>
                </c:pt>
                <c:pt idx="6741">
                  <c:v>25745</c:v>
                </c:pt>
                <c:pt idx="6742">
                  <c:v>41620</c:v>
                </c:pt>
                <c:pt idx="6743">
                  <c:v>38970</c:v>
                </c:pt>
                <c:pt idx="6744">
                  <c:v>38570</c:v>
                </c:pt>
                <c:pt idx="6745">
                  <c:v>36970</c:v>
                </c:pt>
                <c:pt idx="6746">
                  <c:v>34720</c:v>
                </c:pt>
                <c:pt idx="6747">
                  <c:v>33720</c:v>
                </c:pt>
                <c:pt idx="6748">
                  <c:v>31470</c:v>
                </c:pt>
                <c:pt idx="6749">
                  <c:v>27225</c:v>
                </c:pt>
                <c:pt idx="6750">
                  <c:v>41700</c:v>
                </c:pt>
                <c:pt idx="6751">
                  <c:v>41700</c:v>
                </c:pt>
                <c:pt idx="6752">
                  <c:v>41500</c:v>
                </c:pt>
                <c:pt idx="6753">
                  <c:v>39100</c:v>
                </c:pt>
                <c:pt idx="6754">
                  <c:v>39100</c:v>
                </c:pt>
                <c:pt idx="6755">
                  <c:v>38900</c:v>
                </c:pt>
                <c:pt idx="6756">
                  <c:v>36600</c:v>
                </c:pt>
                <c:pt idx="6757">
                  <c:v>36600</c:v>
                </c:pt>
                <c:pt idx="6758">
                  <c:v>36400</c:v>
                </c:pt>
                <c:pt idx="6759">
                  <c:v>29100</c:v>
                </c:pt>
                <c:pt idx="6760">
                  <c:v>27635</c:v>
                </c:pt>
                <c:pt idx="6761">
                  <c:v>25950</c:v>
                </c:pt>
                <c:pt idx="6762">
                  <c:v>24805</c:v>
                </c:pt>
                <c:pt idx="6763">
                  <c:v>2091</c:v>
                </c:pt>
                <c:pt idx="6764">
                  <c:v>2000</c:v>
                </c:pt>
                <c:pt idx="6765">
                  <c:v>2000</c:v>
                </c:pt>
                <c:pt idx="6766">
                  <c:v>2000</c:v>
                </c:pt>
                <c:pt idx="6767">
                  <c:v>2000</c:v>
                </c:pt>
                <c:pt idx="6768">
                  <c:v>2000</c:v>
                </c:pt>
                <c:pt idx="6769">
                  <c:v>36990</c:v>
                </c:pt>
                <c:pt idx="6770">
                  <c:v>36770</c:v>
                </c:pt>
                <c:pt idx="6771">
                  <c:v>36360</c:v>
                </c:pt>
                <c:pt idx="6772">
                  <c:v>36140</c:v>
                </c:pt>
                <c:pt idx="6773">
                  <c:v>32640</c:v>
                </c:pt>
                <c:pt idx="6774">
                  <c:v>32370</c:v>
                </c:pt>
                <c:pt idx="6775">
                  <c:v>35275</c:v>
                </c:pt>
                <c:pt idx="6776">
                  <c:v>31790</c:v>
                </c:pt>
                <c:pt idx="6777">
                  <c:v>29715</c:v>
                </c:pt>
                <c:pt idx="6778">
                  <c:v>26950</c:v>
                </c:pt>
                <c:pt idx="6779">
                  <c:v>2000</c:v>
                </c:pt>
                <c:pt idx="6780">
                  <c:v>2000</c:v>
                </c:pt>
                <c:pt idx="6781">
                  <c:v>2000</c:v>
                </c:pt>
                <c:pt idx="6782">
                  <c:v>2000</c:v>
                </c:pt>
                <c:pt idx="6783">
                  <c:v>2000</c:v>
                </c:pt>
                <c:pt idx="6784">
                  <c:v>2000</c:v>
                </c:pt>
                <c:pt idx="6785">
                  <c:v>2000</c:v>
                </c:pt>
                <c:pt idx="6786">
                  <c:v>2000</c:v>
                </c:pt>
                <c:pt idx="6787">
                  <c:v>31505</c:v>
                </c:pt>
                <c:pt idx="6788">
                  <c:v>4976</c:v>
                </c:pt>
                <c:pt idx="6789">
                  <c:v>4697</c:v>
                </c:pt>
                <c:pt idx="6790">
                  <c:v>2500</c:v>
                </c:pt>
                <c:pt idx="6791">
                  <c:v>2430</c:v>
                </c:pt>
                <c:pt idx="6792">
                  <c:v>2112</c:v>
                </c:pt>
                <c:pt idx="6793">
                  <c:v>34185</c:v>
                </c:pt>
                <c:pt idx="6794">
                  <c:v>33740</c:v>
                </c:pt>
                <c:pt idx="6795">
                  <c:v>33400</c:v>
                </c:pt>
                <c:pt idx="6796">
                  <c:v>32125</c:v>
                </c:pt>
                <c:pt idx="6797">
                  <c:v>31690</c:v>
                </c:pt>
                <c:pt idx="6798">
                  <c:v>31490</c:v>
                </c:pt>
                <c:pt idx="6799">
                  <c:v>31355</c:v>
                </c:pt>
                <c:pt idx="6800">
                  <c:v>30760</c:v>
                </c:pt>
                <c:pt idx="6801">
                  <c:v>30575</c:v>
                </c:pt>
                <c:pt idx="6802">
                  <c:v>30240</c:v>
                </c:pt>
                <c:pt idx="6803">
                  <c:v>30235</c:v>
                </c:pt>
                <c:pt idx="6804">
                  <c:v>29740</c:v>
                </c:pt>
                <c:pt idx="6805">
                  <c:v>29240</c:v>
                </c:pt>
                <c:pt idx="6806">
                  <c:v>28465</c:v>
                </c:pt>
                <c:pt idx="6807">
                  <c:v>28040</c:v>
                </c:pt>
                <c:pt idx="6808">
                  <c:v>27590</c:v>
                </c:pt>
                <c:pt idx="6809">
                  <c:v>26995</c:v>
                </c:pt>
                <c:pt idx="6810">
                  <c:v>26835</c:v>
                </c:pt>
                <c:pt idx="6811">
                  <c:v>26815</c:v>
                </c:pt>
                <c:pt idx="6812">
                  <c:v>26780</c:v>
                </c:pt>
                <c:pt idx="6813">
                  <c:v>26675</c:v>
                </c:pt>
                <c:pt idx="6814">
                  <c:v>26340</c:v>
                </c:pt>
                <c:pt idx="6815">
                  <c:v>26140</c:v>
                </c:pt>
                <c:pt idx="6816">
                  <c:v>25885</c:v>
                </c:pt>
                <c:pt idx="6817">
                  <c:v>25815</c:v>
                </c:pt>
                <c:pt idx="6818">
                  <c:v>25165</c:v>
                </c:pt>
                <c:pt idx="6819">
                  <c:v>25145</c:v>
                </c:pt>
                <c:pt idx="6820">
                  <c:v>24820</c:v>
                </c:pt>
                <c:pt idx="6821">
                  <c:v>24165</c:v>
                </c:pt>
                <c:pt idx="6822">
                  <c:v>24040</c:v>
                </c:pt>
                <c:pt idx="6823">
                  <c:v>23520</c:v>
                </c:pt>
                <c:pt idx="6824">
                  <c:v>23365</c:v>
                </c:pt>
                <c:pt idx="6825">
                  <c:v>23335</c:v>
                </c:pt>
                <c:pt idx="6826">
                  <c:v>23225</c:v>
                </c:pt>
                <c:pt idx="6827">
                  <c:v>23165</c:v>
                </c:pt>
                <c:pt idx="6828">
                  <c:v>22600</c:v>
                </c:pt>
                <c:pt idx="6829">
                  <c:v>22465</c:v>
                </c:pt>
                <c:pt idx="6830">
                  <c:v>22455</c:v>
                </c:pt>
                <c:pt idx="6831">
                  <c:v>22440</c:v>
                </c:pt>
                <c:pt idx="6832">
                  <c:v>21530</c:v>
                </c:pt>
                <c:pt idx="6833">
                  <c:v>21475</c:v>
                </c:pt>
                <c:pt idx="6834">
                  <c:v>21365</c:v>
                </c:pt>
                <c:pt idx="6835">
                  <c:v>21275</c:v>
                </c:pt>
                <c:pt idx="6836">
                  <c:v>20870</c:v>
                </c:pt>
                <c:pt idx="6837">
                  <c:v>23790</c:v>
                </c:pt>
                <c:pt idx="6838">
                  <c:v>22520</c:v>
                </c:pt>
                <c:pt idx="6839">
                  <c:v>22225</c:v>
                </c:pt>
                <c:pt idx="6840">
                  <c:v>20130</c:v>
                </c:pt>
                <c:pt idx="6841">
                  <c:v>19835</c:v>
                </c:pt>
                <c:pt idx="6842">
                  <c:v>2000</c:v>
                </c:pt>
                <c:pt idx="6843">
                  <c:v>2000</c:v>
                </c:pt>
                <c:pt idx="6844">
                  <c:v>2000</c:v>
                </c:pt>
                <c:pt idx="6845">
                  <c:v>22795</c:v>
                </c:pt>
                <c:pt idx="6846">
                  <c:v>22770</c:v>
                </c:pt>
                <c:pt idx="6847">
                  <c:v>22620</c:v>
                </c:pt>
                <c:pt idx="6848">
                  <c:v>21695</c:v>
                </c:pt>
                <c:pt idx="6849">
                  <c:v>21595</c:v>
                </c:pt>
                <c:pt idx="6850">
                  <c:v>21270</c:v>
                </c:pt>
                <c:pt idx="6851">
                  <c:v>21195</c:v>
                </c:pt>
                <c:pt idx="6852">
                  <c:v>20170</c:v>
                </c:pt>
                <c:pt idx="6853">
                  <c:v>19595</c:v>
                </c:pt>
                <c:pt idx="6854">
                  <c:v>19395</c:v>
                </c:pt>
                <c:pt idx="6855">
                  <c:v>18595</c:v>
                </c:pt>
                <c:pt idx="6856">
                  <c:v>2000</c:v>
                </c:pt>
                <c:pt idx="6857">
                  <c:v>2000</c:v>
                </c:pt>
                <c:pt idx="6858">
                  <c:v>2000</c:v>
                </c:pt>
                <c:pt idx="6859">
                  <c:v>28875</c:v>
                </c:pt>
                <c:pt idx="6860">
                  <c:v>28075</c:v>
                </c:pt>
                <c:pt idx="6861">
                  <c:v>28025</c:v>
                </c:pt>
                <c:pt idx="6862">
                  <c:v>22995</c:v>
                </c:pt>
                <c:pt idx="6863">
                  <c:v>20555</c:v>
                </c:pt>
                <c:pt idx="6864">
                  <c:v>2138</c:v>
                </c:pt>
                <c:pt idx="6865">
                  <c:v>2000</c:v>
                </c:pt>
                <c:pt idx="6866">
                  <c:v>2000</c:v>
                </c:pt>
                <c:pt idx="6867">
                  <c:v>2000</c:v>
                </c:pt>
                <c:pt idx="6868">
                  <c:v>2000</c:v>
                </c:pt>
                <c:pt idx="6869">
                  <c:v>19055</c:v>
                </c:pt>
                <c:pt idx="6870">
                  <c:v>18630</c:v>
                </c:pt>
                <c:pt idx="6871">
                  <c:v>18380</c:v>
                </c:pt>
                <c:pt idx="6872">
                  <c:v>16430</c:v>
                </c:pt>
                <c:pt idx="6873">
                  <c:v>2048</c:v>
                </c:pt>
                <c:pt idx="6874">
                  <c:v>2000</c:v>
                </c:pt>
                <c:pt idx="6875">
                  <c:v>2000</c:v>
                </c:pt>
                <c:pt idx="6876">
                  <c:v>2000</c:v>
                </c:pt>
                <c:pt idx="6877">
                  <c:v>2000</c:v>
                </c:pt>
                <c:pt idx="6878">
                  <c:v>2000</c:v>
                </c:pt>
                <c:pt idx="6879">
                  <c:v>2000</c:v>
                </c:pt>
                <c:pt idx="6880">
                  <c:v>2000</c:v>
                </c:pt>
                <c:pt idx="6881">
                  <c:v>137000</c:v>
                </c:pt>
                <c:pt idx="6882">
                  <c:v>135200</c:v>
                </c:pt>
                <c:pt idx="6883">
                  <c:v>135200</c:v>
                </c:pt>
                <c:pt idx="6884">
                  <c:v>131300</c:v>
                </c:pt>
                <c:pt idx="6885">
                  <c:v>131300</c:v>
                </c:pt>
                <c:pt idx="6886">
                  <c:v>117300</c:v>
                </c:pt>
                <c:pt idx="6887">
                  <c:v>84440</c:v>
                </c:pt>
                <c:pt idx="6888">
                  <c:v>121550</c:v>
                </c:pt>
                <c:pt idx="6889">
                  <c:v>119900</c:v>
                </c:pt>
                <c:pt idx="6890">
                  <c:v>97900</c:v>
                </c:pt>
                <c:pt idx="6891">
                  <c:v>94000</c:v>
                </c:pt>
                <c:pt idx="6892">
                  <c:v>92600</c:v>
                </c:pt>
                <c:pt idx="6893">
                  <c:v>92000</c:v>
                </c:pt>
                <c:pt idx="6894">
                  <c:v>90300</c:v>
                </c:pt>
                <c:pt idx="6895">
                  <c:v>72500</c:v>
                </c:pt>
                <c:pt idx="6896">
                  <c:v>71400</c:v>
                </c:pt>
                <c:pt idx="6897">
                  <c:v>113400</c:v>
                </c:pt>
                <c:pt idx="6898">
                  <c:v>113400</c:v>
                </c:pt>
                <c:pt idx="6899">
                  <c:v>42405</c:v>
                </c:pt>
                <c:pt idx="6900">
                  <c:v>39505</c:v>
                </c:pt>
                <c:pt idx="6901">
                  <c:v>37305</c:v>
                </c:pt>
                <c:pt idx="6902">
                  <c:v>33505</c:v>
                </c:pt>
                <c:pt idx="6903">
                  <c:v>70795</c:v>
                </c:pt>
                <c:pt idx="6904">
                  <c:v>69955</c:v>
                </c:pt>
                <c:pt idx="6905">
                  <c:v>69340</c:v>
                </c:pt>
                <c:pt idx="6906">
                  <c:v>64550</c:v>
                </c:pt>
                <c:pt idx="6907">
                  <c:v>62850</c:v>
                </c:pt>
                <c:pt idx="6908">
                  <c:v>62850</c:v>
                </c:pt>
                <c:pt idx="6909">
                  <c:v>62100</c:v>
                </c:pt>
                <c:pt idx="6910">
                  <c:v>61200</c:v>
                </c:pt>
                <c:pt idx="6911">
                  <c:v>60695</c:v>
                </c:pt>
                <c:pt idx="6912">
                  <c:v>59955</c:v>
                </c:pt>
                <c:pt idx="6913">
                  <c:v>59340</c:v>
                </c:pt>
                <c:pt idx="6914">
                  <c:v>59200</c:v>
                </c:pt>
                <c:pt idx="6915">
                  <c:v>64550</c:v>
                </c:pt>
                <c:pt idx="6916">
                  <c:v>69785</c:v>
                </c:pt>
                <c:pt idx="6917">
                  <c:v>62735</c:v>
                </c:pt>
                <c:pt idx="6918">
                  <c:v>79700</c:v>
                </c:pt>
                <c:pt idx="6919">
                  <c:v>78550</c:v>
                </c:pt>
                <c:pt idx="6920">
                  <c:v>77200</c:v>
                </c:pt>
                <c:pt idx="6921">
                  <c:v>76050</c:v>
                </c:pt>
                <c:pt idx="6922">
                  <c:v>84500</c:v>
                </c:pt>
                <c:pt idx="6923">
                  <c:v>78820</c:v>
                </c:pt>
                <c:pt idx="6924">
                  <c:v>78820</c:v>
                </c:pt>
                <c:pt idx="6925">
                  <c:v>78820</c:v>
                </c:pt>
                <c:pt idx="6926">
                  <c:v>72520</c:v>
                </c:pt>
                <c:pt idx="6927">
                  <c:v>72520</c:v>
                </c:pt>
                <c:pt idx="6928">
                  <c:v>72520</c:v>
                </c:pt>
                <c:pt idx="6929">
                  <c:v>46000</c:v>
                </c:pt>
                <c:pt idx="6930">
                  <c:v>42520</c:v>
                </c:pt>
                <c:pt idx="6931">
                  <c:v>40275</c:v>
                </c:pt>
                <c:pt idx="6932">
                  <c:v>33400</c:v>
                </c:pt>
                <c:pt idx="6933">
                  <c:v>33400</c:v>
                </c:pt>
                <c:pt idx="6934">
                  <c:v>29500</c:v>
                </c:pt>
                <c:pt idx="6935">
                  <c:v>29350</c:v>
                </c:pt>
                <c:pt idx="6936">
                  <c:v>26750</c:v>
                </c:pt>
                <c:pt idx="6937">
                  <c:v>53400</c:v>
                </c:pt>
                <c:pt idx="6938">
                  <c:v>53400</c:v>
                </c:pt>
                <c:pt idx="6939">
                  <c:v>52750</c:v>
                </c:pt>
                <c:pt idx="6940">
                  <c:v>51300</c:v>
                </c:pt>
                <c:pt idx="6941">
                  <c:v>50200</c:v>
                </c:pt>
                <c:pt idx="6942">
                  <c:v>46950</c:v>
                </c:pt>
                <c:pt idx="6943">
                  <c:v>43900</c:v>
                </c:pt>
                <c:pt idx="6944">
                  <c:v>49515</c:v>
                </c:pt>
                <c:pt idx="6945">
                  <c:v>46560</c:v>
                </c:pt>
                <c:pt idx="6946">
                  <c:v>4059</c:v>
                </c:pt>
                <c:pt idx="6947">
                  <c:v>3654</c:v>
                </c:pt>
                <c:pt idx="6948">
                  <c:v>3550</c:v>
                </c:pt>
                <c:pt idx="6949">
                  <c:v>3206</c:v>
                </c:pt>
                <c:pt idx="6950">
                  <c:v>43530</c:v>
                </c:pt>
                <c:pt idx="6951">
                  <c:v>43370</c:v>
                </c:pt>
                <c:pt idx="6952">
                  <c:v>27740</c:v>
                </c:pt>
                <c:pt idx="6953">
                  <c:v>50750</c:v>
                </c:pt>
                <c:pt idx="6954">
                  <c:v>51600</c:v>
                </c:pt>
                <c:pt idx="6955">
                  <c:v>33695</c:v>
                </c:pt>
                <c:pt idx="6956">
                  <c:v>33695</c:v>
                </c:pt>
                <c:pt idx="6957">
                  <c:v>33295</c:v>
                </c:pt>
                <c:pt idx="6958">
                  <c:v>30995</c:v>
                </c:pt>
                <c:pt idx="6959">
                  <c:v>30895</c:v>
                </c:pt>
                <c:pt idx="6960">
                  <c:v>29995</c:v>
                </c:pt>
                <c:pt idx="6961">
                  <c:v>29795</c:v>
                </c:pt>
                <c:pt idx="6962">
                  <c:v>29795</c:v>
                </c:pt>
                <c:pt idx="6963">
                  <c:v>28695</c:v>
                </c:pt>
                <c:pt idx="6964">
                  <c:v>28395</c:v>
                </c:pt>
                <c:pt idx="6965">
                  <c:v>28395</c:v>
                </c:pt>
                <c:pt idx="6966">
                  <c:v>27395</c:v>
                </c:pt>
                <c:pt idx="6967">
                  <c:v>26595</c:v>
                </c:pt>
                <c:pt idx="6968">
                  <c:v>26595</c:v>
                </c:pt>
                <c:pt idx="6969">
                  <c:v>2263</c:v>
                </c:pt>
                <c:pt idx="6970">
                  <c:v>2209</c:v>
                </c:pt>
                <c:pt idx="6971">
                  <c:v>2000</c:v>
                </c:pt>
                <c:pt idx="6972">
                  <c:v>50750</c:v>
                </c:pt>
                <c:pt idx="6973">
                  <c:v>45975</c:v>
                </c:pt>
                <c:pt idx="6974">
                  <c:v>45600</c:v>
                </c:pt>
                <c:pt idx="6975">
                  <c:v>32599</c:v>
                </c:pt>
                <c:pt idx="6976">
                  <c:v>32599</c:v>
                </c:pt>
                <c:pt idx="6977">
                  <c:v>32599</c:v>
                </c:pt>
                <c:pt idx="6978">
                  <c:v>29089</c:v>
                </c:pt>
                <c:pt idx="6979">
                  <c:v>31415</c:v>
                </c:pt>
                <c:pt idx="6980">
                  <c:v>29745</c:v>
                </c:pt>
                <c:pt idx="6981">
                  <c:v>28120</c:v>
                </c:pt>
                <c:pt idx="6982">
                  <c:v>30750</c:v>
                </c:pt>
                <c:pt idx="6983">
                  <c:v>29770</c:v>
                </c:pt>
                <c:pt idx="6984">
                  <c:v>27030</c:v>
                </c:pt>
                <c:pt idx="6985">
                  <c:v>28680</c:v>
                </c:pt>
                <c:pt idx="6986">
                  <c:v>2087</c:v>
                </c:pt>
                <c:pt idx="6987">
                  <c:v>2000</c:v>
                </c:pt>
                <c:pt idx="6988">
                  <c:v>35085</c:v>
                </c:pt>
                <c:pt idx="6989">
                  <c:v>32065</c:v>
                </c:pt>
                <c:pt idx="6990">
                  <c:v>28540</c:v>
                </c:pt>
                <c:pt idx="6991">
                  <c:v>28415</c:v>
                </c:pt>
                <c:pt idx="6992">
                  <c:v>27055</c:v>
                </c:pt>
                <c:pt idx="6993">
                  <c:v>23265</c:v>
                </c:pt>
                <c:pt idx="6994">
                  <c:v>2136</c:v>
                </c:pt>
                <c:pt idx="6995">
                  <c:v>2000</c:v>
                </c:pt>
                <c:pt idx="6996">
                  <c:v>52895</c:v>
                </c:pt>
                <c:pt idx="6997">
                  <c:v>52670</c:v>
                </c:pt>
                <c:pt idx="6998">
                  <c:v>52595</c:v>
                </c:pt>
                <c:pt idx="6999">
                  <c:v>52055</c:v>
                </c:pt>
                <c:pt idx="7000">
                  <c:v>47225</c:v>
                </c:pt>
                <c:pt idx="7001">
                  <c:v>47000</c:v>
                </c:pt>
                <c:pt idx="7002">
                  <c:v>46925</c:v>
                </c:pt>
                <c:pt idx="7003">
                  <c:v>46385</c:v>
                </c:pt>
                <c:pt idx="7004">
                  <c:v>29905</c:v>
                </c:pt>
                <c:pt idx="7005">
                  <c:v>32465</c:v>
                </c:pt>
                <c:pt idx="7006">
                  <c:v>25520</c:v>
                </c:pt>
                <c:pt idx="7007">
                  <c:v>22970</c:v>
                </c:pt>
                <c:pt idx="7008">
                  <c:v>2506</c:v>
                </c:pt>
                <c:pt idx="7009">
                  <c:v>2384</c:v>
                </c:pt>
                <c:pt idx="7010">
                  <c:v>2265</c:v>
                </c:pt>
                <c:pt idx="7011">
                  <c:v>2181</c:v>
                </c:pt>
                <c:pt idx="7012">
                  <c:v>2066</c:v>
                </c:pt>
                <c:pt idx="7013">
                  <c:v>2066</c:v>
                </c:pt>
                <c:pt idx="7014">
                  <c:v>29905</c:v>
                </c:pt>
                <c:pt idx="7015">
                  <c:v>29205</c:v>
                </c:pt>
                <c:pt idx="7016">
                  <c:v>2000</c:v>
                </c:pt>
                <c:pt idx="7017">
                  <c:v>2000</c:v>
                </c:pt>
                <c:pt idx="7018">
                  <c:v>2000</c:v>
                </c:pt>
                <c:pt idx="7019">
                  <c:v>2122</c:v>
                </c:pt>
                <c:pt idx="7020">
                  <c:v>2000</c:v>
                </c:pt>
                <c:pt idx="7021">
                  <c:v>2000</c:v>
                </c:pt>
                <c:pt idx="7022">
                  <c:v>2000</c:v>
                </c:pt>
                <c:pt idx="7023">
                  <c:v>2000</c:v>
                </c:pt>
                <c:pt idx="7024">
                  <c:v>26499</c:v>
                </c:pt>
                <c:pt idx="7025">
                  <c:v>24899</c:v>
                </c:pt>
                <c:pt idx="7026">
                  <c:v>2000</c:v>
                </c:pt>
                <c:pt idx="7027">
                  <c:v>2000</c:v>
                </c:pt>
                <c:pt idx="7028">
                  <c:v>2000</c:v>
                </c:pt>
                <c:pt idx="7029">
                  <c:v>2000</c:v>
                </c:pt>
                <c:pt idx="7030">
                  <c:v>22095</c:v>
                </c:pt>
                <c:pt idx="7031">
                  <c:v>20595</c:v>
                </c:pt>
                <c:pt idx="7032">
                  <c:v>2000</c:v>
                </c:pt>
                <c:pt idx="7033">
                  <c:v>2000</c:v>
                </c:pt>
                <c:pt idx="7034">
                  <c:v>2373</c:v>
                </c:pt>
                <c:pt idx="7035">
                  <c:v>2000</c:v>
                </c:pt>
                <c:pt idx="7036">
                  <c:v>2000</c:v>
                </c:pt>
                <c:pt idx="7037">
                  <c:v>2000</c:v>
                </c:pt>
                <c:pt idx="7038">
                  <c:v>60110</c:v>
                </c:pt>
                <c:pt idx="7039">
                  <c:v>59200</c:v>
                </c:pt>
                <c:pt idx="7040">
                  <c:v>55110</c:v>
                </c:pt>
                <c:pt idx="7041">
                  <c:v>54200</c:v>
                </c:pt>
                <c:pt idx="7042">
                  <c:v>115900</c:v>
                </c:pt>
                <c:pt idx="7043">
                  <c:v>122500</c:v>
                </c:pt>
                <c:pt idx="7044">
                  <c:v>122200</c:v>
                </c:pt>
                <c:pt idx="7045">
                  <c:v>200500</c:v>
                </c:pt>
                <c:pt idx="7046">
                  <c:v>200500</c:v>
                </c:pt>
                <c:pt idx="7047">
                  <c:v>180300</c:v>
                </c:pt>
                <c:pt idx="7048">
                  <c:v>180300</c:v>
                </c:pt>
                <c:pt idx="7049">
                  <c:v>196500</c:v>
                </c:pt>
                <c:pt idx="7050">
                  <c:v>161100</c:v>
                </c:pt>
                <c:pt idx="7051">
                  <c:v>161100</c:v>
                </c:pt>
                <c:pt idx="7052">
                  <c:v>141300</c:v>
                </c:pt>
                <c:pt idx="7053">
                  <c:v>141300</c:v>
                </c:pt>
                <c:pt idx="7054">
                  <c:v>177500</c:v>
                </c:pt>
                <c:pt idx="7055">
                  <c:v>99500</c:v>
                </c:pt>
                <c:pt idx="7056">
                  <c:v>99200</c:v>
                </c:pt>
                <c:pt idx="7057">
                  <c:v>94200</c:v>
                </c:pt>
                <c:pt idx="7058">
                  <c:v>93900</c:v>
                </c:pt>
                <c:pt idx="7059">
                  <c:v>72500</c:v>
                </c:pt>
                <c:pt idx="7060">
                  <c:v>116600</c:v>
                </c:pt>
                <c:pt idx="7061">
                  <c:v>115300</c:v>
                </c:pt>
                <c:pt idx="7062">
                  <c:v>114100</c:v>
                </c:pt>
                <c:pt idx="7063">
                  <c:v>106900</c:v>
                </c:pt>
                <c:pt idx="7064">
                  <c:v>29310</c:v>
                </c:pt>
                <c:pt idx="7065">
                  <c:v>31755</c:v>
                </c:pt>
                <c:pt idx="7066">
                  <c:v>86215</c:v>
                </c:pt>
                <c:pt idx="7067">
                  <c:v>85650</c:v>
                </c:pt>
                <c:pt idx="7068">
                  <c:v>84160</c:v>
                </c:pt>
                <c:pt idx="7069">
                  <c:v>81855</c:v>
                </c:pt>
                <c:pt idx="7070">
                  <c:v>80655</c:v>
                </c:pt>
                <c:pt idx="7071">
                  <c:v>80650</c:v>
                </c:pt>
                <c:pt idx="7072">
                  <c:v>78335</c:v>
                </c:pt>
                <c:pt idx="7073">
                  <c:v>68785</c:v>
                </c:pt>
                <c:pt idx="7074">
                  <c:v>56345</c:v>
                </c:pt>
                <c:pt idx="7075">
                  <c:v>56345</c:v>
                </c:pt>
                <c:pt idx="7076">
                  <c:v>2459</c:v>
                </c:pt>
                <c:pt idx="7077">
                  <c:v>51330</c:v>
                </c:pt>
                <c:pt idx="7078">
                  <c:v>44885</c:v>
                </c:pt>
                <c:pt idx="7079">
                  <c:v>43605</c:v>
                </c:pt>
                <c:pt idx="7080">
                  <c:v>2411</c:v>
                </c:pt>
                <c:pt idx="7081">
                  <c:v>2212</c:v>
                </c:pt>
                <c:pt idx="7082">
                  <c:v>2190</c:v>
                </c:pt>
                <c:pt idx="7083">
                  <c:v>2158</c:v>
                </c:pt>
                <c:pt idx="7084">
                  <c:v>2000</c:v>
                </c:pt>
                <c:pt idx="7085">
                  <c:v>2000</c:v>
                </c:pt>
                <c:pt idx="7086">
                  <c:v>34725</c:v>
                </c:pt>
                <c:pt idx="7087">
                  <c:v>5576</c:v>
                </c:pt>
                <c:pt idx="7088">
                  <c:v>4878</c:v>
                </c:pt>
                <c:pt idx="7089">
                  <c:v>4723</c:v>
                </c:pt>
                <c:pt idx="7090">
                  <c:v>4651</c:v>
                </c:pt>
                <c:pt idx="7091">
                  <c:v>4191</c:v>
                </c:pt>
                <c:pt idx="7092">
                  <c:v>3839</c:v>
                </c:pt>
                <c:pt idx="7093">
                  <c:v>28415</c:v>
                </c:pt>
                <c:pt idx="7094">
                  <c:v>2000</c:v>
                </c:pt>
                <c:pt idx="7095">
                  <c:v>3578</c:v>
                </c:pt>
                <c:pt idx="7096">
                  <c:v>3083</c:v>
                </c:pt>
                <c:pt idx="7097">
                  <c:v>3047</c:v>
                </c:pt>
                <c:pt idx="7098">
                  <c:v>2667</c:v>
                </c:pt>
                <c:pt idx="7099">
                  <c:v>25599</c:v>
                </c:pt>
                <c:pt idx="7100">
                  <c:v>25599</c:v>
                </c:pt>
                <c:pt idx="7101">
                  <c:v>23999</c:v>
                </c:pt>
                <c:pt idx="7102">
                  <c:v>23999</c:v>
                </c:pt>
                <c:pt idx="7103">
                  <c:v>2000</c:v>
                </c:pt>
                <c:pt idx="7104">
                  <c:v>231800</c:v>
                </c:pt>
                <c:pt idx="7105">
                  <c:v>219400</c:v>
                </c:pt>
                <c:pt idx="7106">
                  <c:v>216200</c:v>
                </c:pt>
                <c:pt idx="7107">
                  <c:v>218400</c:v>
                </c:pt>
                <c:pt idx="7108">
                  <c:v>206300</c:v>
                </c:pt>
                <c:pt idx="7109">
                  <c:v>201000</c:v>
                </c:pt>
                <c:pt idx="7110">
                  <c:v>195200</c:v>
                </c:pt>
                <c:pt idx="7111">
                  <c:v>195100</c:v>
                </c:pt>
                <c:pt idx="7112">
                  <c:v>191400</c:v>
                </c:pt>
                <c:pt idx="7113">
                  <c:v>88435</c:v>
                </c:pt>
                <c:pt idx="7114">
                  <c:v>86420</c:v>
                </c:pt>
                <c:pt idx="7115">
                  <c:v>85935</c:v>
                </c:pt>
                <c:pt idx="7116">
                  <c:v>85845</c:v>
                </c:pt>
                <c:pt idx="7117">
                  <c:v>83870</c:v>
                </c:pt>
                <c:pt idx="7118">
                  <c:v>83295</c:v>
                </c:pt>
                <c:pt idx="7119">
                  <c:v>76975</c:v>
                </c:pt>
                <c:pt idx="7120">
                  <c:v>76685</c:v>
                </c:pt>
                <c:pt idx="7121">
                  <c:v>76400</c:v>
                </c:pt>
                <c:pt idx="7122">
                  <c:v>74425</c:v>
                </c:pt>
                <c:pt idx="7123">
                  <c:v>74135</c:v>
                </c:pt>
                <c:pt idx="7124">
                  <c:v>73850</c:v>
                </c:pt>
                <c:pt idx="7125">
                  <c:v>64805</c:v>
                </c:pt>
                <c:pt idx="7126">
                  <c:v>63130</c:v>
                </c:pt>
                <c:pt idx="7127">
                  <c:v>61960</c:v>
                </c:pt>
                <c:pt idx="7128">
                  <c:v>61770</c:v>
                </c:pt>
                <c:pt idx="7129">
                  <c:v>60285</c:v>
                </c:pt>
                <c:pt idx="7130">
                  <c:v>58925</c:v>
                </c:pt>
                <c:pt idx="7131">
                  <c:v>56955</c:v>
                </c:pt>
                <c:pt idx="7132">
                  <c:v>56425</c:v>
                </c:pt>
                <c:pt idx="7133">
                  <c:v>55280</c:v>
                </c:pt>
                <c:pt idx="7134">
                  <c:v>54775</c:v>
                </c:pt>
                <c:pt idx="7135">
                  <c:v>54420</c:v>
                </c:pt>
                <c:pt idx="7136">
                  <c:v>54145</c:v>
                </c:pt>
                <c:pt idx="7137">
                  <c:v>53950</c:v>
                </c:pt>
                <c:pt idx="7138">
                  <c:v>53620</c:v>
                </c:pt>
                <c:pt idx="7139">
                  <c:v>52470</c:v>
                </c:pt>
                <c:pt idx="7140">
                  <c:v>51970</c:v>
                </c:pt>
                <c:pt idx="7141">
                  <c:v>51935</c:v>
                </c:pt>
                <c:pt idx="7142">
                  <c:v>51610</c:v>
                </c:pt>
                <c:pt idx="7143">
                  <c:v>51490</c:v>
                </c:pt>
                <c:pt idx="7144">
                  <c:v>51145</c:v>
                </c:pt>
                <c:pt idx="7145">
                  <c:v>49990</c:v>
                </c:pt>
                <c:pt idx="7146">
                  <c:v>49620</c:v>
                </c:pt>
                <c:pt idx="7147">
                  <c:v>48575</c:v>
                </c:pt>
                <c:pt idx="7148">
                  <c:v>48335</c:v>
                </c:pt>
                <c:pt idx="7149">
                  <c:v>48205</c:v>
                </c:pt>
                <c:pt idx="7150">
                  <c:v>47915</c:v>
                </c:pt>
                <c:pt idx="7151">
                  <c:v>46790</c:v>
                </c:pt>
                <c:pt idx="7152">
                  <c:v>46420</c:v>
                </c:pt>
                <c:pt idx="7153">
                  <c:v>45425</c:v>
                </c:pt>
                <c:pt idx="7154">
                  <c:v>45155</c:v>
                </c:pt>
                <c:pt idx="7155">
                  <c:v>45055</c:v>
                </c:pt>
                <c:pt idx="7156">
                  <c:v>44710</c:v>
                </c:pt>
                <c:pt idx="7157">
                  <c:v>43210</c:v>
                </c:pt>
                <c:pt idx="7158">
                  <c:v>42840</c:v>
                </c:pt>
                <c:pt idx="7159">
                  <c:v>42245</c:v>
                </c:pt>
                <c:pt idx="7160">
                  <c:v>41875</c:v>
                </c:pt>
                <c:pt idx="7161">
                  <c:v>41555</c:v>
                </c:pt>
                <c:pt idx="7162">
                  <c:v>41135</c:v>
                </c:pt>
                <c:pt idx="7163">
                  <c:v>40010</c:v>
                </c:pt>
                <c:pt idx="7164">
                  <c:v>39640</c:v>
                </c:pt>
                <c:pt idx="7165">
                  <c:v>39095</c:v>
                </c:pt>
                <c:pt idx="7166">
                  <c:v>38725</c:v>
                </c:pt>
                <c:pt idx="7167">
                  <c:v>34000</c:v>
                </c:pt>
                <c:pt idx="7168">
                  <c:v>32500</c:v>
                </c:pt>
                <c:pt idx="7169">
                  <c:v>20495</c:v>
                </c:pt>
                <c:pt idx="7170">
                  <c:v>22195</c:v>
                </c:pt>
                <c:pt idx="7171">
                  <c:v>19580</c:v>
                </c:pt>
                <c:pt idx="7172">
                  <c:v>19199</c:v>
                </c:pt>
                <c:pt idx="7173">
                  <c:v>19060</c:v>
                </c:pt>
                <c:pt idx="7174">
                  <c:v>18430</c:v>
                </c:pt>
                <c:pt idx="7175">
                  <c:v>18199</c:v>
                </c:pt>
                <c:pt idx="7176">
                  <c:v>18199</c:v>
                </c:pt>
                <c:pt idx="7177">
                  <c:v>17999</c:v>
                </c:pt>
                <c:pt idx="7178">
                  <c:v>17890</c:v>
                </c:pt>
                <c:pt idx="7179">
                  <c:v>17799</c:v>
                </c:pt>
                <c:pt idx="7180">
                  <c:v>17730</c:v>
                </c:pt>
                <c:pt idx="7181">
                  <c:v>17200</c:v>
                </c:pt>
                <c:pt idx="7182">
                  <c:v>16999</c:v>
                </c:pt>
                <c:pt idx="7183">
                  <c:v>16999</c:v>
                </c:pt>
                <c:pt idx="7184">
                  <c:v>16799</c:v>
                </c:pt>
                <c:pt idx="7185">
                  <c:v>16799</c:v>
                </c:pt>
                <c:pt idx="7186">
                  <c:v>16599</c:v>
                </c:pt>
                <c:pt idx="7187">
                  <c:v>2153</c:v>
                </c:pt>
                <c:pt idx="7188">
                  <c:v>2125</c:v>
                </c:pt>
                <c:pt idx="7189">
                  <c:v>2078</c:v>
                </c:pt>
                <c:pt idx="7190">
                  <c:v>2027</c:v>
                </c:pt>
                <c:pt idx="7191">
                  <c:v>2000</c:v>
                </c:pt>
                <c:pt idx="7192">
                  <c:v>120440</c:v>
                </c:pt>
                <c:pt idx="7193">
                  <c:v>120440</c:v>
                </c:pt>
                <c:pt idx="7194">
                  <c:v>120060</c:v>
                </c:pt>
                <c:pt idx="7195">
                  <c:v>25949</c:v>
                </c:pt>
                <c:pt idx="7196">
                  <c:v>25249</c:v>
                </c:pt>
                <c:pt idx="7197">
                  <c:v>24949</c:v>
                </c:pt>
                <c:pt idx="7198">
                  <c:v>23949</c:v>
                </c:pt>
                <c:pt idx="7199">
                  <c:v>23799</c:v>
                </c:pt>
                <c:pt idx="7200">
                  <c:v>22899</c:v>
                </c:pt>
                <c:pt idx="7201">
                  <c:v>22849</c:v>
                </c:pt>
                <c:pt idx="7202">
                  <c:v>22549</c:v>
                </c:pt>
                <c:pt idx="7203">
                  <c:v>27095</c:v>
                </c:pt>
                <c:pt idx="7204">
                  <c:v>26635</c:v>
                </c:pt>
                <c:pt idx="7205">
                  <c:v>26205</c:v>
                </c:pt>
                <c:pt idx="7206">
                  <c:v>25745</c:v>
                </c:pt>
                <c:pt idx="7207">
                  <c:v>24950</c:v>
                </c:pt>
                <c:pt idx="7208">
                  <c:v>24490</c:v>
                </c:pt>
                <c:pt idx="7209">
                  <c:v>24120</c:v>
                </c:pt>
                <c:pt idx="7210">
                  <c:v>23660</c:v>
                </c:pt>
                <c:pt idx="7211">
                  <c:v>22860</c:v>
                </c:pt>
                <c:pt idx="7212">
                  <c:v>22180</c:v>
                </c:pt>
                <c:pt idx="7213">
                  <c:v>21970</c:v>
                </c:pt>
                <c:pt idx="7214">
                  <c:v>19299</c:v>
                </c:pt>
                <c:pt idx="7215">
                  <c:v>18825</c:v>
                </c:pt>
                <c:pt idx="7216">
                  <c:v>18390</c:v>
                </c:pt>
                <c:pt idx="7217">
                  <c:v>18290</c:v>
                </c:pt>
                <c:pt idx="7218">
                  <c:v>17990</c:v>
                </c:pt>
                <c:pt idx="7219">
                  <c:v>17899</c:v>
                </c:pt>
                <c:pt idx="7220">
                  <c:v>17595</c:v>
                </c:pt>
                <c:pt idx="7221">
                  <c:v>17520</c:v>
                </c:pt>
                <c:pt idx="7222">
                  <c:v>2837</c:v>
                </c:pt>
                <c:pt idx="7223">
                  <c:v>2550</c:v>
                </c:pt>
                <c:pt idx="7224">
                  <c:v>2391</c:v>
                </c:pt>
                <c:pt idx="7225">
                  <c:v>2311</c:v>
                </c:pt>
                <c:pt idx="7226">
                  <c:v>2241</c:v>
                </c:pt>
                <c:pt idx="7227">
                  <c:v>2178</c:v>
                </c:pt>
                <c:pt idx="7228">
                  <c:v>2144</c:v>
                </c:pt>
                <c:pt idx="7229">
                  <c:v>2098</c:v>
                </c:pt>
                <c:pt idx="7230">
                  <c:v>2002</c:v>
                </c:pt>
                <c:pt idx="7231">
                  <c:v>2000</c:v>
                </c:pt>
                <c:pt idx="7232">
                  <c:v>2000</c:v>
                </c:pt>
                <c:pt idx="7233">
                  <c:v>65650</c:v>
                </c:pt>
                <c:pt idx="7234">
                  <c:v>45845</c:v>
                </c:pt>
                <c:pt idx="7235">
                  <c:v>45845</c:v>
                </c:pt>
                <c:pt idx="7236">
                  <c:v>45090</c:v>
                </c:pt>
                <c:pt idx="7237">
                  <c:v>43490</c:v>
                </c:pt>
                <c:pt idx="7238">
                  <c:v>43490</c:v>
                </c:pt>
                <c:pt idx="7239">
                  <c:v>42735</c:v>
                </c:pt>
                <c:pt idx="7240">
                  <c:v>52000</c:v>
                </c:pt>
                <c:pt idx="7241">
                  <c:v>49770</c:v>
                </c:pt>
                <c:pt idx="7242">
                  <c:v>47270</c:v>
                </c:pt>
                <c:pt idx="7243">
                  <c:v>42760</c:v>
                </c:pt>
                <c:pt idx="7244">
                  <c:v>38795</c:v>
                </c:pt>
                <c:pt idx="7245">
                  <c:v>38180</c:v>
                </c:pt>
                <c:pt idx="7246">
                  <c:v>35315</c:v>
                </c:pt>
                <c:pt idx="7247">
                  <c:v>34705</c:v>
                </c:pt>
                <c:pt idx="7248">
                  <c:v>34700</c:v>
                </c:pt>
                <c:pt idx="7249">
                  <c:v>34090</c:v>
                </c:pt>
                <c:pt idx="7250">
                  <c:v>33770</c:v>
                </c:pt>
                <c:pt idx="7251">
                  <c:v>33310</c:v>
                </c:pt>
                <c:pt idx="7252">
                  <c:v>33265</c:v>
                </c:pt>
                <c:pt idx="7253">
                  <c:v>32765</c:v>
                </c:pt>
                <c:pt idx="7254">
                  <c:v>31920</c:v>
                </c:pt>
                <c:pt idx="7255">
                  <c:v>31875</c:v>
                </c:pt>
                <c:pt idx="7256">
                  <c:v>31420</c:v>
                </c:pt>
                <c:pt idx="7257">
                  <c:v>30530</c:v>
                </c:pt>
                <c:pt idx="7258">
                  <c:v>29735</c:v>
                </c:pt>
                <c:pt idx="7259">
                  <c:v>29275</c:v>
                </c:pt>
                <c:pt idx="7260">
                  <c:v>42650</c:v>
                </c:pt>
                <c:pt idx="7261">
                  <c:v>32990</c:v>
                </c:pt>
                <c:pt idx="7262">
                  <c:v>29065</c:v>
                </c:pt>
                <c:pt idx="7263">
                  <c:v>28915</c:v>
                </c:pt>
                <c:pt idx="7264">
                  <c:v>53840</c:v>
                </c:pt>
                <c:pt idx="7265">
                  <c:v>2000</c:v>
                </c:pt>
                <c:pt idx="7266">
                  <c:v>2000</c:v>
                </c:pt>
                <c:pt idx="7267">
                  <c:v>2000</c:v>
                </c:pt>
                <c:pt idx="7268">
                  <c:v>23270</c:v>
                </c:pt>
                <c:pt idx="7269">
                  <c:v>22785</c:v>
                </c:pt>
                <c:pt idx="7270">
                  <c:v>2000</c:v>
                </c:pt>
                <c:pt idx="7271">
                  <c:v>2000</c:v>
                </c:pt>
                <c:pt idx="7272">
                  <c:v>2000</c:v>
                </c:pt>
                <c:pt idx="7273">
                  <c:v>2000</c:v>
                </c:pt>
                <c:pt idx="7274">
                  <c:v>2000</c:v>
                </c:pt>
                <c:pt idx="7275">
                  <c:v>2000</c:v>
                </c:pt>
                <c:pt idx="7276">
                  <c:v>2000</c:v>
                </c:pt>
                <c:pt idx="7277">
                  <c:v>75000</c:v>
                </c:pt>
                <c:pt idx="7278">
                  <c:v>67000</c:v>
                </c:pt>
                <c:pt idx="7279">
                  <c:v>62665</c:v>
                </c:pt>
                <c:pt idx="7280">
                  <c:v>60465</c:v>
                </c:pt>
                <c:pt idx="7281">
                  <c:v>76000</c:v>
                </c:pt>
                <c:pt idx="7282">
                  <c:v>73900</c:v>
                </c:pt>
                <c:pt idx="7283">
                  <c:v>72300</c:v>
                </c:pt>
                <c:pt idx="7284">
                  <c:v>91950</c:v>
                </c:pt>
                <c:pt idx="7285">
                  <c:v>63025</c:v>
                </c:pt>
                <c:pt idx="7286">
                  <c:v>62310</c:v>
                </c:pt>
                <c:pt idx="7287">
                  <c:v>69650</c:v>
                </c:pt>
                <c:pt idx="7288">
                  <c:v>65100</c:v>
                </c:pt>
                <c:pt idx="7289">
                  <c:v>67200</c:v>
                </c:pt>
                <c:pt idx="7290">
                  <c:v>98995</c:v>
                </c:pt>
                <c:pt idx="7291">
                  <c:v>95195</c:v>
                </c:pt>
                <c:pt idx="7292">
                  <c:v>89995</c:v>
                </c:pt>
                <c:pt idx="7293">
                  <c:v>88300</c:v>
                </c:pt>
                <c:pt idx="7294">
                  <c:v>88300</c:v>
                </c:pt>
                <c:pt idx="7295">
                  <c:v>84950</c:v>
                </c:pt>
                <c:pt idx="7296">
                  <c:v>83495</c:v>
                </c:pt>
                <c:pt idx="7297">
                  <c:v>83300</c:v>
                </c:pt>
                <c:pt idx="7298">
                  <c:v>83300</c:v>
                </c:pt>
                <c:pt idx="7299">
                  <c:v>76875</c:v>
                </c:pt>
                <c:pt idx="7300">
                  <c:v>69950</c:v>
                </c:pt>
                <c:pt idx="7301">
                  <c:v>68295</c:v>
                </c:pt>
                <c:pt idx="7302">
                  <c:v>67600</c:v>
                </c:pt>
                <c:pt idx="7303">
                  <c:v>67600</c:v>
                </c:pt>
                <c:pt idx="7304">
                  <c:v>64950</c:v>
                </c:pt>
                <c:pt idx="7305">
                  <c:v>63350</c:v>
                </c:pt>
                <c:pt idx="7306">
                  <c:v>62600</c:v>
                </c:pt>
                <c:pt idx="7307">
                  <c:v>62600</c:v>
                </c:pt>
                <c:pt idx="7308">
                  <c:v>54400</c:v>
                </c:pt>
                <c:pt idx="7309">
                  <c:v>52600</c:v>
                </c:pt>
                <c:pt idx="7310">
                  <c:v>49900</c:v>
                </c:pt>
                <c:pt idx="7311">
                  <c:v>51050</c:v>
                </c:pt>
                <c:pt idx="7312">
                  <c:v>46950</c:v>
                </c:pt>
                <c:pt idx="7313">
                  <c:v>42570</c:v>
                </c:pt>
                <c:pt idx="7314">
                  <c:v>41980</c:v>
                </c:pt>
                <c:pt idx="7315">
                  <c:v>41250</c:v>
                </c:pt>
                <c:pt idx="7316">
                  <c:v>40220</c:v>
                </c:pt>
                <c:pt idx="7317">
                  <c:v>39630</c:v>
                </c:pt>
                <c:pt idx="7318">
                  <c:v>38900</c:v>
                </c:pt>
                <c:pt idx="7319">
                  <c:v>37870</c:v>
                </c:pt>
                <c:pt idx="7320">
                  <c:v>37280</c:v>
                </c:pt>
                <c:pt idx="7321">
                  <c:v>36550</c:v>
                </c:pt>
                <c:pt idx="7322">
                  <c:v>34750</c:v>
                </c:pt>
                <c:pt idx="7323">
                  <c:v>33950</c:v>
                </c:pt>
                <c:pt idx="7324">
                  <c:v>40850</c:v>
                </c:pt>
                <c:pt idx="7325">
                  <c:v>39995</c:v>
                </c:pt>
                <c:pt idx="7326">
                  <c:v>39995</c:v>
                </c:pt>
                <c:pt idx="7327">
                  <c:v>38995</c:v>
                </c:pt>
                <c:pt idx="7328">
                  <c:v>38495</c:v>
                </c:pt>
                <c:pt idx="7329">
                  <c:v>37845</c:v>
                </c:pt>
                <c:pt idx="7330">
                  <c:v>37645</c:v>
                </c:pt>
                <c:pt idx="7331">
                  <c:v>37395</c:v>
                </c:pt>
                <c:pt idx="7332">
                  <c:v>36495</c:v>
                </c:pt>
                <c:pt idx="7333">
                  <c:v>36295</c:v>
                </c:pt>
                <c:pt idx="7334">
                  <c:v>35195</c:v>
                </c:pt>
                <c:pt idx="7335">
                  <c:v>34695</c:v>
                </c:pt>
                <c:pt idx="7336">
                  <c:v>34495</c:v>
                </c:pt>
                <c:pt idx="7337">
                  <c:v>34495</c:v>
                </c:pt>
                <c:pt idx="7338">
                  <c:v>34295</c:v>
                </c:pt>
                <c:pt idx="7339">
                  <c:v>37995</c:v>
                </c:pt>
                <c:pt idx="7340">
                  <c:v>47050</c:v>
                </c:pt>
                <c:pt idx="7341">
                  <c:v>42650</c:v>
                </c:pt>
                <c:pt idx="7342">
                  <c:v>34050</c:v>
                </c:pt>
                <c:pt idx="7343">
                  <c:v>34995</c:v>
                </c:pt>
                <c:pt idx="7344">
                  <c:v>34695</c:v>
                </c:pt>
                <c:pt idx="7345">
                  <c:v>34495</c:v>
                </c:pt>
                <c:pt idx="7346">
                  <c:v>45700</c:v>
                </c:pt>
                <c:pt idx="7347">
                  <c:v>43300</c:v>
                </c:pt>
                <c:pt idx="7348">
                  <c:v>40400</c:v>
                </c:pt>
                <c:pt idx="7349">
                  <c:v>40200</c:v>
                </c:pt>
                <c:pt idx="7350">
                  <c:v>40100</c:v>
                </c:pt>
                <c:pt idx="7351">
                  <c:v>39400</c:v>
                </c:pt>
                <c:pt idx="7352">
                  <c:v>38700</c:v>
                </c:pt>
                <c:pt idx="7353">
                  <c:v>35000</c:v>
                </c:pt>
                <c:pt idx="7354">
                  <c:v>34950</c:v>
                </c:pt>
                <c:pt idx="7355">
                  <c:v>32700</c:v>
                </c:pt>
                <c:pt idx="7356">
                  <c:v>4207</c:v>
                </c:pt>
                <c:pt idx="7357">
                  <c:v>3442</c:v>
                </c:pt>
                <c:pt idx="7358">
                  <c:v>39650</c:v>
                </c:pt>
                <c:pt idx="7359">
                  <c:v>34050</c:v>
                </c:pt>
                <c:pt idx="7360">
                  <c:v>40635</c:v>
                </c:pt>
                <c:pt idx="7361">
                  <c:v>40635</c:v>
                </c:pt>
                <c:pt idx="7362">
                  <c:v>40050</c:v>
                </c:pt>
                <c:pt idx="7363">
                  <c:v>38215</c:v>
                </c:pt>
                <c:pt idx="7364">
                  <c:v>38215</c:v>
                </c:pt>
                <c:pt idx="7365">
                  <c:v>37630</c:v>
                </c:pt>
                <c:pt idx="7366">
                  <c:v>36565</c:v>
                </c:pt>
                <c:pt idx="7367">
                  <c:v>36565</c:v>
                </c:pt>
                <c:pt idx="7368">
                  <c:v>36055</c:v>
                </c:pt>
                <c:pt idx="7369">
                  <c:v>35630</c:v>
                </c:pt>
                <c:pt idx="7370">
                  <c:v>35630</c:v>
                </c:pt>
                <c:pt idx="7371">
                  <c:v>35330</c:v>
                </c:pt>
                <c:pt idx="7372">
                  <c:v>35330</c:v>
                </c:pt>
                <c:pt idx="7373">
                  <c:v>35045</c:v>
                </c:pt>
                <c:pt idx="7374">
                  <c:v>34745</c:v>
                </c:pt>
                <c:pt idx="7375">
                  <c:v>34025</c:v>
                </c:pt>
                <c:pt idx="7376">
                  <c:v>34025</c:v>
                </c:pt>
                <c:pt idx="7377">
                  <c:v>33515</c:v>
                </c:pt>
                <c:pt idx="7378">
                  <c:v>31485</c:v>
                </c:pt>
                <c:pt idx="7379">
                  <c:v>31485</c:v>
                </c:pt>
                <c:pt idx="7380">
                  <c:v>31185</c:v>
                </c:pt>
                <c:pt idx="7381">
                  <c:v>31185</c:v>
                </c:pt>
                <c:pt idx="7382">
                  <c:v>30975</c:v>
                </c:pt>
                <c:pt idx="7383">
                  <c:v>30675</c:v>
                </c:pt>
                <c:pt idx="7384">
                  <c:v>60195</c:v>
                </c:pt>
                <c:pt idx="7385">
                  <c:v>59745</c:v>
                </c:pt>
                <c:pt idx="7386">
                  <c:v>58700</c:v>
                </c:pt>
                <c:pt idx="7387">
                  <c:v>53170</c:v>
                </c:pt>
                <c:pt idx="7388">
                  <c:v>52795</c:v>
                </c:pt>
                <c:pt idx="7389">
                  <c:v>51450</c:v>
                </c:pt>
                <c:pt idx="7390">
                  <c:v>49495</c:v>
                </c:pt>
                <c:pt idx="7391">
                  <c:v>48745</c:v>
                </c:pt>
                <c:pt idx="7392">
                  <c:v>46745</c:v>
                </c:pt>
                <c:pt idx="7393">
                  <c:v>44705</c:v>
                </c:pt>
                <c:pt idx="7394">
                  <c:v>42705</c:v>
                </c:pt>
                <c:pt idx="7395">
                  <c:v>33200</c:v>
                </c:pt>
                <c:pt idx="7396">
                  <c:v>31450</c:v>
                </c:pt>
                <c:pt idx="7397">
                  <c:v>29925</c:v>
                </c:pt>
                <c:pt idx="7398">
                  <c:v>29925</c:v>
                </c:pt>
                <c:pt idx="7399">
                  <c:v>27995</c:v>
                </c:pt>
                <c:pt idx="7400">
                  <c:v>27995</c:v>
                </c:pt>
                <c:pt idx="7401">
                  <c:v>41365</c:v>
                </c:pt>
                <c:pt idx="7402">
                  <c:v>35740</c:v>
                </c:pt>
                <c:pt idx="7403">
                  <c:v>32820</c:v>
                </c:pt>
                <c:pt idx="7404">
                  <c:v>40245</c:v>
                </c:pt>
                <c:pt idx="7405">
                  <c:v>35875</c:v>
                </c:pt>
                <c:pt idx="7406">
                  <c:v>34195</c:v>
                </c:pt>
                <c:pt idx="7407">
                  <c:v>28145</c:v>
                </c:pt>
                <c:pt idx="7408">
                  <c:v>33035</c:v>
                </c:pt>
                <c:pt idx="7409">
                  <c:v>27650</c:v>
                </c:pt>
                <c:pt idx="7410">
                  <c:v>29480</c:v>
                </c:pt>
                <c:pt idx="7411">
                  <c:v>29145</c:v>
                </c:pt>
                <c:pt idx="7412">
                  <c:v>27490</c:v>
                </c:pt>
                <c:pt idx="7413">
                  <c:v>26470</c:v>
                </c:pt>
                <c:pt idx="7414">
                  <c:v>26160</c:v>
                </c:pt>
                <c:pt idx="7415">
                  <c:v>25305</c:v>
                </c:pt>
                <c:pt idx="7416">
                  <c:v>2232</c:v>
                </c:pt>
                <c:pt idx="7417">
                  <c:v>36025</c:v>
                </c:pt>
                <c:pt idx="7418">
                  <c:v>36370</c:v>
                </c:pt>
                <c:pt idx="7419">
                  <c:v>3044</c:v>
                </c:pt>
                <c:pt idx="7420">
                  <c:v>2575</c:v>
                </c:pt>
                <c:pt idx="7421">
                  <c:v>2350</c:v>
                </c:pt>
                <c:pt idx="7422">
                  <c:v>2203</c:v>
                </c:pt>
                <c:pt idx="7423">
                  <c:v>5306</c:v>
                </c:pt>
                <c:pt idx="7424">
                  <c:v>4671</c:v>
                </c:pt>
                <c:pt idx="7425">
                  <c:v>3941</c:v>
                </c:pt>
                <c:pt idx="7426">
                  <c:v>24595</c:v>
                </c:pt>
                <c:pt idx="7427">
                  <c:v>24345</c:v>
                </c:pt>
                <c:pt idx="7428">
                  <c:v>28460</c:v>
                </c:pt>
                <c:pt idx="7429">
                  <c:v>28230</c:v>
                </c:pt>
                <c:pt idx="7430">
                  <c:v>28090</c:v>
                </c:pt>
                <c:pt idx="7431">
                  <c:v>26080</c:v>
                </c:pt>
                <c:pt idx="7432">
                  <c:v>25965</c:v>
                </c:pt>
                <c:pt idx="7433">
                  <c:v>24885</c:v>
                </c:pt>
                <c:pt idx="7434">
                  <c:v>24080</c:v>
                </c:pt>
                <c:pt idx="7435">
                  <c:v>23965</c:v>
                </c:pt>
                <c:pt idx="7436">
                  <c:v>36500</c:v>
                </c:pt>
                <c:pt idx="7437">
                  <c:v>28765</c:v>
                </c:pt>
                <c:pt idx="7438">
                  <c:v>25190</c:v>
                </c:pt>
                <c:pt idx="7439">
                  <c:v>24280</c:v>
                </c:pt>
                <c:pt idx="7440">
                  <c:v>2247</c:v>
                </c:pt>
                <c:pt idx="7441">
                  <c:v>26620</c:v>
                </c:pt>
                <c:pt idx="7442">
                  <c:v>26485</c:v>
                </c:pt>
                <c:pt idx="7443">
                  <c:v>24440</c:v>
                </c:pt>
                <c:pt idx="7444">
                  <c:v>24435</c:v>
                </c:pt>
                <c:pt idx="7445">
                  <c:v>23965</c:v>
                </c:pt>
                <c:pt idx="7446">
                  <c:v>22385</c:v>
                </c:pt>
                <c:pt idx="7447">
                  <c:v>2000</c:v>
                </c:pt>
                <c:pt idx="7448">
                  <c:v>2117</c:v>
                </c:pt>
                <c:pt idx="7449">
                  <c:v>2000</c:v>
                </c:pt>
                <c:pt idx="7450">
                  <c:v>2000</c:v>
                </c:pt>
                <c:pt idx="7451">
                  <c:v>2000</c:v>
                </c:pt>
                <c:pt idx="7452">
                  <c:v>2000</c:v>
                </c:pt>
                <c:pt idx="7453">
                  <c:v>2000</c:v>
                </c:pt>
                <c:pt idx="7454">
                  <c:v>2000</c:v>
                </c:pt>
                <c:pt idx="7455">
                  <c:v>2000</c:v>
                </c:pt>
                <c:pt idx="7456">
                  <c:v>2000</c:v>
                </c:pt>
                <c:pt idx="7457">
                  <c:v>2000</c:v>
                </c:pt>
                <c:pt idx="7458">
                  <c:v>23230</c:v>
                </c:pt>
                <c:pt idx="7459">
                  <c:v>23020</c:v>
                </c:pt>
                <c:pt idx="7460">
                  <c:v>20960</c:v>
                </c:pt>
                <c:pt idx="7461">
                  <c:v>20660</c:v>
                </c:pt>
                <c:pt idx="7462">
                  <c:v>19155</c:v>
                </c:pt>
                <c:pt idx="7463">
                  <c:v>21474</c:v>
                </c:pt>
                <c:pt idx="7464">
                  <c:v>19434</c:v>
                </c:pt>
                <c:pt idx="7465">
                  <c:v>19209</c:v>
                </c:pt>
                <c:pt idx="7466">
                  <c:v>17670</c:v>
                </c:pt>
                <c:pt idx="7467">
                  <c:v>17570</c:v>
                </c:pt>
                <c:pt idx="7468">
                  <c:v>17169</c:v>
                </c:pt>
                <c:pt idx="7469">
                  <c:v>17093</c:v>
                </c:pt>
                <c:pt idx="7470">
                  <c:v>16220</c:v>
                </c:pt>
                <c:pt idx="7471">
                  <c:v>16220</c:v>
                </c:pt>
                <c:pt idx="7472">
                  <c:v>15420</c:v>
                </c:pt>
                <c:pt idx="7473">
                  <c:v>15406</c:v>
                </c:pt>
                <c:pt idx="7474">
                  <c:v>15093</c:v>
                </c:pt>
                <c:pt idx="7475">
                  <c:v>149990</c:v>
                </c:pt>
                <c:pt idx="7476">
                  <c:v>184900</c:v>
                </c:pt>
                <c:pt idx="7477">
                  <c:v>198973</c:v>
                </c:pt>
                <c:pt idx="7478">
                  <c:v>93600</c:v>
                </c:pt>
                <c:pt idx="7479">
                  <c:v>115710</c:v>
                </c:pt>
                <c:pt idx="7480">
                  <c:v>111510</c:v>
                </c:pt>
                <c:pt idx="7481">
                  <c:v>101770</c:v>
                </c:pt>
                <c:pt idx="7482">
                  <c:v>133205</c:v>
                </c:pt>
                <c:pt idx="7483">
                  <c:v>62895</c:v>
                </c:pt>
                <c:pt idx="7484">
                  <c:v>60695</c:v>
                </c:pt>
                <c:pt idx="7485">
                  <c:v>77900</c:v>
                </c:pt>
                <c:pt idx="7486">
                  <c:v>70900</c:v>
                </c:pt>
                <c:pt idx="7487">
                  <c:v>69600</c:v>
                </c:pt>
                <c:pt idx="7488">
                  <c:v>68900</c:v>
                </c:pt>
                <c:pt idx="7489">
                  <c:v>97200</c:v>
                </c:pt>
                <c:pt idx="7490">
                  <c:v>95500</c:v>
                </c:pt>
                <c:pt idx="7491">
                  <c:v>67050</c:v>
                </c:pt>
                <c:pt idx="7492">
                  <c:v>65350</c:v>
                </c:pt>
                <c:pt idx="7493">
                  <c:v>65350</c:v>
                </c:pt>
                <c:pt idx="7494">
                  <c:v>64600</c:v>
                </c:pt>
                <c:pt idx="7495">
                  <c:v>63700</c:v>
                </c:pt>
                <c:pt idx="7496">
                  <c:v>61700</c:v>
                </c:pt>
                <c:pt idx="7497">
                  <c:v>60950</c:v>
                </c:pt>
                <c:pt idx="7498">
                  <c:v>67050</c:v>
                </c:pt>
                <c:pt idx="7499">
                  <c:v>63600</c:v>
                </c:pt>
                <c:pt idx="7500">
                  <c:v>61750</c:v>
                </c:pt>
                <c:pt idx="7501">
                  <c:v>61300</c:v>
                </c:pt>
                <c:pt idx="7502">
                  <c:v>72395</c:v>
                </c:pt>
                <c:pt idx="7503">
                  <c:v>72320</c:v>
                </c:pt>
                <c:pt idx="7504">
                  <c:v>63795</c:v>
                </c:pt>
                <c:pt idx="7505">
                  <c:v>63770</c:v>
                </c:pt>
                <c:pt idx="7506">
                  <c:v>116000</c:v>
                </c:pt>
                <c:pt idx="7507">
                  <c:v>109900</c:v>
                </c:pt>
                <c:pt idx="7508">
                  <c:v>109500</c:v>
                </c:pt>
                <c:pt idx="7509">
                  <c:v>107900</c:v>
                </c:pt>
                <c:pt idx="7510">
                  <c:v>103400</c:v>
                </c:pt>
                <c:pt idx="7511">
                  <c:v>99900</c:v>
                </c:pt>
                <c:pt idx="7512">
                  <c:v>45205</c:v>
                </c:pt>
                <c:pt idx="7513">
                  <c:v>42400</c:v>
                </c:pt>
                <c:pt idx="7514">
                  <c:v>87500</c:v>
                </c:pt>
                <c:pt idx="7515">
                  <c:v>82305</c:v>
                </c:pt>
                <c:pt idx="7516">
                  <c:v>82305</c:v>
                </c:pt>
                <c:pt idx="7517">
                  <c:v>75465</c:v>
                </c:pt>
                <c:pt idx="7518">
                  <c:v>75465</c:v>
                </c:pt>
                <c:pt idx="7519">
                  <c:v>82305</c:v>
                </c:pt>
                <c:pt idx="7520">
                  <c:v>75465</c:v>
                </c:pt>
                <c:pt idx="7521">
                  <c:v>64730</c:v>
                </c:pt>
                <c:pt idx="7522">
                  <c:v>64440</c:v>
                </c:pt>
                <c:pt idx="7523">
                  <c:v>63785</c:v>
                </c:pt>
                <c:pt idx="7524">
                  <c:v>62030</c:v>
                </c:pt>
                <c:pt idx="7525">
                  <c:v>61740</c:v>
                </c:pt>
                <c:pt idx="7526">
                  <c:v>61085</c:v>
                </c:pt>
                <c:pt idx="7527">
                  <c:v>60015</c:v>
                </c:pt>
                <c:pt idx="7528">
                  <c:v>59700</c:v>
                </c:pt>
                <c:pt idx="7529">
                  <c:v>58925</c:v>
                </c:pt>
                <c:pt idx="7530">
                  <c:v>57315</c:v>
                </c:pt>
                <c:pt idx="7531">
                  <c:v>57000</c:v>
                </c:pt>
                <c:pt idx="7532">
                  <c:v>56225</c:v>
                </c:pt>
                <c:pt idx="7533">
                  <c:v>55045</c:v>
                </c:pt>
                <c:pt idx="7534">
                  <c:v>54730</c:v>
                </c:pt>
                <c:pt idx="7535">
                  <c:v>54205</c:v>
                </c:pt>
                <c:pt idx="7536">
                  <c:v>52345</c:v>
                </c:pt>
                <c:pt idx="7537">
                  <c:v>52030</c:v>
                </c:pt>
                <c:pt idx="7538">
                  <c:v>51505</c:v>
                </c:pt>
                <c:pt idx="7539">
                  <c:v>51390</c:v>
                </c:pt>
                <c:pt idx="7540">
                  <c:v>51230</c:v>
                </c:pt>
                <c:pt idx="7541">
                  <c:v>51090</c:v>
                </c:pt>
                <c:pt idx="7542">
                  <c:v>51015</c:v>
                </c:pt>
                <c:pt idx="7543">
                  <c:v>50440</c:v>
                </c:pt>
                <c:pt idx="7544">
                  <c:v>50040</c:v>
                </c:pt>
                <c:pt idx="7545">
                  <c:v>49965</c:v>
                </c:pt>
                <c:pt idx="7546">
                  <c:v>49915</c:v>
                </c:pt>
                <c:pt idx="7547">
                  <c:v>49740</c:v>
                </c:pt>
                <c:pt idx="7548">
                  <c:v>49700</c:v>
                </c:pt>
                <c:pt idx="7549">
                  <c:v>49665</c:v>
                </c:pt>
                <c:pt idx="7550">
                  <c:v>49000</c:v>
                </c:pt>
                <c:pt idx="7551">
                  <c:v>48530</c:v>
                </c:pt>
                <c:pt idx="7552">
                  <c:v>48315</c:v>
                </c:pt>
                <c:pt idx="7553">
                  <c:v>47875</c:v>
                </c:pt>
                <c:pt idx="7554">
                  <c:v>47740</c:v>
                </c:pt>
                <c:pt idx="7555">
                  <c:v>47575</c:v>
                </c:pt>
                <c:pt idx="7556">
                  <c:v>47215</c:v>
                </c:pt>
                <c:pt idx="7557">
                  <c:v>47000</c:v>
                </c:pt>
                <c:pt idx="7558">
                  <c:v>46300</c:v>
                </c:pt>
                <c:pt idx="7559">
                  <c:v>44840</c:v>
                </c:pt>
                <c:pt idx="7560">
                  <c:v>44540</c:v>
                </c:pt>
                <c:pt idx="7561">
                  <c:v>44420</c:v>
                </c:pt>
                <c:pt idx="7562">
                  <c:v>44120</c:v>
                </c:pt>
                <c:pt idx="7563">
                  <c:v>44010</c:v>
                </c:pt>
                <c:pt idx="7564">
                  <c:v>43710</c:v>
                </c:pt>
                <c:pt idx="7565">
                  <c:v>43660</c:v>
                </c:pt>
                <c:pt idx="7566">
                  <c:v>43360</c:v>
                </c:pt>
                <c:pt idx="7567">
                  <c:v>42860</c:v>
                </c:pt>
                <c:pt idx="7568">
                  <c:v>42560</c:v>
                </c:pt>
                <c:pt idx="7569">
                  <c:v>42270</c:v>
                </c:pt>
                <c:pt idx="7570">
                  <c:v>42080</c:v>
                </c:pt>
                <c:pt idx="7571">
                  <c:v>41970</c:v>
                </c:pt>
                <c:pt idx="7572">
                  <c:v>41660</c:v>
                </c:pt>
                <c:pt idx="7573">
                  <c:v>41420</c:v>
                </c:pt>
                <c:pt idx="7574">
                  <c:v>41250</c:v>
                </c:pt>
                <c:pt idx="7575">
                  <c:v>40930</c:v>
                </c:pt>
                <c:pt idx="7576">
                  <c:v>40900</c:v>
                </c:pt>
                <c:pt idx="7577">
                  <c:v>40375</c:v>
                </c:pt>
                <c:pt idx="7578">
                  <c:v>40100</c:v>
                </c:pt>
                <c:pt idx="7579">
                  <c:v>39685</c:v>
                </c:pt>
                <c:pt idx="7580">
                  <c:v>39510</c:v>
                </c:pt>
                <c:pt idx="7581">
                  <c:v>39230</c:v>
                </c:pt>
                <c:pt idx="7582">
                  <c:v>38740</c:v>
                </c:pt>
                <c:pt idx="7583">
                  <c:v>38115</c:v>
                </c:pt>
                <c:pt idx="7584">
                  <c:v>37625</c:v>
                </c:pt>
                <c:pt idx="7585">
                  <c:v>37430</c:v>
                </c:pt>
                <c:pt idx="7586">
                  <c:v>36940</c:v>
                </c:pt>
                <c:pt idx="7587">
                  <c:v>32095</c:v>
                </c:pt>
                <c:pt idx="7588">
                  <c:v>31215</c:v>
                </c:pt>
                <c:pt idx="7589">
                  <c:v>28025</c:v>
                </c:pt>
                <c:pt idx="7590">
                  <c:v>27145</c:v>
                </c:pt>
                <c:pt idx="7591">
                  <c:v>25995</c:v>
                </c:pt>
                <c:pt idx="7592">
                  <c:v>24035</c:v>
                </c:pt>
                <c:pt idx="7593">
                  <c:v>51730</c:v>
                </c:pt>
                <c:pt idx="7594">
                  <c:v>51730</c:v>
                </c:pt>
                <c:pt idx="7595">
                  <c:v>50955</c:v>
                </c:pt>
                <c:pt idx="7596">
                  <c:v>48840</c:v>
                </c:pt>
                <c:pt idx="7597">
                  <c:v>48840</c:v>
                </c:pt>
                <c:pt idx="7598">
                  <c:v>48065</c:v>
                </c:pt>
                <c:pt idx="7599">
                  <c:v>46135</c:v>
                </c:pt>
                <c:pt idx="7600">
                  <c:v>46135</c:v>
                </c:pt>
                <c:pt idx="7601">
                  <c:v>45375</c:v>
                </c:pt>
                <c:pt idx="7602">
                  <c:v>55970</c:v>
                </c:pt>
                <c:pt idx="7603">
                  <c:v>48055</c:v>
                </c:pt>
                <c:pt idx="7604">
                  <c:v>44045</c:v>
                </c:pt>
                <c:pt idx="7605">
                  <c:v>43700</c:v>
                </c:pt>
                <c:pt idx="7606">
                  <c:v>42850</c:v>
                </c:pt>
                <c:pt idx="7607">
                  <c:v>42600</c:v>
                </c:pt>
                <c:pt idx="7608">
                  <c:v>42150</c:v>
                </c:pt>
                <c:pt idx="7609">
                  <c:v>40755</c:v>
                </c:pt>
                <c:pt idx="7610">
                  <c:v>56670</c:v>
                </c:pt>
                <c:pt idx="7611">
                  <c:v>56570</c:v>
                </c:pt>
                <c:pt idx="7612">
                  <c:v>51375</c:v>
                </c:pt>
                <c:pt idx="7613">
                  <c:v>50920</c:v>
                </c:pt>
                <c:pt idx="7614">
                  <c:v>50620</c:v>
                </c:pt>
                <c:pt idx="7615">
                  <c:v>50520</c:v>
                </c:pt>
                <c:pt idx="7616">
                  <c:v>46120</c:v>
                </c:pt>
                <c:pt idx="7617">
                  <c:v>46020</c:v>
                </c:pt>
                <c:pt idx="7618">
                  <c:v>37400</c:v>
                </c:pt>
                <c:pt idx="7619">
                  <c:v>37400</c:v>
                </c:pt>
                <c:pt idx="7620">
                  <c:v>36850</c:v>
                </c:pt>
                <c:pt idx="7621">
                  <c:v>35200</c:v>
                </c:pt>
                <c:pt idx="7622">
                  <c:v>35200</c:v>
                </c:pt>
                <c:pt idx="7623">
                  <c:v>33300</c:v>
                </c:pt>
                <c:pt idx="7624">
                  <c:v>56225</c:v>
                </c:pt>
                <c:pt idx="7625">
                  <c:v>55375</c:v>
                </c:pt>
                <c:pt idx="7626">
                  <c:v>52375</c:v>
                </c:pt>
                <c:pt idx="7627">
                  <c:v>43300</c:v>
                </c:pt>
                <c:pt idx="7628">
                  <c:v>35775</c:v>
                </c:pt>
                <c:pt idx="7629">
                  <c:v>35400</c:v>
                </c:pt>
                <c:pt idx="7630">
                  <c:v>33310</c:v>
                </c:pt>
                <c:pt idx="7631">
                  <c:v>33050</c:v>
                </c:pt>
                <c:pt idx="7632">
                  <c:v>5035</c:v>
                </c:pt>
                <c:pt idx="7633">
                  <c:v>4556</c:v>
                </c:pt>
                <c:pt idx="7634">
                  <c:v>4404</c:v>
                </c:pt>
                <c:pt idx="7635">
                  <c:v>4031</c:v>
                </c:pt>
                <c:pt idx="7636">
                  <c:v>68405</c:v>
                </c:pt>
                <c:pt idx="7637">
                  <c:v>66805</c:v>
                </c:pt>
                <c:pt idx="7638">
                  <c:v>66355</c:v>
                </c:pt>
                <c:pt idx="7639">
                  <c:v>49690</c:v>
                </c:pt>
                <c:pt idx="7640">
                  <c:v>43935</c:v>
                </c:pt>
                <c:pt idx="7641">
                  <c:v>38230</c:v>
                </c:pt>
                <c:pt idx="7642">
                  <c:v>37800</c:v>
                </c:pt>
                <c:pt idx="7643">
                  <c:v>32730</c:v>
                </c:pt>
                <c:pt idx="7644">
                  <c:v>32300</c:v>
                </c:pt>
                <c:pt idx="7645">
                  <c:v>30025</c:v>
                </c:pt>
                <c:pt idx="7646">
                  <c:v>29600</c:v>
                </c:pt>
                <c:pt idx="7647">
                  <c:v>44095</c:v>
                </c:pt>
                <c:pt idx="7648">
                  <c:v>42820</c:v>
                </c:pt>
                <c:pt idx="7649">
                  <c:v>38555</c:v>
                </c:pt>
                <c:pt idx="7650">
                  <c:v>38295</c:v>
                </c:pt>
                <c:pt idx="7651">
                  <c:v>35975</c:v>
                </c:pt>
                <c:pt idx="7652">
                  <c:v>35795</c:v>
                </c:pt>
                <c:pt idx="7653">
                  <c:v>32995</c:v>
                </c:pt>
                <c:pt idx="7654">
                  <c:v>39285</c:v>
                </c:pt>
                <c:pt idx="7655">
                  <c:v>56525</c:v>
                </c:pt>
                <c:pt idx="7656">
                  <c:v>43900</c:v>
                </c:pt>
                <c:pt idx="7657">
                  <c:v>33450</c:v>
                </c:pt>
                <c:pt idx="7658">
                  <c:v>46410</c:v>
                </c:pt>
                <c:pt idx="7659">
                  <c:v>46250</c:v>
                </c:pt>
                <c:pt idx="7660">
                  <c:v>43040</c:v>
                </c:pt>
                <c:pt idx="7661">
                  <c:v>42880</c:v>
                </c:pt>
                <c:pt idx="7662">
                  <c:v>40815</c:v>
                </c:pt>
                <c:pt idx="7663">
                  <c:v>40655</c:v>
                </c:pt>
                <c:pt idx="7664">
                  <c:v>37620</c:v>
                </c:pt>
                <c:pt idx="7665">
                  <c:v>37400</c:v>
                </c:pt>
                <c:pt idx="7666">
                  <c:v>34180</c:v>
                </c:pt>
                <c:pt idx="7667">
                  <c:v>33960</c:v>
                </c:pt>
                <c:pt idx="7668">
                  <c:v>32510</c:v>
                </c:pt>
                <c:pt idx="7669">
                  <c:v>26630</c:v>
                </c:pt>
                <c:pt idx="7670">
                  <c:v>26470</c:v>
                </c:pt>
                <c:pt idx="7671">
                  <c:v>25750</c:v>
                </c:pt>
                <c:pt idx="7672">
                  <c:v>25200</c:v>
                </c:pt>
                <c:pt idx="7673">
                  <c:v>24950</c:v>
                </c:pt>
                <c:pt idx="7674">
                  <c:v>24620</c:v>
                </c:pt>
                <c:pt idx="7675">
                  <c:v>30230</c:v>
                </c:pt>
                <c:pt idx="7676">
                  <c:v>29930</c:v>
                </c:pt>
                <c:pt idx="7677">
                  <c:v>29079</c:v>
                </c:pt>
                <c:pt idx="7678">
                  <c:v>27395</c:v>
                </c:pt>
                <c:pt idx="7679">
                  <c:v>29895</c:v>
                </c:pt>
                <c:pt idx="7680">
                  <c:v>23995</c:v>
                </c:pt>
                <c:pt idx="7681">
                  <c:v>28895</c:v>
                </c:pt>
                <c:pt idx="7682">
                  <c:v>26395</c:v>
                </c:pt>
                <c:pt idx="7683">
                  <c:v>23895</c:v>
                </c:pt>
                <c:pt idx="7684">
                  <c:v>33050</c:v>
                </c:pt>
                <c:pt idx="7685">
                  <c:v>30780</c:v>
                </c:pt>
                <c:pt idx="7686">
                  <c:v>29350</c:v>
                </c:pt>
                <c:pt idx="7687">
                  <c:v>29330</c:v>
                </c:pt>
                <c:pt idx="7688">
                  <c:v>28000</c:v>
                </c:pt>
                <c:pt idx="7689">
                  <c:v>27405</c:v>
                </c:pt>
                <c:pt idx="7690">
                  <c:v>26660</c:v>
                </c:pt>
                <c:pt idx="7691">
                  <c:v>24250</c:v>
                </c:pt>
                <c:pt idx="7692">
                  <c:v>23280</c:v>
                </c:pt>
                <c:pt idx="7693">
                  <c:v>23080</c:v>
                </c:pt>
                <c:pt idx="7694">
                  <c:v>22105</c:v>
                </c:pt>
                <c:pt idx="7695">
                  <c:v>21540</c:v>
                </c:pt>
                <c:pt idx="7696">
                  <c:v>20205</c:v>
                </c:pt>
                <c:pt idx="7697">
                  <c:v>38875</c:v>
                </c:pt>
                <c:pt idx="7698">
                  <c:v>38875</c:v>
                </c:pt>
                <c:pt idx="7699">
                  <c:v>31105</c:v>
                </c:pt>
                <c:pt idx="7700">
                  <c:v>31105</c:v>
                </c:pt>
                <c:pt idx="7701">
                  <c:v>29735</c:v>
                </c:pt>
                <c:pt idx="7702">
                  <c:v>32960</c:v>
                </c:pt>
                <c:pt idx="7703">
                  <c:v>32810</c:v>
                </c:pt>
                <c:pt idx="7704">
                  <c:v>31700</c:v>
                </c:pt>
                <c:pt idx="7705">
                  <c:v>28560</c:v>
                </c:pt>
                <c:pt idx="7706">
                  <c:v>26795</c:v>
                </c:pt>
                <c:pt idx="7707">
                  <c:v>26645</c:v>
                </c:pt>
                <c:pt idx="7708">
                  <c:v>26435</c:v>
                </c:pt>
                <c:pt idx="7709">
                  <c:v>27097</c:v>
                </c:pt>
                <c:pt idx="7710">
                  <c:v>26997</c:v>
                </c:pt>
                <c:pt idx="7711">
                  <c:v>28447</c:v>
                </c:pt>
                <c:pt idx="7712">
                  <c:v>28447</c:v>
                </c:pt>
                <c:pt idx="7713">
                  <c:v>25997</c:v>
                </c:pt>
                <c:pt idx="7714">
                  <c:v>25687</c:v>
                </c:pt>
                <c:pt idx="7715">
                  <c:v>30250</c:v>
                </c:pt>
                <c:pt idx="7716">
                  <c:v>29750</c:v>
                </c:pt>
                <c:pt idx="7717">
                  <c:v>28250</c:v>
                </c:pt>
                <c:pt idx="7718">
                  <c:v>27250</c:v>
                </c:pt>
                <c:pt idx="7719">
                  <c:v>26250</c:v>
                </c:pt>
                <c:pt idx="7720">
                  <c:v>24250</c:v>
                </c:pt>
                <c:pt idx="7721">
                  <c:v>22750</c:v>
                </c:pt>
                <c:pt idx="7722">
                  <c:v>21150</c:v>
                </c:pt>
                <c:pt idx="7723">
                  <c:v>19250</c:v>
                </c:pt>
                <c:pt idx="7724">
                  <c:v>31170</c:v>
                </c:pt>
                <c:pt idx="7725">
                  <c:v>28515</c:v>
                </c:pt>
                <c:pt idx="7726">
                  <c:v>28515</c:v>
                </c:pt>
                <c:pt idx="7727">
                  <c:v>28460</c:v>
                </c:pt>
                <c:pt idx="7728">
                  <c:v>28110</c:v>
                </c:pt>
                <c:pt idx="7729">
                  <c:v>27890</c:v>
                </c:pt>
                <c:pt idx="7730">
                  <c:v>24520</c:v>
                </c:pt>
                <c:pt idx="7731">
                  <c:v>24460</c:v>
                </c:pt>
                <c:pt idx="7732">
                  <c:v>23490</c:v>
                </c:pt>
                <c:pt idx="7733">
                  <c:v>22950</c:v>
                </c:pt>
                <c:pt idx="7734">
                  <c:v>22950</c:v>
                </c:pt>
                <c:pt idx="7735">
                  <c:v>22115</c:v>
                </c:pt>
                <c:pt idx="7736">
                  <c:v>22115</c:v>
                </c:pt>
                <c:pt idx="7737">
                  <c:v>2241</c:v>
                </c:pt>
                <c:pt idx="7738">
                  <c:v>2135</c:v>
                </c:pt>
                <c:pt idx="7739">
                  <c:v>2103</c:v>
                </c:pt>
                <c:pt idx="7740">
                  <c:v>2066</c:v>
                </c:pt>
                <c:pt idx="7741">
                  <c:v>2060</c:v>
                </c:pt>
                <c:pt idx="7742">
                  <c:v>2028</c:v>
                </c:pt>
                <c:pt idx="7743">
                  <c:v>2000</c:v>
                </c:pt>
                <c:pt idx="7744">
                  <c:v>2000</c:v>
                </c:pt>
                <c:pt idx="7745">
                  <c:v>33600</c:v>
                </c:pt>
                <c:pt idx="7746">
                  <c:v>32600</c:v>
                </c:pt>
                <c:pt idx="7747">
                  <c:v>30600</c:v>
                </c:pt>
                <c:pt idx="7748">
                  <c:v>25900</c:v>
                </c:pt>
                <c:pt idx="7749">
                  <c:v>2637</c:v>
                </c:pt>
                <c:pt idx="7750">
                  <c:v>2384</c:v>
                </c:pt>
                <c:pt idx="7751">
                  <c:v>30420</c:v>
                </c:pt>
                <c:pt idx="7752">
                  <c:v>26040</c:v>
                </c:pt>
                <c:pt idx="7753">
                  <c:v>2269</c:v>
                </c:pt>
                <c:pt idx="7754">
                  <c:v>2200</c:v>
                </c:pt>
                <c:pt idx="7755">
                  <c:v>2104</c:v>
                </c:pt>
                <c:pt idx="7756">
                  <c:v>2038</c:v>
                </c:pt>
                <c:pt idx="7757">
                  <c:v>2000</c:v>
                </c:pt>
                <c:pt idx="7758">
                  <c:v>2000</c:v>
                </c:pt>
                <c:pt idx="7759">
                  <c:v>2000</c:v>
                </c:pt>
                <c:pt idx="7760">
                  <c:v>2000</c:v>
                </c:pt>
                <c:pt idx="7761">
                  <c:v>2000</c:v>
                </c:pt>
                <c:pt idx="7762">
                  <c:v>2000</c:v>
                </c:pt>
                <c:pt idx="7763">
                  <c:v>2331</c:v>
                </c:pt>
                <c:pt idx="7764">
                  <c:v>2317</c:v>
                </c:pt>
                <c:pt idx="7765">
                  <c:v>2267</c:v>
                </c:pt>
                <c:pt idx="7766">
                  <c:v>2266</c:v>
                </c:pt>
                <c:pt idx="7767">
                  <c:v>2169</c:v>
                </c:pt>
                <c:pt idx="7768">
                  <c:v>2000</c:v>
                </c:pt>
                <c:pt idx="7769">
                  <c:v>2000</c:v>
                </c:pt>
                <c:pt idx="7770">
                  <c:v>163150</c:v>
                </c:pt>
                <c:pt idx="7771">
                  <c:v>160900</c:v>
                </c:pt>
                <c:pt idx="7772">
                  <c:v>144700</c:v>
                </c:pt>
                <c:pt idx="7773">
                  <c:v>143250</c:v>
                </c:pt>
                <c:pt idx="7774">
                  <c:v>141450</c:v>
                </c:pt>
                <c:pt idx="7775">
                  <c:v>48810</c:v>
                </c:pt>
                <c:pt idx="7776">
                  <c:v>68750</c:v>
                </c:pt>
                <c:pt idx="7777">
                  <c:v>68750</c:v>
                </c:pt>
                <c:pt idx="7778">
                  <c:v>68500</c:v>
                </c:pt>
                <c:pt idx="7779">
                  <c:v>61500</c:v>
                </c:pt>
                <c:pt idx="7780">
                  <c:v>61500</c:v>
                </c:pt>
                <c:pt idx="7781">
                  <c:v>61250</c:v>
                </c:pt>
                <c:pt idx="7782">
                  <c:v>47400</c:v>
                </c:pt>
                <c:pt idx="7783">
                  <c:v>61900</c:v>
                </c:pt>
                <c:pt idx="7784">
                  <c:v>59900</c:v>
                </c:pt>
                <c:pt idx="7785">
                  <c:v>54550</c:v>
                </c:pt>
                <c:pt idx="7786">
                  <c:v>54500</c:v>
                </c:pt>
                <c:pt idx="7787">
                  <c:v>53850</c:v>
                </c:pt>
                <c:pt idx="7788">
                  <c:v>51500</c:v>
                </c:pt>
                <c:pt idx="7789">
                  <c:v>40140</c:v>
                </c:pt>
                <c:pt idx="7790">
                  <c:v>39890</c:v>
                </c:pt>
                <c:pt idx="7791">
                  <c:v>38995</c:v>
                </c:pt>
                <c:pt idx="7792">
                  <c:v>38795</c:v>
                </c:pt>
                <c:pt idx="7793">
                  <c:v>37390</c:v>
                </c:pt>
                <c:pt idx="7794">
                  <c:v>36890</c:v>
                </c:pt>
                <c:pt idx="7795">
                  <c:v>35995</c:v>
                </c:pt>
                <c:pt idx="7796">
                  <c:v>35890</c:v>
                </c:pt>
                <c:pt idx="7797">
                  <c:v>35795</c:v>
                </c:pt>
                <c:pt idx="7798">
                  <c:v>34995</c:v>
                </c:pt>
                <c:pt idx="7799">
                  <c:v>34995</c:v>
                </c:pt>
                <c:pt idx="7800">
                  <c:v>32890</c:v>
                </c:pt>
                <c:pt idx="7801">
                  <c:v>31995</c:v>
                </c:pt>
                <c:pt idx="7802">
                  <c:v>31995</c:v>
                </c:pt>
                <c:pt idx="7803">
                  <c:v>31780</c:v>
                </c:pt>
                <c:pt idx="7804">
                  <c:v>31515</c:v>
                </c:pt>
                <c:pt idx="7805">
                  <c:v>30855</c:v>
                </c:pt>
                <c:pt idx="7806">
                  <c:v>52400</c:v>
                </c:pt>
                <c:pt idx="7807">
                  <c:v>50400</c:v>
                </c:pt>
                <c:pt idx="7808">
                  <c:v>45990</c:v>
                </c:pt>
                <c:pt idx="7809">
                  <c:v>44990</c:v>
                </c:pt>
                <c:pt idx="7810">
                  <c:v>9567</c:v>
                </c:pt>
                <c:pt idx="7811">
                  <c:v>8548</c:v>
                </c:pt>
                <c:pt idx="7812">
                  <c:v>6175</c:v>
                </c:pt>
                <c:pt idx="7813">
                  <c:v>59875</c:v>
                </c:pt>
                <c:pt idx="7814">
                  <c:v>44460</c:v>
                </c:pt>
                <c:pt idx="7815">
                  <c:v>43370</c:v>
                </c:pt>
                <c:pt idx="7816">
                  <c:v>39970</c:v>
                </c:pt>
                <c:pt idx="7817">
                  <c:v>54825</c:v>
                </c:pt>
                <c:pt idx="7818">
                  <c:v>54425</c:v>
                </c:pt>
                <c:pt idx="7819">
                  <c:v>51925</c:v>
                </c:pt>
                <c:pt idx="7820">
                  <c:v>51525</c:v>
                </c:pt>
                <c:pt idx="7821">
                  <c:v>51460</c:v>
                </c:pt>
                <c:pt idx="7822">
                  <c:v>49730</c:v>
                </c:pt>
                <c:pt idx="7823">
                  <c:v>49230</c:v>
                </c:pt>
                <c:pt idx="7824">
                  <c:v>47625</c:v>
                </c:pt>
                <c:pt idx="7825">
                  <c:v>46680</c:v>
                </c:pt>
                <c:pt idx="7826">
                  <c:v>46280</c:v>
                </c:pt>
                <c:pt idx="7827">
                  <c:v>46280</c:v>
                </c:pt>
                <c:pt idx="7828">
                  <c:v>39895</c:v>
                </c:pt>
                <c:pt idx="7829">
                  <c:v>39775</c:v>
                </c:pt>
                <c:pt idx="7830">
                  <c:v>39660</c:v>
                </c:pt>
                <c:pt idx="7831">
                  <c:v>38790</c:v>
                </c:pt>
                <c:pt idx="7832">
                  <c:v>38185</c:v>
                </c:pt>
                <c:pt idx="7833">
                  <c:v>2000</c:v>
                </c:pt>
                <c:pt idx="7834">
                  <c:v>2000</c:v>
                </c:pt>
                <c:pt idx="7835">
                  <c:v>2000</c:v>
                </c:pt>
                <c:pt idx="7836">
                  <c:v>2000</c:v>
                </c:pt>
                <c:pt idx="7837">
                  <c:v>2000</c:v>
                </c:pt>
                <c:pt idx="7838">
                  <c:v>2000</c:v>
                </c:pt>
                <c:pt idx="7839">
                  <c:v>2000</c:v>
                </c:pt>
                <c:pt idx="7840">
                  <c:v>2000</c:v>
                </c:pt>
                <c:pt idx="7841">
                  <c:v>8839</c:v>
                </c:pt>
                <c:pt idx="7842">
                  <c:v>8147</c:v>
                </c:pt>
                <c:pt idx="7843">
                  <c:v>7523</c:v>
                </c:pt>
                <c:pt idx="7844">
                  <c:v>34150</c:v>
                </c:pt>
                <c:pt idx="7845">
                  <c:v>28265</c:v>
                </c:pt>
                <c:pt idx="7846">
                  <c:v>34794</c:v>
                </c:pt>
                <c:pt idx="7847">
                  <c:v>2230</c:v>
                </c:pt>
                <c:pt idx="7848">
                  <c:v>2042</c:v>
                </c:pt>
                <c:pt idx="7849">
                  <c:v>2000</c:v>
                </c:pt>
                <c:pt idx="7850">
                  <c:v>2000</c:v>
                </c:pt>
                <c:pt idx="7851">
                  <c:v>2000</c:v>
                </c:pt>
                <c:pt idx="7852">
                  <c:v>39130</c:v>
                </c:pt>
                <c:pt idx="7853">
                  <c:v>38955</c:v>
                </c:pt>
                <c:pt idx="7854">
                  <c:v>38545</c:v>
                </c:pt>
                <c:pt idx="7855">
                  <c:v>34735</c:v>
                </c:pt>
                <c:pt idx="7856">
                  <c:v>34595</c:v>
                </c:pt>
                <c:pt idx="7857">
                  <c:v>34560</c:v>
                </c:pt>
                <c:pt idx="7858">
                  <c:v>34195</c:v>
                </c:pt>
                <c:pt idx="7859">
                  <c:v>34185</c:v>
                </c:pt>
                <c:pt idx="7860">
                  <c:v>29510</c:v>
                </c:pt>
                <c:pt idx="7861">
                  <c:v>29145</c:v>
                </c:pt>
                <c:pt idx="7862">
                  <c:v>26819</c:v>
                </c:pt>
                <c:pt idx="7863">
                  <c:v>27619</c:v>
                </c:pt>
                <c:pt idx="7864">
                  <c:v>24999</c:v>
                </c:pt>
                <c:pt idx="7865">
                  <c:v>2000</c:v>
                </c:pt>
                <c:pt idx="7866">
                  <c:v>2000</c:v>
                </c:pt>
                <c:pt idx="7867">
                  <c:v>2000</c:v>
                </c:pt>
                <c:pt idx="7868">
                  <c:v>2000</c:v>
                </c:pt>
                <c:pt idx="7869">
                  <c:v>2000</c:v>
                </c:pt>
                <c:pt idx="7870">
                  <c:v>2000</c:v>
                </c:pt>
                <c:pt idx="7871">
                  <c:v>2000</c:v>
                </c:pt>
                <c:pt idx="7872">
                  <c:v>2000</c:v>
                </c:pt>
                <c:pt idx="7873">
                  <c:v>2000</c:v>
                </c:pt>
                <c:pt idx="7874">
                  <c:v>2000</c:v>
                </c:pt>
                <c:pt idx="7875">
                  <c:v>2000</c:v>
                </c:pt>
                <c:pt idx="7876">
                  <c:v>49195</c:v>
                </c:pt>
                <c:pt idx="7877">
                  <c:v>49195</c:v>
                </c:pt>
                <c:pt idx="7878">
                  <c:v>45695</c:v>
                </c:pt>
                <c:pt idx="7879">
                  <c:v>43995</c:v>
                </c:pt>
                <c:pt idx="7880">
                  <c:v>42795</c:v>
                </c:pt>
                <c:pt idx="7881">
                  <c:v>42795</c:v>
                </c:pt>
                <c:pt idx="7882">
                  <c:v>42595</c:v>
                </c:pt>
                <c:pt idx="7883">
                  <c:v>37995</c:v>
                </c:pt>
                <c:pt idx="7884">
                  <c:v>37995</c:v>
                </c:pt>
                <c:pt idx="7885">
                  <c:v>37995</c:v>
                </c:pt>
                <c:pt idx="7886">
                  <c:v>104215</c:v>
                </c:pt>
                <c:pt idx="7887">
                  <c:v>42145</c:v>
                </c:pt>
                <c:pt idx="7888">
                  <c:v>138400</c:v>
                </c:pt>
                <c:pt idx="7889">
                  <c:v>137500</c:v>
                </c:pt>
                <c:pt idx="7890">
                  <c:v>124900</c:v>
                </c:pt>
                <c:pt idx="7891">
                  <c:v>124000</c:v>
                </c:pt>
                <c:pt idx="7892">
                  <c:v>39995</c:v>
                </c:pt>
                <c:pt idx="7893">
                  <c:v>337000</c:v>
                </c:pt>
                <c:pt idx="7894">
                  <c:v>156000</c:v>
                </c:pt>
                <c:pt idx="7895">
                  <c:v>45270</c:v>
                </c:pt>
                <c:pt idx="7896">
                  <c:v>29280</c:v>
                </c:pt>
                <c:pt idx="7897">
                  <c:v>28820</c:v>
                </c:pt>
                <c:pt idx="7898">
                  <c:v>27195</c:v>
                </c:pt>
                <c:pt idx="7899">
                  <c:v>26735</c:v>
                </c:pt>
                <c:pt idx="7900">
                  <c:v>64600</c:v>
                </c:pt>
                <c:pt idx="7901">
                  <c:v>62900</c:v>
                </c:pt>
                <c:pt idx="7902">
                  <c:v>54500</c:v>
                </c:pt>
                <c:pt idx="7903">
                  <c:v>19160</c:v>
                </c:pt>
                <c:pt idx="7904">
                  <c:v>2141</c:v>
                </c:pt>
                <c:pt idx="7905">
                  <c:v>2729</c:v>
                </c:pt>
                <c:pt idx="7906">
                  <c:v>2547</c:v>
                </c:pt>
                <c:pt idx="7907">
                  <c:v>2000</c:v>
                </c:pt>
                <c:pt idx="7908">
                  <c:v>2000</c:v>
                </c:pt>
                <c:pt idx="7909">
                  <c:v>2000</c:v>
                </c:pt>
                <c:pt idx="7910">
                  <c:v>68700</c:v>
                </c:pt>
                <c:pt idx="7911">
                  <c:v>53600</c:v>
                </c:pt>
                <c:pt idx="7912">
                  <c:v>50800</c:v>
                </c:pt>
                <c:pt idx="7913">
                  <c:v>50290</c:v>
                </c:pt>
                <c:pt idx="7914">
                  <c:v>38995</c:v>
                </c:pt>
                <c:pt idx="7915">
                  <c:v>38195</c:v>
                </c:pt>
                <c:pt idx="7916">
                  <c:v>37895</c:v>
                </c:pt>
                <c:pt idx="7917">
                  <c:v>41150</c:v>
                </c:pt>
                <c:pt idx="7918">
                  <c:v>40450</c:v>
                </c:pt>
                <c:pt idx="7919">
                  <c:v>36700</c:v>
                </c:pt>
                <c:pt idx="7920">
                  <c:v>44465</c:v>
                </c:pt>
                <c:pt idx="7921">
                  <c:v>43995</c:v>
                </c:pt>
                <c:pt idx="7922">
                  <c:v>43775</c:v>
                </c:pt>
                <c:pt idx="7923">
                  <c:v>43505</c:v>
                </c:pt>
                <c:pt idx="7924">
                  <c:v>42935</c:v>
                </c:pt>
                <c:pt idx="7925">
                  <c:v>42635</c:v>
                </c:pt>
                <c:pt idx="7926">
                  <c:v>42555</c:v>
                </c:pt>
                <c:pt idx="7927">
                  <c:v>42310</c:v>
                </c:pt>
                <c:pt idx="7928">
                  <c:v>42075</c:v>
                </c:pt>
                <c:pt idx="7929">
                  <c:v>42010</c:v>
                </c:pt>
                <c:pt idx="7930">
                  <c:v>41865</c:v>
                </c:pt>
                <c:pt idx="7931">
                  <c:v>41405</c:v>
                </c:pt>
                <c:pt idx="7932">
                  <c:v>41185</c:v>
                </c:pt>
                <c:pt idx="7933">
                  <c:v>40985</c:v>
                </c:pt>
                <c:pt idx="7934">
                  <c:v>40915</c:v>
                </c:pt>
                <c:pt idx="7935">
                  <c:v>40620</c:v>
                </c:pt>
                <c:pt idx="7936">
                  <c:v>40495</c:v>
                </c:pt>
                <c:pt idx="7937">
                  <c:v>40320</c:v>
                </c:pt>
                <c:pt idx="7938">
                  <c:v>40045</c:v>
                </c:pt>
                <c:pt idx="7939">
                  <c:v>39965</c:v>
                </c:pt>
                <c:pt idx="7940">
                  <c:v>39870</c:v>
                </c:pt>
                <c:pt idx="7941">
                  <c:v>39580</c:v>
                </c:pt>
                <c:pt idx="7942">
                  <c:v>39540</c:v>
                </c:pt>
                <c:pt idx="7943">
                  <c:v>39420</c:v>
                </c:pt>
                <c:pt idx="7944">
                  <c:v>39380</c:v>
                </c:pt>
                <c:pt idx="7945">
                  <c:v>39280</c:v>
                </c:pt>
                <c:pt idx="7946">
                  <c:v>39275</c:v>
                </c:pt>
                <c:pt idx="7947">
                  <c:v>39240</c:v>
                </c:pt>
                <c:pt idx="7948">
                  <c:v>39185</c:v>
                </c:pt>
                <c:pt idx="7949">
                  <c:v>39160</c:v>
                </c:pt>
                <c:pt idx="7950">
                  <c:v>38890</c:v>
                </c:pt>
                <c:pt idx="7951">
                  <c:v>38860</c:v>
                </c:pt>
                <c:pt idx="7952">
                  <c:v>38840</c:v>
                </c:pt>
                <c:pt idx="7953">
                  <c:v>38695</c:v>
                </c:pt>
                <c:pt idx="7954">
                  <c:v>38670</c:v>
                </c:pt>
                <c:pt idx="7955">
                  <c:v>38590</c:v>
                </c:pt>
                <c:pt idx="7956">
                  <c:v>38540</c:v>
                </c:pt>
                <c:pt idx="7957">
                  <c:v>38370</c:v>
                </c:pt>
                <c:pt idx="7958">
                  <c:v>37800</c:v>
                </c:pt>
                <c:pt idx="7959">
                  <c:v>37730</c:v>
                </c:pt>
                <c:pt idx="7960">
                  <c:v>37680</c:v>
                </c:pt>
                <c:pt idx="7961">
                  <c:v>37670</c:v>
                </c:pt>
                <c:pt idx="7962">
                  <c:v>37500</c:v>
                </c:pt>
                <c:pt idx="7963">
                  <c:v>37425</c:v>
                </c:pt>
                <c:pt idx="7964">
                  <c:v>37380</c:v>
                </c:pt>
                <c:pt idx="7965">
                  <c:v>37370</c:v>
                </c:pt>
                <c:pt idx="7966">
                  <c:v>37340</c:v>
                </c:pt>
                <c:pt idx="7967">
                  <c:v>37125</c:v>
                </c:pt>
                <c:pt idx="7968">
                  <c:v>36980</c:v>
                </c:pt>
                <c:pt idx="7969">
                  <c:v>36935</c:v>
                </c:pt>
                <c:pt idx="7970">
                  <c:v>36850</c:v>
                </c:pt>
                <c:pt idx="7971">
                  <c:v>36825</c:v>
                </c:pt>
                <c:pt idx="7972">
                  <c:v>36680</c:v>
                </c:pt>
                <c:pt idx="7973">
                  <c:v>36210</c:v>
                </c:pt>
                <c:pt idx="7974">
                  <c:v>35920</c:v>
                </c:pt>
                <c:pt idx="7975">
                  <c:v>35590</c:v>
                </c:pt>
                <c:pt idx="7976">
                  <c:v>35435</c:v>
                </c:pt>
                <c:pt idx="7977">
                  <c:v>35370</c:v>
                </c:pt>
                <c:pt idx="7978">
                  <c:v>35135</c:v>
                </c:pt>
                <c:pt idx="7979">
                  <c:v>35100</c:v>
                </c:pt>
                <c:pt idx="7980">
                  <c:v>34675</c:v>
                </c:pt>
                <c:pt idx="7981">
                  <c:v>34110</c:v>
                </c:pt>
                <c:pt idx="7982">
                  <c:v>33850</c:v>
                </c:pt>
                <c:pt idx="7983">
                  <c:v>33550</c:v>
                </c:pt>
                <c:pt idx="7984">
                  <c:v>33360</c:v>
                </c:pt>
                <c:pt idx="7985">
                  <c:v>33060</c:v>
                </c:pt>
                <c:pt idx="7986">
                  <c:v>32445</c:v>
                </c:pt>
                <c:pt idx="7987">
                  <c:v>32395</c:v>
                </c:pt>
                <c:pt idx="7988">
                  <c:v>32145</c:v>
                </c:pt>
                <c:pt idx="7989">
                  <c:v>32095</c:v>
                </c:pt>
                <c:pt idx="7990">
                  <c:v>31955</c:v>
                </c:pt>
                <c:pt idx="7991">
                  <c:v>31825</c:v>
                </c:pt>
                <c:pt idx="7992">
                  <c:v>31655</c:v>
                </c:pt>
                <c:pt idx="7993">
                  <c:v>31525</c:v>
                </c:pt>
                <c:pt idx="7994">
                  <c:v>31335</c:v>
                </c:pt>
                <c:pt idx="7995">
                  <c:v>31035</c:v>
                </c:pt>
                <c:pt idx="7996">
                  <c:v>30910</c:v>
                </c:pt>
                <c:pt idx="7997">
                  <c:v>30610</c:v>
                </c:pt>
                <c:pt idx="7998">
                  <c:v>30345</c:v>
                </c:pt>
                <c:pt idx="7999">
                  <c:v>30045</c:v>
                </c:pt>
                <c:pt idx="8000">
                  <c:v>41900</c:v>
                </c:pt>
                <c:pt idx="8001">
                  <c:v>39900</c:v>
                </c:pt>
                <c:pt idx="8002">
                  <c:v>39700</c:v>
                </c:pt>
                <c:pt idx="8003">
                  <c:v>43400</c:v>
                </c:pt>
                <c:pt idx="8004">
                  <c:v>42325</c:v>
                </c:pt>
                <c:pt idx="8005">
                  <c:v>41585</c:v>
                </c:pt>
                <c:pt idx="8006">
                  <c:v>38645</c:v>
                </c:pt>
                <c:pt idx="8007">
                  <c:v>37615</c:v>
                </c:pt>
                <c:pt idx="8008">
                  <c:v>36690</c:v>
                </c:pt>
                <c:pt idx="8009">
                  <c:v>35950</c:v>
                </c:pt>
                <c:pt idx="8010">
                  <c:v>35725</c:v>
                </c:pt>
                <c:pt idx="8011">
                  <c:v>34695</c:v>
                </c:pt>
                <c:pt idx="8012">
                  <c:v>34010</c:v>
                </c:pt>
                <c:pt idx="8013">
                  <c:v>33210</c:v>
                </c:pt>
                <c:pt idx="8014">
                  <c:v>44540</c:v>
                </c:pt>
                <c:pt idx="8015">
                  <c:v>44540</c:v>
                </c:pt>
                <c:pt idx="8016">
                  <c:v>41995</c:v>
                </c:pt>
                <c:pt idx="8017">
                  <c:v>23000</c:v>
                </c:pt>
                <c:pt idx="8018">
                  <c:v>34495</c:v>
                </c:pt>
                <c:pt idx="8019">
                  <c:v>34395</c:v>
                </c:pt>
                <c:pt idx="8020">
                  <c:v>28345</c:v>
                </c:pt>
                <c:pt idx="8021">
                  <c:v>28345</c:v>
                </c:pt>
                <c:pt idx="8022">
                  <c:v>20596</c:v>
                </c:pt>
                <c:pt idx="8023">
                  <c:v>4024</c:v>
                </c:pt>
                <c:pt idx="8024">
                  <c:v>3665</c:v>
                </c:pt>
                <c:pt idx="8025">
                  <c:v>3211</c:v>
                </c:pt>
                <c:pt idx="8026">
                  <c:v>3624</c:v>
                </c:pt>
                <c:pt idx="8027">
                  <c:v>3185</c:v>
                </c:pt>
                <c:pt idx="8028">
                  <c:v>3107</c:v>
                </c:pt>
                <c:pt idx="8029">
                  <c:v>3101</c:v>
                </c:pt>
                <c:pt idx="8030">
                  <c:v>2774</c:v>
                </c:pt>
                <c:pt idx="8031">
                  <c:v>2702</c:v>
                </c:pt>
                <c:pt idx="8032">
                  <c:v>2397</c:v>
                </c:pt>
                <c:pt idx="8033">
                  <c:v>2187</c:v>
                </c:pt>
                <c:pt idx="8034">
                  <c:v>31055</c:v>
                </c:pt>
                <c:pt idx="8035">
                  <c:v>30580</c:v>
                </c:pt>
                <c:pt idx="8036">
                  <c:v>30440</c:v>
                </c:pt>
                <c:pt idx="8037">
                  <c:v>28355</c:v>
                </c:pt>
                <c:pt idx="8038">
                  <c:v>28240</c:v>
                </c:pt>
                <c:pt idx="8039">
                  <c:v>27770</c:v>
                </c:pt>
                <c:pt idx="8040">
                  <c:v>26955</c:v>
                </c:pt>
                <c:pt idx="8041">
                  <c:v>26840</c:v>
                </c:pt>
                <c:pt idx="8042">
                  <c:v>2356</c:v>
                </c:pt>
                <c:pt idx="8043">
                  <c:v>2144</c:v>
                </c:pt>
                <c:pt idx="8044">
                  <c:v>2063</c:v>
                </c:pt>
                <c:pt idx="8045">
                  <c:v>2000</c:v>
                </c:pt>
                <c:pt idx="8046">
                  <c:v>2000</c:v>
                </c:pt>
                <c:pt idx="8047">
                  <c:v>2000</c:v>
                </c:pt>
                <c:pt idx="8048">
                  <c:v>2000</c:v>
                </c:pt>
                <c:pt idx="8049">
                  <c:v>2000</c:v>
                </c:pt>
                <c:pt idx="8050">
                  <c:v>2000</c:v>
                </c:pt>
                <c:pt idx="8051">
                  <c:v>3137</c:v>
                </c:pt>
                <c:pt idx="8052">
                  <c:v>2837</c:v>
                </c:pt>
                <c:pt idx="8053">
                  <c:v>2631</c:v>
                </c:pt>
                <c:pt idx="8054">
                  <c:v>2000</c:v>
                </c:pt>
                <c:pt idx="8055">
                  <c:v>2000</c:v>
                </c:pt>
                <c:pt idx="8056">
                  <c:v>2231</c:v>
                </c:pt>
                <c:pt idx="8057">
                  <c:v>2000</c:v>
                </c:pt>
                <c:pt idx="8058">
                  <c:v>2000</c:v>
                </c:pt>
                <c:pt idx="8059">
                  <c:v>2000</c:v>
                </c:pt>
                <c:pt idx="8060">
                  <c:v>2000</c:v>
                </c:pt>
                <c:pt idx="8061">
                  <c:v>2000</c:v>
                </c:pt>
                <c:pt idx="8062">
                  <c:v>2000</c:v>
                </c:pt>
                <c:pt idx="8063">
                  <c:v>2000</c:v>
                </c:pt>
                <c:pt idx="8064">
                  <c:v>2000</c:v>
                </c:pt>
                <c:pt idx="8065">
                  <c:v>4090</c:v>
                </c:pt>
                <c:pt idx="8066">
                  <c:v>3701</c:v>
                </c:pt>
                <c:pt idx="8067">
                  <c:v>3295</c:v>
                </c:pt>
                <c:pt idx="8068">
                  <c:v>2000</c:v>
                </c:pt>
                <c:pt idx="8069">
                  <c:v>23910</c:v>
                </c:pt>
                <c:pt idx="8070">
                  <c:v>22799</c:v>
                </c:pt>
                <c:pt idx="8071">
                  <c:v>22479</c:v>
                </c:pt>
                <c:pt idx="8072">
                  <c:v>22160</c:v>
                </c:pt>
                <c:pt idx="8073">
                  <c:v>22075</c:v>
                </c:pt>
                <c:pt idx="8074">
                  <c:v>2540</c:v>
                </c:pt>
                <c:pt idx="8075">
                  <c:v>2348</c:v>
                </c:pt>
                <c:pt idx="8076">
                  <c:v>2000</c:v>
                </c:pt>
                <c:pt idx="8077">
                  <c:v>2000</c:v>
                </c:pt>
                <c:pt idx="8078">
                  <c:v>2000</c:v>
                </c:pt>
                <c:pt idx="8079">
                  <c:v>2000</c:v>
                </c:pt>
                <c:pt idx="8080">
                  <c:v>2000</c:v>
                </c:pt>
                <c:pt idx="8081">
                  <c:v>2000</c:v>
                </c:pt>
                <c:pt idx="8082">
                  <c:v>2000</c:v>
                </c:pt>
                <c:pt idx="8083">
                  <c:v>2000</c:v>
                </c:pt>
                <c:pt idx="8084">
                  <c:v>2000</c:v>
                </c:pt>
                <c:pt idx="8085">
                  <c:v>280225</c:v>
                </c:pt>
                <c:pt idx="8086">
                  <c:v>265500</c:v>
                </c:pt>
                <c:pt idx="8087">
                  <c:v>149990</c:v>
                </c:pt>
                <c:pt idx="8088">
                  <c:v>108900</c:v>
                </c:pt>
                <c:pt idx="8089">
                  <c:v>107800</c:v>
                </c:pt>
                <c:pt idx="8090">
                  <c:v>106550</c:v>
                </c:pt>
                <c:pt idx="8091">
                  <c:v>109990</c:v>
                </c:pt>
                <c:pt idx="8092">
                  <c:v>111510</c:v>
                </c:pt>
                <c:pt idx="8093">
                  <c:v>101770</c:v>
                </c:pt>
                <c:pt idx="8094">
                  <c:v>131200</c:v>
                </c:pt>
                <c:pt idx="8095">
                  <c:v>129900</c:v>
                </c:pt>
                <c:pt idx="8096">
                  <c:v>111200</c:v>
                </c:pt>
                <c:pt idx="8097">
                  <c:v>79200</c:v>
                </c:pt>
                <c:pt idx="8098">
                  <c:v>77900</c:v>
                </c:pt>
                <c:pt idx="8099">
                  <c:v>71260</c:v>
                </c:pt>
                <c:pt idx="8100">
                  <c:v>63195</c:v>
                </c:pt>
                <c:pt idx="8101">
                  <c:v>61480</c:v>
                </c:pt>
                <c:pt idx="8102">
                  <c:v>60335</c:v>
                </c:pt>
                <c:pt idx="8103">
                  <c:v>59375</c:v>
                </c:pt>
                <c:pt idx="8104">
                  <c:v>55145</c:v>
                </c:pt>
                <c:pt idx="8105">
                  <c:v>53235</c:v>
                </c:pt>
                <c:pt idx="8106">
                  <c:v>52970</c:v>
                </c:pt>
                <c:pt idx="8107">
                  <c:v>45435</c:v>
                </c:pt>
                <c:pt idx="8108">
                  <c:v>45205</c:v>
                </c:pt>
                <c:pt idx="8109">
                  <c:v>43500</c:v>
                </c:pt>
                <c:pt idx="8110">
                  <c:v>43100</c:v>
                </c:pt>
                <c:pt idx="8111">
                  <c:v>41135</c:v>
                </c:pt>
                <c:pt idx="8112">
                  <c:v>65030</c:v>
                </c:pt>
                <c:pt idx="8113">
                  <c:v>64740</c:v>
                </c:pt>
                <c:pt idx="8114">
                  <c:v>64085</c:v>
                </c:pt>
                <c:pt idx="8115">
                  <c:v>60315</c:v>
                </c:pt>
                <c:pt idx="8116">
                  <c:v>60000</c:v>
                </c:pt>
                <c:pt idx="8117">
                  <c:v>59225</c:v>
                </c:pt>
                <c:pt idx="8118">
                  <c:v>55345</c:v>
                </c:pt>
                <c:pt idx="8119">
                  <c:v>55030</c:v>
                </c:pt>
                <c:pt idx="8120">
                  <c:v>54540</c:v>
                </c:pt>
                <c:pt idx="8121">
                  <c:v>54505</c:v>
                </c:pt>
                <c:pt idx="8122">
                  <c:v>54240</c:v>
                </c:pt>
                <c:pt idx="8123">
                  <c:v>53315</c:v>
                </c:pt>
                <c:pt idx="8124">
                  <c:v>53115</c:v>
                </c:pt>
                <c:pt idx="8125">
                  <c:v>53015</c:v>
                </c:pt>
                <c:pt idx="8126">
                  <c:v>52815</c:v>
                </c:pt>
                <c:pt idx="8127">
                  <c:v>52455</c:v>
                </c:pt>
                <c:pt idx="8128">
                  <c:v>52155</c:v>
                </c:pt>
                <c:pt idx="8129">
                  <c:v>51650</c:v>
                </c:pt>
                <c:pt idx="8130">
                  <c:v>51530</c:v>
                </c:pt>
                <c:pt idx="8131">
                  <c:v>51350</c:v>
                </c:pt>
                <c:pt idx="8132">
                  <c:v>51315</c:v>
                </c:pt>
                <c:pt idx="8133">
                  <c:v>51150</c:v>
                </c:pt>
                <c:pt idx="8134">
                  <c:v>50850</c:v>
                </c:pt>
                <c:pt idx="8135">
                  <c:v>50740</c:v>
                </c:pt>
                <c:pt idx="8136">
                  <c:v>50215</c:v>
                </c:pt>
                <c:pt idx="8137">
                  <c:v>50000</c:v>
                </c:pt>
                <c:pt idx="8138">
                  <c:v>49300</c:v>
                </c:pt>
                <c:pt idx="8139">
                  <c:v>48500</c:v>
                </c:pt>
                <c:pt idx="8140">
                  <c:v>48200</c:v>
                </c:pt>
                <c:pt idx="8141">
                  <c:v>47990</c:v>
                </c:pt>
                <c:pt idx="8142">
                  <c:v>47690</c:v>
                </c:pt>
                <c:pt idx="8143">
                  <c:v>47570</c:v>
                </c:pt>
                <c:pt idx="8144">
                  <c:v>47270</c:v>
                </c:pt>
                <c:pt idx="8145">
                  <c:v>47135</c:v>
                </c:pt>
                <c:pt idx="8146">
                  <c:v>46835</c:v>
                </c:pt>
                <c:pt idx="8147">
                  <c:v>46810</c:v>
                </c:pt>
                <c:pt idx="8148">
                  <c:v>46510</c:v>
                </c:pt>
                <c:pt idx="8149">
                  <c:v>46110</c:v>
                </c:pt>
                <c:pt idx="8150">
                  <c:v>45860</c:v>
                </c:pt>
                <c:pt idx="8151">
                  <c:v>45810</c:v>
                </c:pt>
                <c:pt idx="8152">
                  <c:v>45640</c:v>
                </c:pt>
                <c:pt idx="8153">
                  <c:v>45420</c:v>
                </c:pt>
                <c:pt idx="8154">
                  <c:v>45390</c:v>
                </c:pt>
                <c:pt idx="8155">
                  <c:v>45330</c:v>
                </c:pt>
                <c:pt idx="8156">
                  <c:v>45170</c:v>
                </c:pt>
                <c:pt idx="8157">
                  <c:v>45120</c:v>
                </c:pt>
                <c:pt idx="8158">
                  <c:v>44910</c:v>
                </c:pt>
                <c:pt idx="8159">
                  <c:v>44900</c:v>
                </c:pt>
                <c:pt idx="8160">
                  <c:v>44475</c:v>
                </c:pt>
                <c:pt idx="8161">
                  <c:v>44350</c:v>
                </c:pt>
                <c:pt idx="8162">
                  <c:v>44150</c:v>
                </c:pt>
                <c:pt idx="8163">
                  <c:v>44050</c:v>
                </c:pt>
                <c:pt idx="8164">
                  <c:v>43950</c:v>
                </c:pt>
                <c:pt idx="8165">
                  <c:v>43450</c:v>
                </c:pt>
                <c:pt idx="8166">
                  <c:v>43260</c:v>
                </c:pt>
                <c:pt idx="8167">
                  <c:v>42760</c:v>
                </c:pt>
                <c:pt idx="8168">
                  <c:v>42380</c:v>
                </c:pt>
                <c:pt idx="8169">
                  <c:v>41890</c:v>
                </c:pt>
                <c:pt idx="8170">
                  <c:v>41590</c:v>
                </c:pt>
                <c:pt idx="8171">
                  <c:v>41265</c:v>
                </c:pt>
                <c:pt idx="8172">
                  <c:v>40775</c:v>
                </c:pt>
                <c:pt idx="8173">
                  <c:v>40580</c:v>
                </c:pt>
                <c:pt idx="8174">
                  <c:v>40090</c:v>
                </c:pt>
                <c:pt idx="8175">
                  <c:v>61600</c:v>
                </c:pt>
                <c:pt idx="8176">
                  <c:v>56400</c:v>
                </c:pt>
                <c:pt idx="8177">
                  <c:v>52400</c:v>
                </c:pt>
                <c:pt idx="8178">
                  <c:v>61900</c:v>
                </c:pt>
                <c:pt idx="8179">
                  <c:v>60900</c:v>
                </c:pt>
                <c:pt idx="8180">
                  <c:v>53400</c:v>
                </c:pt>
                <c:pt idx="8181">
                  <c:v>47650</c:v>
                </c:pt>
                <c:pt idx="8182">
                  <c:v>47300</c:v>
                </c:pt>
                <c:pt idx="8183">
                  <c:v>47300</c:v>
                </c:pt>
                <c:pt idx="8184">
                  <c:v>46400</c:v>
                </c:pt>
                <c:pt idx="8185">
                  <c:v>18255</c:v>
                </c:pt>
                <c:pt idx="8186">
                  <c:v>7600</c:v>
                </c:pt>
                <c:pt idx="8187">
                  <c:v>6710</c:v>
                </c:pt>
                <c:pt idx="8188">
                  <c:v>6008</c:v>
                </c:pt>
                <c:pt idx="8189">
                  <c:v>3732</c:v>
                </c:pt>
                <c:pt idx="8190">
                  <c:v>3219</c:v>
                </c:pt>
                <c:pt idx="8191">
                  <c:v>2823</c:v>
                </c:pt>
                <c:pt idx="8192">
                  <c:v>47950</c:v>
                </c:pt>
                <c:pt idx="8193">
                  <c:v>54250</c:v>
                </c:pt>
                <c:pt idx="8194">
                  <c:v>50450</c:v>
                </c:pt>
                <c:pt idx="8195">
                  <c:v>47975</c:v>
                </c:pt>
                <c:pt idx="8196">
                  <c:v>46830</c:v>
                </c:pt>
                <c:pt idx="8197">
                  <c:v>3965</c:v>
                </c:pt>
                <c:pt idx="8198">
                  <c:v>3741</c:v>
                </c:pt>
                <c:pt idx="8199">
                  <c:v>3510</c:v>
                </c:pt>
                <c:pt idx="8200">
                  <c:v>3049</c:v>
                </c:pt>
                <c:pt idx="8201">
                  <c:v>2683</c:v>
                </c:pt>
                <c:pt idx="8202">
                  <c:v>89000</c:v>
                </c:pt>
                <c:pt idx="8203">
                  <c:v>89000</c:v>
                </c:pt>
                <c:pt idx="8204">
                  <c:v>49305</c:v>
                </c:pt>
                <c:pt idx="8205">
                  <c:v>45450</c:v>
                </c:pt>
                <c:pt idx="8206">
                  <c:v>40180</c:v>
                </c:pt>
                <c:pt idx="8207">
                  <c:v>39750</c:v>
                </c:pt>
                <c:pt idx="8208">
                  <c:v>34680</c:v>
                </c:pt>
                <c:pt idx="8209">
                  <c:v>34250</c:v>
                </c:pt>
                <c:pt idx="8210">
                  <c:v>54800</c:v>
                </c:pt>
                <c:pt idx="8211">
                  <c:v>53700</c:v>
                </c:pt>
                <c:pt idx="8212">
                  <c:v>48300</c:v>
                </c:pt>
                <c:pt idx="8213">
                  <c:v>47700</c:v>
                </c:pt>
                <c:pt idx="8214">
                  <c:v>43590</c:v>
                </c:pt>
                <c:pt idx="8215">
                  <c:v>40355</c:v>
                </c:pt>
                <c:pt idx="8216">
                  <c:v>40190</c:v>
                </c:pt>
                <c:pt idx="8217">
                  <c:v>39415</c:v>
                </c:pt>
                <c:pt idx="8218">
                  <c:v>39310</c:v>
                </c:pt>
                <c:pt idx="8219">
                  <c:v>38355</c:v>
                </c:pt>
                <c:pt idx="8220">
                  <c:v>37855</c:v>
                </c:pt>
                <c:pt idx="8221">
                  <c:v>36815</c:v>
                </c:pt>
                <c:pt idx="8222">
                  <c:v>33250</c:v>
                </c:pt>
                <c:pt idx="8223">
                  <c:v>4330</c:v>
                </c:pt>
                <c:pt idx="8224">
                  <c:v>47950</c:v>
                </c:pt>
                <c:pt idx="8225">
                  <c:v>45650</c:v>
                </c:pt>
                <c:pt idx="8226">
                  <c:v>2278</c:v>
                </c:pt>
                <c:pt idx="8227">
                  <c:v>36625</c:v>
                </c:pt>
                <c:pt idx="8228">
                  <c:v>36625</c:v>
                </c:pt>
                <c:pt idx="8229">
                  <c:v>34070</c:v>
                </c:pt>
                <c:pt idx="8230">
                  <c:v>34070</c:v>
                </c:pt>
                <c:pt idx="8231">
                  <c:v>31575</c:v>
                </c:pt>
                <c:pt idx="8232">
                  <c:v>31575</c:v>
                </c:pt>
                <c:pt idx="8233">
                  <c:v>31710</c:v>
                </c:pt>
                <c:pt idx="8234">
                  <c:v>31690</c:v>
                </c:pt>
                <c:pt idx="8235">
                  <c:v>25860</c:v>
                </c:pt>
                <c:pt idx="8236">
                  <c:v>25840</c:v>
                </c:pt>
                <c:pt idx="8237">
                  <c:v>25680</c:v>
                </c:pt>
                <c:pt idx="8238">
                  <c:v>25670</c:v>
                </c:pt>
                <c:pt idx="8239">
                  <c:v>25510</c:v>
                </c:pt>
                <c:pt idx="8240">
                  <c:v>25350</c:v>
                </c:pt>
                <c:pt idx="8241">
                  <c:v>25300</c:v>
                </c:pt>
                <c:pt idx="8242">
                  <c:v>24960</c:v>
                </c:pt>
                <c:pt idx="8243">
                  <c:v>24850</c:v>
                </c:pt>
                <c:pt idx="8244">
                  <c:v>24630</c:v>
                </c:pt>
                <c:pt idx="8245">
                  <c:v>24540</c:v>
                </c:pt>
                <c:pt idx="8246">
                  <c:v>24520</c:v>
                </c:pt>
                <c:pt idx="8247">
                  <c:v>24190</c:v>
                </c:pt>
                <c:pt idx="8248">
                  <c:v>24050</c:v>
                </c:pt>
                <c:pt idx="8249">
                  <c:v>23940</c:v>
                </c:pt>
                <c:pt idx="8250">
                  <c:v>23900</c:v>
                </c:pt>
                <c:pt idx="8251">
                  <c:v>23750</c:v>
                </c:pt>
                <c:pt idx="8252">
                  <c:v>23660</c:v>
                </c:pt>
                <c:pt idx="8253">
                  <c:v>23610</c:v>
                </c:pt>
                <c:pt idx="8254">
                  <c:v>23390</c:v>
                </c:pt>
                <c:pt idx="8255">
                  <c:v>22940</c:v>
                </c:pt>
                <c:pt idx="8256">
                  <c:v>22700</c:v>
                </c:pt>
                <c:pt idx="8257">
                  <c:v>35895</c:v>
                </c:pt>
                <c:pt idx="8258">
                  <c:v>30045</c:v>
                </c:pt>
                <c:pt idx="8259">
                  <c:v>89000</c:v>
                </c:pt>
                <c:pt idx="8260">
                  <c:v>89000</c:v>
                </c:pt>
                <c:pt idx="8261">
                  <c:v>30149</c:v>
                </c:pt>
                <c:pt idx="8262">
                  <c:v>27949</c:v>
                </c:pt>
                <c:pt idx="8263">
                  <c:v>27499</c:v>
                </c:pt>
                <c:pt idx="8264">
                  <c:v>27049</c:v>
                </c:pt>
                <c:pt idx="8265">
                  <c:v>26749</c:v>
                </c:pt>
                <c:pt idx="8266">
                  <c:v>26599</c:v>
                </c:pt>
                <c:pt idx="8267">
                  <c:v>25949</c:v>
                </c:pt>
                <c:pt idx="8268">
                  <c:v>25399</c:v>
                </c:pt>
                <c:pt idx="8269">
                  <c:v>25099</c:v>
                </c:pt>
                <c:pt idx="8270">
                  <c:v>25049</c:v>
                </c:pt>
                <c:pt idx="8271">
                  <c:v>24599</c:v>
                </c:pt>
                <c:pt idx="8272">
                  <c:v>24349</c:v>
                </c:pt>
                <c:pt idx="8273">
                  <c:v>23549</c:v>
                </c:pt>
                <c:pt idx="8274">
                  <c:v>22999</c:v>
                </c:pt>
                <c:pt idx="8275">
                  <c:v>21599</c:v>
                </c:pt>
                <c:pt idx="8276">
                  <c:v>32290</c:v>
                </c:pt>
                <c:pt idx="8277">
                  <c:v>32260</c:v>
                </c:pt>
                <c:pt idx="8278">
                  <c:v>32140</c:v>
                </c:pt>
                <c:pt idx="8279">
                  <c:v>32110</c:v>
                </c:pt>
                <c:pt idx="8280">
                  <c:v>31930</c:v>
                </c:pt>
                <c:pt idx="8281">
                  <c:v>31000</c:v>
                </c:pt>
                <c:pt idx="8282">
                  <c:v>27860</c:v>
                </c:pt>
                <c:pt idx="8283">
                  <c:v>26795</c:v>
                </c:pt>
                <c:pt idx="8284">
                  <c:v>26645</c:v>
                </c:pt>
                <c:pt idx="8285">
                  <c:v>26435</c:v>
                </c:pt>
                <c:pt idx="8286">
                  <c:v>37425</c:v>
                </c:pt>
                <c:pt idx="8287">
                  <c:v>36675</c:v>
                </c:pt>
                <c:pt idx="8288">
                  <c:v>37770</c:v>
                </c:pt>
                <c:pt idx="8289">
                  <c:v>2847</c:v>
                </c:pt>
                <c:pt idx="8290">
                  <c:v>2553</c:v>
                </c:pt>
                <c:pt idx="8291">
                  <c:v>2488</c:v>
                </c:pt>
                <c:pt idx="8292">
                  <c:v>17320</c:v>
                </c:pt>
                <c:pt idx="8293">
                  <c:v>14977</c:v>
                </c:pt>
                <c:pt idx="8294">
                  <c:v>2000</c:v>
                </c:pt>
                <c:pt idx="8295">
                  <c:v>2000</c:v>
                </c:pt>
                <c:pt idx="8296">
                  <c:v>24560</c:v>
                </c:pt>
                <c:pt idx="8297">
                  <c:v>23995</c:v>
                </c:pt>
                <c:pt idx="8298">
                  <c:v>23235</c:v>
                </c:pt>
                <c:pt idx="8299">
                  <c:v>23235</c:v>
                </c:pt>
                <c:pt idx="8300">
                  <c:v>22245</c:v>
                </c:pt>
                <c:pt idx="8301">
                  <c:v>22240</c:v>
                </c:pt>
                <c:pt idx="8302">
                  <c:v>21590</c:v>
                </c:pt>
                <c:pt idx="8303">
                  <c:v>21590</c:v>
                </c:pt>
                <c:pt idx="8304">
                  <c:v>2081</c:v>
                </c:pt>
                <c:pt idx="8305">
                  <c:v>2032</c:v>
                </c:pt>
                <c:pt idx="8306">
                  <c:v>2000</c:v>
                </c:pt>
                <c:pt idx="8307">
                  <c:v>2000</c:v>
                </c:pt>
                <c:pt idx="8308">
                  <c:v>2000</c:v>
                </c:pt>
                <c:pt idx="8309">
                  <c:v>34825</c:v>
                </c:pt>
                <c:pt idx="8310">
                  <c:v>33765</c:v>
                </c:pt>
                <c:pt idx="8311">
                  <c:v>31835</c:v>
                </c:pt>
                <c:pt idx="8312">
                  <c:v>31305</c:v>
                </c:pt>
                <c:pt idx="8313">
                  <c:v>31115</c:v>
                </c:pt>
                <c:pt idx="8314">
                  <c:v>29230</c:v>
                </c:pt>
                <c:pt idx="8315">
                  <c:v>28595</c:v>
                </c:pt>
                <c:pt idx="8316">
                  <c:v>27870</c:v>
                </c:pt>
                <c:pt idx="8317">
                  <c:v>27435</c:v>
                </c:pt>
                <c:pt idx="8318">
                  <c:v>26315</c:v>
                </c:pt>
                <c:pt idx="8319">
                  <c:v>25000</c:v>
                </c:pt>
                <c:pt idx="8320">
                  <c:v>23070</c:v>
                </c:pt>
                <c:pt idx="8321">
                  <c:v>22185</c:v>
                </c:pt>
                <c:pt idx="8322">
                  <c:v>21075</c:v>
                </c:pt>
                <c:pt idx="8323">
                  <c:v>20220</c:v>
                </c:pt>
                <c:pt idx="8324">
                  <c:v>23655</c:v>
                </c:pt>
                <c:pt idx="8325">
                  <c:v>19650</c:v>
                </c:pt>
                <c:pt idx="8326">
                  <c:v>36795</c:v>
                </c:pt>
                <c:pt idx="8327">
                  <c:v>36340</c:v>
                </c:pt>
                <c:pt idx="8328">
                  <c:v>35970</c:v>
                </c:pt>
                <c:pt idx="8329">
                  <c:v>34740</c:v>
                </c:pt>
                <c:pt idx="8330">
                  <c:v>34290</c:v>
                </c:pt>
                <c:pt idx="8331">
                  <c:v>33925</c:v>
                </c:pt>
                <c:pt idx="8332">
                  <c:v>33790</c:v>
                </c:pt>
                <c:pt idx="8333">
                  <c:v>33790</c:v>
                </c:pt>
                <c:pt idx="8334">
                  <c:v>33625</c:v>
                </c:pt>
                <c:pt idx="8335">
                  <c:v>31790</c:v>
                </c:pt>
                <c:pt idx="8336">
                  <c:v>31035</c:v>
                </c:pt>
                <c:pt idx="8337">
                  <c:v>30540</c:v>
                </c:pt>
                <c:pt idx="8338">
                  <c:v>29970</c:v>
                </c:pt>
                <c:pt idx="8339">
                  <c:v>29740</c:v>
                </c:pt>
                <c:pt idx="8340">
                  <c:v>24445</c:v>
                </c:pt>
                <c:pt idx="8341">
                  <c:v>24190</c:v>
                </c:pt>
                <c:pt idx="8342">
                  <c:v>23820</c:v>
                </c:pt>
                <c:pt idx="8343">
                  <c:v>23640</c:v>
                </c:pt>
                <c:pt idx="8344">
                  <c:v>23525</c:v>
                </c:pt>
                <c:pt idx="8345">
                  <c:v>2000</c:v>
                </c:pt>
                <c:pt idx="8346">
                  <c:v>2065</c:v>
                </c:pt>
                <c:pt idx="8347">
                  <c:v>2000</c:v>
                </c:pt>
                <c:pt idx="8348">
                  <c:v>2000</c:v>
                </c:pt>
                <c:pt idx="8349">
                  <c:v>2000</c:v>
                </c:pt>
                <c:pt idx="8350">
                  <c:v>2000</c:v>
                </c:pt>
                <c:pt idx="8351">
                  <c:v>2000</c:v>
                </c:pt>
                <c:pt idx="8352">
                  <c:v>2000</c:v>
                </c:pt>
                <c:pt idx="8353">
                  <c:v>2000</c:v>
                </c:pt>
                <c:pt idx="8354">
                  <c:v>2000</c:v>
                </c:pt>
                <c:pt idx="8355">
                  <c:v>2234</c:v>
                </c:pt>
                <c:pt idx="8356">
                  <c:v>2166</c:v>
                </c:pt>
                <c:pt idx="8357">
                  <c:v>2152</c:v>
                </c:pt>
                <c:pt idx="8358">
                  <c:v>2110</c:v>
                </c:pt>
                <c:pt idx="8359">
                  <c:v>2055</c:v>
                </c:pt>
                <c:pt idx="8360">
                  <c:v>2498</c:v>
                </c:pt>
                <c:pt idx="8361">
                  <c:v>2311</c:v>
                </c:pt>
                <c:pt idx="8362">
                  <c:v>2000</c:v>
                </c:pt>
                <c:pt idx="8363">
                  <c:v>2000</c:v>
                </c:pt>
                <c:pt idx="8364">
                  <c:v>2000</c:v>
                </c:pt>
                <c:pt idx="8365">
                  <c:v>2000</c:v>
                </c:pt>
                <c:pt idx="8366">
                  <c:v>2000</c:v>
                </c:pt>
                <c:pt idx="8367">
                  <c:v>2000</c:v>
                </c:pt>
                <c:pt idx="8368">
                  <c:v>28030</c:v>
                </c:pt>
                <c:pt idx="8369">
                  <c:v>26530</c:v>
                </c:pt>
                <c:pt idx="8370">
                  <c:v>23930</c:v>
                </c:pt>
                <c:pt idx="8371">
                  <c:v>21630</c:v>
                </c:pt>
                <c:pt idx="8372">
                  <c:v>92395</c:v>
                </c:pt>
                <c:pt idx="8373">
                  <c:v>92345</c:v>
                </c:pt>
                <c:pt idx="8374">
                  <c:v>91650</c:v>
                </c:pt>
                <c:pt idx="8375">
                  <c:v>88395</c:v>
                </c:pt>
                <c:pt idx="8376">
                  <c:v>88345</c:v>
                </c:pt>
                <c:pt idx="8377">
                  <c:v>87650</c:v>
                </c:pt>
                <c:pt idx="8378">
                  <c:v>87015</c:v>
                </c:pt>
                <c:pt idx="8379">
                  <c:v>86965</c:v>
                </c:pt>
                <c:pt idx="8380">
                  <c:v>86270</c:v>
                </c:pt>
                <c:pt idx="8381">
                  <c:v>83450</c:v>
                </c:pt>
                <c:pt idx="8382">
                  <c:v>83400</c:v>
                </c:pt>
                <c:pt idx="8383">
                  <c:v>83015</c:v>
                </c:pt>
                <c:pt idx="8384">
                  <c:v>83000</c:v>
                </c:pt>
                <c:pt idx="8385">
                  <c:v>82965</c:v>
                </c:pt>
                <c:pt idx="8386">
                  <c:v>82270</c:v>
                </c:pt>
                <c:pt idx="8387">
                  <c:v>79450</c:v>
                </c:pt>
                <c:pt idx="8388">
                  <c:v>79400</c:v>
                </c:pt>
                <c:pt idx="8389">
                  <c:v>79000</c:v>
                </c:pt>
                <c:pt idx="8390">
                  <c:v>239400</c:v>
                </c:pt>
                <c:pt idx="8391">
                  <c:v>229000</c:v>
                </c:pt>
                <c:pt idx="8392">
                  <c:v>101700</c:v>
                </c:pt>
                <c:pt idx="8393">
                  <c:v>100600</c:v>
                </c:pt>
                <c:pt idx="8394">
                  <c:v>120000</c:v>
                </c:pt>
                <c:pt idx="8395">
                  <c:v>154600</c:v>
                </c:pt>
                <c:pt idx="8396">
                  <c:v>153000</c:v>
                </c:pt>
                <c:pt idx="8397">
                  <c:v>151500</c:v>
                </c:pt>
                <c:pt idx="8398">
                  <c:v>145500</c:v>
                </c:pt>
                <c:pt idx="8399">
                  <c:v>141500</c:v>
                </c:pt>
                <c:pt idx="8400">
                  <c:v>72900</c:v>
                </c:pt>
                <c:pt idx="8401">
                  <c:v>70100</c:v>
                </c:pt>
                <c:pt idx="8402">
                  <c:v>95195</c:v>
                </c:pt>
                <c:pt idx="8403">
                  <c:v>92350</c:v>
                </c:pt>
                <c:pt idx="8404">
                  <c:v>92275</c:v>
                </c:pt>
                <c:pt idx="8405">
                  <c:v>92195</c:v>
                </c:pt>
                <c:pt idx="8406">
                  <c:v>89350</c:v>
                </c:pt>
                <c:pt idx="8407">
                  <c:v>89275</c:v>
                </c:pt>
                <c:pt idx="8408">
                  <c:v>85895</c:v>
                </c:pt>
                <c:pt idx="8409">
                  <c:v>84545</c:v>
                </c:pt>
                <c:pt idx="8410">
                  <c:v>84470</c:v>
                </c:pt>
                <c:pt idx="8411">
                  <c:v>82895</c:v>
                </c:pt>
                <c:pt idx="8412">
                  <c:v>81545</c:v>
                </c:pt>
                <c:pt idx="8413">
                  <c:v>81470</c:v>
                </c:pt>
                <c:pt idx="8414">
                  <c:v>81395</c:v>
                </c:pt>
                <c:pt idx="8415">
                  <c:v>80045</c:v>
                </c:pt>
                <c:pt idx="8416">
                  <c:v>79970</c:v>
                </c:pt>
                <c:pt idx="8417">
                  <c:v>78395</c:v>
                </c:pt>
                <c:pt idx="8418">
                  <c:v>77045</c:v>
                </c:pt>
                <c:pt idx="8419">
                  <c:v>76970</c:v>
                </c:pt>
                <c:pt idx="8420">
                  <c:v>76395</c:v>
                </c:pt>
                <c:pt idx="8421">
                  <c:v>75970</c:v>
                </c:pt>
                <c:pt idx="8422">
                  <c:v>75970</c:v>
                </c:pt>
                <c:pt idx="8423">
                  <c:v>73395</c:v>
                </c:pt>
                <c:pt idx="8424">
                  <c:v>72970</c:v>
                </c:pt>
                <c:pt idx="8425">
                  <c:v>72970</c:v>
                </c:pt>
                <c:pt idx="8426">
                  <c:v>68665</c:v>
                </c:pt>
                <c:pt idx="8427">
                  <c:v>68025</c:v>
                </c:pt>
                <c:pt idx="8428">
                  <c:v>65965</c:v>
                </c:pt>
                <c:pt idx="8429">
                  <c:v>65325</c:v>
                </c:pt>
                <c:pt idx="8430">
                  <c:v>53135</c:v>
                </c:pt>
                <c:pt idx="8431">
                  <c:v>52835</c:v>
                </c:pt>
                <c:pt idx="8432">
                  <c:v>52815</c:v>
                </c:pt>
                <c:pt idx="8433">
                  <c:v>52515</c:v>
                </c:pt>
                <c:pt idx="8434">
                  <c:v>51885</c:v>
                </c:pt>
                <c:pt idx="8435">
                  <c:v>51585</c:v>
                </c:pt>
                <c:pt idx="8436">
                  <c:v>50580</c:v>
                </c:pt>
                <c:pt idx="8437">
                  <c:v>50350</c:v>
                </c:pt>
                <c:pt idx="8438">
                  <c:v>50280</c:v>
                </c:pt>
                <c:pt idx="8439">
                  <c:v>49420</c:v>
                </c:pt>
                <c:pt idx="8440">
                  <c:v>62900</c:v>
                </c:pt>
                <c:pt idx="8441">
                  <c:v>56800</c:v>
                </c:pt>
                <c:pt idx="8442">
                  <c:v>55150</c:v>
                </c:pt>
                <c:pt idx="8443">
                  <c:v>54900</c:v>
                </c:pt>
                <c:pt idx="8444">
                  <c:v>67730</c:v>
                </c:pt>
                <c:pt idx="8445">
                  <c:v>67440</c:v>
                </c:pt>
                <c:pt idx="8446">
                  <c:v>66785</c:v>
                </c:pt>
                <c:pt idx="8447">
                  <c:v>63015</c:v>
                </c:pt>
                <c:pt idx="8448">
                  <c:v>62700</c:v>
                </c:pt>
                <c:pt idx="8449">
                  <c:v>61925</c:v>
                </c:pt>
                <c:pt idx="8450">
                  <c:v>58045</c:v>
                </c:pt>
                <c:pt idx="8451">
                  <c:v>57730</c:v>
                </c:pt>
                <c:pt idx="8452">
                  <c:v>57205</c:v>
                </c:pt>
                <c:pt idx="8453">
                  <c:v>54925</c:v>
                </c:pt>
                <c:pt idx="8454">
                  <c:v>54625</c:v>
                </c:pt>
                <c:pt idx="8455">
                  <c:v>54230</c:v>
                </c:pt>
                <c:pt idx="8456">
                  <c:v>54015</c:v>
                </c:pt>
                <c:pt idx="8457">
                  <c:v>53440</c:v>
                </c:pt>
                <c:pt idx="8458">
                  <c:v>52915</c:v>
                </c:pt>
                <c:pt idx="8459">
                  <c:v>52700</c:v>
                </c:pt>
                <c:pt idx="8460">
                  <c:v>52000</c:v>
                </c:pt>
                <c:pt idx="8461">
                  <c:v>58100</c:v>
                </c:pt>
                <c:pt idx="8462">
                  <c:v>33880</c:v>
                </c:pt>
                <c:pt idx="8463">
                  <c:v>33615</c:v>
                </c:pt>
                <c:pt idx="8464">
                  <c:v>32855</c:v>
                </c:pt>
                <c:pt idx="8465">
                  <c:v>37995</c:v>
                </c:pt>
                <c:pt idx="8466">
                  <c:v>30995</c:v>
                </c:pt>
                <c:pt idx="8467">
                  <c:v>52100</c:v>
                </c:pt>
                <c:pt idx="8468">
                  <c:v>50100</c:v>
                </c:pt>
                <c:pt idx="8469">
                  <c:v>49470</c:v>
                </c:pt>
                <c:pt idx="8470">
                  <c:v>45170</c:v>
                </c:pt>
                <c:pt idx="8471">
                  <c:v>25279</c:v>
                </c:pt>
                <c:pt idx="8472">
                  <c:v>22001</c:v>
                </c:pt>
                <c:pt idx="8473">
                  <c:v>5193</c:v>
                </c:pt>
                <c:pt idx="8474">
                  <c:v>4584</c:v>
                </c:pt>
                <c:pt idx="8475">
                  <c:v>48010</c:v>
                </c:pt>
                <c:pt idx="8476">
                  <c:v>59475</c:v>
                </c:pt>
                <c:pt idx="8477">
                  <c:v>54230</c:v>
                </c:pt>
                <c:pt idx="8478">
                  <c:v>42515</c:v>
                </c:pt>
                <c:pt idx="8479">
                  <c:v>40205</c:v>
                </c:pt>
                <c:pt idx="8480">
                  <c:v>49890</c:v>
                </c:pt>
                <c:pt idx="8481">
                  <c:v>49625</c:v>
                </c:pt>
                <c:pt idx="8482">
                  <c:v>49515</c:v>
                </c:pt>
                <c:pt idx="8483">
                  <c:v>47890</c:v>
                </c:pt>
                <c:pt idx="8484">
                  <c:v>47625</c:v>
                </c:pt>
                <c:pt idx="8485">
                  <c:v>47515</c:v>
                </c:pt>
                <c:pt idx="8486">
                  <c:v>45765</c:v>
                </c:pt>
                <c:pt idx="8487">
                  <c:v>45660</c:v>
                </c:pt>
                <c:pt idx="8488">
                  <c:v>44145</c:v>
                </c:pt>
                <c:pt idx="8489">
                  <c:v>44045</c:v>
                </c:pt>
                <c:pt idx="8490">
                  <c:v>43765</c:v>
                </c:pt>
                <c:pt idx="8491">
                  <c:v>43660</c:v>
                </c:pt>
                <c:pt idx="8492">
                  <c:v>42145</c:v>
                </c:pt>
                <c:pt idx="8493">
                  <c:v>42045</c:v>
                </c:pt>
                <c:pt idx="8494">
                  <c:v>39065</c:v>
                </c:pt>
                <c:pt idx="8495">
                  <c:v>39065</c:v>
                </c:pt>
                <c:pt idx="8496">
                  <c:v>4784</c:v>
                </c:pt>
                <c:pt idx="8497">
                  <c:v>45850</c:v>
                </c:pt>
                <c:pt idx="8498">
                  <c:v>44295</c:v>
                </c:pt>
                <c:pt idx="8499">
                  <c:v>43850</c:v>
                </c:pt>
                <c:pt idx="8500">
                  <c:v>43020</c:v>
                </c:pt>
                <c:pt idx="8501">
                  <c:v>42295</c:v>
                </c:pt>
                <c:pt idx="8502">
                  <c:v>41020</c:v>
                </c:pt>
                <c:pt idx="8503">
                  <c:v>38755</c:v>
                </c:pt>
                <c:pt idx="8504">
                  <c:v>38650</c:v>
                </c:pt>
                <c:pt idx="8505">
                  <c:v>38505</c:v>
                </c:pt>
                <c:pt idx="8506">
                  <c:v>36755</c:v>
                </c:pt>
                <c:pt idx="8507">
                  <c:v>36650</c:v>
                </c:pt>
                <c:pt idx="8508">
                  <c:v>36505</c:v>
                </c:pt>
                <c:pt idx="8509">
                  <c:v>36175</c:v>
                </c:pt>
                <c:pt idx="8510">
                  <c:v>36100</c:v>
                </c:pt>
                <c:pt idx="8511">
                  <c:v>36005</c:v>
                </c:pt>
                <c:pt idx="8512">
                  <c:v>34175</c:v>
                </c:pt>
                <c:pt idx="8513">
                  <c:v>34100</c:v>
                </c:pt>
                <c:pt idx="8514">
                  <c:v>34005</c:v>
                </c:pt>
                <c:pt idx="8515">
                  <c:v>33300</c:v>
                </c:pt>
                <c:pt idx="8516">
                  <c:v>33205</c:v>
                </c:pt>
                <c:pt idx="8517">
                  <c:v>31300</c:v>
                </c:pt>
                <c:pt idx="8518">
                  <c:v>31205</c:v>
                </c:pt>
                <c:pt idx="8519">
                  <c:v>30975</c:v>
                </c:pt>
                <c:pt idx="8520">
                  <c:v>28700</c:v>
                </c:pt>
                <c:pt idx="8521">
                  <c:v>28700</c:v>
                </c:pt>
                <c:pt idx="8522">
                  <c:v>51600</c:v>
                </c:pt>
                <c:pt idx="8523">
                  <c:v>46430</c:v>
                </c:pt>
                <c:pt idx="8524">
                  <c:v>46045</c:v>
                </c:pt>
                <c:pt idx="8525">
                  <c:v>38050</c:v>
                </c:pt>
                <c:pt idx="8526">
                  <c:v>35585</c:v>
                </c:pt>
                <c:pt idx="8527">
                  <c:v>35270</c:v>
                </c:pt>
                <c:pt idx="8528">
                  <c:v>34175</c:v>
                </c:pt>
                <c:pt idx="8529">
                  <c:v>33180</c:v>
                </c:pt>
                <c:pt idx="8530">
                  <c:v>30120</c:v>
                </c:pt>
                <c:pt idx="8531">
                  <c:v>32600</c:v>
                </c:pt>
                <c:pt idx="8532">
                  <c:v>31620</c:v>
                </c:pt>
                <c:pt idx="8533">
                  <c:v>28880</c:v>
                </c:pt>
                <c:pt idx="8534">
                  <c:v>33775</c:v>
                </c:pt>
                <c:pt idx="8535">
                  <c:v>27600</c:v>
                </c:pt>
                <c:pt idx="8536">
                  <c:v>29149</c:v>
                </c:pt>
                <c:pt idx="8537">
                  <c:v>28249</c:v>
                </c:pt>
                <c:pt idx="8538">
                  <c:v>26749</c:v>
                </c:pt>
                <c:pt idx="8539">
                  <c:v>26699</c:v>
                </c:pt>
                <c:pt idx="8540">
                  <c:v>25199</c:v>
                </c:pt>
                <c:pt idx="8541">
                  <c:v>29860</c:v>
                </c:pt>
                <c:pt idx="8542">
                  <c:v>29855</c:v>
                </c:pt>
                <c:pt idx="8543">
                  <c:v>29100</c:v>
                </c:pt>
                <c:pt idx="8544">
                  <c:v>23710</c:v>
                </c:pt>
                <c:pt idx="8545">
                  <c:v>2749</c:v>
                </c:pt>
                <c:pt idx="8546">
                  <c:v>2512</c:v>
                </c:pt>
                <c:pt idx="8547">
                  <c:v>2472</c:v>
                </c:pt>
                <c:pt idx="8548">
                  <c:v>2283</c:v>
                </c:pt>
                <c:pt idx="8549">
                  <c:v>27599</c:v>
                </c:pt>
                <c:pt idx="8550">
                  <c:v>2000</c:v>
                </c:pt>
                <c:pt idx="8551">
                  <c:v>2000</c:v>
                </c:pt>
                <c:pt idx="8552">
                  <c:v>2000</c:v>
                </c:pt>
                <c:pt idx="8553">
                  <c:v>42200</c:v>
                </c:pt>
                <c:pt idx="8554">
                  <c:v>2179</c:v>
                </c:pt>
                <c:pt idx="8555">
                  <c:v>24635</c:v>
                </c:pt>
                <c:pt idx="8556">
                  <c:v>2000</c:v>
                </c:pt>
                <c:pt idx="8557">
                  <c:v>2000</c:v>
                </c:pt>
                <c:pt idx="8558">
                  <c:v>2000</c:v>
                </c:pt>
                <c:pt idx="8559">
                  <c:v>2000</c:v>
                </c:pt>
                <c:pt idx="8560">
                  <c:v>2000</c:v>
                </c:pt>
                <c:pt idx="8561">
                  <c:v>2000</c:v>
                </c:pt>
                <c:pt idx="8562">
                  <c:v>2000</c:v>
                </c:pt>
                <c:pt idx="8563">
                  <c:v>2000</c:v>
                </c:pt>
                <c:pt idx="8564">
                  <c:v>2000</c:v>
                </c:pt>
                <c:pt idx="8565">
                  <c:v>2000</c:v>
                </c:pt>
                <c:pt idx="8566">
                  <c:v>2000</c:v>
                </c:pt>
                <c:pt idx="8567">
                  <c:v>2000</c:v>
                </c:pt>
                <c:pt idx="8568">
                  <c:v>2000</c:v>
                </c:pt>
                <c:pt idx="8569">
                  <c:v>2000</c:v>
                </c:pt>
                <c:pt idx="8570">
                  <c:v>2000</c:v>
                </c:pt>
                <c:pt idx="8571">
                  <c:v>2000</c:v>
                </c:pt>
                <c:pt idx="8572">
                  <c:v>2000</c:v>
                </c:pt>
                <c:pt idx="8573">
                  <c:v>189900</c:v>
                </c:pt>
                <c:pt idx="8574">
                  <c:v>176400</c:v>
                </c:pt>
                <c:pt idx="8575">
                  <c:v>206000</c:v>
                </c:pt>
                <c:pt idx="8576">
                  <c:v>203995</c:v>
                </c:pt>
                <c:pt idx="8577">
                  <c:v>162900</c:v>
                </c:pt>
                <c:pt idx="8578">
                  <c:v>137900</c:v>
                </c:pt>
                <c:pt idx="8579">
                  <c:v>44695</c:v>
                </c:pt>
                <c:pt idx="8580">
                  <c:v>44595</c:v>
                </c:pt>
                <c:pt idx="8581">
                  <c:v>42495</c:v>
                </c:pt>
                <c:pt idx="8582">
                  <c:v>42095</c:v>
                </c:pt>
                <c:pt idx="8583">
                  <c:v>41995</c:v>
                </c:pt>
                <c:pt idx="8584">
                  <c:v>51300</c:v>
                </c:pt>
                <c:pt idx="8585">
                  <c:v>49300</c:v>
                </c:pt>
                <c:pt idx="8586">
                  <c:v>35825</c:v>
                </c:pt>
                <c:pt idx="8587">
                  <c:v>30250</c:v>
                </c:pt>
                <c:pt idx="8588">
                  <c:v>27550</c:v>
                </c:pt>
                <c:pt idx="8589">
                  <c:v>36195</c:v>
                </c:pt>
                <c:pt idx="8590">
                  <c:v>30310</c:v>
                </c:pt>
                <c:pt idx="8591">
                  <c:v>27225</c:v>
                </c:pt>
                <c:pt idx="8592">
                  <c:v>65945</c:v>
                </c:pt>
                <c:pt idx="8593">
                  <c:v>65945</c:v>
                </c:pt>
                <c:pt idx="8594">
                  <c:v>62295</c:v>
                </c:pt>
                <c:pt idx="8595">
                  <c:v>58295</c:v>
                </c:pt>
                <c:pt idx="8596">
                  <c:v>226900</c:v>
                </c:pt>
                <c:pt idx="8597">
                  <c:v>199900</c:v>
                </c:pt>
                <c:pt idx="8598">
                  <c:v>199600</c:v>
                </c:pt>
                <c:pt idx="8599">
                  <c:v>182500</c:v>
                </c:pt>
                <c:pt idx="8600">
                  <c:v>179645</c:v>
                </c:pt>
                <c:pt idx="8601">
                  <c:v>175100</c:v>
                </c:pt>
                <c:pt idx="8602">
                  <c:v>173800</c:v>
                </c:pt>
                <c:pt idx="8603">
                  <c:v>162900</c:v>
                </c:pt>
                <c:pt idx="8604">
                  <c:v>160300</c:v>
                </c:pt>
                <c:pt idx="8605">
                  <c:v>170750</c:v>
                </c:pt>
                <c:pt idx="8606">
                  <c:v>140500</c:v>
                </c:pt>
                <c:pt idx="8607">
                  <c:v>25645</c:v>
                </c:pt>
                <c:pt idx="8608">
                  <c:v>25185</c:v>
                </c:pt>
                <c:pt idx="8609">
                  <c:v>25700</c:v>
                </c:pt>
                <c:pt idx="8610">
                  <c:v>65200</c:v>
                </c:pt>
                <c:pt idx="8611">
                  <c:v>65200</c:v>
                </c:pt>
                <c:pt idx="8612">
                  <c:v>32460</c:v>
                </c:pt>
                <c:pt idx="8613">
                  <c:v>32390</c:v>
                </c:pt>
                <c:pt idx="8614">
                  <c:v>27995</c:v>
                </c:pt>
                <c:pt idx="8615">
                  <c:v>26245</c:v>
                </c:pt>
                <c:pt idx="8616">
                  <c:v>44360</c:v>
                </c:pt>
                <c:pt idx="8617">
                  <c:v>43620</c:v>
                </c:pt>
                <c:pt idx="8618">
                  <c:v>41850</c:v>
                </c:pt>
                <c:pt idx="8619">
                  <c:v>41310</c:v>
                </c:pt>
                <c:pt idx="8620">
                  <c:v>39595</c:v>
                </c:pt>
                <c:pt idx="8621">
                  <c:v>38855</c:v>
                </c:pt>
                <c:pt idx="8622">
                  <c:v>38565</c:v>
                </c:pt>
                <c:pt idx="8623">
                  <c:v>37825</c:v>
                </c:pt>
                <c:pt idx="8624">
                  <c:v>36915</c:v>
                </c:pt>
                <c:pt idx="8625">
                  <c:v>36115</c:v>
                </c:pt>
                <c:pt idx="8626">
                  <c:v>35885</c:v>
                </c:pt>
                <c:pt idx="8627">
                  <c:v>35085</c:v>
                </c:pt>
                <c:pt idx="8628">
                  <c:v>33540</c:v>
                </c:pt>
                <c:pt idx="8629">
                  <c:v>33340</c:v>
                </c:pt>
                <c:pt idx="8630">
                  <c:v>28155</c:v>
                </c:pt>
                <c:pt idx="8631">
                  <c:v>27955</c:v>
                </c:pt>
                <c:pt idx="8632">
                  <c:v>25560</c:v>
                </c:pt>
                <c:pt idx="8633">
                  <c:v>25060</c:v>
                </c:pt>
                <c:pt idx="8634">
                  <c:v>23960</c:v>
                </c:pt>
                <c:pt idx="8635">
                  <c:v>35125</c:v>
                </c:pt>
                <c:pt idx="8636">
                  <c:v>33955</c:v>
                </c:pt>
                <c:pt idx="8637">
                  <c:v>33955</c:v>
                </c:pt>
                <c:pt idx="8638">
                  <c:v>16999</c:v>
                </c:pt>
                <c:pt idx="8639">
                  <c:v>19215</c:v>
                </c:pt>
                <c:pt idx="8640">
                  <c:v>18885</c:v>
                </c:pt>
                <c:pt idx="8641">
                  <c:v>18090</c:v>
                </c:pt>
                <c:pt idx="8642">
                  <c:v>16975</c:v>
                </c:pt>
                <c:pt idx="8643">
                  <c:v>15670</c:v>
                </c:pt>
                <c:pt idx="8644">
                  <c:v>2000</c:v>
                </c:pt>
                <c:pt idx="8645">
                  <c:v>2000</c:v>
                </c:pt>
                <c:pt idx="8646">
                  <c:v>2000</c:v>
                </c:pt>
                <c:pt idx="8647">
                  <c:v>2000</c:v>
                </c:pt>
                <c:pt idx="8648">
                  <c:v>2000</c:v>
                </c:pt>
                <c:pt idx="8649">
                  <c:v>52150</c:v>
                </c:pt>
                <c:pt idx="8650">
                  <c:v>52150</c:v>
                </c:pt>
                <c:pt idx="8651">
                  <c:v>50250</c:v>
                </c:pt>
                <c:pt idx="8652">
                  <c:v>52000</c:v>
                </c:pt>
                <c:pt idx="8653">
                  <c:v>45150</c:v>
                </c:pt>
                <c:pt idx="8654">
                  <c:v>44300</c:v>
                </c:pt>
                <c:pt idx="8655">
                  <c:v>44050</c:v>
                </c:pt>
                <c:pt idx="8656">
                  <c:v>43600</c:v>
                </c:pt>
                <c:pt idx="8657">
                  <c:v>52690</c:v>
                </c:pt>
                <c:pt idx="8658">
                  <c:v>5739</c:v>
                </c:pt>
                <c:pt idx="8659">
                  <c:v>4661</c:v>
                </c:pt>
                <c:pt idx="8660">
                  <c:v>4472</c:v>
                </c:pt>
                <c:pt idx="8661">
                  <c:v>29995</c:v>
                </c:pt>
                <c:pt idx="8662">
                  <c:v>28295</c:v>
                </c:pt>
                <c:pt idx="8663">
                  <c:v>32340</c:v>
                </c:pt>
                <c:pt idx="8664">
                  <c:v>31840</c:v>
                </c:pt>
                <c:pt idx="8665">
                  <c:v>31510</c:v>
                </c:pt>
                <c:pt idx="8666">
                  <c:v>30550</c:v>
                </c:pt>
                <c:pt idx="8667">
                  <c:v>29700</c:v>
                </c:pt>
                <c:pt idx="8668">
                  <c:v>28910</c:v>
                </c:pt>
                <c:pt idx="8669">
                  <c:v>28890</c:v>
                </c:pt>
                <c:pt idx="8670">
                  <c:v>28560</c:v>
                </c:pt>
                <c:pt idx="8671">
                  <c:v>27240</c:v>
                </c:pt>
                <c:pt idx="8672">
                  <c:v>25400</c:v>
                </c:pt>
                <c:pt idx="8673">
                  <c:v>36195</c:v>
                </c:pt>
                <c:pt idx="8674">
                  <c:v>36095</c:v>
                </c:pt>
                <c:pt idx="8675">
                  <c:v>30245</c:v>
                </c:pt>
                <c:pt idx="8676">
                  <c:v>30245</c:v>
                </c:pt>
                <c:pt idx="8677">
                  <c:v>28995</c:v>
                </c:pt>
                <c:pt idx="8678">
                  <c:v>27995</c:v>
                </c:pt>
                <c:pt idx="8679">
                  <c:v>27245</c:v>
                </c:pt>
                <c:pt idx="8680">
                  <c:v>26750</c:v>
                </c:pt>
                <c:pt idx="8681">
                  <c:v>26245</c:v>
                </c:pt>
                <c:pt idx="8682">
                  <c:v>25750</c:v>
                </c:pt>
                <c:pt idx="8683">
                  <c:v>35895</c:v>
                </c:pt>
                <c:pt idx="8684">
                  <c:v>34095</c:v>
                </c:pt>
                <c:pt idx="8685">
                  <c:v>32595</c:v>
                </c:pt>
                <c:pt idx="8686">
                  <c:v>32595</c:v>
                </c:pt>
                <c:pt idx="8687">
                  <c:v>30595</c:v>
                </c:pt>
                <c:pt idx="8688">
                  <c:v>44625</c:v>
                </c:pt>
                <c:pt idx="8689">
                  <c:v>31749</c:v>
                </c:pt>
                <c:pt idx="8690">
                  <c:v>29549</c:v>
                </c:pt>
                <c:pt idx="8691">
                  <c:v>28649</c:v>
                </c:pt>
                <c:pt idx="8692">
                  <c:v>28349</c:v>
                </c:pt>
                <c:pt idx="8693">
                  <c:v>27549</c:v>
                </c:pt>
                <c:pt idx="8694">
                  <c:v>26999</c:v>
                </c:pt>
                <c:pt idx="8695">
                  <c:v>26199</c:v>
                </c:pt>
                <c:pt idx="8696">
                  <c:v>25949</c:v>
                </c:pt>
                <c:pt idx="8697">
                  <c:v>24599</c:v>
                </c:pt>
                <c:pt idx="8698">
                  <c:v>37695</c:v>
                </c:pt>
                <c:pt idx="8699">
                  <c:v>35895</c:v>
                </c:pt>
                <c:pt idx="8700">
                  <c:v>35695</c:v>
                </c:pt>
                <c:pt idx="8701">
                  <c:v>34295</c:v>
                </c:pt>
                <c:pt idx="8702">
                  <c:v>34195</c:v>
                </c:pt>
                <c:pt idx="8703">
                  <c:v>33895</c:v>
                </c:pt>
                <c:pt idx="8704">
                  <c:v>32395</c:v>
                </c:pt>
                <c:pt idx="8705">
                  <c:v>32295</c:v>
                </c:pt>
                <c:pt idx="8706">
                  <c:v>30695</c:v>
                </c:pt>
                <c:pt idx="8707">
                  <c:v>37295</c:v>
                </c:pt>
                <c:pt idx="8708">
                  <c:v>35495</c:v>
                </c:pt>
                <c:pt idx="8709">
                  <c:v>34495</c:v>
                </c:pt>
                <c:pt idx="8710">
                  <c:v>33495</c:v>
                </c:pt>
                <c:pt idx="8711">
                  <c:v>32495</c:v>
                </c:pt>
                <c:pt idx="8712">
                  <c:v>31995</c:v>
                </c:pt>
                <c:pt idx="8713">
                  <c:v>29995</c:v>
                </c:pt>
                <c:pt idx="8714">
                  <c:v>31790</c:v>
                </c:pt>
                <c:pt idx="8715">
                  <c:v>30320</c:v>
                </c:pt>
                <c:pt idx="8716">
                  <c:v>29125</c:v>
                </c:pt>
                <c:pt idx="8717">
                  <c:v>28610</c:v>
                </c:pt>
                <c:pt idx="8718">
                  <c:v>28460</c:v>
                </c:pt>
                <c:pt idx="8719">
                  <c:v>37615</c:v>
                </c:pt>
                <c:pt idx="8720">
                  <c:v>36705</c:v>
                </c:pt>
                <c:pt idx="8721">
                  <c:v>28735</c:v>
                </c:pt>
                <c:pt idx="8722">
                  <c:v>28235</c:v>
                </c:pt>
                <c:pt idx="8723">
                  <c:v>27235</c:v>
                </c:pt>
                <c:pt idx="8724">
                  <c:v>36925</c:v>
                </c:pt>
                <c:pt idx="8725">
                  <c:v>35705</c:v>
                </c:pt>
                <c:pt idx="8726">
                  <c:v>35705</c:v>
                </c:pt>
                <c:pt idx="8727">
                  <c:v>27495</c:v>
                </c:pt>
                <c:pt idx="8728">
                  <c:v>27245</c:v>
                </c:pt>
                <c:pt idx="8729">
                  <c:v>26295</c:v>
                </c:pt>
                <c:pt idx="8730">
                  <c:v>25595</c:v>
                </c:pt>
                <c:pt idx="8731">
                  <c:v>25345</c:v>
                </c:pt>
                <c:pt idx="8732">
                  <c:v>24995</c:v>
                </c:pt>
                <c:pt idx="8733">
                  <c:v>23495</c:v>
                </c:pt>
                <c:pt idx="8734">
                  <c:v>22640</c:v>
                </c:pt>
                <c:pt idx="8735">
                  <c:v>22425</c:v>
                </c:pt>
                <c:pt idx="8736">
                  <c:v>34040</c:v>
                </c:pt>
                <c:pt idx="8737">
                  <c:v>31630</c:v>
                </c:pt>
                <c:pt idx="8738">
                  <c:v>28900</c:v>
                </c:pt>
                <c:pt idx="8739">
                  <c:v>27460</c:v>
                </c:pt>
                <c:pt idx="8740">
                  <c:v>26375</c:v>
                </c:pt>
                <c:pt idx="8741">
                  <c:v>22340</c:v>
                </c:pt>
                <c:pt idx="8742">
                  <c:v>20585</c:v>
                </c:pt>
                <c:pt idx="8743">
                  <c:v>3094</c:v>
                </c:pt>
                <c:pt idx="8744">
                  <c:v>2996</c:v>
                </c:pt>
                <c:pt idx="8745">
                  <c:v>2898</c:v>
                </c:pt>
                <c:pt idx="8746">
                  <c:v>2885</c:v>
                </c:pt>
                <c:pt idx="8747">
                  <c:v>2817</c:v>
                </c:pt>
                <c:pt idx="8748">
                  <c:v>2740</c:v>
                </c:pt>
                <c:pt idx="8749">
                  <c:v>2668</c:v>
                </c:pt>
                <c:pt idx="8750">
                  <c:v>2653</c:v>
                </c:pt>
                <c:pt idx="8751">
                  <c:v>2639</c:v>
                </c:pt>
                <c:pt idx="8752">
                  <c:v>2580</c:v>
                </c:pt>
                <c:pt idx="8753">
                  <c:v>2430</c:v>
                </c:pt>
                <c:pt idx="8754">
                  <c:v>27780</c:v>
                </c:pt>
                <c:pt idx="8755">
                  <c:v>26099</c:v>
                </c:pt>
                <c:pt idx="8756">
                  <c:v>25799</c:v>
                </c:pt>
                <c:pt idx="8757">
                  <c:v>25499</c:v>
                </c:pt>
                <c:pt idx="8758">
                  <c:v>24099</c:v>
                </c:pt>
                <c:pt idx="8759">
                  <c:v>23799</c:v>
                </c:pt>
                <c:pt idx="8760">
                  <c:v>23699</c:v>
                </c:pt>
                <c:pt idx="8761">
                  <c:v>23399</c:v>
                </c:pt>
                <c:pt idx="8762">
                  <c:v>22899</c:v>
                </c:pt>
                <c:pt idx="8763">
                  <c:v>22599</c:v>
                </c:pt>
                <c:pt idx="8764">
                  <c:v>21999</c:v>
                </c:pt>
                <c:pt idx="8765">
                  <c:v>21899</c:v>
                </c:pt>
                <c:pt idx="8766">
                  <c:v>21399</c:v>
                </c:pt>
                <c:pt idx="8767">
                  <c:v>21099</c:v>
                </c:pt>
                <c:pt idx="8768">
                  <c:v>2000</c:v>
                </c:pt>
                <c:pt idx="8769">
                  <c:v>2000</c:v>
                </c:pt>
                <c:pt idx="8770">
                  <c:v>2000</c:v>
                </c:pt>
                <c:pt idx="8771">
                  <c:v>2000</c:v>
                </c:pt>
                <c:pt idx="8772">
                  <c:v>25637</c:v>
                </c:pt>
                <c:pt idx="8773">
                  <c:v>25637</c:v>
                </c:pt>
                <c:pt idx="8774">
                  <c:v>22907</c:v>
                </c:pt>
                <c:pt idx="8775">
                  <c:v>22777</c:v>
                </c:pt>
                <c:pt idx="8776">
                  <c:v>2000</c:v>
                </c:pt>
                <c:pt idx="8777">
                  <c:v>2000</c:v>
                </c:pt>
                <c:pt idx="8778">
                  <c:v>3119</c:v>
                </c:pt>
                <c:pt idx="8779">
                  <c:v>2946</c:v>
                </c:pt>
                <c:pt idx="8780">
                  <c:v>2853</c:v>
                </c:pt>
                <c:pt idx="8781">
                  <c:v>21430</c:v>
                </c:pt>
                <c:pt idx="8782">
                  <c:v>19675</c:v>
                </c:pt>
                <c:pt idx="8783">
                  <c:v>19040</c:v>
                </c:pt>
                <c:pt idx="8784">
                  <c:v>3289</c:v>
                </c:pt>
                <c:pt idx="8785">
                  <c:v>3107</c:v>
                </c:pt>
                <c:pt idx="8786">
                  <c:v>3032</c:v>
                </c:pt>
                <c:pt idx="8787">
                  <c:v>2689</c:v>
                </c:pt>
                <c:pt idx="8788">
                  <c:v>2413</c:v>
                </c:pt>
                <c:pt idx="8789">
                  <c:v>32755</c:v>
                </c:pt>
                <c:pt idx="8790">
                  <c:v>29030</c:v>
                </c:pt>
                <c:pt idx="8791">
                  <c:v>104300</c:v>
                </c:pt>
                <c:pt idx="8792">
                  <c:v>103200</c:v>
                </c:pt>
                <c:pt idx="8793">
                  <c:v>61795</c:v>
                </c:pt>
                <c:pt idx="8794">
                  <c:v>61295</c:v>
                </c:pt>
                <c:pt idx="8795">
                  <c:v>76100</c:v>
                </c:pt>
                <c:pt idx="8796">
                  <c:v>75300</c:v>
                </c:pt>
                <c:pt idx="8797">
                  <c:v>72300</c:v>
                </c:pt>
                <c:pt idx="8798">
                  <c:v>71500</c:v>
                </c:pt>
                <c:pt idx="8799">
                  <c:v>94950</c:v>
                </c:pt>
                <c:pt idx="8800">
                  <c:v>91950</c:v>
                </c:pt>
                <c:pt idx="8801">
                  <c:v>91875</c:v>
                </c:pt>
                <c:pt idx="8802">
                  <c:v>87145</c:v>
                </c:pt>
                <c:pt idx="8803">
                  <c:v>84145</c:v>
                </c:pt>
                <c:pt idx="8804">
                  <c:v>84070</c:v>
                </c:pt>
                <c:pt idx="8805">
                  <c:v>83195</c:v>
                </c:pt>
                <c:pt idx="8806">
                  <c:v>82645</c:v>
                </c:pt>
                <c:pt idx="8807">
                  <c:v>80195</c:v>
                </c:pt>
                <c:pt idx="8808">
                  <c:v>79645</c:v>
                </c:pt>
                <c:pt idx="8809">
                  <c:v>79570</c:v>
                </c:pt>
                <c:pt idx="8810">
                  <c:v>78695</c:v>
                </c:pt>
                <c:pt idx="8811">
                  <c:v>78570</c:v>
                </c:pt>
                <c:pt idx="8812">
                  <c:v>75695</c:v>
                </c:pt>
                <c:pt idx="8813">
                  <c:v>75570</c:v>
                </c:pt>
                <c:pt idx="8814">
                  <c:v>75570</c:v>
                </c:pt>
                <c:pt idx="8815">
                  <c:v>74695</c:v>
                </c:pt>
                <c:pt idx="8816">
                  <c:v>71695</c:v>
                </c:pt>
                <c:pt idx="8817">
                  <c:v>68325</c:v>
                </c:pt>
                <c:pt idx="8818">
                  <c:v>67220</c:v>
                </c:pt>
                <c:pt idx="8819">
                  <c:v>64520</c:v>
                </c:pt>
                <c:pt idx="8820">
                  <c:v>55400</c:v>
                </c:pt>
                <c:pt idx="8821">
                  <c:v>52310</c:v>
                </c:pt>
                <c:pt idx="8822">
                  <c:v>49460</c:v>
                </c:pt>
                <c:pt idx="8823">
                  <c:v>46380</c:v>
                </c:pt>
                <c:pt idx="8824">
                  <c:v>40700</c:v>
                </c:pt>
                <c:pt idx="8825">
                  <c:v>37810</c:v>
                </c:pt>
                <c:pt idx="8826">
                  <c:v>37670</c:v>
                </c:pt>
                <c:pt idx="8827">
                  <c:v>34780</c:v>
                </c:pt>
                <c:pt idx="8828">
                  <c:v>56555</c:v>
                </c:pt>
                <c:pt idx="8829">
                  <c:v>56260</c:v>
                </c:pt>
                <c:pt idx="8830">
                  <c:v>56235</c:v>
                </c:pt>
                <c:pt idx="8831">
                  <c:v>55940</c:v>
                </c:pt>
                <c:pt idx="8832">
                  <c:v>55305</c:v>
                </c:pt>
                <c:pt idx="8833">
                  <c:v>55010</c:v>
                </c:pt>
                <c:pt idx="8834">
                  <c:v>54004</c:v>
                </c:pt>
                <c:pt idx="8835">
                  <c:v>53775</c:v>
                </c:pt>
                <c:pt idx="8836">
                  <c:v>53704</c:v>
                </c:pt>
                <c:pt idx="8837">
                  <c:v>53475</c:v>
                </c:pt>
                <c:pt idx="8838">
                  <c:v>52845</c:v>
                </c:pt>
                <c:pt idx="8839">
                  <c:v>52545</c:v>
                </c:pt>
                <c:pt idx="8840">
                  <c:v>50050</c:v>
                </c:pt>
                <c:pt idx="8841">
                  <c:v>49120</c:v>
                </c:pt>
                <c:pt idx="8842">
                  <c:v>46895</c:v>
                </c:pt>
                <c:pt idx="8843">
                  <c:v>46895</c:v>
                </c:pt>
                <c:pt idx="8844">
                  <c:v>46140</c:v>
                </c:pt>
                <c:pt idx="8845">
                  <c:v>44540</c:v>
                </c:pt>
                <c:pt idx="8846">
                  <c:v>44540</c:v>
                </c:pt>
                <c:pt idx="8847">
                  <c:v>43785</c:v>
                </c:pt>
                <c:pt idx="8848">
                  <c:v>42425</c:v>
                </c:pt>
                <c:pt idx="8849">
                  <c:v>42425</c:v>
                </c:pt>
                <c:pt idx="8850">
                  <c:v>41840</c:v>
                </c:pt>
                <c:pt idx="8851">
                  <c:v>40070</c:v>
                </c:pt>
                <c:pt idx="8852">
                  <c:v>40070</c:v>
                </c:pt>
                <c:pt idx="8853">
                  <c:v>39485</c:v>
                </c:pt>
                <c:pt idx="8854">
                  <c:v>38325</c:v>
                </c:pt>
                <c:pt idx="8855">
                  <c:v>38325</c:v>
                </c:pt>
                <c:pt idx="8856">
                  <c:v>37815</c:v>
                </c:pt>
                <c:pt idx="8857">
                  <c:v>35870</c:v>
                </c:pt>
                <c:pt idx="8858">
                  <c:v>35870</c:v>
                </c:pt>
                <c:pt idx="8859">
                  <c:v>35360</c:v>
                </c:pt>
                <c:pt idx="8860">
                  <c:v>64800</c:v>
                </c:pt>
                <c:pt idx="8861">
                  <c:v>63200</c:v>
                </c:pt>
                <c:pt idx="8862">
                  <c:v>71260</c:v>
                </c:pt>
                <c:pt idx="8863">
                  <c:v>63195</c:v>
                </c:pt>
                <c:pt idx="8864">
                  <c:v>63307</c:v>
                </c:pt>
                <c:pt idx="8865">
                  <c:v>62985</c:v>
                </c:pt>
                <c:pt idx="8866">
                  <c:v>62025</c:v>
                </c:pt>
                <c:pt idx="8867">
                  <c:v>59940</c:v>
                </c:pt>
                <c:pt idx="8868">
                  <c:v>57795</c:v>
                </c:pt>
                <c:pt idx="8869">
                  <c:v>55370</c:v>
                </c:pt>
                <c:pt idx="8870">
                  <c:v>49025</c:v>
                </c:pt>
                <c:pt idx="8871">
                  <c:v>48145</c:v>
                </c:pt>
                <c:pt idx="8872">
                  <c:v>46225</c:v>
                </c:pt>
                <c:pt idx="8873">
                  <c:v>45365</c:v>
                </c:pt>
                <c:pt idx="8874">
                  <c:v>44410</c:v>
                </c:pt>
                <c:pt idx="8875">
                  <c:v>43030</c:v>
                </c:pt>
                <c:pt idx="8876">
                  <c:v>42600</c:v>
                </c:pt>
                <c:pt idx="8877">
                  <c:v>6120</c:v>
                </c:pt>
                <c:pt idx="8878">
                  <c:v>5878</c:v>
                </c:pt>
                <c:pt idx="8879">
                  <c:v>50305</c:v>
                </c:pt>
                <c:pt idx="8880">
                  <c:v>49500</c:v>
                </c:pt>
                <c:pt idx="8881">
                  <c:v>47885</c:v>
                </c:pt>
                <c:pt idx="8882">
                  <c:v>47000</c:v>
                </c:pt>
                <c:pt idx="8883">
                  <c:v>46195</c:v>
                </c:pt>
                <c:pt idx="8884">
                  <c:v>45815</c:v>
                </c:pt>
                <c:pt idx="8885">
                  <c:v>44580</c:v>
                </c:pt>
                <c:pt idx="8886">
                  <c:v>43245</c:v>
                </c:pt>
                <c:pt idx="8887">
                  <c:v>42455</c:v>
                </c:pt>
                <c:pt idx="8888">
                  <c:v>41675</c:v>
                </c:pt>
                <c:pt idx="8889">
                  <c:v>40195</c:v>
                </c:pt>
                <c:pt idx="8890">
                  <c:v>39850</c:v>
                </c:pt>
                <c:pt idx="8891">
                  <c:v>39405</c:v>
                </c:pt>
                <c:pt idx="8892">
                  <c:v>39350</c:v>
                </c:pt>
                <c:pt idx="8893">
                  <c:v>39030</c:v>
                </c:pt>
                <c:pt idx="8894">
                  <c:v>38830</c:v>
                </c:pt>
                <c:pt idx="8895">
                  <c:v>38625</c:v>
                </c:pt>
                <c:pt idx="8896">
                  <c:v>36800</c:v>
                </c:pt>
                <c:pt idx="8897">
                  <c:v>36300</c:v>
                </c:pt>
                <c:pt idx="8898">
                  <c:v>35980</c:v>
                </c:pt>
                <c:pt idx="8899">
                  <c:v>35725</c:v>
                </c:pt>
                <c:pt idx="8900">
                  <c:v>36535</c:v>
                </c:pt>
                <c:pt idx="8901">
                  <c:v>3542</c:v>
                </c:pt>
                <c:pt idx="8902">
                  <c:v>31145</c:v>
                </c:pt>
                <c:pt idx="8903">
                  <c:v>31145</c:v>
                </c:pt>
                <c:pt idx="8904">
                  <c:v>27295</c:v>
                </c:pt>
                <c:pt idx="8905">
                  <c:v>38480</c:v>
                </c:pt>
                <c:pt idx="8906">
                  <c:v>37435</c:v>
                </c:pt>
                <c:pt idx="8907">
                  <c:v>36410</c:v>
                </c:pt>
                <c:pt idx="8908">
                  <c:v>35610</c:v>
                </c:pt>
                <c:pt idx="8909">
                  <c:v>35590</c:v>
                </c:pt>
                <c:pt idx="8910">
                  <c:v>35260</c:v>
                </c:pt>
                <c:pt idx="8911">
                  <c:v>35160</c:v>
                </c:pt>
                <c:pt idx="8912">
                  <c:v>34360</c:v>
                </c:pt>
                <c:pt idx="8913">
                  <c:v>34340</c:v>
                </c:pt>
                <c:pt idx="8914">
                  <c:v>34010</c:v>
                </c:pt>
                <c:pt idx="8915">
                  <c:v>33390</c:v>
                </c:pt>
                <c:pt idx="8916">
                  <c:v>32890</c:v>
                </c:pt>
                <c:pt idx="8917">
                  <c:v>32580</c:v>
                </c:pt>
                <c:pt idx="8918">
                  <c:v>32560</c:v>
                </c:pt>
                <c:pt idx="8919">
                  <c:v>32560</c:v>
                </c:pt>
                <c:pt idx="8920">
                  <c:v>32080</c:v>
                </c:pt>
                <c:pt idx="8921">
                  <c:v>31750</c:v>
                </c:pt>
                <c:pt idx="8922">
                  <c:v>31360</c:v>
                </c:pt>
                <c:pt idx="8923">
                  <c:v>29170</c:v>
                </c:pt>
                <c:pt idx="8924">
                  <c:v>28750</c:v>
                </c:pt>
                <c:pt idx="8925">
                  <c:v>28380</c:v>
                </c:pt>
                <c:pt idx="8926">
                  <c:v>28050</c:v>
                </c:pt>
                <c:pt idx="8927">
                  <c:v>27960</c:v>
                </c:pt>
                <c:pt idx="8928">
                  <c:v>27650</c:v>
                </c:pt>
                <c:pt idx="8929">
                  <c:v>27630</c:v>
                </c:pt>
                <c:pt idx="8930">
                  <c:v>27320</c:v>
                </c:pt>
                <c:pt idx="8931">
                  <c:v>26750</c:v>
                </c:pt>
                <c:pt idx="8932">
                  <c:v>26640</c:v>
                </c:pt>
                <c:pt idx="8933">
                  <c:v>26450</c:v>
                </c:pt>
                <c:pt idx="8934">
                  <c:v>26310</c:v>
                </c:pt>
                <c:pt idx="8935">
                  <c:v>44625</c:v>
                </c:pt>
                <c:pt idx="8936">
                  <c:v>44625</c:v>
                </c:pt>
                <c:pt idx="8937">
                  <c:v>20901</c:v>
                </c:pt>
                <c:pt idx="8938">
                  <c:v>20105</c:v>
                </c:pt>
                <c:pt idx="8939">
                  <c:v>37505</c:v>
                </c:pt>
                <c:pt idx="8940">
                  <c:v>37380</c:v>
                </c:pt>
                <c:pt idx="8941">
                  <c:v>35155</c:v>
                </c:pt>
                <c:pt idx="8942">
                  <c:v>35030</c:v>
                </c:pt>
                <c:pt idx="8943">
                  <c:v>32380</c:v>
                </c:pt>
                <c:pt idx="8944">
                  <c:v>32155</c:v>
                </c:pt>
                <c:pt idx="8945">
                  <c:v>30720</c:v>
                </c:pt>
                <c:pt idx="8946">
                  <c:v>30195</c:v>
                </c:pt>
                <c:pt idx="8947">
                  <c:v>29575</c:v>
                </c:pt>
                <c:pt idx="8948">
                  <c:v>29450</c:v>
                </c:pt>
                <c:pt idx="8949">
                  <c:v>3814</c:v>
                </c:pt>
                <c:pt idx="8950">
                  <c:v>32099</c:v>
                </c:pt>
                <c:pt idx="8951">
                  <c:v>29999</c:v>
                </c:pt>
                <c:pt idx="8952">
                  <c:v>28299</c:v>
                </c:pt>
                <c:pt idx="8953">
                  <c:v>27999</c:v>
                </c:pt>
                <c:pt idx="8954">
                  <c:v>48600</c:v>
                </c:pt>
                <c:pt idx="8955">
                  <c:v>2248</c:v>
                </c:pt>
                <c:pt idx="8956">
                  <c:v>26220</c:v>
                </c:pt>
                <c:pt idx="8957">
                  <c:v>24985</c:v>
                </c:pt>
                <c:pt idx="8958">
                  <c:v>24895</c:v>
                </c:pt>
                <c:pt idx="8959">
                  <c:v>23995</c:v>
                </c:pt>
                <c:pt idx="8960">
                  <c:v>23900</c:v>
                </c:pt>
                <c:pt idx="8961">
                  <c:v>23340</c:v>
                </c:pt>
                <c:pt idx="8962">
                  <c:v>23250</c:v>
                </c:pt>
                <c:pt idx="8963">
                  <c:v>23220</c:v>
                </c:pt>
                <c:pt idx="8964">
                  <c:v>22485</c:v>
                </c:pt>
                <c:pt idx="8965">
                  <c:v>22155</c:v>
                </c:pt>
                <c:pt idx="8966">
                  <c:v>21675</c:v>
                </c:pt>
                <c:pt idx="8967">
                  <c:v>21050</c:v>
                </c:pt>
                <c:pt idx="8968">
                  <c:v>20405</c:v>
                </c:pt>
                <c:pt idx="8969">
                  <c:v>29575</c:v>
                </c:pt>
                <c:pt idx="8970">
                  <c:v>29575</c:v>
                </c:pt>
                <c:pt idx="8971">
                  <c:v>26665</c:v>
                </c:pt>
                <c:pt idx="8972">
                  <c:v>26615</c:v>
                </c:pt>
                <c:pt idx="8973">
                  <c:v>23705</c:v>
                </c:pt>
                <c:pt idx="8974">
                  <c:v>19700</c:v>
                </c:pt>
                <c:pt idx="8975">
                  <c:v>33855</c:v>
                </c:pt>
                <c:pt idx="8976">
                  <c:v>30990</c:v>
                </c:pt>
                <c:pt idx="8977">
                  <c:v>30210</c:v>
                </c:pt>
                <c:pt idx="8978">
                  <c:v>27700</c:v>
                </c:pt>
                <c:pt idx="8979">
                  <c:v>33250</c:v>
                </c:pt>
                <c:pt idx="8980">
                  <c:v>33250</c:v>
                </c:pt>
                <c:pt idx="8981">
                  <c:v>30250</c:v>
                </c:pt>
                <c:pt idx="8982">
                  <c:v>27750</c:v>
                </c:pt>
                <c:pt idx="8983">
                  <c:v>20750</c:v>
                </c:pt>
                <c:pt idx="8984">
                  <c:v>20515</c:v>
                </c:pt>
                <c:pt idx="8985">
                  <c:v>20310</c:v>
                </c:pt>
                <c:pt idx="8986">
                  <c:v>20075</c:v>
                </c:pt>
                <c:pt idx="8987">
                  <c:v>16115</c:v>
                </c:pt>
                <c:pt idx="8988">
                  <c:v>16115</c:v>
                </c:pt>
                <c:pt idx="8989">
                  <c:v>15840</c:v>
                </c:pt>
                <c:pt idx="8990">
                  <c:v>15840</c:v>
                </c:pt>
                <c:pt idx="8991">
                  <c:v>24695</c:v>
                </c:pt>
                <c:pt idx="8992">
                  <c:v>22050</c:v>
                </c:pt>
                <c:pt idx="8993">
                  <c:v>22050</c:v>
                </c:pt>
                <c:pt idx="8994">
                  <c:v>2322</c:v>
                </c:pt>
                <c:pt idx="8995">
                  <c:v>2038</c:v>
                </c:pt>
                <c:pt idx="8996">
                  <c:v>18485</c:v>
                </c:pt>
                <c:pt idx="8997">
                  <c:v>17545</c:v>
                </c:pt>
                <c:pt idx="8998">
                  <c:v>17225</c:v>
                </c:pt>
                <c:pt idx="8999">
                  <c:v>15125</c:v>
                </c:pt>
                <c:pt idx="9000">
                  <c:v>14990</c:v>
                </c:pt>
                <c:pt idx="9001">
                  <c:v>2756</c:v>
                </c:pt>
                <c:pt idx="9002">
                  <c:v>2000</c:v>
                </c:pt>
                <c:pt idx="9003">
                  <c:v>2000</c:v>
                </c:pt>
                <c:pt idx="9004">
                  <c:v>2000</c:v>
                </c:pt>
                <c:pt idx="9005">
                  <c:v>85995</c:v>
                </c:pt>
                <c:pt idx="9006">
                  <c:v>83995</c:v>
                </c:pt>
                <c:pt idx="9007">
                  <c:v>247900</c:v>
                </c:pt>
                <c:pt idx="9008">
                  <c:v>219850</c:v>
                </c:pt>
                <c:pt idx="9009">
                  <c:v>217550</c:v>
                </c:pt>
                <c:pt idx="9010">
                  <c:v>214500</c:v>
                </c:pt>
                <c:pt idx="9011">
                  <c:v>238500</c:v>
                </c:pt>
                <c:pt idx="9012">
                  <c:v>199800</c:v>
                </c:pt>
                <c:pt idx="9013">
                  <c:v>159600</c:v>
                </c:pt>
                <c:pt idx="9014">
                  <c:v>157300</c:v>
                </c:pt>
                <c:pt idx="9015">
                  <c:v>61295</c:v>
                </c:pt>
                <c:pt idx="9016">
                  <c:v>54295</c:v>
                </c:pt>
                <c:pt idx="9017">
                  <c:v>47795</c:v>
                </c:pt>
                <c:pt idx="9018">
                  <c:v>47795</c:v>
                </c:pt>
                <c:pt idx="9019">
                  <c:v>116500</c:v>
                </c:pt>
                <c:pt idx="9020">
                  <c:v>114700</c:v>
                </c:pt>
                <c:pt idx="9021">
                  <c:v>113600</c:v>
                </c:pt>
                <c:pt idx="9022">
                  <c:v>100660</c:v>
                </c:pt>
                <c:pt idx="9023">
                  <c:v>99160</c:v>
                </c:pt>
                <c:pt idx="9024">
                  <c:v>154495</c:v>
                </c:pt>
                <c:pt idx="9025">
                  <c:v>153195</c:v>
                </c:pt>
                <c:pt idx="9026">
                  <c:v>150900</c:v>
                </c:pt>
                <c:pt idx="9027">
                  <c:v>141495</c:v>
                </c:pt>
                <c:pt idx="9028">
                  <c:v>139995</c:v>
                </c:pt>
                <c:pt idx="9029">
                  <c:v>138695</c:v>
                </c:pt>
                <c:pt idx="9030">
                  <c:v>138195</c:v>
                </c:pt>
                <c:pt idx="9031">
                  <c:v>136400</c:v>
                </c:pt>
                <c:pt idx="9032">
                  <c:v>126995</c:v>
                </c:pt>
                <c:pt idx="9033">
                  <c:v>123695</c:v>
                </c:pt>
                <c:pt idx="9034">
                  <c:v>123500</c:v>
                </c:pt>
                <c:pt idx="9035">
                  <c:v>118400</c:v>
                </c:pt>
                <c:pt idx="9036">
                  <c:v>109000</c:v>
                </c:pt>
                <c:pt idx="9037">
                  <c:v>103900</c:v>
                </c:pt>
                <c:pt idx="9038">
                  <c:v>136900</c:v>
                </c:pt>
                <c:pt idx="9039">
                  <c:v>122400</c:v>
                </c:pt>
                <c:pt idx="9040">
                  <c:v>82795</c:v>
                </c:pt>
                <c:pt idx="9041">
                  <c:v>78295</c:v>
                </c:pt>
                <c:pt idx="9042">
                  <c:v>74295</c:v>
                </c:pt>
                <c:pt idx="9043">
                  <c:v>67520</c:v>
                </c:pt>
                <c:pt idx="9044">
                  <c:v>45745</c:v>
                </c:pt>
                <c:pt idx="9045">
                  <c:v>43475</c:v>
                </c:pt>
                <c:pt idx="9046">
                  <c:v>93225</c:v>
                </c:pt>
                <c:pt idx="9047">
                  <c:v>90825</c:v>
                </c:pt>
                <c:pt idx="9048">
                  <c:v>89825</c:v>
                </c:pt>
                <c:pt idx="9049">
                  <c:v>74600</c:v>
                </c:pt>
                <c:pt idx="9050">
                  <c:v>74350</c:v>
                </c:pt>
                <c:pt idx="9051">
                  <c:v>66950</c:v>
                </c:pt>
                <c:pt idx="9052">
                  <c:v>66700</c:v>
                </c:pt>
                <c:pt idx="9053">
                  <c:v>64600</c:v>
                </c:pt>
                <c:pt idx="9054">
                  <c:v>40250</c:v>
                </c:pt>
                <c:pt idx="9055">
                  <c:v>39950</c:v>
                </c:pt>
                <c:pt idx="9056">
                  <c:v>39950</c:v>
                </c:pt>
                <c:pt idx="9057">
                  <c:v>4174</c:v>
                </c:pt>
                <c:pt idx="9058">
                  <c:v>3552</c:v>
                </c:pt>
                <c:pt idx="9059">
                  <c:v>65945</c:v>
                </c:pt>
                <c:pt idx="9060">
                  <c:v>62495</c:v>
                </c:pt>
                <c:pt idx="9061">
                  <c:v>304350</c:v>
                </c:pt>
                <c:pt idx="9062">
                  <c:v>294025</c:v>
                </c:pt>
                <c:pt idx="9063">
                  <c:v>284900</c:v>
                </c:pt>
                <c:pt idx="9064">
                  <c:v>320695</c:v>
                </c:pt>
                <c:pt idx="9065">
                  <c:v>305650</c:v>
                </c:pt>
                <c:pt idx="9066">
                  <c:v>302695</c:v>
                </c:pt>
                <c:pt idx="9067">
                  <c:v>301695</c:v>
                </c:pt>
                <c:pt idx="9068">
                  <c:v>287650</c:v>
                </c:pt>
                <c:pt idx="9069">
                  <c:v>283695</c:v>
                </c:pt>
                <c:pt idx="9070">
                  <c:v>329325</c:v>
                </c:pt>
                <c:pt idx="9071">
                  <c:v>319400</c:v>
                </c:pt>
                <c:pt idx="9072">
                  <c:v>303300</c:v>
                </c:pt>
                <c:pt idx="9073">
                  <c:v>296000</c:v>
                </c:pt>
                <c:pt idx="9074">
                  <c:v>295850</c:v>
                </c:pt>
                <c:pt idx="9075">
                  <c:v>286750</c:v>
                </c:pt>
                <c:pt idx="9076">
                  <c:v>263200</c:v>
                </c:pt>
                <c:pt idx="9077">
                  <c:v>256650</c:v>
                </c:pt>
                <c:pt idx="9078">
                  <c:v>191300</c:v>
                </c:pt>
                <c:pt idx="9079">
                  <c:v>165627</c:v>
                </c:pt>
                <c:pt idx="9080">
                  <c:v>165627</c:v>
                </c:pt>
                <c:pt idx="9081">
                  <c:v>150570</c:v>
                </c:pt>
                <c:pt idx="9082">
                  <c:v>150570</c:v>
                </c:pt>
                <c:pt idx="9083">
                  <c:v>143400</c:v>
                </c:pt>
                <c:pt idx="9084">
                  <c:v>132825</c:v>
                </c:pt>
                <c:pt idx="9085">
                  <c:v>132825</c:v>
                </c:pt>
                <c:pt idx="9086">
                  <c:v>126500</c:v>
                </c:pt>
                <c:pt idx="9087">
                  <c:v>118795</c:v>
                </c:pt>
                <c:pt idx="9088">
                  <c:v>107995</c:v>
                </c:pt>
                <c:pt idx="9089">
                  <c:v>107995</c:v>
                </c:pt>
                <c:pt idx="9090">
                  <c:v>95895</c:v>
                </c:pt>
                <c:pt idx="9091">
                  <c:v>94995</c:v>
                </c:pt>
                <c:pt idx="9092">
                  <c:v>87895</c:v>
                </c:pt>
                <c:pt idx="9093">
                  <c:v>84995</c:v>
                </c:pt>
                <c:pt idx="9094">
                  <c:v>239400</c:v>
                </c:pt>
                <c:pt idx="9095">
                  <c:v>227600</c:v>
                </c:pt>
                <c:pt idx="9096">
                  <c:v>214600</c:v>
                </c:pt>
                <c:pt idx="9097">
                  <c:v>203500</c:v>
                </c:pt>
                <c:pt idx="9098">
                  <c:v>198600</c:v>
                </c:pt>
                <c:pt idx="9099">
                  <c:v>169050</c:v>
                </c:pt>
                <c:pt idx="9100">
                  <c:v>166900</c:v>
                </c:pt>
                <c:pt idx="9101">
                  <c:v>24800</c:v>
                </c:pt>
                <c:pt idx="9102">
                  <c:v>2000</c:v>
                </c:pt>
                <c:pt idx="9103">
                  <c:v>40760</c:v>
                </c:pt>
                <c:pt idx="9104">
                  <c:v>33075</c:v>
                </c:pt>
                <c:pt idx="9105">
                  <c:v>32460</c:v>
                </c:pt>
                <c:pt idx="9106">
                  <c:v>31680</c:v>
                </c:pt>
                <c:pt idx="9107">
                  <c:v>29270</c:v>
                </c:pt>
                <c:pt idx="9108">
                  <c:v>28620</c:v>
                </c:pt>
                <c:pt idx="9109">
                  <c:v>27705</c:v>
                </c:pt>
                <c:pt idx="9110">
                  <c:v>26115</c:v>
                </c:pt>
                <c:pt idx="9111">
                  <c:v>2000</c:v>
                </c:pt>
                <c:pt idx="9112">
                  <c:v>22715</c:v>
                </c:pt>
                <c:pt idx="9113">
                  <c:v>22315</c:v>
                </c:pt>
                <c:pt idx="9114">
                  <c:v>21615</c:v>
                </c:pt>
                <c:pt idx="9115">
                  <c:v>20965</c:v>
                </c:pt>
                <c:pt idx="9116">
                  <c:v>19865</c:v>
                </c:pt>
                <c:pt idx="9117">
                  <c:v>19199</c:v>
                </c:pt>
                <c:pt idx="9118">
                  <c:v>18199</c:v>
                </c:pt>
                <c:pt idx="9119">
                  <c:v>17999</c:v>
                </c:pt>
                <c:pt idx="9120">
                  <c:v>2000</c:v>
                </c:pt>
                <c:pt idx="9121">
                  <c:v>2000</c:v>
                </c:pt>
                <c:pt idx="9122">
                  <c:v>2000</c:v>
                </c:pt>
                <c:pt idx="9123">
                  <c:v>2553</c:v>
                </c:pt>
                <c:pt idx="9124">
                  <c:v>2409</c:v>
                </c:pt>
                <c:pt idx="9125">
                  <c:v>2293</c:v>
                </c:pt>
                <c:pt idx="9126">
                  <c:v>2142</c:v>
                </c:pt>
                <c:pt idx="9127">
                  <c:v>2115</c:v>
                </c:pt>
                <c:pt idx="9128">
                  <c:v>2013</c:v>
                </c:pt>
                <c:pt idx="9129">
                  <c:v>2000</c:v>
                </c:pt>
                <c:pt idx="9130">
                  <c:v>2000</c:v>
                </c:pt>
                <c:pt idx="9131">
                  <c:v>2000</c:v>
                </c:pt>
                <c:pt idx="9132">
                  <c:v>3996</c:v>
                </c:pt>
                <c:pt idx="9133">
                  <c:v>3555</c:v>
                </c:pt>
                <c:pt idx="9134">
                  <c:v>30320</c:v>
                </c:pt>
                <c:pt idx="9135">
                  <c:v>29440</c:v>
                </c:pt>
                <c:pt idx="9136">
                  <c:v>26300</c:v>
                </c:pt>
                <c:pt idx="9137">
                  <c:v>25850</c:v>
                </c:pt>
                <c:pt idx="9138">
                  <c:v>28410</c:v>
                </c:pt>
                <c:pt idx="9139">
                  <c:v>27680</c:v>
                </c:pt>
                <c:pt idx="9140">
                  <c:v>27410</c:v>
                </c:pt>
                <c:pt idx="9141">
                  <c:v>27030</c:v>
                </c:pt>
                <c:pt idx="9142">
                  <c:v>25395</c:v>
                </c:pt>
                <c:pt idx="9143">
                  <c:v>25260</c:v>
                </c:pt>
                <c:pt idx="9144">
                  <c:v>24985</c:v>
                </c:pt>
                <c:pt idx="9145">
                  <c:v>23640</c:v>
                </c:pt>
                <c:pt idx="9146">
                  <c:v>22505</c:v>
                </c:pt>
                <c:pt idx="9147">
                  <c:v>21135</c:v>
                </c:pt>
                <c:pt idx="9148">
                  <c:v>20995</c:v>
                </c:pt>
                <c:pt idx="9149">
                  <c:v>20490</c:v>
                </c:pt>
                <c:pt idx="9150">
                  <c:v>20470</c:v>
                </c:pt>
                <c:pt idx="9151">
                  <c:v>19885</c:v>
                </c:pt>
                <c:pt idx="9152">
                  <c:v>19340</c:v>
                </c:pt>
                <c:pt idx="9153">
                  <c:v>21220</c:v>
                </c:pt>
                <c:pt idx="9154">
                  <c:v>21035</c:v>
                </c:pt>
                <c:pt idx="9155">
                  <c:v>2000</c:v>
                </c:pt>
                <c:pt idx="9156">
                  <c:v>2000</c:v>
                </c:pt>
                <c:pt idx="9157">
                  <c:v>2000</c:v>
                </c:pt>
                <c:pt idx="9158">
                  <c:v>2000</c:v>
                </c:pt>
                <c:pt idx="9159">
                  <c:v>2000</c:v>
                </c:pt>
                <c:pt idx="9160">
                  <c:v>2000</c:v>
                </c:pt>
                <c:pt idx="9161">
                  <c:v>2000</c:v>
                </c:pt>
                <c:pt idx="9162">
                  <c:v>2580</c:v>
                </c:pt>
                <c:pt idx="9163">
                  <c:v>2304</c:v>
                </c:pt>
                <c:pt idx="9164">
                  <c:v>2242</c:v>
                </c:pt>
                <c:pt idx="9165">
                  <c:v>2064</c:v>
                </c:pt>
                <c:pt idx="9166">
                  <c:v>2000</c:v>
                </c:pt>
                <c:pt idx="9167">
                  <c:v>2870</c:v>
                </c:pt>
                <c:pt idx="9168">
                  <c:v>2121</c:v>
                </c:pt>
                <c:pt idx="9169">
                  <c:v>2000</c:v>
                </c:pt>
                <c:pt idx="9170">
                  <c:v>3214</c:v>
                </c:pt>
                <c:pt idx="9171">
                  <c:v>3206</c:v>
                </c:pt>
                <c:pt idx="9172">
                  <c:v>3011</c:v>
                </c:pt>
                <c:pt idx="9173">
                  <c:v>20575</c:v>
                </c:pt>
                <c:pt idx="9174">
                  <c:v>2000</c:v>
                </c:pt>
                <c:pt idx="9175">
                  <c:v>2000</c:v>
                </c:pt>
                <c:pt idx="9176">
                  <c:v>2000</c:v>
                </c:pt>
                <c:pt idx="9177">
                  <c:v>2000</c:v>
                </c:pt>
                <c:pt idx="9178">
                  <c:v>198900</c:v>
                </c:pt>
                <c:pt idx="9179">
                  <c:v>130400</c:v>
                </c:pt>
                <c:pt idx="9180">
                  <c:v>130400</c:v>
                </c:pt>
                <c:pt idx="9181">
                  <c:v>97795</c:v>
                </c:pt>
                <c:pt idx="9182">
                  <c:v>94795</c:v>
                </c:pt>
                <c:pt idx="9183">
                  <c:v>88495</c:v>
                </c:pt>
                <c:pt idx="9184">
                  <c:v>85495</c:v>
                </c:pt>
                <c:pt idx="9185">
                  <c:v>83995</c:v>
                </c:pt>
                <c:pt idx="9186">
                  <c:v>80995</c:v>
                </c:pt>
                <c:pt idx="9187">
                  <c:v>78995</c:v>
                </c:pt>
                <c:pt idx="9188">
                  <c:v>75995</c:v>
                </c:pt>
                <c:pt idx="9189">
                  <c:v>68965</c:v>
                </c:pt>
                <c:pt idx="9190">
                  <c:v>45020</c:v>
                </c:pt>
                <c:pt idx="9191">
                  <c:v>74260</c:v>
                </c:pt>
                <c:pt idx="9192">
                  <c:v>74260</c:v>
                </c:pt>
                <c:pt idx="9193">
                  <c:v>73650</c:v>
                </c:pt>
                <c:pt idx="9194">
                  <c:v>73645</c:v>
                </c:pt>
                <c:pt idx="9195">
                  <c:v>66770</c:v>
                </c:pt>
                <c:pt idx="9196">
                  <c:v>66770</c:v>
                </c:pt>
                <c:pt idx="9197">
                  <c:v>65560</c:v>
                </c:pt>
                <c:pt idx="9198">
                  <c:v>65560</c:v>
                </c:pt>
                <c:pt idx="9199">
                  <c:v>66347</c:v>
                </c:pt>
                <c:pt idx="9200">
                  <c:v>65957</c:v>
                </c:pt>
                <c:pt idx="9201">
                  <c:v>65055</c:v>
                </c:pt>
                <c:pt idx="9202">
                  <c:v>63645</c:v>
                </c:pt>
                <c:pt idx="9203">
                  <c:v>63375</c:v>
                </c:pt>
                <c:pt idx="9204">
                  <c:v>62860</c:v>
                </c:pt>
                <c:pt idx="9205">
                  <c:v>62590</c:v>
                </c:pt>
                <c:pt idx="9206">
                  <c:v>62295</c:v>
                </c:pt>
                <c:pt idx="9207">
                  <c:v>58410</c:v>
                </c:pt>
                <c:pt idx="9208">
                  <c:v>58185</c:v>
                </c:pt>
                <c:pt idx="9209">
                  <c:v>58021</c:v>
                </c:pt>
                <c:pt idx="9210">
                  <c:v>49150</c:v>
                </c:pt>
                <c:pt idx="9211">
                  <c:v>48936</c:v>
                </c:pt>
                <c:pt idx="9212">
                  <c:v>48360</c:v>
                </c:pt>
                <c:pt idx="9213">
                  <c:v>44055</c:v>
                </c:pt>
                <c:pt idx="9214">
                  <c:v>55605</c:v>
                </c:pt>
                <c:pt idx="9215">
                  <c:v>55305</c:v>
                </c:pt>
                <c:pt idx="9216">
                  <c:v>49040</c:v>
                </c:pt>
                <c:pt idx="9217">
                  <c:v>48740</c:v>
                </c:pt>
                <c:pt idx="9218">
                  <c:v>47475</c:v>
                </c:pt>
                <c:pt idx="9219">
                  <c:v>47175</c:v>
                </c:pt>
                <c:pt idx="9220">
                  <c:v>46180</c:v>
                </c:pt>
                <c:pt idx="9221">
                  <c:v>44815</c:v>
                </c:pt>
                <c:pt idx="9222">
                  <c:v>31795</c:v>
                </c:pt>
                <c:pt idx="9223">
                  <c:v>39995</c:v>
                </c:pt>
                <c:pt idx="9224">
                  <c:v>32995</c:v>
                </c:pt>
                <c:pt idx="9225">
                  <c:v>30995</c:v>
                </c:pt>
                <c:pt idx="9226">
                  <c:v>68340</c:v>
                </c:pt>
                <c:pt idx="9227">
                  <c:v>62155</c:v>
                </c:pt>
                <c:pt idx="9228">
                  <c:v>61115</c:v>
                </c:pt>
                <c:pt idx="9229">
                  <c:v>50780</c:v>
                </c:pt>
                <c:pt idx="9230">
                  <c:v>49485</c:v>
                </c:pt>
                <c:pt idx="9231">
                  <c:v>39550</c:v>
                </c:pt>
                <c:pt idx="9232">
                  <c:v>2168</c:v>
                </c:pt>
                <c:pt idx="9233">
                  <c:v>31640</c:v>
                </c:pt>
                <c:pt idx="9234">
                  <c:v>31370</c:v>
                </c:pt>
                <c:pt idx="9235">
                  <c:v>30590</c:v>
                </c:pt>
                <c:pt idx="9236">
                  <c:v>30490</c:v>
                </c:pt>
                <c:pt idx="9237">
                  <c:v>27720</c:v>
                </c:pt>
                <c:pt idx="9238">
                  <c:v>27350</c:v>
                </c:pt>
                <c:pt idx="9239">
                  <c:v>26900</c:v>
                </c:pt>
                <c:pt idx="9240">
                  <c:v>26670</c:v>
                </c:pt>
                <c:pt idx="9241">
                  <c:v>25710</c:v>
                </c:pt>
                <c:pt idx="9242">
                  <c:v>25699</c:v>
                </c:pt>
                <c:pt idx="9243">
                  <c:v>25440</c:v>
                </c:pt>
                <c:pt idx="9244">
                  <c:v>25279</c:v>
                </c:pt>
                <c:pt idx="9245">
                  <c:v>25125</c:v>
                </c:pt>
                <c:pt idx="9246">
                  <c:v>24990</c:v>
                </c:pt>
                <c:pt idx="9247">
                  <c:v>24775</c:v>
                </c:pt>
                <c:pt idx="9248">
                  <c:v>23245</c:v>
                </c:pt>
                <c:pt idx="9249">
                  <c:v>41000</c:v>
                </c:pt>
                <c:pt idx="9250">
                  <c:v>40250</c:v>
                </c:pt>
                <c:pt idx="9251">
                  <c:v>39950</c:v>
                </c:pt>
                <c:pt idx="9252">
                  <c:v>30180</c:v>
                </c:pt>
                <c:pt idx="9253">
                  <c:v>28630</c:v>
                </c:pt>
                <c:pt idx="9254">
                  <c:v>27315</c:v>
                </c:pt>
                <c:pt idx="9255">
                  <c:v>26935</c:v>
                </c:pt>
                <c:pt idx="9256">
                  <c:v>26920</c:v>
                </c:pt>
                <c:pt idx="9257">
                  <c:v>26750</c:v>
                </c:pt>
                <c:pt idx="9258">
                  <c:v>26540</c:v>
                </c:pt>
                <c:pt idx="9259">
                  <c:v>26405</c:v>
                </c:pt>
                <c:pt idx="9260">
                  <c:v>26325</c:v>
                </c:pt>
                <c:pt idx="9261">
                  <c:v>26295</c:v>
                </c:pt>
                <c:pt idx="9262">
                  <c:v>26170</c:v>
                </c:pt>
                <c:pt idx="9263">
                  <c:v>25650</c:v>
                </c:pt>
                <c:pt idx="9264">
                  <c:v>25305</c:v>
                </c:pt>
                <c:pt idx="9265">
                  <c:v>24235</c:v>
                </c:pt>
                <c:pt idx="9266">
                  <c:v>24010</c:v>
                </c:pt>
                <c:pt idx="9267">
                  <c:v>24005</c:v>
                </c:pt>
                <c:pt idx="9268">
                  <c:v>23710</c:v>
                </c:pt>
                <c:pt idx="9269">
                  <c:v>23630</c:v>
                </c:pt>
                <c:pt idx="9270">
                  <c:v>23590</c:v>
                </c:pt>
                <c:pt idx="9271">
                  <c:v>23020</c:v>
                </c:pt>
                <c:pt idx="9272">
                  <c:v>22755</c:v>
                </c:pt>
                <c:pt idx="9273">
                  <c:v>22560</c:v>
                </c:pt>
                <c:pt idx="9274">
                  <c:v>22030</c:v>
                </c:pt>
                <c:pt idx="9275">
                  <c:v>20880</c:v>
                </c:pt>
                <c:pt idx="9276">
                  <c:v>28450</c:v>
                </c:pt>
                <c:pt idx="9277">
                  <c:v>28050</c:v>
                </c:pt>
                <c:pt idx="9278">
                  <c:v>27100</c:v>
                </c:pt>
                <c:pt idx="9279">
                  <c:v>26800</c:v>
                </c:pt>
                <c:pt idx="9280">
                  <c:v>24450</c:v>
                </c:pt>
                <c:pt idx="9281">
                  <c:v>24150</c:v>
                </c:pt>
                <c:pt idx="9282">
                  <c:v>24615</c:v>
                </c:pt>
                <c:pt idx="9283">
                  <c:v>23055</c:v>
                </c:pt>
                <c:pt idx="9284">
                  <c:v>22265</c:v>
                </c:pt>
                <c:pt idx="9285">
                  <c:v>21870</c:v>
                </c:pt>
                <c:pt idx="9286">
                  <c:v>2896</c:v>
                </c:pt>
                <c:pt idx="9287">
                  <c:v>2713</c:v>
                </c:pt>
                <c:pt idx="9288">
                  <c:v>2637</c:v>
                </c:pt>
                <c:pt idx="9289">
                  <c:v>2554</c:v>
                </c:pt>
                <c:pt idx="9290">
                  <c:v>2529</c:v>
                </c:pt>
                <c:pt idx="9291">
                  <c:v>2517</c:v>
                </c:pt>
                <c:pt idx="9292">
                  <c:v>2486</c:v>
                </c:pt>
                <c:pt idx="9293">
                  <c:v>2366</c:v>
                </c:pt>
                <c:pt idx="9294">
                  <c:v>2268</c:v>
                </c:pt>
                <c:pt idx="9295">
                  <c:v>2265</c:v>
                </c:pt>
                <c:pt idx="9296">
                  <c:v>2242</c:v>
                </c:pt>
                <c:pt idx="9297">
                  <c:v>2207</c:v>
                </c:pt>
                <c:pt idx="9298">
                  <c:v>2000</c:v>
                </c:pt>
                <c:pt idx="9299">
                  <c:v>31317</c:v>
                </c:pt>
                <c:pt idx="9300">
                  <c:v>31317</c:v>
                </c:pt>
                <c:pt idx="9301">
                  <c:v>27607</c:v>
                </c:pt>
                <c:pt idx="9302">
                  <c:v>27607</c:v>
                </c:pt>
                <c:pt idx="9303">
                  <c:v>29925</c:v>
                </c:pt>
                <c:pt idx="9304">
                  <c:v>28225</c:v>
                </c:pt>
                <c:pt idx="9305">
                  <c:v>26770</c:v>
                </c:pt>
                <c:pt idx="9306">
                  <c:v>25480</c:v>
                </c:pt>
                <c:pt idx="9307">
                  <c:v>23539</c:v>
                </c:pt>
                <c:pt idx="9308">
                  <c:v>22930</c:v>
                </c:pt>
                <c:pt idx="9309">
                  <c:v>22930</c:v>
                </c:pt>
                <c:pt idx="9310">
                  <c:v>22170</c:v>
                </c:pt>
                <c:pt idx="9311">
                  <c:v>21499</c:v>
                </c:pt>
                <c:pt idx="9312">
                  <c:v>20984</c:v>
                </c:pt>
                <c:pt idx="9313">
                  <c:v>20209</c:v>
                </c:pt>
                <c:pt idx="9314">
                  <c:v>18944</c:v>
                </c:pt>
                <c:pt idx="9315">
                  <c:v>18519</c:v>
                </c:pt>
                <c:pt idx="9316">
                  <c:v>18169</c:v>
                </c:pt>
                <c:pt idx="9317">
                  <c:v>16538</c:v>
                </c:pt>
                <c:pt idx="9318">
                  <c:v>2756</c:v>
                </c:pt>
                <c:pt idx="9319">
                  <c:v>2623</c:v>
                </c:pt>
                <c:pt idx="9320">
                  <c:v>2590</c:v>
                </c:pt>
                <c:pt idx="9321">
                  <c:v>2563</c:v>
                </c:pt>
                <c:pt idx="9322">
                  <c:v>2506</c:v>
                </c:pt>
                <c:pt idx="9323">
                  <c:v>2407</c:v>
                </c:pt>
                <c:pt idx="9324">
                  <c:v>27799</c:v>
                </c:pt>
                <c:pt idx="9325">
                  <c:v>27499</c:v>
                </c:pt>
                <c:pt idx="9326">
                  <c:v>26699</c:v>
                </c:pt>
                <c:pt idx="9327">
                  <c:v>25799</c:v>
                </c:pt>
                <c:pt idx="9328">
                  <c:v>25499</c:v>
                </c:pt>
                <c:pt idx="9329">
                  <c:v>24899</c:v>
                </c:pt>
                <c:pt idx="9330">
                  <c:v>24799</c:v>
                </c:pt>
                <c:pt idx="9331">
                  <c:v>24499</c:v>
                </c:pt>
                <c:pt idx="9332">
                  <c:v>23299</c:v>
                </c:pt>
                <c:pt idx="9333">
                  <c:v>23199</c:v>
                </c:pt>
                <c:pt idx="9334">
                  <c:v>22999</c:v>
                </c:pt>
                <c:pt idx="9335">
                  <c:v>22299</c:v>
                </c:pt>
                <c:pt idx="9336">
                  <c:v>21999</c:v>
                </c:pt>
                <c:pt idx="9337">
                  <c:v>20899</c:v>
                </c:pt>
                <c:pt idx="9338">
                  <c:v>20399</c:v>
                </c:pt>
                <c:pt idx="9339">
                  <c:v>20099</c:v>
                </c:pt>
                <c:pt idx="9340">
                  <c:v>2105</c:v>
                </c:pt>
                <c:pt idx="9341">
                  <c:v>2000</c:v>
                </c:pt>
                <c:pt idx="9342">
                  <c:v>2000</c:v>
                </c:pt>
                <c:pt idx="9343">
                  <c:v>2000</c:v>
                </c:pt>
                <c:pt idx="9344">
                  <c:v>2000</c:v>
                </c:pt>
                <c:pt idx="9345">
                  <c:v>2000</c:v>
                </c:pt>
                <c:pt idx="9346">
                  <c:v>2000</c:v>
                </c:pt>
                <c:pt idx="9347">
                  <c:v>2000</c:v>
                </c:pt>
                <c:pt idx="9348">
                  <c:v>2000</c:v>
                </c:pt>
                <c:pt idx="9349">
                  <c:v>2000</c:v>
                </c:pt>
                <c:pt idx="9350">
                  <c:v>2000</c:v>
                </c:pt>
                <c:pt idx="9351">
                  <c:v>2000</c:v>
                </c:pt>
                <c:pt idx="9352">
                  <c:v>2000</c:v>
                </c:pt>
                <c:pt idx="9353">
                  <c:v>2000</c:v>
                </c:pt>
                <c:pt idx="9354">
                  <c:v>2194</c:v>
                </c:pt>
                <c:pt idx="9355">
                  <c:v>2000</c:v>
                </c:pt>
                <c:pt idx="9356">
                  <c:v>3229</c:v>
                </c:pt>
                <c:pt idx="9357">
                  <c:v>3221</c:v>
                </c:pt>
                <c:pt idx="9358">
                  <c:v>2915</c:v>
                </c:pt>
                <c:pt idx="9359">
                  <c:v>2000</c:v>
                </c:pt>
                <c:pt idx="9360">
                  <c:v>2000</c:v>
                </c:pt>
                <c:pt idx="9361">
                  <c:v>2000</c:v>
                </c:pt>
                <c:pt idx="9362">
                  <c:v>2000</c:v>
                </c:pt>
                <c:pt idx="9363">
                  <c:v>3033</c:v>
                </c:pt>
                <c:pt idx="9364">
                  <c:v>2930</c:v>
                </c:pt>
                <c:pt idx="9365">
                  <c:v>2713</c:v>
                </c:pt>
                <c:pt idx="9366">
                  <c:v>2188</c:v>
                </c:pt>
                <c:pt idx="9367">
                  <c:v>2047</c:v>
                </c:pt>
                <c:pt idx="9368">
                  <c:v>2040</c:v>
                </c:pt>
                <c:pt idx="9369">
                  <c:v>2000</c:v>
                </c:pt>
                <c:pt idx="9370">
                  <c:v>3394</c:v>
                </c:pt>
                <c:pt idx="9371">
                  <c:v>3190</c:v>
                </c:pt>
                <c:pt idx="9372">
                  <c:v>2000</c:v>
                </c:pt>
                <c:pt idx="9373">
                  <c:v>2000</c:v>
                </c:pt>
                <c:pt idx="9374">
                  <c:v>2000</c:v>
                </c:pt>
                <c:pt idx="9375">
                  <c:v>2000</c:v>
                </c:pt>
                <c:pt idx="9376">
                  <c:v>2000</c:v>
                </c:pt>
                <c:pt idx="9377">
                  <c:v>67140</c:v>
                </c:pt>
                <c:pt idx="9378">
                  <c:v>61140</c:v>
                </c:pt>
                <c:pt idx="9379">
                  <c:v>262350</c:v>
                </c:pt>
                <c:pt idx="9380">
                  <c:v>237250</c:v>
                </c:pt>
                <c:pt idx="9381">
                  <c:v>251600</c:v>
                </c:pt>
                <c:pt idx="9382">
                  <c:v>196100</c:v>
                </c:pt>
                <c:pt idx="9383">
                  <c:v>189600</c:v>
                </c:pt>
                <c:pt idx="9384">
                  <c:v>183000</c:v>
                </c:pt>
                <c:pt idx="9385">
                  <c:v>202000</c:v>
                </c:pt>
                <c:pt idx="9386">
                  <c:v>118200</c:v>
                </c:pt>
                <c:pt idx="9387">
                  <c:v>117500</c:v>
                </c:pt>
                <c:pt idx="9388">
                  <c:v>115700</c:v>
                </c:pt>
                <c:pt idx="9389">
                  <c:v>113700</c:v>
                </c:pt>
                <c:pt idx="9390">
                  <c:v>111900</c:v>
                </c:pt>
                <c:pt idx="9391">
                  <c:v>94100</c:v>
                </c:pt>
                <c:pt idx="9392">
                  <c:v>93600</c:v>
                </c:pt>
                <c:pt idx="9393">
                  <c:v>119700</c:v>
                </c:pt>
                <c:pt idx="9394">
                  <c:v>117200</c:v>
                </c:pt>
                <c:pt idx="9395">
                  <c:v>113400</c:v>
                </c:pt>
                <c:pt idx="9396">
                  <c:v>92900</c:v>
                </c:pt>
                <c:pt idx="9397">
                  <c:v>191900</c:v>
                </c:pt>
                <c:pt idx="9398">
                  <c:v>175900</c:v>
                </c:pt>
                <c:pt idx="9399">
                  <c:v>82700</c:v>
                </c:pt>
                <c:pt idx="9400">
                  <c:v>94875</c:v>
                </c:pt>
                <c:pt idx="9401">
                  <c:v>87070</c:v>
                </c:pt>
                <c:pt idx="9402">
                  <c:v>85795</c:v>
                </c:pt>
                <c:pt idx="9403">
                  <c:v>82570</c:v>
                </c:pt>
                <c:pt idx="9404">
                  <c:v>81295</c:v>
                </c:pt>
                <c:pt idx="9405">
                  <c:v>78570</c:v>
                </c:pt>
                <c:pt idx="9406">
                  <c:v>77295</c:v>
                </c:pt>
                <c:pt idx="9407">
                  <c:v>71665</c:v>
                </c:pt>
                <c:pt idx="9408">
                  <c:v>71025</c:v>
                </c:pt>
                <c:pt idx="9409">
                  <c:v>70220</c:v>
                </c:pt>
                <c:pt idx="9410">
                  <c:v>46575</c:v>
                </c:pt>
                <c:pt idx="9411">
                  <c:v>58800</c:v>
                </c:pt>
                <c:pt idx="9412">
                  <c:v>66350</c:v>
                </c:pt>
                <c:pt idx="9413">
                  <c:v>65800</c:v>
                </c:pt>
                <c:pt idx="9414">
                  <c:v>64450</c:v>
                </c:pt>
                <c:pt idx="9415">
                  <c:v>63250</c:v>
                </c:pt>
                <c:pt idx="9416">
                  <c:v>63250</c:v>
                </c:pt>
                <c:pt idx="9417">
                  <c:v>63100</c:v>
                </c:pt>
                <c:pt idx="9418">
                  <c:v>62700</c:v>
                </c:pt>
                <c:pt idx="9419">
                  <c:v>61800</c:v>
                </c:pt>
                <c:pt idx="9420">
                  <c:v>61350</c:v>
                </c:pt>
                <c:pt idx="9421">
                  <c:v>60000</c:v>
                </c:pt>
                <c:pt idx="9422">
                  <c:v>58700</c:v>
                </c:pt>
                <c:pt idx="9423">
                  <c:v>61500</c:v>
                </c:pt>
                <c:pt idx="9424">
                  <c:v>59800</c:v>
                </c:pt>
                <c:pt idx="9425">
                  <c:v>59000</c:v>
                </c:pt>
                <c:pt idx="9426">
                  <c:v>58400</c:v>
                </c:pt>
                <c:pt idx="9427">
                  <c:v>57600</c:v>
                </c:pt>
                <c:pt idx="9428">
                  <c:v>40270</c:v>
                </c:pt>
                <c:pt idx="9429">
                  <c:v>39035</c:v>
                </c:pt>
                <c:pt idx="9430">
                  <c:v>38120</c:v>
                </c:pt>
                <c:pt idx="9431">
                  <c:v>36880</c:v>
                </c:pt>
                <c:pt idx="9432">
                  <c:v>66025</c:v>
                </c:pt>
                <c:pt idx="9433">
                  <c:v>64945</c:v>
                </c:pt>
                <c:pt idx="9434">
                  <c:v>60835</c:v>
                </c:pt>
                <c:pt idx="9435">
                  <c:v>51070</c:v>
                </c:pt>
                <c:pt idx="9436">
                  <c:v>47330</c:v>
                </c:pt>
                <c:pt idx="9437">
                  <c:v>72000</c:v>
                </c:pt>
                <c:pt idx="9438">
                  <c:v>54650</c:v>
                </c:pt>
                <c:pt idx="9439">
                  <c:v>54650</c:v>
                </c:pt>
                <c:pt idx="9440">
                  <c:v>52750</c:v>
                </c:pt>
                <c:pt idx="9441">
                  <c:v>34990</c:v>
                </c:pt>
                <c:pt idx="9442">
                  <c:v>45345</c:v>
                </c:pt>
                <c:pt idx="9443">
                  <c:v>38670</c:v>
                </c:pt>
                <c:pt idx="9444">
                  <c:v>34970</c:v>
                </c:pt>
                <c:pt idx="9445">
                  <c:v>28340</c:v>
                </c:pt>
                <c:pt idx="9446">
                  <c:v>27010</c:v>
                </c:pt>
                <c:pt idx="9447">
                  <c:v>33570</c:v>
                </c:pt>
                <c:pt idx="9448">
                  <c:v>32960</c:v>
                </c:pt>
                <c:pt idx="9449">
                  <c:v>32580</c:v>
                </c:pt>
                <c:pt idx="9450">
                  <c:v>31550</c:v>
                </c:pt>
                <c:pt idx="9451">
                  <c:v>30770</c:v>
                </c:pt>
                <c:pt idx="9452">
                  <c:v>30580</c:v>
                </c:pt>
                <c:pt idx="9453">
                  <c:v>30210</c:v>
                </c:pt>
                <c:pt idx="9454">
                  <c:v>28950</c:v>
                </c:pt>
                <c:pt idx="9455">
                  <c:v>27970</c:v>
                </c:pt>
                <c:pt idx="9456">
                  <c:v>27340</c:v>
                </c:pt>
                <c:pt idx="9457">
                  <c:v>26760</c:v>
                </c:pt>
                <c:pt idx="9458">
                  <c:v>25045</c:v>
                </c:pt>
                <c:pt idx="9459">
                  <c:v>39190</c:v>
                </c:pt>
                <c:pt idx="9460">
                  <c:v>42615</c:v>
                </c:pt>
                <c:pt idx="9461">
                  <c:v>40400</c:v>
                </c:pt>
                <c:pt idx="9462">
                  <c:v>35770</c:v>
                </c:pt>
                <c:pt idx="9463">
                  <c:v>35615</c:v>
                </c:pt>
                <c:pt idx="9464">
                  <c:v>34020</c:v>
                </c:pt>
                <c:pt idx="9465">
                  <c:v>33945</c:v>
                </c:pt>
                <c:pt idx="9466">
                  <c:v>33595</c:v>
                </c:pt>
                <c:pt idx="9467">
                  <c:v>33480</c:v>
                </c:pt>
                <c:pt idx="9468">
                  <c:v>33445</c:v>
                </c:pt>
                <c:pt idx="9469">
                  <c:v>32760</c:v>
                </c:pt>
                <c:pt idx="9470">
                  <c:v>31910</c:v>
                </c:pt>
                <c:pt idx="9471">
                  <c:v>31885</c:v>
                </c:pt>
                <c:pt idx="9472">
                  <c:v>31810</c:v>
                </c:pt>
                <c:pt idx="9473">
                  <c:v>31330</c:v>
                </c:pt>
                <c:pt idx="9474">
                  <c:v>31275</c:v>
                </c:pt>
                <c:pt idx="9475">
                  <c:v>30625</c:v>
                </c:pt>
                <c:pt idx="9476">
                  <c:v>30115</c:v>
                </c:pt>
                <c:pt idx="9477">
                  <c:v>29880</c:v>
                </c:pt>
                <c:pt idx="9478">
                  <c:v>29780</c:v>
                </c:pt>
                <c:pt idx="9479">
                  <c:v>29535</c:v>
                </c:pt>
                <c:pt idx="9480">
                  <c:v>29155</c:v>
                </c:pt>
                <c:pt idx="9481">
                  <c:v>28525</c:v>
                </c:pt>
                <c:pt idx="9482">
                  <c:v>27980</c:v>
                </c:pt>
                <c:pt idx="9483">
                  <c:v>27745</c:v>
                </c:pt>
                <c:pt idx="9484">
                  <c:v>27400</c:v>
                </c:pt>
                <c:pt idx="9485">
                  <c:v>26390</c:v>
                </c:pt>
                <c:pt idx="9486">
                  <c:v>39300</c:v>
                </c:pt>
                <c:pt idx="9487">
                  <c:v>39300</c:v>
                </c:pt>
                <c:pt idx="9488">
                  <c:v>33785</c:v>
                </c:pt>
                <c:pt idx="9489">
                  <c:v>33395</c:v>
                </c:pt>
                <c:pt idx="9490">
                  <c:v>32660</c:v>
                </c:pt>
                <c:pt idx="9491">
                  <c:v>32215</c:v>
                </c:pt>
                <c:pt idx="9492">
                  <c:v>24665</c:v>
                </c:pt>
                <c:pt idx="9493">
                  <c:v>20910</c:v>
                </c:pt>
                <c:pt idx="9494">
                  <c:v>20610</c:v>
                </c:pt>
                <c:pt idx="9495">
                  <c:v>33065</c:v>
                </c:pt>
                <c:pt idx="9496">
                  <c:v>29835</c:v>
                </c:pt>
                <c:pt idx="9497">
                  <c:v>28210</c:v>
                </c:pt>
                <c:pt idx="9498">
                  <c:v>27490</c:v>
                </c:pt>
                <c:pt idx="9499">
                  <c:v>25985</c:v>
                </c:pt>
                <c:pt idx="9500">
                  <c:v>25575</c:v>
                </c:pt>
                <c:pt idx="9501">
                  <c:v>25400</c:v>
                </c:pt>
                <c:pt idx="9502">
                  <c:v>21820</c:v>
                </c:pt>
                <c:pt idx="9503">
                  <c:v>21520</c:v>
                </c:pt>
                <c:pt idx="9504">
                  <c:v>19890</c:v>
                </c:pt>
                <c:pt idx="9505">
                  <c:v>2234</c:v>
                </c:pt>
                <c:pt idx="9506">
                  <c:v>2000</c:v>
                </c:pt>
                <c:pt idx="9507">
                  <c:v>23940</c:v>
                </c:pt>
                <c:pt idx="9508">
                  <c:v>21465</c:v>
                </c:pt>
                <c:pt idx="9509">
                  <c:v>21465</c:v>
                </c:pt>
                <c:pt idx="9510">
                  <c:v>24430</c:v>
                </c:pt>
                <c:pt idx="9511">
                  <c:v>24430</c:v>
                </c:pt>
                <c:pt idx="9512">
                  <c:v>22845</c:v>
                </c:pt>
                <c:pt idx="9513">
                  <c:v>21305</c:v>
                </c:pt>
                <c:pt idx="9514">
                  <c:v>20745</c:v>
                </c:pt>
                <c:pt idx="9515">
                  <c:v>19270</c:v>
                </c:pt>
                <c:pt idx="9516">
                  <c:v>17284</c:v>
                </c:pt>
                <c:pt idx="9517">
                  <c:v>14961</c:v>
                </c:pt>
                <c:pt idx="9518">
                  <c:v>234050</c:v>
                </c:pt>
                <c:pt idx="9519">
                  <c:v>230900</c:v>
                </c:pt>
                <c:pt idx="9520">
                  <c:v>224650</c:v>
                </c:pt>
                <c:pt idx="9521">
                  <c:v>222000</c:v>
                </c:pt>
                <c:pt idx="9522">
                  <c:v>217000</c:v>
                </c:pt>
                <c:pt idx="9523">
                  <c:v>256300</c:v>
                </c:pt>
                <c:pt idx="9524">
                  <c:v>251600</c:v>
                </c:pt>
                <c:pt idx="9525">
                  <c:v>248000</c:v>
                </c:pt>
                <c:pt idx="9526">
                  <c:v>241200</c:v>
                </c:pt>
                <c:pt idx="9527">
                  <c:v>241200</c:v>
                </c:pt>
                <c:pt idx="9528">
                  <c:v>237600</c:v>
                </c:pt>
                <c:pt idx="9529">
                  <c:v>290000</c:v>
                </c:pt>
                <c:pt idx="9530">
                  <c:v>250000</c:v>
                </c:pt>
                <c:pt idx="9531">
                  <c:v>225400</c:v>
                </c:pt>
                <c:pt idx="9532">
                  <c:v>225400</c:v>
                </c:pt>
                <c:pt idx="9533">
                  <c:v>225400</c:v>
                </c:pt>
                <c:pt idx="9534">
                  <c:v>202000</c:v>
                </c:pt>
                <c:pt idx="9535">
                  <c:v>202000</c:v>
                </c:pt>
                <c:pt idx="9536">
                  <c:v>191900</c:v>
                </c:pt>
                <c:pt idx="9537">
                  <c:v>141200</c:v>
                </c:pt>
                <c:pt idx="9538">
                  <c:v>189350</c:v>
                </c:pt>
                <c:pt idx="9539">
                  <c:v>182009</c:v>
                </c:pt>
                <c:pt idx="9540">
                  <c:v>182009</c:v>
                </c:pt>
                <c:pt idx="9541">
                  <c:v>161070</c:v>
                </c:pt>
                <c:pt idx="9542">
                  <c:v>161070</c:v>
                </c:pt>
                <c:pt idx="9543">
                  <c:v>153400</c:v>
                </c:pt>
                <c:pt idx="9544">
                  <c:v>150465</c:v>
                </c:pt>
                <c:pt idx="9545">
                  <c:v>150465</c:v>
                </c:pt>
                <c:pt idx="9546">
                  <c:v>143300</c:v>
                </c:pt>
                <c:pt idx="9547">
                  <c:v>145740</c:v>
                </c:pt>
                <c:pt idx="9548">
                  <c:v>145740</c:v>
                </c:pt>
                <c:pt idx="9549">
                  <c:v>138800</c:v>
                </c:pt>
                <c:pt idx="9550">
                  <c:v>97460</c:v>
                </c:pt>
                <c:pt idx="9551">
                  <c:v>66910</c:v>
                </c:pt>
                <c:pt idx="9552">
                  <c:v>66000</c:v>
                </c:pt>
                <c:pt idx="9553">
                  <c:v>37610</c:v>
                </c:pt>
                <c:pt idx="9554">
                  <c:v>2358</c:v>
                </c:pt>
                <c:pt idx="9555">
                  <c:v>28800</c:v>
                </c:pt>
                <c:pt idx="9556">
                  <c:v>26710</c:v>
                </c:pt>
                <c:pt idx="9557">
                  <c:v>263400</c:v>
                </c:pt>
                <c:pt idx="9558">
                  <c:v>250100</c:v>
                </c:pt>
                <c:pt idx="9559">
                  <c:v>238700</c:v>
                </c:pt>
                <c:pt idx="9560">
                  <c:v>222300</c:v>
                </c:pt>
                <c:pt idx="9561">
                  <c:v>215800</c:v>
                </c:pt>
                <c:pt idx="9562">
                  <c:v>200500</c:v>
                </c:pt>
                <c:pt idx="9563">
                  <c:v>236100</c:v>
                </c:pt>
                <c:pt idx="9564">
                  <c:v>248000</c:v>
                </c:pt>
                <c:pt idx="9565">
                  <c:v>237600</c:v>
                </c:pt>
                <c:pt idx="9566">
                  <c:v>223600</c:v>
                </c:pt>
                <c:pt idx="9567">
                  <c:v>218500</c:v>
                </c:pt>
                <c:pt idx="9568">
                  <c:v>225400</c:v>
                </c:pt>
                <c:pt idx="9569">
                  <c:v>202000</c:v>
                </c:pt>
                <c:pt idx="9570">
                  <c:v>209500</c:v>
                </c:pt>
                <c:pt idx="9571">
                  <c:v>209500</c:v>
                </c:pt>
                <c:pt idx="9572">
                  <c:v>191900</c:v>
                </c:pt>
                <c:pt idx="9573">
                  <c:v>191900</c:v>
                </c:pt>
                <c:pt idx="9574">
                  <c:v>187900</c:v>
                </c:pt>
                <c:pt idx="9575">
                  <c:v>129400</c:v>
                </c:pt>
                <c:pt idx="9576">
                  <c:v>128400</c:v>
                </c:pt>
                <c:pt idx="9577">
                  <c:v>115900</c:v>
                </c:pt>
                <c:pt idx="9578">
                  <c:v>114900</c:v>
                </c:pt>
                <c:pt idx="9579">
                  <c:v>88900</c:v>
                </c:pt>
                <c:pt idx="9580">
                  <c:v>88900</c:v>
                </c:pt>
                <c:pt idx="9581">
                  <c:v>21430</c:v>
                </c:pt>
                <c:pt idx="9582">
                  <c:v>20835</c:v>
                </c:pt>
                <c:pt idx="9583">
                  <c:v>26320</c:v>
                </c:pt>
                <c:pt idx="9584">
                  <c:v>22435</c:v>
                </c:pt>
                <c:pt idx="9585">
                  <c:v>22150</c:v>
                </c:pt>
                <c:pt idx="9586">
                  <c:v>28330</c:v>
                </c:pt>
                <c:pt idx="9587">
                  <c:v>26830</c:v>
                </c:pt>
                <c:pt idx="9588">
                  <c:v>26830</c:v>
                </c:pt>
                <c:pt idx="9589">
                  <c:v>26330</c:v>
                </c:pt>
                <c:pt idx="9590">
                  <c:v>25330</c:v>
                </c:pt>
                <c:pt idx="9591">
                  <c:v>22530</c:v>
                </c:pt>
                <c:pt idx="9592">
                  <c:v>22130</c:v>
                </c:pt>
                <c:pt idx="9593">
                  <c:v>21935</c:v>
                </c:pt>
                <c:pt idx="9594">
                  <c:v>21510</c:v>
                </c:pt>
                <c:pt idx="9595">
                  <c:v>2281</c:v>
                </c:pt>
                <c:pt idx="9596">
                  <c:v>2130</c:v>
                </c:pt>
                <c:pt idx="9597">
                  <c:v>2000</c:v>
                </c:pt>
                <c:pt idx="9598">
                  <c:v>76650</c:v>
                </c:pt>
                <c:pt idx="9599">
                  <c:v>76645</c:v>
                </c:pt>
                <c:pt idx="9600">
                  <c:v>69135</c:v>
                </c:pt>
                <c:pt idx="9601">
                  <c:v>69135</c:v>
                </c:pt>
                <c:pt idx="9602">
                  <c:v>68996</c:v>
                </c:pt>
                <c:pt idx="9603">
                  <c:v>67220</c:v>
                </c:pt>
                <c:pt idx="9604">
                  <c:v>65510</c:v>
                </c:pt>
                <c:pt idx="9605">
                  <c:v>61061</c:v>
                </c:pt>
                <c:pt idx="9606">
                  <c:v>51861</c:v>
                </c:pt>
                <c:pt idx="9607">
                  <c:v>60600</c:v>
                </c:pt>
                <c:pt idx="9608">
                  <c:v>55300</c:v>
                </c:pt>
                <c:pt idx="9609">
                  <c:v>50400</c:v>
                </c:pt>
                <c:pt idx="9610">
                  <c:v>34150</c:v>
                </c:pt>
                <c:pt idx="9611">
                  <c:v>33270</c:v>
                </c:pt>
                <c:pt idx="9612">
                  <c:v>32480</c:v>
                </c:pt>
                <c:pt idx="9613">
                  <c:v>31830</c:v>
                </c:pt>
                <c:pt idx="9614">
                  <c:v>30950</c:v>
                </c:pt>
                <c:pt idx="9615">
                  <c:v>30160</c:v>
                </c:pt>
                <c:pt idx="9616">
                  <c:v>30020</c:v>
                </c:pt>
                <c:pt idx="9617">
                  <c:v>29140</c:v>
                </c:pt>
                <c:pt idx="9618">
                  <c:v>28510</c:v>
                </c:pt>
                <c:pt idx="9619">
                  <c:v>26820</c:v>
                </c:pt>
                <c:pt idx="9620">
                  <c:v>26555</c:v>
                </c:pt>
                <c:pt idx="9621">
                  <c:v>26460</c:v>
                </c:pt>
                <c:pt idx="9622">
                  <c:v>25960</c:v>
                </c:pt>
                <c:pt idx="9623">
                  <c:v>25325</c:v>
                </c:pt>
                <c:pt idx="9624">
                  <c:v>25215</c:v>
                </c:pt>
                <c:pt idx="9625">
                  <c:v>24965</c:v>
                </c:pt>
                <c:pt idx="9626">
                  <c:v>24140</c:v>
                </c:pt>
                <c:pt idx="9627">
                  <c:v>23850</c:v>
                </c:pt>
                <c:pt idx="9628">
                  <c:v>23640</c:v>
                </c:pt>
                <c:pt idx="9629">
                  <c:v>23350</c:v>
                </c:pt>
                <c:pt idx="9630">
                  <c:v>50240</c:v>
                </c:pt>
                <c:pt idx="9631">
                  <c:v>30900</c:v>
                </c:pt>
                <c:pt idx="9632">
                  <c:v>29550</c:v>
                </c:pt>
                <c:pt idx="9633">
                  <c:v>28850</c:v>
                </c:pt>
                <c:pt idx="9634">
                  <c:v>28699</c:v>
                </c:pt>
                <c:pt idx="9635">
                  <c:v>27825</c:v>
                </c:pt>
                <c:pt idx="9636">
                  <c:v>25645</c:v>
                </c:pt>
                <c:pt idx="9637">
                  <c:v>36635</c:v>
                </c:pt>
                <c:pt idx="9638">
                  <c:v>35725</c:v>
                </c:pt>
                <c:pt idx="9639">
                  <c:v>27355</c:v>
                </c:pt>
                <c:pt idx="9640">
                  <c:v>26355</c:v>
                </c:pt>
                <c:pt idx="9641">
                  <c:v>33599</c:v>
                </c:pt>
                <c:pt idx="9642">
                  <c:v>31499</c:v>
                </c:pt>
                <c:pt idx="9643">
                  <c:v>29099</c:v>
                </c:pt>
                <c:pt idx="9644">
                  <c:v>28580</c:v>
                </c:pt>
                <c:pt idx="9645">
                  <c:v>28210</c:v>
                </c:pt>
                <c:pt idx="9646">
                  <c:v>27935</c:v>
                </c:pt>
                <c:pt idx="9647">
                  <c:v>26590</c:v>
                </c:pt>
                <c:pt idx="9648">
                  <c:v>26120</c:v>
                </c:pt>
                <c:pt idx="9649">
                  <c:v>25245</c:v>
                </c:pt>
                <c:pt idx="9650">
                  <c:v>24720</c:v>
                </c:pt>
                <c:pt idx="9651">
                  <c:v>26070</c:v>
                </c:pt>
                <c:pt idx="9652">
                  <c:v>25805</c:v>
                </c:pt>
                <c:pt idx="9653">
                  <c:v>25800</c:v>
                </c:pt>
                <c:pt idx="9654">
                  <c:v>25060</c:v>
                </c:pt>
                <c:pt idx="9655">
                  <c:v>24905</c:v>
                </c:pt>
                <c:pt idx="9656">
                  <c:v>24535</c:v>
                </c:pt>
                <c:pt idx="9657">
                  <c:v>24255</c:v>
                </c:pt>
                <c:pt idx="9658">
                  <c:v>23575</c:v>
                </c:pt>
                <c:pt idx="9659">
                  <c:v>23570</c:v>
                </c:pt>
                <c:pt idx="9660">
                  <c:v>22985</c:v>
                </c:pt>
                <c:pt idx="9661">
                  <c:v>22305</c:v>
                </c:pt>
                <c:pt idx="9662">
                  <c:v>22150</c:v>
                </c:pt>
                <c:pt idx="9663">
                  <c:v>22045</c:v>
                </c:pt>
                <c:pt idx="9664">
                  <c:v>22045</c:v>
                </c:pt>
                <c:pt idx="9665">
                  <c:v>21810</c:v>
                </c:pt>
                <c:pt idx="9666">
                  <c:v>30900</c:v>
                </c:pt>
                <c:pt idx="9667">
                  <c:v>30500</c:v>
                </c:pt>
                <c:pt idx="9668">
                  <c:v>29550</c:v>
                </c:pt>
                <c:pt idx="9669">
                  <c:v>29250</c:v>
                </c:pt>
                <c:pt idx="9670">
                  <c:v>27600</c:v>
                </c:pt>
                <c:pt idx="9671">
                  <c:v>27300</c:v>
                </c:pt>
                <c:pt idx="9672">
                  <c:v>26450</c:v>
                </c:pt>
                <c:pt idx="9673">
                  <c:v>26150</c:v>
                </c:pt>
                <c:pt idx="9674">
                  <c:v>23300</c:v>
                </c:pt>
                <c:pt idx="9675">
                  <c:v>23000</c:v>
                </c:pt>
                <c:pt idx="9676">
                  <c:v>2715</c:v>
                </c:pt>
                <c:pt idx="9677">
                  <c:v>25160</c:v>
                </c:pt>
                <c:pt idx="9678">
                  <c:v>23160</c:v>
                </c:pt>
                <c:pt idx="9679">
                  <c:v>22615</c:v>
                </c:pt>
                <c:pt idx="9680">
                  <c:v>22315</c:v>
                </c:pt>
                <c:pt idx="9681">
                  <c:v>22295</c:v>
                </c:pt>
                <c:pt idx="9682">
                  <c:v>20490</c:v>
                </c:pt>
                <c:pt idx="9683">
                  <c:v>19910</c:v>
                </c:pt>
                <c:pt idx="9684">
                  <c:v>19610</c:v>
                </c:pt>
                <c:pt idx="9685">
                  <c:v>26199</c:v>
                </c:pt>
                <c:pt idx="9686">
                  <c:v>23999</c:v>
                </c:pt>
                <c:pt idx="9687">
                  <c:v>3214</c:v>
                </c:pt>
                <c:pt idx="9688">
                  <c:v>3058</c:v>
                </c:pt>
                <c:pt idx="9689">
                  <c:v>2806</c:v>
                </c:pt>
                <c:pt idx="9690">
                  <c:v>2767</c:v>
                </c:pt>
                <c:pt idx="9691">
                  <c:v>2544</c:v>
                </c:pt>
                <c:pt idx="9692">
                  <c:v>2433</c:v>
                </c:pt>
                <c:pt idx="9693">
                  <c:v>2232</c:v>
                </c:pt>
                <c:pt idx="9694">
                  <c:v>2207</c:v>
                </c:pt>
                <c:pt idx="9695">
                  <c:v>2124</c:v>
                </c:pt>
                <c:pt idx="9696">
                  <c:v>31575</c:v>
                </c:pt>
                <c:pt idx="9697">
                  <c:v>27775</c:v>
                </c:pt>
                <c:pt idx="9698">
                  <c:v>26370</c:v>
                </c:pt>
                <c:pt idx="9699">
                  <c:v>24975</c:v>
                </c:pt>
                <c:pt idx="9700">
                  <c:v>27777</c:v>
                </c:pt>
                <c:pt idx="9701">
                  <c:v>27777</c:v>
                </c:pt>
                <c:pt idx="9702">
                  <c:v>25217</c:v>
                </c:pt>
                <c:pt idx="9703">
                  <c:v>25087</c:v>
                </c:pt>
                <c:pt idx="9704">
                  <c:v>2728</c:v>
                </c:pt>
                <c:pt idx="9705">
                  <c:v>2419</c:v>
                </c:pt>
                <c:pt idx="9706">
                  <c:v>2388</c:v>
                </c:pt>
                <c:pt idx="9707">
                  <c:v>2196</c:v>
                </c:pt>
                <c:pt idx="9708">
                  <c:v>3928</c:v>
                </c:pt>
                <c:pt idx="9709">
                  <c:v>3768</c:v>
                </c:pt>
                <c:pt idx="9710">
                  <c:v>3696</c:v>
                </c:pt>
                <c:pt idx="9711">
                  <c:v>3538</c:v>
                </c:pt>
                <c:pt idx="9712">
                  <c:v>3514</c:v>
                </c:pt>
                <c:pt idx="9713">
                  <c:v>2000</c:v>
                </c:pt>
                <c:pt idx="9714">
                  <c:v>2000</c:v>
                </c:pt>
                <c:pt idx="9715">
                  <c:v>20030</c:v>
                </c:pt>
                <c:pt idx="9716">
                  <c:v>18360</c:v>
                </c:pt>
                <c:pt idx="9717">
                  <c:v>2000</c:v>
                </c:pt>
                <c:pt idx="9718">
                  <c:v>2000</c:v>
                </c:pt>
                <c:pt idx="9719">
                  <c:v>2088</c:v>
                </c:pt>
                <c:pt idx="9720">
                  <c:v>2000</c:v>
                </c:pt>
                <c:pt idx="9721">
                  <c:v>2000</c:v>
                </c:pt>
                <c:pt idx="9722">
                  <c:v>60705</c:v>
                </c:pt>
                <c:pt idx="9723">
                  <c:v>55505</c:v>
                </c:pt>
                <c:pt idx="9724">
                  <c:v>102200</c:v>
                </c:pt>
                <c:pt idx="9725">
                  <c:v>102200</c:v>
                </c:pt>
                <c:pt idx="9726">
                  <c:v>102100</c:v>
                </c:pt>
                <c:pt idx="9727">
                  <c:v>98800</c:v>
                </c:pt>
                <c:pt idx="9728">
                  <c:v>98800</c:v>
                </c:pt>
                <c:pt idx="9729">
                  <c:v>98700</c:v>
                </c:pt>
                <c:pt idx="9730">
                  <c:v>69900</c:v>
                </c:pt>
                <c:pt idx="9731">
                  <c:v>63600</c:v>
                </c:pt>
                <c:pt idx="9732">
                  <c:v>63600</c:v>
                </c:pt>
                <c:pt idx="9733">
                  <c:v>63600</c:v>
                </c:pt>
                <c:pt idx="9734">
                  <c:v>63215</c:v>
                </c:pt>
                <c:pt idx="9735">
                  <c:v>63215</c:v>
                </c:pt>
                <c:pt idx="9736">
                  <c:v>63215</c:v>
                </c:pt>
                <c:pt idx="9737">
                  <c:v>199495</c:v>
                </c:pt>
                <c:pt idx="9738">
                  <c:v>111350</c:v>
                </c:pt>
                <c:pt idx="9739">
                  <c:v>110475</c:v>
                </c:pt>
                <c:pt idx="9740">
                  <c:v>144995</c:v>
                </c:pt>
                <c:pt idx="9741">
                  <c:v>139995</c:v>
                </c:pt>
                <c:pt idx="9742">
                  <c:v>108195</c:v>
                </c:pt>
                <c:pt idx="9743">
                  <c:v>103195</c:v>
                </c:pt>
                <c:pt idx="9744">
                  <c:v>93295</c:v>
                </c:pt>
                <c:pt idx="9745">
                  <c:v>93075</c:v>
                </c:pt>
                <c:pt idx="9746">
                  <c:v>92495</c:v>
                </c:pt>
                <c:pt idx="9747">
                  <c:v>92400</c:v>
                </c:pt>
                <c:pt idx="9748">
                  <c:v>92400</c:v>
                </c:pt>
                <c:pt idx="9749">
                  <c:v>82695</c:v>
                </c:pt>
                <c:pt idx="9750">
                  <c:v>79995</c:v>
                </c:pt>
                <c:pt idx="9751">
                  <c:v>79950</c:v>
                </c:pt>
                <c:pt idx="9752">
                  <c:v>79100</c:v>
                </c:pt>
                <c:pt idx="9753">
                  <c:v>79100</c:v>
                </c:pt>
                <c:pt idx="9754">
                  <c:v>83000</c:v>
                </c:pt>
                <c:pt idx="9755">
                  <c:v>59450</c:v>
                </c:pt>
                <c:pt idx="9756">
                  <c:v>32295</c:v>
                </c:pt>
                <c:pt idx="9757">
                  <c:v>31290</c:v>
                </c:pt>
                <c:pt idx="9758">
                  <c:v>57590</c:v>
                </c:pt>
                <c:pt idx="9759">
                  <c:v>49650</c:v>
                </c:pt>
                <c:pt idx="9760">
                  <c:v>44900</c:v>
                </c:pt>
                <c:pt idx="9761">
                  <c:v>64550</c:v>
                </c:pt>
                <c:pt idx="9762">
                  <c:v>69279</c:v>
                </c:pt>
                <c:pt idx="9763">
                  <c:v>60600</c:v>
                </c:pt>
                <c:pt idx="9764">
                  <c:v>59900</c:v>
                </c:pt>
                <c:pt idx="9765">
                  <c:v>55300</c:v>
                </c:pt>
                <c:pt idx="9766">
                  <c:v>54600</c:v>
                </c:pt>
                <c:pt idx="9767">
                  <c:v>50400</c:v>
                </c:pt>
                <c:pt idx="9768">
                  <c:v>49700</c:v>
                </c:pt>
                <c:pt idx="9769">
                  <c:v>5140</c:v>
                </c:pt>
                <c:pt idx="9770">
                  <c:v>43995</c:v>
                </c:pt>
                <c:pt idx="9771">
                  <c:v>43795</c:v>
                </c:pt>
                <c:pt idx="9772">
                  <c:v>42700</c:v>
                </c:pt>
                <c:pt idx="9773">
                  <c:v>42295</c:v>
                </c:pt>
                <c:pt idx="9774">
                  <c:v>31880</c:v>
                </c:pt>
                <c:pt idx="9775">
                  <c:v>31020</c:v>
                </c:pt>
                <c:pt idx="9776">
                  <c:v>29725</c:v>
                </c:pt>
                <c:pt idx="9777">
                  <c:v>29530</c:v>
                </c:pt>
                <c:pt idx="9778">
                  <c:v>28865</c:v>
                </c:pt>
                <c:pt idx="9779">
                  <c:v>28510</c:v>
                </c:pt>
                <c:pt idx="9780">
                  <c:v>26015</c:v>
                </c:pt>
                <c:pt idx="9781">
                  <c:v>25715</c:v>
                </c:pt>
                <c:pt idx="9782">
                  <c:v>25155</c:v>
                </c:pt>
                <c:pt idx="9783">
                  <c:v>24855</c:v>
                </c:pt>
                <c:pt idx="9784">
                  <c:v>34730</c:v>
                </c:pt>
                <c:pt idx="9785">
                  <c:v>32905</c:v>
                </c:pt>
                <c:pt idx="9786">
                  <c:v>31365</c:v>
                </c:pt>
                <c:pt idx="9787">
                  <c:v>30760</c:v>
                </c:pt>
                <c:pt idx="9788">
                  <c:v>28520</c:v>
                </c:pt>
                <c:pt idx="9789">
                  <c:v>27780</c:v>
                </c:pt>
                <c:pt idx="9790">
                  <c:v>47250</c:v>
                </c:pt>
                <c:pt idx="9791">
                  <c:v>46950</c:v>
                </c:pt>
                <c:pt idx="9792">
                  <c:v>35350</c:v>
                </c:pt>
                <c:pt idx="9793">
                  <c:v>32690</c:v>
                </c:pt>
                <c:pt idx="9794">
                  <c:v>32330</c:v>
                </c:pt>
                <c:pt idx="9795">
                  <c:v>31115</c:v>
                </c:pt>
                <c:pt idx="9796">
                  <c:v>30930</c:v>
                </c:pt>
                <c:pt idx="9797">
                  <c:v>30825</c:v>
                </c:pt>
                <c:pt idx="9798">
                  <c:v>30755</c:v>
                </c:pt>
                <c:pt idx="9799">
                  <c:v>30675</c:v>
                </c:pt>
                <c:pt idx="9800">
                  <c:v>30570</c:v>
                </c:pt>
                <c:pt idx="9801">
                  <c:v>30465</c:v>
                </c:pt>
                <c:pt idx="9802">
                  <c:v>30315</c:v>
                </c:pt>
                <c:pt idx="9803">
                  <c:v>29355</c:v>
                </c:pt>
                <c:pt idx="9804">
                  <c:v>29065</c:v>
                </c:pt>
                <c:pt idx="9805">
                  <c:v>29015</c:v>
                </c:pt>
                <c:pt idx="9806">
                  <c:v>28995</c:v>
                </c:pt>
                <c:pt idx="9807">
                  <c:v>28915</c:v>
                </c:pt>
                <c:pt idx="9808">
                  <c:v>28705</c:v>
                </c:pt>
                <c:pt idx="9809">
                  <c:v>28555</c:v>
                </c:pt>
                <c:pt idx="9810">
                  <c:v>28515</c:v>
                </c:pt>
                <c:pt idx="9811">
                  <c:v>27730</c:v>
                </c:pt>
                <c:pt idx="9812">
                  <c:v>27430</c:v>
                </c:pt>
                <c:pt idx="9813">
                  <c:v>27135</c:v>
                </c:pt>
                <c:pt idx="9814">
                  <c:v>26930</c:v>
                </c:pt>
                <c:pt idx="9815">
                  <c:v>26245</c:v>
                </c:pt>
                <c:pt idx="9816">
                  <c:v>25915</c:v>
                </c:pt>
                <c:pt idx="9817">
                  <c:v>24515</c:v>
                </c:pt>
                <c:pt idx="9818">
                  <c:v>24515</c:v>
                </c:pt>
                <c:pt idx="9819">
                  <c:v>33670</c:v>
                </c:pt>
                <c:pt idx="9820">
                  <c:v>33670</c:v>
                </c:pt>
                <c:pt idx="9821">
                  <c:v>29820</c:v>
                </c:pt>
                <c:pt idx="9822">
                  <c:v>30910</c:v>
                </c:pt>
                <c:pt idx="9823">
                  <c:v>30230</c:v>
                </c:pt>
                <c:pt idx="9824">
                  <c:v>28130</c:v>
                </c:pt>
                <c:pt idx="9825">
                  <c:v>27980</c:v>
                </c:pt>
                <c:pt idx="9826">
                  <c:v>27380</c:v>
                </c:pt>
                <c:pt idx="9827">
                  <c:v>25880</c:v>
                </c:pt>
                <c:pt idx="9828">
                  <c:v>6693</c:v>
                </c:pt>
                <c:pt idx="9829">
                  <c:v>5680</c:v>
                </c:pt>
                <c:pt idx="9830">
                  <c:v>43370</c:v>
                </c:pt>
                <c:pt idx="9831">
                  <c:v>42220</c:v>
                </c:pt>
                <c:pt idx="9832">
                  <c:v>42075</c:v>
                </c:pt>
                <c:pt idx="9833">
                  <c:v>41030</c:v>
                </c:pt>
                <c:pt idx="9834">
                  <c:v>40925</c:v>
                </c:pt>
                <c:pt idx="9835">
                  <c:v>40830</c:v>
                </c:pt>
                <c:pt idx="9836">
                  <c:v>40770</c:v>
                </c:pt>
                <c:pt idx="9837">
                  <c:v>39735</c:v>
                </c:pt>
                <c:pt idx="9838">
                  <c:v>39580</c:v>
                </c:pt>
                <c:pt idx="9839">
                  <c:v>39475</c:v>
                </c:pt>
                <c:pt idx="9840">
                  <c:v>39460</c:v>
                </c:pt>
                <c:pt idx="9841">
                  <c:v>39330</c:v>
                </c:pt>
                <c:pt idx="9842">
                  <c:v>39310</c:v>
                </c:pt>
                <c:pt idx="9843">
                  <c:v>39080</c:v>
                </c:pt>
                <c:pt idx="9844">
                  <c:v>38285</c:v>
                </c:pt>
                <c:pt idx="9845">
                  <c:v>38270</c:v>
                </c:pt>
                <c:pt idx="9846">
                  <c:v>38165</c:v>
                </c:pt>
                <c:pt idx="9847">
                  <c:v>38120</c:v>
                </c:pt>
                <c:pt idx="9848">
                  <c:v>38015</c:v>
                </c:pt>
                <c:pt idx="9849">
                  <c:v>37580</c:v>
                </c:pt>
                <c:pt idx="9850">
                  <c:v>37570</c:v>
                </c:pt>
                <c:pt idx="9851">
                  <c:v>37420</c:v>
                </c:pt>
                <c:pt idx="9852">
                  <c:v>37120</c:v>
                </c:pt>
                <c:pt idx="9853">
                  <c:v>36975</c:v>
                </c:pt>
                <c:pt idx="9854">
                  <c:v>36825</c:v>
                </c:pt>
                <c:pt idx="9855">
                  <c:v>36070</c:v>
                </c:pt>
                <c:pt idx="9856">
                  <c:v>35930</c:v>
                </c:pt>
                <c:pt idx="9857">
                  <c:v>35920</c:v>
                </c:pt>
                <c:pt idx="9858">
                  <c:v>35870</c:v>
                </c:pt>
                <c:pt idx="9859">
                  <c:v>35825</c:v>
                </c:pt>
                <c:pt idx="9860">
                  <c:v>35810</c:v>
                </c:pt>
                <c:pt idx="9861">
                  <c:v>35660</c:v>
                </c:pt>
                <c:pt idx="9862">
                  <c:v>35610</c:v>
                </c:pt>
                <c:pt idx="9863">
                  <c:v>35430</c:v>
                </c:pt>
                <c:pt idx="9864">
                  <c:v>34635</c:v>
                </c:pt>
                <c:pt idx="9865">
                  <c:v>34620</c:v>
                </c:pt>
                <c:pt idx="9866">
                  <c:v>34515</c:v>
                </c:pt>
                <c:pt idx="9867">
                  <c:v>34470</c:v>
                </c:pt>
                <c:pt idx="9868">
                  <c:v>34365</c:v>
                </c:pt>
                <c:pt idx="9869">
                  <c:v>34220</c:v>
                </c:pt>
                <c:pt idx="9870">
                  <c:v>33930</c:v>
                </c:pt>
                <c:pt idx="9871">
                  <c:v>33920</c:v>
                </c:pt>
                <c:pt idx="9872">
                  <c:v>33920</c:v>
                </c:pt>
                <c:pt idx="9873">
                  <c:v>33770</c:v>
                </c:pt>
                <c:pt idx="9874">
                  <c:v>33325</c:v>
                </c:pt>
                <c:pt idx="9875">
                  <c:v>33175</c:v>
                </c:pt>
                <c:pt idx="9876">
                  <c:v>32420</c:v>
                </c:pt>
                <c:pt idx="9877">
                  <c:v>32320</c:v>
                </c:pt>
                <c:pt idx="9878">
                  <c:v>32270</c:v>
                </c:pt>
                <c:pt idx="9879">
                  <c:v>34745</c:v>
                </c:pt>
                <c:pt idx="9880">
                  <c:v>49300</c:v>
                </c:pt>
                <c:pt idx="9881">
                  <c:v>29150</c:v>
                </c:pt>
                <c:pt idx="9882">
                  <c:v>28279</c:v>
                </c:pt>
                <c:pt idx="9883">
                  <c:v>26299</c:v>
                </c:pt>
                <c:pt idx="9884">
                  <c:v>25979</c:v>
                </c:pt>
                <c:pt idx="9885">
                  <c:v>34750</c:v>
                </c:pt>
                <c:pt idx="9886">
                  <c:v>28445</c:v>
                </c:pt>
                <c:pt idx="9887">
                  <c:v>24005</c:v>
                </c:pt>
                <c:pt idx="9888">
                  <c:v>2891</c:v>
                </c:pt>
                <c:pt idx="9889">
                  <c:v>2668</c:v>
                </c:pt>
                <c:pt idx="9890">
                  <c:v>2879</c:v>
                </c:pt>
                <c:pt idx="9891">
                  <c:v>25595</c:v>
                </c:pt>
                <c:pt idx="9892">
                  <c:v>23835</c:v>
                </c:pt>
                <c:pt idx="9893">
                  <c:v>22545</c:v>
                </c:pt>
                <c:pt idx="9894">
                  <c:v>3427</c:v>
                </c:pt>
                <c:pt idx="9895">
                  <c:v>3350</c:v>
                </c:pt>
                <c:pt idx="9896">
                  <c:v>3321</c:v>
                </c:pt>
                <c:pt idx="9897">
                  <c:v>3282</c:v>
                </c:pt>
                <c:pt idx="9898">
                  <c:v>3265</c:v>
                </c:pt>
                <c:pt idx="9899">
                  <c:v>3067</c:v>
                </c:pt>
                <c:pt idx="9900">
                  <c:v>3025</c:v>
                </c:pt>
                <c:pt idx="9901">
                  <c:v>2920</c:v>
                </c:pt>
                <c:pt idx="9902">
                  <c:v>2883</c:v>
                </c:pt>
                <c:pt idx="9903">
                  <c:v>2789</c:v>
                </c:pt>
                <c:pt idx="9904">
                  <c:v>27710</c:v>
                </c:pt>
                <c:pt idx="9905">
                  <c:v>27710</c:v>
                </c:pt>
                <c:pt idx="9906">
                  <c:v>24020</c:v>
                </c:pt>
                <c:pt idx="9907">
                  <c:v>23575</c:v>
                </c:pt>
                <c:pt idx="9908">
                  <c:v>19865</c:v>
                </c:pt>
                <c:pt idx="9909">
                  <c:v>19620</c:v>
                </c:pt>
                <c:pt idx="9910">
                  <c:v>25230</c:v>
                </c:pt>
                <c:pt idx="9911">
                  <c:v>24195</c:v>
                </c:pt>
                <c:pt idx="9912">
                  <c:v>24195</c:v>
                </c:pt>
                <c:pt idx="9913">
                  <c:v>23690</c:v>
                </c:pt>
                <c:pt idx="9914">
                  <c:v>23690</c:v>
                </c:pt>
                <c:pt idx="9915">
                  <c:v>23255</c:v>
                </c:pt>
                <c:pt idx="9916">
                  <c:v>22695</c:v>
                </c:pt>
                <c:pt idx="9917">
                  <c:v>22695</c:v>
                </c:pt>
                <c:pt idx="9918">
                  <c:v>21055</c:v>
                </c:pt>
                <c:pt idx="9919">
                  <c:v>2691</c:v>
                </c:pt>
                <c:pt idx="9920">
                  <c:v>2590</c:v>
                </c:pt>
                <c:pt idx="9921">
                  <c:v>2554</c:v>
                </c:pt>
                <c:pt idx="9922">
                  <c:v>2377</c:v>
                </c:pt>
                <c:pt idx="9923">
                  <c:v>2368</c:v>
                </c:pt>
                <c:pt idx="9924">
                  <c:v>2317</c:v>
                </c:pt>
                <c:pt idx="9925">
                  <c:v>2251</c:v>
                </c:pt>
                <c:pt idx="9926">
                  <c:v>2182</c:v>
                </c:pt>
                <c:pt idx="9927">
                  <c:v>3579</c:v>
                </c:pt>
                <c:pt idx="9928">
                  <c:v>3323</c:v>
                </c:pt>
                <c:pt idx="9929">
                  <c:v>2000</c:v>
                </c:pt>
                <c:pt idx="9930">
                  <c:v>228080</c:v>
                </c:pt>
                <c:pt idx="9931">
                  <c:v>221580</c:v>
                </c:pt>
                <c:pt idx="9932">
                  <c:v>208000</c:v>
                </c:pt>
                <c:pt idx="9933">
                  <c:v>206000</c:v>
                </c:pt>
                <c:pt idx="9934">
                  <c:v>201500</c:v>
                </c:pt>
                <c:pt idx="9935">
                  <c:v>199500</c:v>
                </c:pt>
                <c:pt idx="9936">
                  <c:v>296295</c:v>
                </c:pt>
                <c:pt idx="9937">
                  <c:v>278295</c:v>
                </c:pt>
                <c:pt idx="9938">
                  <c:v>198250</c:v>
                </c:pt>
                <c:pt idx="9939">
                  <c:v>235307</c:v>
                </c:pt>
                <c:pt idx="9940">
                  <c:v>213250</c:v>
                </c:pt>
                <c:pt idx="9941">
                  <c:v>198250</c:v>
                </c:pt>
                <c:pt idx="9942">
                  <c:v>213295</c:v>
                </c:pt>
                <c:pt idx="9943">
                  <c:v>203295</c:v>
                </c:pt>
                <c:pt idx="9944">
                  <c:v>200800</c:v>
                </c:pt>
                <c:pt idx="9945">
                  <c:v>198700</c:v>
                </c:pt>
                <c:pt idx="9946">
                  <c:v>198295</c:v>
                </c:pt>
                <c:pt idx="9947">
                  <c:v>188295</c:v>
                </c:pt>
                <c:pt idx="9948">
                  <c:v>186495</c:v>
                </c:pt>
                <c:pt idx="9949">
                  <c:v>185800</c:v>
                </c:pt>
                <c:pt idx="9950">
                  <c:v>184105</c:v>
                </c:pt>
                <c:pt idx="9951">
                  <c:v>184105</c:v>
                </c:pt>
                <c:pt idx="9952">
                  <c:v>183700</c:v>
                </c:pt>
                <c:pt idx="9953">
                  <c:v>142995</c:v>
                </c:pt>
                <c:pt idx="9954">
                  <c:v>142100</c:v>
                </c:pt>
                <c:pt idx="9955">
                  <c:v>142100</c:v>
                </c:pt>
                <c:pt idx="9956">
                  <c:v>137995</c:v>
                </c:pt>
                <c:pt idx="9957">
                  <c:v>136750</c:v>
                </c:pt>
                <c:pt idx="9958">
                  <c:v>136750</c:v>
                </c:pt>
                <c:pt idx="9959">
                  <c:v>123845</c:v>
                </c:pt>
                <c:pt idx="9960">
                  <c:v>118845</c:v>
                </c:pt>
                <c:pt idx="9961">
                  <c:v>118605</c:v>
                </c:pt>
                <c:pt idx="9962">
                  <c:v>106995</c:v>
                </c:pt>
                <c:pt idx="9963">
                  <c:v>105300</c:v>
                </c:pt>
                <c:pt idx="9964">
                  <c:v>105300</c:v>
                </c:pt>
                <c:pt idx="9965">
                  <c:v>101995</c:v>
                </c:pt>
                <c:pt idx="9966">
                  <c:v>100100</c:v>
                </c:pt>
                <c:pt idx="9967">
                  <c:v>100100</c:v>
                </c:pt>
                <c:pt idx="9968">
                  <c:v>72305</c:v>
                </c:pt>
                <c:pt idx="9969">
                  <c:v>198190</c:v>
                </c:pt>
                <c:pt idx="9970">
                  <c:v>198190</c:v>
                </c:pt>
                <c:pt idx="9971">
                  <c:v>226850</c:v>
                </c:pt>
                <c:pt idx="9972">
                  <c:v>207895</c:v>
                </c:pt>
                <c:pt idx="9973">
                  <c:v>207895</c:v>
                </c:pt>
                <c:pt idx="9974">
                  <c:v>197850</c:v>
                </c:pt>
                <c:pt idx="9975">
                  <c:v>81795</c:v>
                </c:pt>
                <c:pt idx="9976">
                  <c:v>78775</c:v>
                </c:pt>
                <c:pt idx="9977">
                  <c:v>195840</c:v>
                </c:pt>
                <c:pt idx="9978">
                  <c:v>62950</c:v>
                </c:pt>
                <c:pt idx="9979">
                  <c:v>148795</c:v>
                </c:pt>
                <c:pt idx="9980">
                  <c:v>147495</c:v>
                </c:pt>
                <c:pt idx="9981">
                  <c:v>145200</c:v>
                </c:pt>
                <c:pt idx="9982">
                  <c:v>135795</c:v>
                </c:pt>
                <c:pt idx="9983">
                  <c:v>134295</c:v>
                </c:pt>
                <c:pt idx="9984">
                  <c:v>132995</c:v>
                </c:pt>
                <c:pt idx="9985">
                  <c:v>132495</c:v>
                </c:pt>
                <c:pt idx="9986">
                  <c:v>130700</c:v>
                </c:pt>
                <c:pt idx="9987">
                  <c:v>121295</c:v>
                </c:pt>
                <c:pt idx="9988">
                  <c:v>117995</c:v>
                </c:pt>
                <c:pt idx="9989">
                  <c:v>117800</c:v>
                </c:pt>
                <c:pt idx="9990">
                  <c:v>112700</c:v>
                </c:pt>
                <c:pt idx="9991">
                  <c:v>103300</c:v>
                </c:pt>
                <c:pt idx="9992">
                  <c:v>98200</c:v>
                </c:pt>
                <c:pt idx="9993">
                  <c:v>131200</c:v>
                </c:pt>
                <c:pt idx="9994">
                  <c:v>116700</c:v>
                </c:pt>
                <c:pt idx="9995">
                  <c:v>88850</c:v>
                </c:pt>
                <c:pt idx="9996">
                  <c:v>66350</c:v>
                </c:pt>
                <c:pt idx="9997">
                  <c:v>136900</c:v>
                </c:pt>
                <c:pt idx="9998">
                  <c:v>38100</c:v>
                </c:pt>
                <c:pt idx="9999">
                  <c:v>36230</c:v>
                </c:pt>
                <c:pt idx="10000">
                  <c:v>33730</c:v>
                </c:pt>
                <c:pt idx="10001">
                  <c:v>50780</c:v>
                </c:pt>
                <c:pt idx="10002">
                  <c:v>49960</c:v>
                </c:pt>
                <c:pt idx="10003">
                  <c:v>49880</c:v>
                </c:pt>
                <c:pt idx="10004">
                  <c:v>43600</c:v>
                </c:pt>
                <c:pt idx="10005">
                  <c:v>42680</c:v>
                </c:pt>
                <c:pt idx="10006">
                  <c:v>38510</c:v>
                </c:pt>
                <c:pt idx="10007">
                  <c:v>37590</c:v>
                </c:pt>
                <c:pt idx="10008">
                  <c:v>37190</c:v>
                </c:pt>
                <c:pt idx="10009">
                  <c:v>42770</c:v>
                </c:pt>
                <c:pt idx="10010">
                  <c:v>41190</c:v>
                </c:pt>
                <c:pt idx="10011">
                  <c:v>38160</c:v>
                </c:pt>
                <c:pt idx="10012">
                  <c:v>37105</c:v>
                </c:pt>
                <c:pt idx="10013">
                  <c:v>31320</c:v>
                </c:pt>
                <c:pt idx="10014">
                  <c:v>31320</c:v>
                </c:pt>
                <c:pt idx="10015">
                  <c:v>29235</c:v>
                </c:pt>
                <c:pt idx="10016">
                  <c:v>35345</c:v>
                </c:pt>
                <c:pt idx="10017">
                  <c:v>35590</c:v>
                </c:pt>
                <c:pt idx="10018">
                  <c:v>35590</c:v>
                </c:pt>
                <c:pt idx="10019">
                  <c:v>32360</c:v>
                </c:pt>
                <c:pt idx="10020">
                  <c:v>32360</c:v>
                </c:pt>
                <c:pt idx="10021">
                  <c:v>30735</c:v>
                </c:pt>
                <c:pt idx="10022">
                  <c:v>30015</c:v>
                </c:pt>
                <c:pt idx="10023">
                  <c:v>30015</c:v>
                </c:pt>
                <c:pt idx="10024">
                  <c:v>28510</c:v>
                </c:pt>
                <c:pt idx="10025">
                  <c:v>27925</c:v>
                </c:pt>
                <c:pt idx="10026">
                  <c:v>2000</c:v>
                </c:pt>
                <c:pt idx="10027">
                  <c:v>118795</c:v>
                </c:pt>
                <c:pt idx="10028">
                  <c:v>107995</c:v>
                </c:pt>
                <c:pt idx="10029">
                  <c:v>95895</c:v>
                </c:pt>
                <c:pt idx="10030">
                  <c:v>87895</c:v>
                </c:pt>
                <c:pt idx="10031">
                  <c:v>120395</c:v>
                </c:pt>
                <c:pt idx="10032">
                  <c:v>107385</c:v>
                </c:pt>
                <c:pt idx="10033">
                  <c:v>97395</c:v>
                </c:pt>
                <c:pt idx="10034">
                  <c:v>84885</c:v>
                </c:pt>
                <c:pt idx="10035">
                  <c:v>291900</c:v>
                </c:pt>
                <c:pt idx="10036">
                  <c:v>280400</c:v>
                </c:pt>
                <c:pt idx="10037">
                  <c:v>280400</c:v>
                </c:pt>
                <c:pt idx="10038">
                  <c:v>267000</c:v>
                </c:pt>
                <c:pt idx="10039">
                  <c:v>267000</c:v>
                </c:pt>
                <c:pt idx="10040">
                  <c:v>267000</c:v>
                </c:pt>
                <c:pt idx="10041">
                  <c:v>335000</c:v>
                </c:pt>
                <c:pt idx="10042">
                  <c:v>190600</c:v>
                </c:pt>
                <c:pt idx="10043">
                  <c:v>173500</c:v>
                </c:pt>
                <c:pt idx="10044">
                  <c:v>170545</c:v>
                </c:pt>
                <c:pt idx="10045">
                  <c:v>149995</c:v>
                </c:pt>
                <c:pt idx="10046">
                  <c:v>149995</c:v>
                </c:pt>
                <c:pt idx="10047">
                  <c:v>166100</c:v>
                </c:pt>
                <c:pt idx="10048">
                  <c:v>164700</c:v>
                </c:pt>
                <c:pt idx="10049">
                  <c:v>153900</c:v>
                </c:pt>
                <c:pt idx="10050">
                  <c:v>151200</c:v>
                </c:pt>
                <c:pt idx="10051">
                  <c:v>135000</c:v>
                </c:pt>
                <c:pt idx="10052">
                  <c:v>75010</c:v>
                </c:pt>
                <c:pt idx="10053">
                  <c:v>81900</c:v>
                </c:pt>
                <c:pt idx="10054">
                  <c:v>131500</c:v>
                </c:pt>
                <c:pt idx="10055">
                  <c:v>130000</c:v>
                </c:pt>
                <c:pt idx="10056">
                  <c:v>128000</c:v>
                </c:pt>
                <c:pt idx="10057">
                  <c:v>7624</c:v>
                </c:pt>
                <c:pt idx="10058">
                  <c:v>6954</c:v>
                </c:pt>
                <c:pt idx="10059">
                  <c:v>5858</c:v>
                </c:pt>
                <c:pt idx="10060">
                  <c:v>212800</c:v>
                </c:pt>
                <c:pt idx="10061">
                  <c:v>212800</c:v>
                </c:pt>
                <c:pt idx="10062">
                  <c:v>184200</c:v>
                </c:pt>
                <c:pt idx="10063">
                  <c:v>184200</c:v>
                </c:pt>
                <c:pt idx="10064">
                  <c:v>492425</c:v>
                </c:pt>
                <c:pt idx="10065">
                  <c:v>492000</c:v>
                </c:pt>
                <c:pt idx="10066">
                  <c:v>480175</c:v>
                </c:pt>
                <c:pt idx="10067">
                  <c:v>479775</c:v>
                </c:pt>
                <c:pt idx="10068">
                  <c:v>474990</c:v>
                </c:pt>
                <c:pt idx="10069">
                  <c:v>474600</c:v>
                </c:pt>
                <c:pt idx="10070">
                  <c:v>449525</c:v>
                </c:pt>
                <c:pt idx="10071">
                  <c:v>438325</c:v>
                </c:pt>
                <c:pt idx="10072">
                  <c:v>433550</c:v>
                </c:pt>
                <c:pt idx="10073">
                  <c:v>417825</c:v>
                </c:pt>
                <c:pt idx="10074">
                  <c:v>407400</c:v>
                </c:pt>
                <c:pt idx="10075">
                  <c:v>402940</c:v>
                </c:pt>
                <c:pt idx="10076">
                  <c:v>2000</c:v>
                </c:pt>
                <c:pt idx="10077">
                  <c:v>2000</c:v>
                </c:pt>
                <c:pt idx="10078">
                  <c:v>51310</c:v>
                </c:pt>
                <c:pt idx="10079">
                  <c:v>48325</c:v>
                </c:pt>
                <c:pt idx="10080">
                  <c:v>62980</c:v>
                </c:pt>
                <c:pt idx="10081">
                  <c:v>51280</c:v>
                </c:pt>
                <c:pt idx="10082">
                  <c:v>28860</c:v>
                </c:pt>
                <c:pt idx="10083">
                  <c:v>28210</c:v>
                </c:pt>
                <c:pt idx="10084">
                  <c:v>27295</c:v>
                </c:pt>
                <c:pt idx="10085">
                  <c:v>2668</c:v>
                </c:pt>
                <c:pt idx="10086">
                  <c:v>2452</c:v>
                </c:pt>
                <c:pt idx="10087">
                  <c:v>27700</c:v>
                </c:pt>
                <c:pt idx="10088">
                  <c:v>27700</c:v>
                </c:pt>
                <c:pt idx="10089">
                  <c:v>27700</c:v>
                </c:pt>
                <c:pt idx="10090">
                  <c:v>26200</c:v>
                </c:pt>
                <c:pt idx="10091">
                  <c:v>26200</c:v>
                </c:pt>
                <c:pt idx="10092">
                  <c:v>26200</c:v>
                </c:pt>
                <c:pt idx="10093">
                  <c:v>3586</c:v>
                </c:pt>
                <c:pt idx="10094">
                  <c:v>3480</c:v>
                </c:pt>
                <c:pt idx="10095">
                  <c:v>2922</c:v>
                </c:pt>
                <c:pt idx="10096">
                  <c:v>2802</c:v>
                </c:pt>
                <c:pt idx="10097">
                  <c:v>2282</c:v>
                </c:pt>
                <c:pt idx="10098">
                  <c:v>2199</c:v>
                </c:pt>
                <c:pt idx="10099">
                  <c:v>2000</c:v>
                </c:pt>
                <c:pt idx="10100">
                  <c:v>3140</c:v>
                </c:pt>
                <c:pt idx="10101">
                  <c:v>2918</c:v>
                </c:pt>
                <c:pt idx="10102">
                  <c:v>2762</c:v>
                </c:pt>
                <c:pt idx="10103">
                  <c:v>2676</c:v>
                </c:pt>
                <c:pt idx="10104">
                  <c:v>2647</c:v>
                </c:pt>
                <c:pt idx="10105">
                  <c:v>2354</c:v>
                </c:pt>
                <c:pt idx="10106">
                  <c:v>110650</c:v>
                </c:pt>
                <c:pt idx="10107">
                  <c:v>109300</c:v>
                </c:pt>
                <c:pt idx="10108">
                  <c:v>93850</c:v>
                </c:pt>
                <c:pt idx="10109">
                  <c:v>42555</c:v>
                </c:pt>
                <c:pt idx="10110">
                  <c:v>39240</c:v>
                </c:pt>
                <c:pt idx="10111">
                  <c:v>3613</c:v>
                </c:pt>
                <c:pt idx="10112">
                  <c:v>37200</c:v>
                </c:pt>
                <c:pt idx="10113">
                  <c:v>36320</c:v>
                </c:pt>
                <c:pt idx="10114">
                  <c:v>35530</c:v>
                </c:pt>
                <c:pt idx="10115">
                  <c:v>34880</c:v>
                </c:pt>
                <c:pt idx="10116">
                  <c:v>34000</c:v>
                </c:pt>
                <c:pt idx="10117">
                  <c:v>33210</c:v>
                </c:pt>
                <c:pt idx="10118">
                  <c:v>33070</c:v>
                </c:pt>
                <c:pt idx="10119">
                  <c:v>32190</c:v>
                </c:pt>
                <c:pt idx="10120">
                  <c:v>31560</c:v>
                </c:pt>
                <c:pt idx="10121">
                  <c:v>32135</c:v>
                </c:pt>
                <c:pt idx="10122">
                  <c:v>41620</c:v>
                </c:pt>
                <c:pt idx="10123">
                  <c:v>30340</c:v>
                </c:pt>
                <c:pt idx="10124">
                  <c:v>29980</c:v>
                </c:pt>
                <c:pt idx="10125">
                  <c:v>29380</c:v>
                </c:pt>
                <c:pt idx="10126">
                  <c:v>28845</c:v>
                </c:pt>
                <c:pt idx="10127">
                  <c:v>28485</c:v>
                </c:pt>
                <c:pt idx="10128">
                  <c:v>28410</c:v>
                </c:pt>
                <c:pt idx="10129">
                  <c:v>27850</c:v>
                </c:pt>
                <c:pt idx="10130">
                  <c:v>27580</c:v>
                </c:pt>
                <c:pt idx="10131">
                  <c:v>27560</c:v>
                </c:pt>
                <c:pt idx="10132">
                  <c:v>27250</c:v>
                </c:pt>
                <c:pt idx="10133">
                  <c:v>26975</c:v>
                </c:pt>
                <c:pt idx="10134">
                  <c:v>26685</c:v>
                </c:pt>
                <c:pt idx="10135">
                  <c:v>26295</c:v>
                </c:pt>
                <c:pt idx="10136">
                  <c:v>25850</c:v>
                </c:pt>
                <c:pt idx="10137">
                  <c:v>25845</c:v>
                </c:pt>
                <c:pt idx="10138">
                  <c:v>25845</c:v>
                </c:pt>
                <c:pt idx="10139">
                  <c:v>47615</c:v>
                </c:pt>
                <c:pt idx="10140">
                  <c:v>47315</c:v>
                </c:pt>
                <c:pt idx="10141">
                  <c:v>46635</c:v>
                </c:pt>
                <c:pt idx="10142">
                  <c:v>43130</c:v>
                </c:pt>
                <c:pt idx="10143">
                  <c:v>33390</c:v>
                </c:pt>
                <c:pt idx="10144">
                  <c:v>36150</c:v>
                </c:pt>
                <c:pt idx="10145">
                  <c:v>34150</c:v>
                </c:pt>
                <c:pt idx="10146">
                  <c:v>34150</c:v>
                </c:pt>
                <c:pt idx="10147">
                  <c:v>38365</c:v>
                </c:pt>
                <c:pt idx="10148">
                  <c:v>36355</c:v>
                </c:pt>
                <c:pt idx="10149">
                  <c:v>35960</c:v>
                </c:pt>
                <c:pt idx="10150">
                  <c:v>33485</c:v>
                </c:pt>
                <c:pt idx="10151">
                  <c:v>33390</c:v>
                </c:pt>
                <c:pt idx="10152">
                  <c:v>30915</c:v>
                </c:pt>
                <c:pt idx="10153">
                  <c:v>30750</c:v>
                </c:pt>
                <c:pt idx="10154">
                  <c:v>25460</c:v>
                </c:pt>
                <c:pt idx="10155">
                  <c:v>22595</c:v>
                </c:pt>
                <c:pt idx="10156">
                  <c:v>2540</c:v>
                </c:pt>
                <c:pt idx="10157">
                  <c:v>33180</c:v>
                </c:pt>
                <c:pt idx="10158">
                  <c:v>31630</c:v>
                </c:pt>
                <c:pt idx="10159">
                  <c:v>31045</c:v>
                </c:pt>
                <c:pt idx="10160">
                  <c:v>30780</c:v>
                </c:pt>
                <c:pt idx="10161">
                  <c:v>30510</c:v>
                </c:pt>
                <c:pt idx="10162">
                  <c:v>30155</c:v>
                </c:pt>
                <c:pt idx="10163">
                  <c:v>30155</c:v>
                </c:pt>
                <c:pt idx="10164">
                  <c:v>29985</c:v>
                </c:pt>
                <c:pt idx="10165">
                  <c:v>29425</c:v>
                </c:pt>
                <c:pt idx="10166">
                  <c:v>29355</c:v>
                </c:pt>
                <c:pt idx="10167">
                  <c:v>29275</c:v>
                </c:pt>
                <c:pt idx="10168">
                  <c:v>29095</c:v>
                </c:pt>
                <c:pt idx="10169">
                  <c:v>28780</c:v>
                </c:pt>
                <c:pt idx="10170">
                  <c:v>28255</c:v>
                </c:pt>
                <c:pt idx="10171">
                  <c:v>27960</c:v>
                </c:pt>
                <c:pt idx="10172">
                  <c:v>27880</c:v>
                </c:pt>
                <c:pt idx="10173">
                  <c:v>27625</c:v>
                </c:pt>
                <c:pt idx="10174">
                  <c:v>27005</c:v>
                </c:pt>
                <c:pt idx="10175">
                  <c:v>26855</c:v>
                </c:pt>
                <c:pt idx="10176">
                  <c:v>26810</c:v>
                </c:pt>
                <c:pt idx="10177">
                  <c:v>26280</c:v>
                </c:pt>
                <c:pt idx="10178">
                  <c:v>22630</c:v>
                </c:pt>
                <c:pt idx="10179">
                  <c:v>22085</c:v>
                </c:pt>
                <c:pt idx="10180">
                  <c:v>28760</c:v>
                </c:pt>
                <c:pt idx="10181">
                  <c:v>26915</c:v>
                </c:pt>
                <c:pt idx="10182">
                  <c:v>25565</c:v>
                </c:pt>
                <c:pt idx="10183">
                  <c:v>24240</c:v>
                </c:pt>
                <c:pt idx="10184">
                  <c:v>24055</c:v>
                </c:pt>
                <c:pt idx="10185">
                  <c:v>3220</c:v>
                </c:pt>
                <c:pt idx="10186">
                  <c:v>3088</c:v>
                </c:pt>
                <c:pt idx="10187">
                  <c:v>3046</c:v>
                </c:pt>
                <c:pt idx="10188">
                  <c:v>2996</c:v>
                </c:pt>
                <c:pt idx="10189">
                  <c:v>2992</c:v>
                </c:pt>
                <c:pt idx="10190">
                  <c:v>2949</c:v>
                </c:pt>
                <c:pt idx="10191">
                  <c:v>2925</c:v>
                </c:pt>
                <c:pt idx="10192">
                  <c:v>2749</c:v>
                </c:pt>
                <c:pt idx="10193">
                  <c:v>2653</c:v>
                </c:pt>
                <c:pt idx="10194">
                  <c:v>2583</c:v>
                </c:pt>
                <c:pt idx="10195">
                  <c:v>2580</c:v>
                </c:pt>
                <c:pt idx="10196">
                  <c:v>2541</c:v>
                </c:pt>
                <c:pt idx="10197">
                  <c:v>2000</c:v>
                </c:pt>
                <c:pt idx="10198">
                  <c:v>33920</c:v>
                </c:pt>
                <c:pt idx="10199">
                  <c:v>31925</c:v>
                </c:pt>
                <c:pt idx="10200">
                  <c:v>30225</c:v>
                </c:pt>
                <c:pt idx="10201">
                  <c:v>28770</c:v>
                </c:pt>
                <c:pt idx="10202">
                  <c:v>27480</c:v>
                </c:pt>
                <c:pt idx="10203">
                  <c:v>25990</c:v>
                </c:pt>
                <c:pt idx="10204">
                  <c:v>25430</c:v>
                </c:pt>
                <c:pt idx="10205">
                  <c:v>25430</c:v>
                </c:pt>
                <c:pt idx="10206">
                  <c:v>25195</c:v>
                </c:pt>
                <c:pt idx="10207">
                  <c:v>25195</c:v>
                </c:pt>
                <c:pt idx="10208">
                  <c:v>25170</c:v>
                </c:pt>
                <c:pt idx="10209">
                  <c:v>24670</c:v>
                </c:pt>
                <c:pt idx="10210">
                  <c:v>24660</c:v>
                </c:pt>
                <c:pt idx="10211">
                  <c:v>24492</c:v>
                </c:pt>
                <c:pt idx="10212">
                  <c:v>24462</c:v>
                </c:pt>
                <c:pt idx="10213">
                  <c:v>24450</c:v>
                </c:pt>
                <c:pt idx="10214">
                  <c:v>24450</c:v>
                </c:pt>
                <c:pt idx="10215">
                  <c:v>24370</c:v>
                </c:pt>
                <c:pt idx="10216">
                  <c:v>24063</c:v>
                </c:pt>
                <c:pt idx="10217">
                  <c:v>20793</c:v>
                </c:pt>
                <c:pt idx="10218">
                  <c:v>2916</c:v>
                </c:pt>
                <c:pt idx="10219">
                  <c:v>2773</c:v>
                </c:pt>
                <c:pt idx="10220">
                  <c:v>2655</c:v>
                </c:pt>
                <c:pt idx="10221">
                  <c:v>2578</c:v>
                </c:pt>
                <c:pt idx="10222">
                  <c:v>2000</c:v>
                </c:pt>
                <c:pt idx="10223">
                  <c:v>2000</c:v>
                </c:pt>
                <c:pt idx="10224">
                  <c:v>2000</c:v>
                </c:pt>
                <c:pt idx="10225">
                  <c:v>2000</c:v>
                </c:pt>
                <c:pt idx="10226">
                  <c:v>223295</c:v>
                </c:pt>
                <c:pt idx="10227">
                  <c:v>208295</c:v>
                </c:pt>
                <c:pt idx="10228">
                  <c:v>89950</c:v>
                </c:pt>
                <c:pt idx="10229">
                  <c:v>89950</c:v>
                </c:pt>
                <c:pt idx="10230">
                  <c:v>88600</c:v>
                </c:pt>
                <c:pt idx="10231">
                  <c:v>38105</c:v>
                </c:pt>
                <c:pt idx="10232">
                  <c:v>37795</c:v>
                </c:pt>
                <c:pt idx="10233">
                  <c:v>37320</c:v>
                </c:pt>
                <c:pt idx="10234">
                  <c:v>69740</c:v>
                </c:pt>
                <c:pt idx="10235">
                  <c:v>69640</c:v>
                </c:pt>
                <c:pt idx="10236">
                  <c:v>69640</c:v>
                </c:pt>
                <c:pt idx="10237">
                  <c:v>67350</c:v>
                </c:pt>
                <c:pt idx="10238">
                  <c:v>67250</c:v>
                </c:pt>
                <c:pt idx="10239">
                  <c:v>67250</c:v>
                </c:pt>
                <c:pt idx="10240">
                  <c:v>63060</c:v>
                </c:pt>
                <c:pt idx="10241">
                  <c:v>63060</c:v>
                </c:pt>
                <c:pt idx="10242">
                  <c:v>62160</c:v>
                </c:pt>
                <c:pt idx="10243">
                  <c:v>219990</c:v>
                </c:pt>
                <c:pt idx="10244">
                  <c:v>209990</c:v>
                </c:pt>
                <c:pt idx="10245">
                  <c:v>60490</c:v>
                </c:pt>
                <c:pt idx="10246">
                  <c:v>52550</c:v>
                </c:pt>
                <c:pt idx="10247">
                  <c:v>47800</c:v>
                </c:pt>
                <c:pt idx="10248">
                  <c:v>43490</c:v>
                </c:pt>
                <c:pt idx="10249">
                  <c:v>42650</c:v>
                </c:pt>
                <c:pt idx="10250">
                  <c:v>41340</c:v>
                </c:pt>
                <c:pt idx="10251">
                  <c:v>40495</c:v>
                </c:pt>
                <c:pt idx="10252">
                  <c:v>89380</c:v>
                </c:pt>
                <c:pt idx="10253">
                  <c:v>88880</c:v>
                </c:pt>
                <c:pt idx="10254">
                  <c:v>84325</c:v>
                </c:pt>
                <c:pt idx="10255">
                  <c:v>83825</c:v>
                </c:pt>
                <c:pt idx="10256">
                  <c:v>80155</c:v>
                </c:pt>
                <c:pt idx="10257">
                  <c:v>46980</c:v>
                </c:pt>
                <c:pt idx="10258">
                  <c:v>46980</c:v>
                </c:pt>
                <c:pt idx="10259">
                  <c:v>46530</c:v>
                </c:pt>
                <c:pt idx="10260">
                  <c:v>46530</c:v>
                </c:pt>
                <c:pt idx="10261">
                  <c:v>44925</c:v>
                </c:pt>
                <c:pt idx="10262">
                  <c:v>41145</c:v>
                </c:pt>
                <c:pt idx="10263">
                  <c:v>41145</c:v>
                </c:pt>
                <c:pt idx="10264">
                  <c:v>40535</c:v>
                </c:pt>
                <c:pt idx="10265">
                  <c:v>40535</c:v>
                </c:pt>
                <c:pt idx="10266">
                  <c:v>39500</c:v>
                </c:pt>
                <c:pt idx="10267">
                  <c:v>39280</c:v>
                </c:pt>
                <c:pt idx="10268">
                  <c:v>39280</c:v>
                </c:pt>
                <c:pt idx="10269">
                  <c:v>38670</c:v>
                </c:pt>
                <c:pt idx="10270">
                  <c:v>38670</c:v>
                </c:pt>
                <c:pt idx="10271">
                  <c:v>37635</c:v>
                </c:pt>
                <c:pt idx="10272">
                  <c:v>35420</c:v>
                </c:pt>
                <c:pt idx="10273">
                  <c:v>35420</c:v>
                </c:pt>
                <c:pt idx="10274">
                  <c:v>34970</c:v>
                </c:pt>
                <c:pt idx="10275">
                  <c:v>34970</c:v>
                </c:pt>
                <c:pt idx="10276">
                  <c:v>33980</c:v>
                </c:pt>
                <c:pt idx="10277">
                  <c:v>33430</c:v>
                </c:pt>
                <c:pt idx="10278">
                  <c:v>33430</c:v>
                </c:pt>
                <c:pt idx="10279">
                  <c:v>33100</c:v>
                </c:pt>
                <c:pt idx="10280">
                  <c:v>33100</c:v>
                </c:pt>
                <c:pt idx="10281">
                  <c:v>32980</c:v>
                </c:pt>
                <c:pt idx="10282">
                  <c:v>32980</c:v>
                </c:pt>
                <c:pt idx="10283">
                  <c:v>32650</c:v>
                </c:pt>
                <c:pt idx="10284">
                  <c:v>32650</c:v>
                </c:pt>
                <c:pt idx="10285">
                  <c:v>31990</c:v>
                </c:pt>
                <c:pt idx="10286">
                  <c:v>31660</c:v>
                </c:pt>
                <c:pt idx="10287">
                  <c:v>31620</c:v>
                </c:pt>
                <c:pt idx="10288">
                  <c:v>31620</c:v>
                </c:pt>
                <c:pt idx="10289">
                  <c:v>31290</c:v>
                </c:pt>
                <c:pt idx="10290">
                  <c:v>31290</c:v>
                </c:pt>
                <c:pt idx="10291">
                  <c:v>31170</c:v>
                </c:pt>
                <c:pt idx="10292">
                  <c:v>31170</c:v>
                </c:pt>
                <c:pt idx="10293">
                  <c:v>30840</c:v>
                </c:pt>
                <c:pt idx="10294">
                  <c:v>30840</c:v>
                </c:pt>
                <c:pt idx="10295">
                  <c:v>30400</c:v>
                </c:pt>
                <c:pt idx="10296">
                  <c:v>30400</c:v>
                </c:pt>
                <c:pt idx="10297">
                  <c:v>30340</c:v>
                </c:pt>
                <c:pt idx="10298">
                  <c:v>30010</c:v>
                </c:pt>
                <c:pt idx="10299">
                  <c:v>29950</c:v>
                </c:pt>
                <c:pt idx="10300">
                  <c:v>29950</c:v>
                </c:pt>
                <c:pt idx="10301">
                  <c:v>29120</c:v>
                </c:pt>
                <c:pt idx="10302">
                  <c:v>48900</c:v>
                </c:pt>
                <c:pt idx="10303">
                  <c:v>41160</c:v>
                </c:pt>
                <c:pt idx="10304">
                  <c:v>40580</c:v>
                </c:pt>
                <c:pt idx="10305">
                  <c:v>34440</c:v>
                </c:pt>
                <c:pt idx="10306">
                  <c:v>34140</c:v>
                </c:pt>
                <c:pt idx="10307">
                  <c:v>33990</c:v>
                </c:pt>
                <c:pt idx="10308">
                  <c:v>32060</c:v>
                </c:pt>
                <c:pt idx="10309">
                  <c:v>31940</c:v>
                </c:pt>
                <c:pt idx="10310">
                  <c:v>31910</c:v>
                </c:pt>
                <c:pt idx="10311">
                  <c:v>31790</c:v>
                </c:pt>
                <c:pt idx="10312">
                  <c:v>29640</c:v>
                </c:pt>
                <c:pt idx="10313">
                  <c:v>29360</c:v>
                </c:pt>
                <c:pt idx="10314">
                  <c:v>35100</c:v>
                </c:pt>
                <c:pt idx="10315">
                  <c:v>34240</c:v>
                </c:pt>
                <c:pt idx="10316">
                  <c:v>33425</c:v>
                </c:pt>
                <c:pt idx="10317">
                  <c:v>32945</c:v>
                </c:pt>
                <c:pt idx="10318">
                  <c:v>32750</c:v>
                </c:pt>
                <c:pt idx="10319">
                  <c:v>32085</c:v>
                </c:pt>
                <c:pt idx="10320">
                  <c:v>31730</c:v>
                </c:pt>
                <c:pt idx="10321">
                  <c:v>31665</c:v>
                </c:pt>
                <c:pt idx="10322">
                  <c:v>31445</c:v>
                </c:pt>
                <c:pt idx="10323">
                  <c:v>29985</c:v>
                </c:pt>
                <c:pt idx="10324">
                  <c:v>29585</c:v>
                </c:pt>
                <c:pt idx="10325">
                  <c:v>29285</c:v>
                </c:pt>
                <c:pt idx="10326">
                  <c:v>29075</c:v>
                </c:pt>
                <c:pt idx="10327">
                  <c:v>28755</c:v>
                </c:pt>
                <c:pt idx="10328">
                  <c:v>28725</c:v>
                </c:pt>
                <c:pt idx="10329">
                  <c:v>28425</c:v>
                </c:pt>
                <c:pt idx="10330">
                  <c:v>26275</c:v>
                </c:pt>
                <c:pt idx="10331">
                  <c:v>25975</c:v>
                </c:pt>
                <c:pt idx="10332">
                  <c:v>25365</c:v>
                </c:pt>
                <c:pt idx="10333">
                  <c:v>25065</c:v>
                </c:pt>
                <c:pt idx="10334">
                  <c:v>37115</c:v>
                </c:pt>
                <c:pt idx="10335">
                  <c:v>40235</c:v>
                </c:pt>
                <c:pt idx="10336">
                  <c:v>38680</c:v>
                </c:pt>
                <c:pt idx="10337">
                  <c:v>37600</c:v>
                </c:pt>
                <c:pt idx="10338">
                  <c:v>33330</c:v>
                </c:pt>
                <c:pt idx="10339">
                  <c:v>31405</c:v>
                </c:pt>
                <c:pt idx="10340">
                  <c:v>29745</c:v>
                </c:pt>
                <c:pt idx="10341">
                  <c:v>33395</c:v>
                </c:pt>
                <c:pt idx="10342">
                  <c:v>33135</c:v>
                </c:pt>
                <c:pt idx="10343">
                  <c:v>31375</c:v>
                </c:pt>
                <c:pt idx="10344">
                  <c:v>29380</c:v>
                </c:pt>
                <c:pt idx="10345">
                  <c:v>33160</c:v>
                </c:pt>
                <c:pt idx="10346">
                  <c:v>29630</c:v>
                </c:pt>
                <c:pt idx="10347">
                  <c:v>2239</c:v>
                </c:pt>
                <c:pt idx="10348">
                  <c:v>2149</c:v>
                </c:pt>
                <c:pt idx="10349">
                  <c:v>2000</c:v>
                </c:pt>
                <c:pt idx="10350">
                  <c:v>38120</c:v>
                </c:pt>
                <c:pt idx="10351">
                  <c:v>35870</c:v>
                </c:pt>
                <c:pt idx="10352">
                  <c:v>33865</c:v>
                </c:pt>
                <c:pt idx="10353">
                  <c:v>33810</c:v>
                </c:pt>
                <c:pt idx="10354">
                  <c:v>33570</c:v>
                </c:pt>
                <c:pt idx="10355">
                  <c:v>31970</c:v>
                </c:pt>
                <c:pt idx="10356">
                  <c:v>31320</c:v>
                </c:pt>
                <c:pt idx="10357">
                  <c:v>30265</c:v>
                </c:pt>
                <c:pt idx="10358">
                  <c:v>30070</c:v>
                </c:pt>
                <c:pt idx="10359">
                  <c:v>29780</c:v>
                </c:pt>
                <c:pt idx="10360">
                  <c:v>29695</c:v>
                </c:pt>
                <c:pt idx="10361">
                  <c:v>28085</c:v>
                </c:pt>
                <c:pt idx="10362">
                  <c:v>39290</c:v>
                </c:pt>
                <c:pt idx="10363">
                  <c:v>30995</c:v>
                </c:pt>
                <c:pt idx="10364">
                  <c:v>3357</c:v>
                </c:pt>
                <c:pt idx="10365">
                  <c:v>3342</c:v>
                </c:pt>
                <c:pt idx="10366">
                  <c:v>3535</c:v>
                </c:pt>
                <c:pt idx="10367">
                  <c:v>3395</c:v>
                </c:pt>
                <c:pt idx="10368">
                  <c:v>3138</c:v>
                </c:pt>
                <c:pt idx="10369">
                  <c:v>3096</c:v>
                </c:pt>
                <c:pt idx="10370">
                  <c:v>34999</c:v>
                </c:pt>
                <c:pt idx="10371">
                  <c:v>2934</c:v>
                </c:pt>
                <c:pt idx="10372">
                  <c:v>2816</c:v>
                </c:pt>
                <c:pt idx="10373">
                  <c:v>27780</c:v>
                </c:pt>
                <c:pt idx="10374">
                  <c:v>26075</c:v>
                </c:pt>
                <c:pt idx="10375">
                  <c:v>25285</c:v>
                </c:pt>
                <c:pt idx="10376">
                  <c:v>26575</c:v>
                </c:pt>
                <c:pt idx="10377">
                  <c:v>26030</c:v>
                </c:pt>
                <c:pt idx="10378">
                  <c:v>25730</c:v>
                </c:pt>
                <c:pt idx="10379">
                  <c:v>23830</c:v>
                </c:pt>
                <c:pt idx="10380">
                  <c:v>23285</c:v>
                </c:pt>
                <c:pt idx="10381">
                  <c:v>22985</c:v>
                </c:pt>
                <c:pt idx="10382">
                  <c:v>2116</c:v>
                </c:pt>
                <c:pt idx="10383">
                  <c:v>2079</c:v>
                </c:pt>
                <c:pt idx="10384">
                  <c:v>2052</c:v>
                </c:pt>
                <c:pt idx="10385">
                  <c:v>2050</c:v>
                </c:pt>
                <c:pt idx="10386">
                  <c:v>24055</c:v>
                </c:pt>
                <c:pt idx="10387">
                  <c:v>23745</c:v>
                </c:pt>
                <c:pt idx="10388">
                  <c:v>215500</c:v>
                </c:pt>
                <c:pt idx="10389">
                  <c:v>213200</c:v>
                </c:pt>
                <c:pt idx="10390">
                  <c:v>211000</c:v>
                </c:pt>
                <c:pt idx="10391">
                  <c:v>198195</c:v>
                </c:pt>
                <c:pt idx="10392">
                  <c:v>183695</c:v>
                </c:pt>
                <c:pt idx="10393">
                  <c:v>182395</c:v>
                </c:pt>
                <c:pt idx="10394">
                  <c:v>296387</c:v>
                </c:pt>
                <c:pt idx="10395">
                  <c:v>290861</c:v>
                </c:pt>
                <c:pt idx="10396">
                  <c:v>286739</c:v>
                </c:pt>
                <c:pt idx="10397">
                  <c:v>284976</c:v>
                </c:pt>
                <c:pt idx="10398">
                  <c:v>283900</c:v>
                </c:pt>
                <c:pt idx="10399">
                  <c:v>275861</c:v>
                </c:pt>
                <c:pt idx="10400">
                  <c:v>273104</c:v>
                </c:pt>
                <c:pt idx="10401">
                  <c:v>270400</c:v>
                </c:pt>
                <c:pt idx="10402">
                  <c:v>162000</c:v>
                </c:pt>
                <c:pt idx="10403">
                  <c:v>160300</c:v>
                </c:pt>
                <c:pt idx="10404">
                  <c:v>158700</c:v>
                </c:pt>
                <c:pt idx="10405">
                  <c:v>89500</c:v>
                </c:pt>
                <c:pt idx="10406">
                  <c:v>89200</c:v>
                </c:pt>
                <c:pt idx="10407">
                  <c:v>56050</c:v>
                </c:pt>
                <c:pt idx="10408">
                  <c:v>55050</c:v>
                </c:pt>
                <c:pt idx="10409">
                  <c:v>53680</c:v>
                </c:pt>
                <c:pt idx="10410">
                  <c:v>52860</c:v>
                </c:pt>
                <c:pt idx="10411">
                  <c:v>52780</c:v>
                </c:pt>
                <c:pt idx="10412">
                  <c:v>46500</c:v>
                </c:pt>
                <c:pt idx="10413">
                  <c:v>45580</c:v>
                </c:pt>
                <c:pt idx="10414">
                  <c:v>43810</c:v>
                </c:pt>
                <c:pt idx="10415">
                  <c:v>42890</c:v>
                </c:pt>
                <c:pt idx="10416">
                  <c:v>3360</c:v>
                </c:pt>
                <c:pt idx="10417">
                  <c:v>3090</c:v>
                </c:pt>
                <c:pt idx="10418">
                  <c:v>3068</c:v>
                </c:pt>
                <c:pt idx="10419">
                  <c:v>2847</c:v>
                </c:pt>
                <c:pt idx="10420">
                  <c:v>2316</c:v>
                </c:pt>
                <c:pt idx="10421">
                  <c:v>535500</c:v>
                </c:pt>
                <c:pt idx="10422">
                  <c:v>490700</c:v>
                </c:pt>
                <c:pt idx="10423">
                  <c:v>497650</c:v>
                </c:pt>
                <c:pt idx="10424">
                  <c:v>497650</c:v>
                </c:pt>
                <c:pt idx="10425">
                  <c:v>399500</c:v>
                </c:pt>
                <c:pt idx="10426">
                  <c:v>397500</c:v>
                </c:pt>
                <c:pt idx="10427">
                  <c:v>397500</c:v>
                </c:pt>
                <c:pt idx="10428">
                  <c:v>181200</c:v>
                </c:pt>
                <c:pt idx="10429">
                  <c:v>335600</c:v>
                </c:pt>
                <c:pt idx="10430">
                  <c:v>303700</c:v>
                </c:pt>
                <c:pt idx="10431">
                  <c:v>303700</c:v>
                </c:pt>
                <c:pt idx="10432">
                  <c:v>298900</c:v>
                </c:pt>
                <c:pt idx="10433">
                  <c:v>234260</c:v>
                </c:pt>
                <c:pt idx="10434">
                  <c:v>156300</c:v>
                </c:pt>
                <c:pt idx="10435">
                  <c:v>104122</c:v>
                </c:pt>
                <c:pt idx="10436">
                  <c:v>99900</c:v>
                </c:pt>
                <c:pt idx="10437">
                  <c:v>98872</c:v>
                </c:pt>
                <c:pt idx="10438">
                  <c:v>87577</c:v>
                </c:pt>
                <c:pt idx="10439">
                  <c:v>8488</c:v>
                </c:pt>
                <c:pt idx="10440">
                  <c:v>3143</c:v>
                </c:pt>
                <c:pt idx="10441">
                  <c:v>3042</c:v>
                </c:pt>
                <c:pt idx="10442">
                  <c:v>5895</c:v>
                </c:pt>
                <c:pt idx="10443">
                  <c:v>35550</c:v>
                </c:pt>
                <c:pt idx="10444">
                  <c:v>2377</c:v>
                </c:pt>
                <c:pt idx="10445">
                  <c:v>26590</c:v>
                </c:pt>
                <c:pt idx="10446">
                  <c:v>26590</c:v>
                </c:pt>
                <c:pt idx="10447">
                  <c:v>23150</c:v>
                </c:pt>
                <c:pt idx="10448">
                  <c:v>21410</c:v>
                </c:pt>
                <c:pt idx="10449">
                  <c:v>19975</c:v>
                </c:pt>
                <c:pt idx="10450">
                  <c:v>24890</c:v>
                </c:pt>
                <c:pt idx="10451">
                  <c:v>2186</c:v>
                </c:pt>
                <c:pt idx="10452">
                  <c:v>2000</c:v>
                </c:pt>
                <c:pt idx="10453">
                  <c:v>2000</c:v>
                </c:pt>
                <c:pt idx="10454">
                  <c:v>2000</c:v>
                </c:pt>
                <c:pt idx="10455">
                  <c:v>32887</c:v>
                </c:pt>
                <c:pt idx="10456">
                  <c:v>32887</c:v>
                </c:pt>
                <c:pt idx="10457">
                  <c:v>29627</c:v>
                </c:pt>
                <c:pt idx="10458">
                  <c:v>29627</c:v>
                </c:pt>
                <c:pt idx="10459">
                  <c:v>28199</c:v>
                </c:pt>
                <c:pt idx="10460">
                  <c:v>25999</c:v>
                </c:pt>
                <c:pt idx="10461">
                  <c:v>20960</c:v>
                </c:pt>
                <c:pt idx="10462">
                  <c:v>20715</c:v>
                </c:pt>
                <c:pt idx="10463">
                  <c:v>2000</c:v>
                </c:pt>
                <c:pt idx="10464">
                  <c:v>2000</c:v>
                </c:pt>
                <c:pt idx="10465">
                  <c:v>2000</c:v>
                </c:pt>
                <c:pt idx="10466">
                  <c:v>2000</c:v>
                </c:pt>
                <c:pt idx="10467">
                  <c:v>2000</c:v>
                </c:pt>
                <c:pt idx="10468">
                  <c:v>2000</c:v>
                </c:pt>
                <c:pt idx="10469">
                  <c:v>2494</c:v>
                </c:pt>
                <c:pt idx="10470">
                  <c:v>2436</c:v>
                </c:pt>
                <c:pt idx="10471">
                  <c:v>2912</c:v>
                </c:pt>
                <c:pt idx="10472">
                  <c:v>2699</c:v>
                </c:pt>
                <c:pt idx="10473">
                  <c:v>2691</c:v>
                </c:pt>
                <c:pt idx="10474">
                  <c:v>2550</c:v>
                </c:pt>
                <c:pt idx="10475">
                  <c:v>2539</c:v>
                </c:pt>
                <c:pt idx="10476">
                  <c:v>2423</c:v>
                </c:pt>
                <c:pt idx="10477">
                  <c:v>2281</c:v>
                </c:pt>
                <c:pt idx="10478">
                  <c:v>2221</c:v>
                </c:pt>
                <c:pt idx="10479">
                  <c:v>275000</c:v>
                </c:pt>
                <c:pt idx="10480">
                  <c:v>291744</c:v>
                </c:pt>
                <c:pt idx="10481">
                  <c:v>288000</c:v>
                </c:pt>
                <c:pt idx="10482">
                  <c:v>124100</c:v>
                </c:pt>
                <c:pt idx="10483">
                  <c:v>108840</c:v>
                </c:pt>
                <c:pt idx="10484">
                  <c:v>107100</c:v>
                </c:pt>
                <c:pt idx="10485">
                  <c:v>263553</c:v>
                </c:pt>
                <c:pt idx="10486">
                  <c:v>257412</c:v>
                </c:pt>
                <c:pt idx="10487">
                  <c:v>257412</c:v>
                </c:pt>
                <c:pt idx="10488">
                  <c:v>239340</c:v>
                </c:pt>
                <c:pt idx="10489">
                  <c:v>233509</c:v>
                </c:pt>
                <c:pt idx="10490">
                  <c:v>233509</c:v>
                </c:pt>
                <c:pt idx="10491">
                  <c:v>119450</c:v>
                </c:pt>
                <c:pt idx="10492">
                  <c:v>119450</c:v>
                </c:pt>
                <c:pt idx="10493">
                  <c:v>118160</c:v>
                </c:pt>
                <c:pt idx="10494">
                  <c:v>101690</c:v>
                </c:pt>
                <c:pt idx="10495">
                  <c:v>99950</c:v>
                </c:pt>
                <c:pt idx="10496">
                  <c:v>98400</c:v>
                </c:pt>
                <c:pt idx="10497">
                  <c:v>97250</c:v>
                </c:pt>
                <c:pt idx="10498">
                  <c:v>96100</c:v>
                </c:pt>
                <c:pt idx="10499">
                  <c:v>34885</c:v>
                </c:pt>
                <c:pt idx="10500">
                  <c:v>31320</c:v>
                </c:pt>
                <c:pt idx="10501">
                  <c:v>65215</c:v>
                </c:pt>
                <c:pt idx="10502">
                  <c:v>65215</c:v>
                </c:pt>
                <c:pt idx="10503">
                  <c:v>65080</c:v>
                </c:pt>
                <c:pt idx="10504">
                  <c:v>65080</c:v>
                </c:pt>
                <c:pt idx="10505">
                  <c:v>64320</c:v>
                </c:pt>
                <c:pt idx="10506">
                  <c:v>64320</c:v>
                </c:pt>
                <c:pt idx="10507">
                  <c:v>61990</c:v>
                </c:pt>
                <c:pt idx="10508">
                  <c:v>61855</c:v>
                </c:pt>
                <c:pt idx="10509">
                  <c:v>61095</c:v>
                </c:pt>
                <c:pt idx="10510">
                  <c:v>57475</c:v>
                </c:pt>
                <c:pt idx="10511">
                  <c:v>57475</c:v>
                </c:pt>
                <c:pt idx="10512">
                  <c:v>57340</c:v>
                </c:pt>
                <c:pt idx="10513">
                  <c:v>57340</c:v>
                </c:pt>
                <c:pt idx="10514">
                  <c:v>56580</c:v>
                </c:pt>
                <c:pt idx="10515">
                  <c:v>56580</c:v>
                </c:pt>
                <c:pt idx="10516">
                  <c:v>54250</c:v>
                </c:pt>
                <c:pt idx="10517">
                  <c:v>54115</c:v>
                </c:pt>
                <c:pt idx="10518">
                  <c:v>53355</c:v>
                </c:pt>
                <c:pt idx="10519">
                  <c:v>50030</c:v>
                </c:pt>
                <c:pt idx="10520">
                  <c:v>50030</c:v>
                </c:pt>
                <c:pt idx="10521">
                  <c:v>49580</c:v>
                </c:pt>
                <c:pt idx="10522">
                  <c:v>49580</c:v>
                </c:pt>
                <c:pt idx="10523">
                  <c:v>48685</c:v>
                </c:pt>
                <c:pt idx="10524">
                  <c:v>48685</c:v>
                </c:pt>
                <c:pt idx="10525">
                  <c:v>48550</c:v>
                </c:pt>
                <c:pt idx="10526">
                  <c:v>48550</c:v>
                </c:pt>
                <c:pt idx="10527">
                  <c:v>47975</c:v>
                </c:pt>
                <c:pt idx="10528">
                  <c:v>47975</c:v>
                </c:pt>
                <c:pt idx="10529">
                  <c:v>47620</c:v>
                </c:pt>
                <c:pt idx="10530">
                  <c:v>47620</c:v>
                </c:pt>
                <c:pt idx="10531">
                  <c:v>46010</c:v>
                </c:pt>
                <c:pt idx="10532">
                  <c:v>46010</c:v>
                </c:pt>
                <c:pt idx="10533">
                  <c:v>45560</c:v>
                </c:pt>
                <c:pt idx="10534">
                  <c:v>45560</c:v>
                </c:pt>
                <c:pt idx="10535">
                  <c:v>45460</c:v>
                </c:pt>
                <c:pt idx="10536">
                  <c:v>45325</c:v>
                </c:pt>
                <c:pt idx="10537">
                  <c:v>44395</c:v>
                </c:pt>
                <c:pt idx="10538">
                  <c:v>44195</c:v>
                </c:pt>
                <c:pt idx="10539">
                  <c:v>44195</c:v>
                </c:pt>
                <c:pt idx="10540">
                  <c:v>44000</c:v>
                </c:pt>
                <c:pt idx="10541">
                  <c:v>44000</c:v>
                </c:pt>
                <c:pt idx="10542">
                  <c:v>43585</c:v>
                </c:pt>
                <c:pt idx="10543">
                  <c:v>43585</c:v>
                </c:pt>
                <c:pt idx="10544">
                  <c:v>43395</c:v>
                </c:pt>
                <c:pt idx="10545">
                  <c:v>43395</c:v>
                </c:pt>
                <c:pt idx="10546">
                  <c:v>42945</c:v>
                </c:pt>
                <c:pt idx="10547">
                  <c:v>42945</c:v>
                </c:pt>
                <c:pt idx="10548">
                  <c:v>42550</c:v>
                </c:pt>
                <c:pt idx="10549">
                  <c:v>42550</c:v>
                </c:pt>
                <c:pt idx="10550">
                  <c:v>42330</c:v>
                </c:pt>
                <c:pt idx="10551">
                  <c:v>42330</c:v>
                </c:pt>
                <c:pt idx="10552">
                  <c:v>41720</c:v>
                </c:pt>
                <c:pt idx="10553">
                  <c:v>41720</c:v>
                </c:pt>
                <c:pt idx="10554">
                  <c:v>41385</c:v>
                </c:pt>
                <c:pt idx="10555">
                  <c:v>41385</c:v>
                </c:pt>
                <c:pt idx="10556">
                  <c:v>40685</c:v>
                </c:pt>
                <c:pt idx="10557">
                  <c:v>40685</c:v>
                </c:pt>
                <c:pt idx="10558">
                  <c:v>38470</c:v>
                </c:pt>
                <c:pt idx="10559">
                  <c:v>38470</c:v>
                </c:pt>
                <c:pt idx="10560">
                  <c:v>38020</c:v>
                </c:pt>
                <c:pt idx="10561">
                  <c:v>38020</c:v>
                </c:pt>
                <c:pt idx="10562">
                  <c:v>37030</c:v>
                </c:pt>
                <c:pt idx="10563">
                  <c:v>37030</c:v>
                </c:pt>
                <c:pt idx="10564">
                  <c:v>36480</c:v>
                </c:pt>
                <c:pt idx="10565">
                  <c:v>36480</c:v>
                </c:pt>
                <c:pt idx="10566">
                  <c:v>36150</c:v>
                </c:pt>
                <c:pt idx="10567">
                  <c:v>36150</c:v>
                </c:pt>
                <c:pt idx="10568">
                  <c:v>36030</c:v>
                </c:pt>
                <c:pt idx="10569">
                  <c:v>36030</c:v>
                </c:pt>
                <c:pt idx="10570">
                  <c:v>35700</c:v>
                </c:pt>
                <c:pt idx="10571">
                  <c:v>35700</c:v>
                </c:pt>
                <c:pt idx="10572">
                  <c:v>35040</c:v>
                </c:pt>
                <c:pt idx="10573">
                  <c:v>35040</c:v>
                </c:pt>
                <c:pt idx="10574">
                  <c:v>34710</c:v>
                </c:pt>
                <c:pt idx="10575">
                  <c:v>34710</c:v>
                </c:pt>
                <c:pt idx="10576">
                  <c:v>34670</c:v>
                </c:pt>
                <c:pt idx="10577">
                  <c:v>34670</c:v>
                </c:pt>
                <c:pt idx="10578">
                  <c:v>34340</c:v>
                </c:pt>
                <c:pt idx="10579">
                  <c:v>34340</c:v>
                </c:pt>
                <c:pt idx="10580">
                  <c:v>34220</c:v>
                </c:pt>
                <c:pt idx="10581">
                  <c:v>34220</c:v>
                </c:pt>
                <c:pt idx="10582">
                  <c:v>33890</c:v>
                </c:pt>
                <c:pt idx="10583">
                  <c:v>33890</c:v>
                </c:pt>
                <c:pt idx="10584">
                  <c:v>33450</c:v>
                </c:pt>
                <c:pt idx="10585">
                  <c:v>33450</c:v>
                </c:pt>
                <c:pt idx="10586">
                  <c:v>33390</c:v>
                </c:pt>
                <c:pt idx="10587">
                  <c:v>33390</c:v>
                </c:pt>
                <c:pt idx="10588">
                  <c:v>33060</c:v>
                </c:pt>
                <c:pt idx="10589">
                  <c:v>33060</c:v>
                </c:pt>
                <c:pt idx="10590">
                  <c:v>33000</c:v>
                </c:pt>
                <c:pt idx="10591">
                  <c:v>33000</c:v>
                </c:pt>
                <c:pt idx="10592">
                  <c:v>32170</c:v>
                </c:pt>
                <c:pt idx="10593">
                  <c:v>32170</c:v>
                </c:pt>
                <c:pt idx="10594">
                  <c:v>41350</c:v>
                </c:pt>
                <c:pt idx="10595">
                  <c:v>39780</c:v>
                </c:pt>
                <c:pt idx="10596">
                  <c:v>36980</c:v>
                </c:pt>
                <c:pt idx="10597">
                  <c:v>33280</c:v>
                </c:pt>
                <c:pt idx="10598">
                  <c:v>4701</c:v>
                </c:pt>
                <c:pt idx="10599">
                  <c:v>4155</c:v>
                </c:pt>
                <c:pt idx="10600">
                  <c:v>50100</c:v>
                </c:pt>
                <c:pt idx="10601">
                  <c:v>49850</c:v>
                </c:pt>
                <c:pt idx="10602">
                  <c:v>49750</c:v>
                </c:pt>
                <c:pt idx="10603">
                  <c:v>34865</c:v>
                </c:pt>
                <c:pt idx="10604">
                  <c:v>34525</c:v>
                </c:pt>
                <c:pt idx="10605">
                  <c:v>34525</c:v>
                </c:pt>
                <c:pt idx="10606">
                  <c:v>33785</c:v>
                </c:pt>
                <c:pt idx="10607">
                  <c:v>32760</c:v>
                </c:pt>
                <c:pt idx="10608">
                  <c:v>32760</c:v>
                </c:pt>
                <c:pt idx="10609">
                  <c:v>32155</c:v>
                </c:pt>
                <c:pt idx="10610">
                  <c:v>32025</c:v>
                </c:pt>
                <c:pt idx="10611">
                  <c:v>30970</c:v>
                </c:pt>
                <c:pt idx="10612">
                  <c:v>30970</c:v>
                </c:pt>
                <c:pt idx="10613">
                  <c:v>30775</c:v>
                </c:pt>
                <c:pt idx="10614">
                  <c:v>25720</c:v>
                </c:pt>
                <c:pt idx="10615">
                  <c:v>25435</c:v>
                </c:pt>
                <c:pt idx="10616">
                  <c:v>35780</c:v>
                </c:pt>
                <c:pt idx="10617">
                  <c:v>42015</c:v>
                </c:pt>
                <c:pt idx="10618">
                  <c:v>41715</c:v>
                </c:pt>
                <c:pt idx="10619">
                  <c:v>35520</c:v>
                </c:pt>
                <c:pt idx="10620">
                  <c:v>35160</c:v>
                </c:pt>
                <c:pt idx="10621">
                  <c:v>33935</c:v>
                </c:pt>
                <c:pt idx="10622">
                  <c:v>33755</c:v>
                </c:pt>
                <c:pt idx="10623">
                  <c:v>33575</c:v>
                </c:pt>
                <c:pt idx="10624">
                  <c:v>33495</c:v>
                </c:pt>
                <c:pt idx="10625">
                  <c:v>32170</c:v>
                </c:pt>
                <c:pt idx="10626">
                  <c:v>31965</c:v>
                </c:pt>
                <c:pt idx="10627">
                  <c:v>31810</c:v>
                </c:pt>
                <c:pt idx="10628">
                  <c:v>31735</c:v>
                </c:pt>
                <c:pt idx="10629">
                  <c:v>31465</c:v>
                </c:pt>
                <c:pt idx="10630">
                  <c:v>30550</c:v>
                </c:pt>
                <c:pt idx="10631">
                  <c:v>30255</c:v>
                </c:pt>
                <c:pt idx="10632">
                  <c:v>29580</c:v>
                </c:pt>
                <c:pt idx="10633">
                  <c:v>28790</c:v>
                </c:pt>
                <c:pt idx="10634">
                  <c:v>28460</c:v>
                </c:pt>
                <c:pt idx="10635">
                  <c:v>27060</c:v>
                </c:pt>
                <c:pt idx="10636">
                  <c:v>27060</c:v>
                </c:pt>
                <c:pt idx="10637">
                  <c:v>6890</c:v>
                </c:pt>
                <c:pt idx="10638">
                  <c:v>2650</c:v>
                </c:pt>
                <c:pt idx="10639">
                  <c:v>35550</c:v>
                </c:pt>
                <c:pt idx="10640">
                  <c:v>30935</c:v>
                </c:pt>
                <c:pt idx="10641">
                  <c:v>2107</c:v>
                </c:pt>
                <c:pt idx="10642">
                  <c:v>2080</c:v>
                </c:pt>
                <c:pt idx="10643">
                  <c:v>29275</c:v>
                </c:pt>
                <c:pt idx="10644">
                  <c:v>28975</c:v>
                </c:pt>
                <c:pt idx="10645">
                  <c:v>26460</c:v>
                </c:pt>
                <c:pt idx="10646">
                  <c:v>26160</c:v>
                </c:pt>
                <c:pt idx="10647">
                  <c:v>4098</c:v>
                </c:pt>
                <c:pt idx="10648">
                  <c:v>3696</c:v>
                </c:pt>
                <c:pt idx="10649">
                  <c:v>3345</c:v>
                </c:pt>
                <c:pt idx="10650">
                  <c:v>3034</c:v>
                </c:pt>
                <c:pt idx="10651">
                  <c:v>2949</c:v>
                </c:pt>
                <c:pt idx="10652">
                  <c:v>2697</c:v>
                </c:pt>
                <c:pt idx="10653">
                  <c:v>30145</c:v>
                </c:pt>
                <c:pt idx="10654">
                  <c:v>28985</c:v>
                </c:pt>
                <c:pt idx="10655">
                  <c:v>28785</c:v>
                </c:pt>
                <c:pt idx="10656">
                  <c:v>28540</c:v>
                </c:pt>
                <c:pt idx="10657">
                  <c:v>27840</c:v>
                </c:pt>
                <c:pt idx="10658">
                  <c:v>27630</c:v>
                </c:pt>
                <c:pt idx="10659">
                  <c:v>27325</c:v>
                </c:pt>
                <c:pt idx="10660">
                  <c:v>26630</c:v>
                </c:pt>
                <c:pt idx="10661">
                  <c:v>3560</c:v>
                </c:pt>
                <c:pt idx="10662">
                  <c:v>3338</c:v>
                </c:pt>
                <c:pt idx="10663">
                  <c:v>3251</c:v>
                </c:pt>
                <c:pt idx="10664">
                  <c:v>3241</c:v>
                </c:pt>
                <c:pt idx="10665">
                  <c:v>3199</c:v>
                </c:pt>
                <c:pt idx="10666">
                  <c:v>3188</c:v>
                </c:pt>
                <c:pt idx="10667">
                  <c:v>2923</c:v>
                </c:pt>
                <c:pt idx="10668">
                  <c:v>2922</c:v>
                </c:pt>
                <c:pt idx="10669">
                  <c:v>2843</c:v>
                </c:pt>
                <c:pt idx="10670">
                  <c:v>2817</c:v>
                </c:pt>
                <c:pt idx="10671">
                  <c:v>36159</c:v>
                </c:pt>
                <c:pt idx="10672">
                  <c:v>35799</c:v>
                </c:pt>
                <c:pt idx="10673">
                  <c:v>4439</c:v>
                </c:pt>
                <c:pt idx="10674">
                  <c:v>4287</c:v>
                </c:pt>
                <c:pt idx="10675">
                  <c:v>27230</c:v>
                </c:pt>
                <c:pt idx="10676">
                  <c:v>26695</c:v>
                </c:pt>
                <c:pt idx="10677">
                  <c:v>24305</c:v>
                </c:pt>
                <c:pt idx="10678">
                  <c:v>2488</c:v>
                </c:pt>
                <c:pt idx="10679">
                  <c:v>2397</c:v>
                </c:pt>
                <c:pt idx="10680">
                  <c:v>2000</c:v>
                </c:pt>
                <c:pt idx="10681">
                  <c:v>2000</c:v>
                </c:pt>
                <c:pt idx="10682">
                  <c:v>79900</c:v>
                </c:pt>
                <c:pt idx="10683">
                  <c:v>83180</c:v>
                </c:pt>
                <c:pt idx="10684">
                  <c:v>48390</c:v>
                </c:pt>
                <c:pt idx="10685">
                  <c:v>59150</c:v>
                </c:pt>
                <c:pt idx="10686">
                  <c:v>58150</c:v>
                </c:pt>
                <c:pt idx="10687">
                  <c:v>43860</c:v>
                </c:pt>
                <c:pt idx="10688">
                  <c:v>43280</c:v>
                </c:pt>
                <c:pt idx="10689">
                  <c:v>40370</c:v>
                </c:pt>
                <c:pt idx="10690">
                  <c:v>39780</c:v>
                </c:pt>
                <c:pt idx="10691">
                  <c:v>38170</c:v>
                </c:pt>
                <c:pt idx="10692">
                  <c:v>37580</c:v>
                </c:pt>
                <c:pt idx="10693">
                  <c:v>37320</c:v>
                </c:pt>
                <c:pt idx="10694">
                  <c:v>36990</c:v>
                </c:pt>
                <c:pt idx="10695">
                  <c:v>36840</c:v>
                </c:pt>
                <c:pt idx="10696">
                  <c:v>34910</c:v>
                </c:pt>
                <c:pt idx="10697">
                  <c:v>34790</c:v>
                </c:pt>
                <c:pt idx="10698">
                  <c:v>34760</c:v>
                </c:pt>
                <c:pt idx="10699">
                  <c:v>34640</c:v>
                </c:pt>
                <c:pt idx="10700">
                  <c:v>32490</c:v>
                </c:pt>
                <c:pt idx="10701">
                  <c:v>32210</c:v>
                </c:pt>
                <c:pt idx="10702">
                  <c:v>45125</c:v>
                </c:pt>
                <c:pt idx="10703">
                  <c:v>42755</c:v>
                </c:pt>
                <c:pt idx="10704">
                  <c:v>42435</c:v>
                </c:pt>
                <c:pt idx="10705">
                  <c:v>42175</c:v>
                </c:pt>
                <c:pt idx="10706">
                  <c:v>40290</c:v>
                </c:pt>
                <c:pt idx="10707">
                  <c:v>39485</c:v>
                </c:pt>
                <c:pt idx="10708">
                  <c:v>54025</c:v>
                </c:pt>
                <c:pt idx="10709">
                  <c:v>48525</c:v>
                </c:pt>
                <c:pt idx="10710">
                  <c:v>45975</c:v>
                </c:pt>
                <c:pt idx="10711">
                  <c:v>36115</c:v>
                </c:pt>
                <c:pt idx="10712">
                  <c:v>36060</c:v>
                </c:pt>
                <c:pt idx="10713">
                  <c:v>32515</c:v>
                </c:pt>
                <c:pt idx="10714">
                  <c:v>32030</c:v>
                </c:pt>
                <c:pt idx="10715">
                  <c:v>31945</c:v>
                </c:pt>
                <c:pt idx="10716">
                  <c:v>30335</c:v>
                </c:pt>
                <c:pt idx="10717">
                  <c:v>3420</c:v>
                </c:pt>
                <c:pt idx="10718">
                  <c:v>3372</c:v>
                </c:pt>
                <c:pt idx="10719">
                  <c:v>3051</c:v>
                </c:pt>
                <c:pt idx="10720">
                  <c:v>2790</c:v>
                </c:pt>
                <c:pt idx="10721">
                  <c:v>2468</c:v>
                </c:pt>
                <c:pt idx="10722">
                  <c:v>33810</c:v>
                </c:pt>
                <c:pt idx="10723">
                  <c:v>3676</c:v>
                </c:pt>
                <c:pt idx="10724">
                  <c:v>3470</c:v>
                </c:pt>
                <c:pt idx="10725">
                  <c:v>3419</c:v>
                </c:pt>
                <c:pt idx="10726">
                  <c:v>2245</c:v>
                </c:pt>
                <c:pt idx="10727">
                  <c:v>2239</c:v>
                </c:pt>
                <c:pt idx="10728">
                  <c:v>22305</c:v>
                </c:pt>
                <c:pt idx="10729">
                  <c:v>20240</c:v>
                </c:pt>
                <c:pt idx="10730">
                  <c:v>2422</c:v>
                </c:pt>
                <c:pt idx="10731">
                  <c:v>2320</c:v>
                </c:pt>
                <c:pt idx="10732">
                  <c:v>3752</c:v>
                </c:pt>
                <c:pt idx="10733">
                  <c:v>3550</c:v>
                </c:pt>
                <c:pt idx="10734">
                  <c:v>3433</c:v>
                </c:pt>
                <c:pt idx="10735">
                  <c:v>3431</c:v>
                </c:pt>
                <c:pt idx="10736">
                  <c:v>3394</c:v>
                </c:pt>
                <c:pt idx="10737">
                  <c:v>3241</c:v>
                </c:pt>
                <c:pt idx="10738">
                  <c:v>3215</c:v>
                </c:pt>
                <c:pt idx="10739">
                  <c:v>3214</c:v>
                </c:pt>
                <c:pt idx="10740">
                  <c:v>3156</c:v>
                </c:pt>
                <c:pt idx="10741">
                  <c:v>3104</c:v>
                </c:pt>
                <c:pt idx="10742">
                  <c:v>3059</c:v>
                </c:pt>
                <c:pt idx="10743">
                  <c:v>3008</c:v>
                </c:pt>
                <c:pt idx="10744">
                  <c:v>2956</c:v>
                </c:pt>
                <c:pt idx="10745">
                  <c:v>2862</c:v>
                </c:pt>
                <c:pt idx="10746">
                  <c:v>2836</c:v>
                </c:pt>
                <c:pt idx="10747">
                  <c:v>2787</c:v>
                </c:pt>
                <c:pt idx="10748">
                  <c:v>2577</c:v>
                </c:pt>
                <c:pt idx="10749">
                  <c:v>2529</c:v>
                </c:pt>
                <c:pt idx="10750">
                  <c:v>2872</c:v>
                </c:pt>
                <c:pt idx="10751">
                  <c:v>2301</c:v>
                </c:pt>
                <c:pt idx="10752">
                  <c:v>2256</c:v>
                </c:pt>
                <c:pt idx="10753">
                  <c:v>2169</c:v>
                </c:pt>
                <c:pt idx="10754">
                  <c:v>2123</c:v>
                </c:pt>
                <c:pt idx="10755">
                  <c:v>2074</c:v>
                </c:pt>
                <c:pt idx="10756">
                  <c:v>2000</c:v>
                </c:pt>
                <c:pt idx="10757">
                  <c:v>2000</c:v>
                </c:pt>
                <c:pt idx="10758">
                  <c:v>2000</c:v>
                </c:pt>
                <c:pt idx="10759">
                  <c:v>23985</c:v>
                </c:pt>
                <c:pt idx="10760">
                  <c:v>21970</c:v>
                </c:pt>
                <c:pt idx="10761">
                  <c:v>21820</c:v>
                </c:pt>
                <c:pt idx="10762">
                  <c:v>20320</c:v>
                </c:pt>
                <c:pt idx="10763">
                  <c:v>20270</c:v>
                </c:pt>
                <c:pt idx="10764">
                  <c:v>2585</c:v>
                </c:pt>
                <c:pt idx="10765">
                  <c:v>2000</c:v>
                </c:pt>
                <c:pt idx="10766">
                  <c:v>295987</c:v>
                </c:pt>
                <c:pt idx="10767">
                  <c:v>290461</c:v>
                </c:pt>
                <c:pt idx="10768">
                  <c:v>284576</c:v>
                </c:pt>
                <c:pt idx="10769">
                  <c:v>282295</c:v>
                </c:pt>
                <c:pt idx="10770">
                  <c:v>279500</c:v>
                </c:pt>
                <c:pt idx="10771">
                  <c:v>275461</c:v>
                </c:pt>
                <c:pt idx="10772">
                  <c:v>268660</c:v>
                </c:pt>
                <c:pt idx="10773">
                  <c:v>266000</c:v>
                </c:pt>
                <c:pt idx="10774">
                  <c:v>195895</c:v>
                </c:pt>
                <c:pt idx="10775">
                  <c:v>191995</c:v>
                </c:pt>
                <c:pt idx="10776">
                  <c:v>180535</c:v>
                </c:pt>
                <c:pt idx="10777">
                  <c:v>180535</c:v>
                </c:pt>
                <c:pt idx="10778">
                  <c:v>101300</c:v>
                </c:pt>
                <c:pt idx="10779">
                  <c:v>96600</c:v>
                </c:pt>
                <c:pt idx="10780">
                  <c:v>100800</c:v>
                </c:pt>
                <c:pt idx="10781">
                  <c:v>96100</c:v>
                </c:pt>
                <c:pt idx="10782">
                  <c:v>94600</c:v>
                </c:pt>
                <c:pt idx="10783">
                  <c:v>79900</c:v>
                </c:pt>
                <c:pt idx="10784">
                  <c:v>9400</c:v>
                </c:pt>
                <c:pt idx="10785">
                  <c:v>7419</c:v>
                </c:pt>
                <c:pt idx="10786">
                  <c:v>6294</c:v>
                </c:pt>
                <c:pt idx="10787">
                  <c:v>40635</c:v>
                </c:pt>
                <c:pt idx="10788">
                  <c:v>36700</c:v>
                </c:pt>
                <c:pt idx="10789">
                  <c:v>36700</c:v>
                </c:pt>
                <c:pt idx="10790">
                  <c:v>36355</c:v>
                </c:pt>
                <c:pt idx="10791">
                  <c:v>36355</c:v>
                </c:pt>
                <c:pt idx="10792">
                  <c:v>36030</c:v>
                </c:pt>
                <c:pt idx="10793">
                  <c:v>35915</c:v>
                </c:pt>
                <c:pt idx="10794">
                  <c:v>35915</c:v>
                </c:pt>
                <c:pt idx="10795">
                  <c:v>34485</c:v>
                </c:pt>
                <c:pt idx="10796">
                  <c:v>34485</c:v>
                </c:pt>
                <c:pt idx="10797">
                  <c:v>34160</c:v>
                </c:pt>
                <c:pt idx="10798">
                  <c:v>34015</c:v>
                </c:pt>
                <c:pt idx="10799">
                  <c:v>34015</c:v>
                </c:pt>
                <c:pt idx="10800">
                  <c:v>33760</c:v>
                </c:pt>
                <c:pt idx="10801">
                  <c:v>33420</c:v>
                </c:pt>
                <c:pt idx="10802">
                  <c:v>32875</c:v>
                </c:pt>
                <c:pt idx="10803">
                  <c:v>32535</c:v>
                </c:pt>
                <c:pt idx="10804">
                  <c:v>32190</c:v>
                </c:pt>
                <c:pt idx="10805">
                  <c:v>32190</c:v>
                </c:pt>
                <c:pt idx="10806">
                  <c:v>31865</c:v>
                </c:pt>
                <c:pt idx="10807">
                  <c:v>31415</c:v>
                </c:pt>
                <c:pt idx="10808">
                  <c:v>31075</c:v>
                </c:pt>
                <c:pt idx="10809">
                  <c:v>29555</c:v>
                </c:pt>
                <c:pt idx="10810">
                  <c:v>29215</c:v>
                </c:pt>
                <c:pt idx="10811">
                  <c:v>36030</c:v>
                </c:pt>
                <c:pt idx="10812">
                  <c:v>34160</c:v>
                </c:pt>
                <c:pt idx="10813">
                  <c:v>31865</c:v>
                </c:pt>
                <c:pt idx="10814">
                  <c:v>3120</c:v>
                </c:pt>
                <c:pt idx="10815">
                  <c:v>3046</c:v>
                </c:pt>
                <c:pt idx="10816">
                  <c:v>443800</c:v>
                </c:pt>
                <c:pt idx="10817">
                  <c:v>236100</c:v>
                </c:pt>
                <c:pt idx="10818">
                  <c:v>231400</c:v>
                </c:pt>
                <c:pt idx="10819">
                  <c:v>209600</c:v>
                </c:pt>
                <c:pt idx="10820">
                  <c:v>209600</c:v>
                </c:pt>
                <c:pt idx="10821">
                  <c:v>207700</c:v>
                </c:pt>
                <c:pt idx="10822">
                  <c:v>206600</c:v>
                </c:pt>
                <c:pt idx="10823">
                  <c:v>151800</c:v>
                </c:pt>
                <c:pt idx="10824">
                  <c:v>141800</c:v>
                </c:pt>
                <c:pt idx="10825">
                  <c:v>2000</c:v>
                </c:pt>
                <c:pt idx="10826">
                  <c:v>2118</c:v>
                </c:pt>
                <c:pt idx="10827">
                  <c:v>2041</c:v>
                </c:pt>
                <c:pt idx="10828">
                  <c:v>39125</c:v>
                </c:pt>
                <c:pt idx="10829">
                  <c:v>3245</c:v>
                </c:pt>
                <c:pt idx="10830">
                  <c:v>41705</c:v>
                </c:pt>
                <c:pt idx="10831">
                  <c:v>41705</c:v>
                </c:pt>
                <c:pt idx="10832">
                  <c:v>39560</c:v>
                </c:pt>
                <c:pt idx="10833">
                  <c:v>39205</c:v>
                </c:pt>
                <c:pt idx="10834">
                  <c:v>36525</c:v>
                </c:pt>
                <c:pt idx="10835">
                  <c:v>36015</c:v>
                </c:pt>
                <c:pt idx="10836">
                  <c:v>35680</c:v>
                </c:pt>
                <c:pt idx="10837">
                  <c:v>34640</c:v>
                </c:pt>
                <c:pt idx="10838">
                  <c:v>33115</c:v>
                </c:pt>
                <c:pt idx="10839">
                  <c:v>5667</c:v>
                </c:pt>
                <c:pt idx="10840">
                  <c:v>32675</c:v>
                </c:pt>
                <c:pt idx="10841">
                  <c:v>31900</c:v>
                </c:pt>
                <c:pt idx="10842">
                  <c:v>31420</c:v>
                </c:pt>
                <c:pt idx="10843">
                  <c:v>31200</c:v>
                </c:pt>
                <c:pt idx="10844">
                  <c:v>30230</c:v>
                </c:pt>
                <c:pt idx="10845">
                  <c:v>30060</c:v>
                </c:pt>
                <c:pt idx="10846">
                  <c:v>29815</c:v>
                </c:pt>
                <c:pt idx="10847">
                  <c:v>29455</c:v>
                </c:pt>
                <c:pt idx="10848">
                  <c:v>28760</c:v>
                </c:pt>
                <c:pt idx="10849">
                  <c:v>28600</c:v>
                </c:pt>
                <c:pt idx="10850">
                  <c:v>3822</c:v>
                </c:pt>
                <c:pt idx="10851">
                  <c:v>3764</c:v>
                </c:pt>
                <c:pt idx="10852">
                  <c:v>3733</c:v>
                </c:pt>
                <c:pt idx="10853">
                  <c:v>3487</c:v>
                </c:pt>
                <c:pt idx="10854">
                  <c:v>3471</c:v>
                </c:pt>
                <c:pt idx="10855">
                  <c:v>3269</c:v>
                </c:pt>
                <c:pt idx="10856">
                  <c:v>3223</c:v>
                </c:pt>
                <c:pt idx="10857">
                  <c:v>3099</c:v>
                </c:pt>
                <c:pt idx="10858">
                  <c:v>2996</c:v>
                </c:pt>
                <c:pt idx="10859">
                  <c:v>2774</c:v>
                </c:pt>
                <c:pt idx="10860">
                  <c:v>22270</c:v>
                </c:pt>
                <c:pt idx="10861">
                  <c:v>2463</c:v>
                </c:pt>
                <c:pt idx="10862">
                  <c:v>2347</c:v>
                </c:pt>
                <c:pt idx="10863">
                  <c:v>2348</c:v>
                </c:pt>
                <c:pt idx="10864">
                  <c:v>2237</c:v>
                </c:pt>
                <c:pt idx="10865">
                  <c:v>2087</c:v>
                </c:pt>
                <c:pt idx="10866">
                  <c:v>2034</c:v>
                </c:pt>
                <c:pt idx="10867">
                  <c:v>2000</c:v>
                </c:pt>
                <c:pt idx="10868">
                  <c:v>495000</c:v>
                </c:pt>
                <c:pt idx="10869">
                  <c:v>495000</c:v>
                </c:pt>
                <c:pt idx="10870">
                  <c:v>37125</c:v>
                </c:pt>
                <c:pt idx="10871">
                  <c:v>33620</c:v>
                </c:pt>
                <c:pt idx="10872">
                  <c:v>49105</c:v>
                </c:pt>
                <c:pt idx="10873">
                  <c:v>46530</c:v>
                </c:pt>
                <c:pt idx="10874">
                  <c:v>39330</c:v>
                </c:pt>
                <c:pt idx="10875">
                  <c:v>37725</c:v>
                </c:pt>
                <c:pt idx="10876">
                  <c:v>37195</c:v>
                </c:pt>
                <c:pt idx="10877">
                  <c:v>35590</c:v>
                </c:pt>
                <c:pt idx="10878">
                  <c:v>34290</c:v>
                </c:pt>
                <c:pt idx="10879">
                  <c:v>32155</c:v>
                </c:pt>
                <c:pt idx="10880">
                  <c:v>4623</c:v>
                </c:pt>
                <c:pt idx="10881">
                  <c:v>5650</c:v>
                </c:pt>
                <c:pt idx="10882">
                  <c:v>3176</c:v>
                </c:pt>
                <c:pt idx="10883">
                  <c:v>2692</c:v>
                </c:pt>
                <c:pt idx="10884">
                  <c:v>34275</c:v>
                </c:pt>
                <c:pt idx="10885">
                  <c:v>30655</c:v>
                </c:pt>
                <c:pt idx="10886">
                  <c:v>29395</c:v>
                </c:pt>
                <c:pt idx="10887">
                  <c:v>29055</c:v>
                </c:pt>
                <c:pt idx="10888">
                  <c:v>27045</c:v>
                </c:pt>
                <c:pt idx="10889">
                  <c:v>26705</c:v>
                </c:pt>
                <c:pt idx="10890">
                  <c:v>45705</c:v>
                </c:pt>
                <c:pt idx="10891">
                  <c:v>43240</c:v>
                </c:pt>
                <c:pt idx="10892">
                  <c:v>42235</c:v>
                </c:pt>
                <c:pt idx="10893">
                  <c:v>41525</c:v>
                </c:pt>
                <c:pt idx="10894">
                  <c:v>41225</c:v>
                </c:pt>
                <c:pt idx="10895">
                  <c:v>38915</c:v>
                </c:pt>
                <c:pt idx="10896">
                  <c:v>38615</c:v>
                </c:pt>
                <c:pt idx="10897">
                  <c:v>38425</c:v>
                </c:pt>
                <c:pt idx="10898">
                  <c:v>38125</c:v>
                </c:pt>
                <c:pt idx="10899">
                  <c:v>2497</c:v>
                </c:pt>
                <c:pt idx="10900">
                  <c:v>33660</c:v>
                </c:pt>
                <c:pt idx="10901">
                  <c:v>32760</c:v>
                </c:pt>
                <c:pt idx="10902">
                  <c:v>32385</c:v>
                </c:pt>
                <c:pt idx="10903">
                  <c:v>31485</c:v>
                </c:pt>
                <c:pt idx="10904">
                  <c:v>31460</c:v>
                </c:pt>
                <c:pt idx="10905">
                  <c:v>30560</c:v>
                </c:pt>
                <c:pt idx="10906">
                  <c:v>3413</c:v>
                </c:pt>
                <c:pt idx="10907">
                  <c:v>2443</c:v>
                </c:pt>
                <c:pt idx="10908">
                  <c:v>2323</c:v>
                </c:pt>
                <c:pt idx="10909">
                  <c:v>2304</c:v>
                </c:pt>
                <c:pt idx="10910">
                  <c:v>2170</c:v>
                </c:pt>
                <c:pt idx="10911">
                  <c:v>65225</c:v>
                </c:pt>
                <c:pt idx="10912">
                  <c:v>2000</c:v>
                </c:pt>
                <c:pt idx="10913">
                  <c:v>2000</c:v>
                </c:pt>
                <c:pt idx="10914">
                  <c:v>3908</c:v>
                </c:pt>
                <c:pt idx="10915">
                  <c:v>3583</c:v>
                </c:pt>
                <c:pt idx="10916">
                  <c:v>3572</c:v>
                </c:pt>
                <c:pt idx="10917">
                  <c:v>3542</c:v>
                </c:pt>
                <c:pt idx="10918">
                  <c:v>3269</c:v>
                </c:pt>
                <c:pt idx="10919">
                  <c:v>3192</c:v>
                </c:pt>
                <c:pt idx="10920">
                  <c:v>2620</c:v>
                </c:pt>
                <c:pt idx="10921">
                  <c:v>2474</c:v>
                </c:pt>
                <c:pt idx="10922">
                  <c:v>4827</c:v>
                </c:pt>
                <c:pt idx="10923">
                  <c:v>4715</c:v>
                </c:pt>
                <c:pt idx="10924">
                  <c:v>2000</c:v>
                </c:pt>
                <c:pt idx="10925">
                  <c:v>26430</c:v>
                </c:pt>
                <c:pt idx="10926">
                  <c:v>26430</c:v>
                </c:pt>
                <c:pt idx="10927">
                  <c:v>26195</c:v>
                </c:pt>
                <c:pt idx="10928">
                  <c:v>26195</c:v>
                </c:pt>
                <c:pt idx="10929">
                  <c:v>25690</c:v>
                </c:pt>
                <c:pt idx="10930">
                  <c:v>25690</c:v>
                </c:pt>
                <c:pt idx="10931">
                  <c:v>19757</c:v>
                </c:pt>
                <c:pt idx="10932">
                  <c:v>19675</c:v>
                </c:pt>
                <c:pt idx="10933">
                  <c:v>37150</c:v>
                </c:pt>
                <c:pt idx="10934">
                  <c:v>36350</c:v>
                </c:pt>
                <c:pt idx="10935">
                  <c:v>34350</c:v>
                </c:pt>
                <c:pt idx="10936">
                  <c:v>33350</c:v>
                </c:pt>
                <c:pt idx="10937">
                  <c:v>33350</c:v>
                </c:pt>
                <c:pt idx="10938">
                  <c:v>2561</c:v>
                </c:pt>
                <c:pt idx="10939">
                  <c:v>2396</c:v>
                </c:pt>
                <c:pt idx="10940">
                  <c:v>2308</c:v>
                </c:pt>
                <c:pt idx="10941">
                  <c:v>319995</c:v>
                </c:pt>
                <c:pt idx="10942">
                  <c:v>315888</c:v>
                </c:pt>
                <c:pt idx="10943">
                  <c:v>315888</c:v>
                </c:pt>
                <c:pt idx="10944">
                  <c:v>295000</c:v>
                </c:pt>
                <c:pt idx="10945">
                  <c:v>295000</c:v>
                </c:pt>
                <c:pt idx="10946">
                  <c:v>295000</c:v>
                </c:pt>
                <c:pt idx="10947">
                  <c:v>480000</c:v>
                </c:pt>
                <c:pt idx="10948">
                  <c:v>375000</c:v>
                </c:pt>
                <c:pt idx="10949">
                  <c:v>234945</c:v>
                </c:pt>
                <c:pt idx="10950">
                  <c:v>229447</c:v>
                </c:pt>
                <c:pt idx="10951">
                  <c:v>228447</c:v>
                </c:pt>
                <c:pt idx="10952">
                  <c:v>218310</c:v>
                </c:pt>
                <c:pt idx="10953">
                  <c:v>217310</c:v>
                </c:pt>
                <c:pt idx="10954">
                  <c:v>211525</c:v>
                </c:pt>
                <c:pt idx="10955">
                  <c:v>201213</c:v>
                </c:pt>
                <c:pt idx="10956">
                  <c:v>200054</c:v>
                </c:pt>
                <c:pt idx="10957">
                  <c:v>199054</c:v>
                </c:pt>
                <c:pt idx="10958">
                  <c:v>187925</c:v>
                </c:pt>
                <c:pt idx="10959">
                  <c:v>186925</c:v>
                </c:pt>
                <c:pt idx="10960">
                  <c:v>184309</c:v>
                </c:pt>
                <c:pt idx="10961">
                  <c:v>173079</c:v>
                </c:pt>
                <c:pt idx="10962">
                  <c:v>98172</c:v>
                </c:pt>
                <c:pt idx="10963">
                  <c:v>91415</c:v>
                </c:pt>
                <c:pt idx="10964">
                  <c:v>86877</c:v>
                </c:pt>
                <c:pt idx="10965">
                  <c:v>43585</c:v>
                </c:pt>
                <c:pt idx="10966">
                  <c:v>37500</c:v>
                </c:pt>
                <c:pt idx="10967">
                  <c:v>37500</c:v>
                </c:pt>
                <c:pt idx="10968">
                  <c:v>37155</c:v>
                </c:pt>
                <c:pt idx="10969">
                  <c:v>37155</c:v>
                </c:pt>
                <c:pt idx="10970">
                  <c:v>36715</c:v>
                </c:pt>
                <c:pt idx="10971">
                  <c:v>36715</c:v>
                </c:pt>
                <c:pt idx="10972">
                  <c:v>35285</c:v>
                </c:pt>
                <c:pt idx="10973">
                  <c:v>35285</c:v>
                </c:pt>
                <c:pt idx="10974">
                  <c:v>34815</c:v>
                </c:pt>
                <c:pt idx="10975">
                  <c:v>34815</c:v>
                </c:pt>
                <c:pt idx="10976">
                  <c:v>34800</c:v>
                </c:pt>
                <c:pt idx="10977">
                  <c:v>33915</c:v>
                </c:pt>
                <c:pt idx="10978">
                  <c:v>32990</c:v>
                </c:pt>
                <c:pt idx="10979">
                  <c:v>32990</c:v>
                </c:pt>
                <c:pt idx="10980">
                  <c:v>32455</c:v>
                </c:pt>
                <c:pt idx="10981">
                  <c:v>30595</c:v>
                </c:pt>
                <c:pt idx="10982">
                  <c:v>2000</c:v>
                </c:pt>
                <c:pt idx="10983">
                  <c:v>2000</c:v>
                </c:pt>
                <c:pt idx="10984">
                  <c:v>2000</c:v>
                </c:pt>
                <c:pt idx="10985">
                  <c:v>2000</c:v>
                </c:pt>
                <c:pt idx="10986">
                  <c:v>2000</c:v>
                </c:pt>
                <c:pt idx="10987">
                  <c:v>3248</c:v>
                </c:pt>
                <c:pt idx="10988">
                  <c:v>2000</c:v>
                </c:pt>
                <c:pt idx="10989">
                  <c:v>2000</c:v>
                </c:pt>
                <c:pt idx="10990">
                  <c:v>2000</c:v>
                </c:pt>
                <c:pt idx="10991">
                  <c:v>2000</c:v>
                </c:pt>
                <c:pt idx="10992">
                  <c:v>2000</c:v>
                </c:pt>
                <c:pt idx="10993">
                  <c:v>548800</c:v>
                </c:pt>
                <c:pt idx="10994">
                  <c:v>548800</c:v>
                </c:pt>
                <c:pt idx="10995">
                  <c:v>441600</c:v>
                </c:pt>
                <c:pt idx="10996">
                  <c:v>441600</c:v>
                </c:pt>
                <c:pt idx="10997">
                  <c:v>506500</c:v>
                </c:pt>
                <c:pt idx="10998">
                  <c:v>455500</c:v>
                </c:pt>
                <c:pt idx="10999">
                  <c:v>1382750</c:v>
                </c:pt>
                <c:pt idx="11000">
                  <c:v>1380000</c:v>
                </c:pt>
                <c:pt idx="11001">
                  <c:v>470350</c:v>
                </c:pt>
                <c:pt idx="11002">
                  <c:v>463000</c:v>
                </c:pt>
                <c:pt idx="11003">
                  <c:v>418950</c:v>
                </c:pt>
                <c:pt idx="11004">
                  <c:v>412000</c:v>
                </c:pt>
                <c:pt idx="11005">
                  <c:v>456500</c:v>
                </c:pt>
                <c:pt idx="11006">
                  <c:v>405500</c:v>
                </c:pt>
                <c:pt idx="11007">
                  <c:v>430450</c:v>
                </c:pt>
                <c:pt idx="11008">
                  <c:v>423500</c:v>
                </c:pt>
                <c:pt idx="11009">
                  <c:v>417000</c:v>
                </c:pt>
                <c:pt idx="11010">
                  <c:v>379050</c:v>
                </c:pt>
                <c:pt idx="11011">
                  <c:v>372500</c:v>
                </c:pt>
                <c:pt idx="11012">
                  <c:v>366000</c:v>
                </c:pt>
                <c:pt idx="11013">
                  <c:v>260000</c:v>
                </c:pt>
                <c:pt idx="11014">
                  <c:v>255000</c:v>
                </c:pt>
                <c:pt idx="11015">
                  <c:v>234260</c:v>
                </c:pt>
                <c:pt idx="11016">
                  <c:v>89622</c:v>
                </c:pt>
                <c:pt idx="11017">
                  <c:v>89622</c:v>
                </c:pt>
                <c:pt idx="11018">
                  <c:v>85174</c:v>
                </c:pt>
                <c:pt idx="11019">
                  <c:v>313088</c:v>
                </c:pt>
                <c:pt idx="11020">
                  <c:v>313088</c:v>
                </c:pt>
                <c:pt idx="11021">
                  <c:v>313088</c:v>
                </c:pt>
                <c:pt idx="11022">
                  <c:v>294080</c:v>
                </c:pt>
                <c:pt idx="11023">
                  <c:v>228339</c:v>
                </c:pt>
                <c:pt idx="11024">
                  <c:v>228339</c:v>
                </c:pt>
                <c:pt idx="11025">
                  <c:v>224670</c:v>
                </c:pt>
                <c:pt idx="11026">
                  <c:v>2000</c:v>
                </c:pt>
                <c:pt idx="11027">
                  <c:v>23645</c:v>
                </c:pt>
                <c:pt idx="11028">
                  <c:v>21580</c:v>
                </c:pt>
                <c:pt idx="11029">
                  <c:v>22190</c:v>
                </c:pt>
                <c:pt idx="11030">
                  <c:v>21430</c:v>
                </c:pt>
                <c:pt idx="11031">
                  <c:v>21345</c:v>
                </c:pt>
                <c:pt idx="11032">
                  <c:v>20850</c:v>
                </c:pt>
                <c:pt idx="11033">
                  <c:v>20080</c:v>
                </c:pt>
                <c:pt idx="11034">
                  <c:v>20035</c:v>
                </c:pt>
                <c:pt idx="11035">
                  <c:v>19320</c:v>
                </c:pt>
                <c:pt idx="11036">
                  <c:v>19275</c:v>
                </c:pt>
                <c:pt idx="11037">
                  <c:v>18740</c:v>
                </c:pt>
                <c:pt idx="11038">
                  <c:v>18695</c:v>
                </c:pt>
                <c:pt idx="11039">
                  <c:v>2326</c:v>
                </c:pt>
                <c:pt idx="11040">
                  <c:v>2000</c:v>
                </c:pt>
                <c:pt idx="11041">
                  <c:v>2000</c:v>
                </c:pt>
                <c:pt idx="11042">
                  <c:v>2000</c:v>
                </c:pt>
                <c:pt idx="11043">
                  <c:v>115400</c:v>
                </c:pt>
                <c:pt idx="11044">
                  <c:v>5860</c:v>
                </c:pt>
                <c:pt idx="11045">
                  <c:v>5691</c:v>
                </c:pt>
                <c:pt idx="11046">
                  <c:v>67395</c:v>
                </c:pt>
                <c:pt idx="11047">
                  <c:v>67395</c:v>
                </c:pt>
                <c:pt idx="11048">
                  <c:v>2220</c:v>
                </c:pt>
                <c:pt idx="11049">
                  <c:v>2122</c:v>
                </c:pt>
                <c:pt idx="11050">
                  <c:v>2093</c:v>
                </c:pt>
                <c:pt idx="11051">
                  <c:v>2083</c:v>
                </c:pt>
                <c:pt idx="11052">
                  <c:v>2073</c:v>
                </c:pt>
                <c:pt idx="11053">
                  <c:v>2046</c:v>
                </c:pt>
                <c:pt idx="11054">
                  <c:v>2008</c:v>
                </c:pt>
                <c:pt idx="11055">
                  <c:v>2000</c:v>
                </c:pt>
                <c:pt idx="11056">
                  <c:v>2000</c:v>
                </c:pt>
                <c:pt idx="11057">
                  <c:v>2000</c:v>
                </c:pt>
                <c:pt idx="11058">
                  <c:v>4078</c:v>
                </c:pt>
                <c:pt idx="11059">
                  <c:v>3878</c:v>
                </c:pt>
                <c:pt idx="11060">
                  <c:v>30709</c:v>
                </c:pt>
                <c:pt idx="11061">
                  <c:v>27736</c:v>
                </c:pt>
                <c:pt idx="11062">
                  <c:v>21345</c:v>
                </c:pt>
                <c:pt idx="11063">
                  <c:v>410000</c:v>
                </c:pt>
                <c:pt idx="11064">
                  <c:v>320580</c:v>
                </c:pt>
                <c:pt idx="11065">
                  <c:v>320580</c:v>
                </c:pt>
                <c:pt idx="11066">
                  <c:v>310543</c:v>
                </c:pt>
                <c:pt idx="11067">
                  <c:v>310543</c:v>
                </c:pt>
                <c:pt idx="11068">
                  <c:v>3211</c:v>
                </c:pt>
                <c:pt idx="11069">
                  <c:v>3108</c:v>
                </c:pt>
                <c:pt idx="11070">
                  <c:v>262990</c:v>
                </c:pt>
                <c:pt idx="11071">
                  <c:v>259900</c:v>
                </c:pt>
                <c:pt idx="11072">
                  <c:v>229990</c:v>
                </c:pt>
                <c:pt idx="11073">
                  <c:v>219900</c:v>
                </c:pt>
                <c:pt idx="11074">
                  <c:v>2427</c:v>
                </c:pt>
                <c:pt idx="11075">
                  <c:v>51785</c:v>
                </c:pt>
                <c:pt idx="11076">
                  <c:v>37320</c:v>
                </c:pt>
                <c:pt idx="11077">
                  <c:v>36545</c:v>
                </c:pt>
                <c:pt idx="11078">
                  <c:v>36020</c:v>
                </c:pt>
                <c:pt idx="11079">
                  <c:v>35860</c:v>
                </c:pt>
                <c:pt idx="11080">
                  <c:v>35620</c:v>
                </c:pt>
                <c:pt idx="11081">
                  <c:v>35245</c:v>
                </c:pt>
                <c:pt idx="11082">
                  <c:v>35085</c:v>
                </c:pt>
                <c:pt idx="11083">
                  <c:v>34320</c:v>
                </c:pt>
                <c:pt idx="11084">
                  <c:v>34160</c:v>
                </c:pt>
                <c:pt idx="11085">
                  <c:v>33560</c:v>
                </c:pt>
                <c:pt idx="11086">
                  <c:v>32785</c:v>
                </c:pt>
                <c:pt idx="11087">
                  <c:v>31855</c:v>
                </c:pt>
                <c:pt idx="11088">
                  <c:v>3949</c:v>
                </c:pt>
                <c:pt idx="11089">
                  <c:v>3465</c:v>
                </c:pt>
                <c:pt idx="11090">
                  <c:v>2585</c:v>
                </c:pt>
                <c:pt idx="11091">
                  <c:v>4508</c:v>
                </c:pt>
                <c:pt idx="11092">
                  <c:v>2000</c:v>
                </c:pt>
                <c:pt idx="11093">
                  <c:v>2000</c:v>
                </c:pt>
                <c:pt idx="11094">
                  <c:v>23360</c:v>
                </c:pt>
                <c:pt idx="11095">
                  <c:v>2000</c:v>
                </c:pt>
                <c:pt idx="11096">
                  <c:v>2000</c:v>
                </c:pt>
                <c:pt idx="11097">
                  <c:v>242990</c:v>
                </c:pt>
                <c:pt idx="11098">
                  <c:v>242990</c:v>
                </c:pt>
                <c:pt idx="11099">
                  <c:v>329990</c:v>
                </c:pt>
                <c:pt idx="11100">
                  <c:v>221990</c:v>
                </c:pt>
                <c:pt idx="11101">
                  <c:v>221990</c:v>
                </c:pt>
                <c:pt idx="11102">
                  <c:v>187124</c:v>
                </c:pt>
                <c:pt idx="11103">
                  <c:v>328990</c:v>
                </c:pt>
                <c:pt idx="11104">
                  <c:v>319900</c:v>
                </c:pt>
                <c:pt idx="11105">
                  <c:v>318990</c:v>
                </c:pt>
                <c:pt idx="11106">
                  <c:v>309900</c:v>
                </c:pt>
                <c:pt idx="11107">
                  <c:v>299900</c:v>
                </c:pt>
                <c:pt idx="11108">
                  <c:v>279900</c:v>
                </c:pt>
                <c:pt idx="11109">
                  <c:v>180408</c:v>
                </c:pt>
                <c:pt idx="11110">
                  <c:v>176287</c:v>
                </c:pt>
                <c:pt idx="11111">
                  <c:v>170829</c:v>
                </c:pt>
                <c:pt idx="11112">
                  <c:v>169900</c:v>
                </c:pt>
                <c:pt idx="11113">
                  <c:v>165986</c:v>
                </c:pt>
                <c:pt idx="11114">
                  <c:v>160829</c:v>
                </c:pt>
                <c:pt idx="11115">
                  <c:v>157767</c:v>
                </c:pt>
                <c:pt idx="11116">
                  <c:v>154090</c:v>
                </c:pt>
                <c:pt idx="11117">
                  <c:v>150694</c:v>
                </c:pt>
                <c:pt idx="11118">
                  <c:v>147332</c:v>
                </c:pt>
                <c:pt idx="11119">
                  <c:v>143860</c:v>
                </c:pt>
                <c:pt idx="11120">
                  <c:v>140615</c:v>
                </c:pt>
                <c:pt idx="11121">
                  <c:v>85542</c:v>
                </c:pt>
                <c:pt idx="11122">
                  <c:v>85542</c:v>
                </c:pt>
                <c:pt idx="11123">
                  <c:v>81013</c:v>
                </c:pt>
                <c:pt idx="11124">
                  <c:v>87252</c:v>
                </c:pt>
                <c:pt idx="11125">
                  <c:v>82633</c:v>
                </c:pt>
                <c:pt idx="11126">
                  <c:v>359990</c:v>
                </c:pt>
                <c:pt idx="11127">
                  <c:v>440000</c:v>
                </c:pt>
                <c:pt idx="11128">
                  <c:v>440000</c:v>
                </c:pt>
                <c:pt idx="11129">
                  <c:v>281170</c:v>
                </c:pt>
                <c:pt idx="11130">
                  <c:v>340990</c:v>
                </c:pt>
                <c:pt idx="11131">
                  <c:v>217890</c:v>
                </c:pt>
                <c:pt idx="11132">
                  <c:v>217890</c:v>
                </c:pt>
                <c:pt idx="11133">
                  <c:v>214670</c:v>
                </c:pt>
                <c:pt idx="11134">
                  <c:v>363000</c:v>
                </c:pt>
                <c:pt idx="11135">
                  <c:v>334990</c:v>
                </c:pt>
                <c:pt idx="11136">
                  <c:v>329990</c:v>
                </c:pt>
                <c:pt idx="11137">
                  <c:v>267990</c:v>
                </c:pt>
                <c:pt idx="11138">
                  <c:v>263990</c:v>
                </c:pt>
                <c:pt idx="11139">
                  <c:v>224585</c:v>
                </c:pt>
                <c:pt idx="11140">
                  <c:v>224585</c:v>
                </c:pt>
                <c:pt idx="11141">
                  <c:v>219775</c:v>
                </c:pt>
                <c:pt idx="11142">
                  <c:v>156300</c:v>
                </c:pt>
                <c:pt idx="11143">
                  <c:v>119900</c:v>
                </c:pt>
                <c:pt idx="11144">
                  <c:v>139900</c:v>
                </c:pt>
                <c:pt idx="11145">
                  <c:v>137100</c:v>
                </c:pt>
                <c:pt idx="11146">
                  <c:v>22885</c:v>
                </c:pt>
                <c:pt idx="11147">
                  <c:v>20820</c:v>
                </c:pt>
                <c:pt idx="11148">
                  <c:v>4282</c:v>
                </c:pt>
                <c:pt idx="11149">
                  <c:v>3667</c:v>
                </c:pt>
                <c:pt idx="11150">
                  <c:v>39669</c:v>
                </c:pt>
                <c:pt idx="11151">
                  <c:v>36931</c:v>
                </c:pt>
                <c:pt idx="11152">
                  <c:v>2000</c:v>
                </c:pt>
                <c:pt idx="11153">
                  <c:v>2000</c:v>
                </c:pt>
                <c:pt idx="11154">
                  <c:v>2332</c:v>
                </c:pt>
                <c:pt idx="11155">
                  <c:v>40685</c:v>
                </c:pt>
                <c:pt idx="11156">
                  <c:v>40350</c:v>
                </c:pt>
                <c:pt idx="11157">
                  <c:v>38685</c:v>
                </c:pt>
                <c:pt idx="11158">
                  <c:v>38350</c:v>
                </c:pt>
                <c:pt idx="11159">
                  <c:v>34350</c:v>
                </c:pt>
                <c:pt idx="11160">
                  <c:v>34330</c:v>
                </c:pt>
                <c:pt idx="11161">
                  <c:v>2000</c:v>
                </c:pt>
                <c:pt idx="11162">
                  <c:v>340990</c:v>
                </c:pt>
                <c:pt idx="11163">
                  <c:v>270990</c:v>
                </c:pt>
                <c:pt idx="11164">
                  <c:v>246990</c:v>
                </c:pt>
                <c:pt idx="11165">
                  <c:v>263990</c:v>
                </c:pt>
                <c:pt idx="11166">
                  <c:v>224990</c:v>
                </c:pt>
                <c:pt idx="11167">
                  <c:v>2960</c:v>
                </c:pt>
                <c:pt idx="11168">
                  <c:v>450000</c:v>
                </c:pt>
                <c:pt idx="11169">
                  <c:v>1500000</c:v>
                </c:pt>
                <c:pt idx="11170">
                  <c:v>378200</c:v>
                </c:pt>
                <c:pt idx="11171">
                  <c:v>345400</c:v>
                </c:pt>
                <c:pt idx="11172">
                  <c:v>392400</c:v>
                </c:pt>
                <c:pt idx="11173">
                  <c:v>364000</c:v>
                </c:pt>
                <c:pt idx="11174">
                  <c:v>228625</c:v>
                </c:pt>
                <c:pt idx="11175">
                  <c:v>228625</c:v>
                </c:pt>
                <c:pt idx="11176">
                  <c:v>223970</c:v>
                </c:pt>
                <c:pt idx="11177">
                  <c:v>2065902</c:v>
                </c:pt>
                <c:pt idx="11178">
                  <c:v>1705769</c:v>
                </c:pt>
                <c:pt idx="11179">
                  <c:v>1500000</c:v>
                </c:pt>
                <c:pt idx="11180">
                  <c:v>217900</c:v>
                </c:pt>
                <c:pt idx="11181">
                  <c:v>2000</c:v>
                </c:pt>
                <c:pt idx="11182">
                  <c:v>2000</c:v>
                </c:pt>
                <c:pt idx="11183">
                  <c:v>2000</c:v>
                </c:pt>
                <c:pt idx="11184">
                  <c:v>2000</c:v>
                </c:pt>
                <c:pt idx="11185">
                  <c:v>38370</c:v>
                </c:pt>
                <c:pt idx="11186">
                  <c:v>2000</c:v>
                </c:pt>
                <c:pt idx="11187">
                  <c:v>2000</c:v>
                </c:pt>
                <c:pt idx="11188">
                  <c:v>2000</c:v>
                </c:pt>
                <c:pt idx="11189">
                  <c:v>2000</c:v>
                </c:pt>
                <c:pt idx="11190">
                  <c:v>369200</c:v>
                </c:pt>
                <c:pt idx="11191">
                  <c:v>336400</c:v>
                </c:pt>
                <c:pt idx="11192">
                  <c:v>382400</c:v>
                </c:pt>
                <c:pt idx="11193">
                  <c:v>354000</c:v>
                </c:pt>
                <c:pt idx="11194">
                  <c:v>2000</c:v>
                </c:pt>
                <c:pt idx="11195">
                  <c:v>294900</c:v>
                </c:pt>
                <c:pt idx="11196">
                  <c:v>248500</c:v>
                </c:pt>
                <c:pt idx="11197">
                  <c:v>205840</c:v>
                </c:pt>
                <c:pt idx="11198">
                  <c:v>643330</c:v>
                </c:pt>
              </c:numCache>
            </c:numRef>
          </c:yVal>
          <c:smooth val="0"/>
          <c:extLst>
            <c:ext xmlns:c16="http://schemas.microsoft.com/office/drawing/2014/chart" uri="{C3380CC4-5D6E-409C-BE32-E72D297353CC}">
              <c16:uniqueId val="{00000001-2702-064C-8DB5-EE8795AB858F}"/>
            </c:ext>
          </c:extLst>
        </c:ser>
        <c:dLbls>
          <c:showLegendKey val="0"/>
          <c:showVal val="0"/>
          <c:showCatName val="0"/>
          <c:showSerName val="0"/>
          <c:showPercent val="0"/>
          <c:showBubbleSize val="0"/>
        </c:dLbls>
        <c:axId val="496746847"/>
        <c:axId val="496749119"/>
      </c:scatterChart>
      <c:valAx>
        <c:axId val="496746847"/>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6749119"/>
        <c:crosses val="autoZero"/>
        <c:crossBetween val="midCat"/>
      </c:valAx>
      <c:valAx>
        <c:axId val="496749119"/>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674684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latin typeface="Times New Roman" panose="02020603050405020304" pitchFamily="18" charset="0"/>
                <a:cs typeface="Times New Roman" panose="02020603050405020304" pitchFamily="18" charset="0"/>
              </a:rPr>
              <a:t>Scatter Plot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Insight_5!$B$1</c:f>
              <c:strCache>
                <c:ptCount val="1"/>
                <c:pt idx="0">
                  <c:v>highway MPG</c:v>
                </c:pt>
              </c:strCache>
            </c:strRef>
          </c:tx>
          <c:spPr>
            <a:ln w="19050" cap="rnd">
              <a:noFill/>
              <a:round/>
            </a:ln>
            <a:effectLst/>
          </c:spPr>
          <c:marker>
            <c:symbol val="circle"/>
            <c:size val="3"/>
            <c:spPr>
              <a:solidFill>
                <a:schemeClr val="accent1"/>
              </a:solidFill>
              <a:ln w="9525">
                <a:solidFill>
                  <a:schemeClr val="accent1"/>
                </a:solidFill>
              </a:ln>
              <a:effectLst/>
            </c:spPr>
          </c:marker>
          <c:trendline>
            <c:spPr>
              <a:ln w="19050" cap="rnd">
                <a:solidFill>
                  <a:schemeClr val="accent1"/>
                </a:solidFill>
                <a:prstDash val="sysDot"/>
              </a:ln>
              <a:effectLst/>
            </c:spPr>
            <c:trendlineType val="exp"/>
            <c:dispRSqr val="0"/>
            <c:dispEq val="0"/>
          </c:trendline>
          <c:xVal>
            <c:numRef>
              <c:f>Insight_5!$A$2:$A$11916</c:f>
              <c:numCache>
                <c:formatCode>General</c:formatCode>
                <c:ptCount val="11915"/>
                <c:pt idx="0">
                  <c:v>4</c:v>
                </c:pt>
                <c:pt idx="1">
                  <c:v>0</c:v>
                </c:pt>
                <c:pt idx="2">
                  <c:v>0</c:v>
                </c:pt>
                <c:pt idx="3">
                  <c:v>0</c:v>
                </c:pt>
                <c:pt idx="4">
                  <c:v>6</c:v>
                </c:pt>
                <c:pt idx="5">
                  <c:v>6</c:v>
                </c:pt>
                <c:pt idx="6">
                  <c:v>0</c:v>
                </c:pt>
                <c:pt idx="7">
                  <c:v>0</c:v>
                </c:pt>
                <c:pt idx="8">
                  <c:v>0</c:v>
                </c:pt>
                <c:pt idx="9">
                  <c:v>0</c:v>
                </c:pt>
                <c:pt idx="10">
                  <c:v>0</c:v>
                </c:pt>
                <c:pt idx="11">
                  <c:v>0</c:v>
                </c:pt>
                <c:pt idx="12">
                  <c:v>0</c:v>
                </c:pt>
                <c:pt idx="13">
                  <c:v>0</c:v>
                </c:pt>
                <c:pt idx="14">
                  <c:v>0</c:v>
                </c:pt>
                <c:pt idx="15">
                  <c:v>0</c:v>
                </c:pt>
                <c:pt idx="16">
                  <c:v>0</c:v>
                </c:pt>
                <c:pt idx="17">
                  <c:v>0</c:v>
                </c:pt>
                <c:pt idx="18">
                  <c:v>0</c:v>
                </c:pt>
                <c:pt idx="19">
                  <c:v>6</c:v>
                </c:pt>
                <c:pt idx="20">
                  <c:v>6</c:v>
                </c:pt>
                <c:pt idx="21">
                  <c:v>6</c:v>
                </c:pt>
                <c:pt idx="22">
                  <c:v>6</c:v>
                </c:pt>
                <c:pt idx="23">
                  <c:v>0</c:v>
                </c:pt>
                <c:pt idx="24">
                  <c:v>0</c:v>
                </c:pt>
                <c:pt idx="25">
                  <c:v>0</c:v>
                </c:pt>
                <c:pt idx="26">
                  <c:v>0</c:v>
                </c:pt>
                <c:pt idx="27">
                  <c:v>6</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6</c:v>
                </c:pt>
                <c:pt idx="44">
                  <c:v>6</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6</c:v>
                </c:pt>
                <c:pt idx="65">
                  <c:v>0</c:v>
                </c:pt>
                <c:pt idx="66">
                  <c:v>0</c:v>
                </c:pt>
                <c:pt idx="67">
                  <c:v>4</c:v>
                </c:pt>
                <c:pt idx="68">
                  <c:v>4</c:v>
                </c:pt>
                <c:pt idx="69">
                  <c:v>4</c:v>
                </c:pt>
                <c:pt idx="70">
                  <c:v>4</c:v>
                </c:pt>
                <c:pt idx="71">
                  <c:v>4</c:v>
                </c:pt>
                <c:pt idx="72">
                  <c:v>4</c:v>
                </c:pt>
                <c:pt idx="73">
                  <c:v>4</c:v>
                </c:pt>
                <c:pt idx="74">
                  <c:v>4</c:v>
                </c:pt>
                <c:pt idx="75">
                  <c:v>4</c:v>
                </c:pt>
                <c:pt idx="76">
                  <c:v>4</c:v>
                </c:pt>
                <c:pt idx="77">
                  <c:v>4</c:v>
                </c:pt>
                <c:pt idx="78">
                  <c:v>4</c:v>
                </c:pt>
                <c:pt idx="79">
                  <c:v>4</c:v>
                </c:pt>
                <c:pt idx="80">
                  <c:v>4</c:v>
                </c:pt>
                <c:pt idx="81">
                  <c:v>4</c:v>
                </c:pt>
                <c:pt idx="82">
                  <c:v>4</c:v>
                </c:pt>
                <c:pt idx="83">
                  <c:v>4</c:v>
                </c:pt>
                <c:pt idx="84">
                  <c:v>4</c:v>
                </c:pt>
                <c:pt idx="85">
                  <c:v>4</c:v>
                </c:pt>
                <c:pt idx="86">
                  <c:v>4</c:v>
                </c:pt>
                <c:pt idx="87">
                  <c:v>4</c:v>
                </c:pt>
                <c:pt idx="88">
                  <c:v>4</c:v>
                </c:pt>
                <c:pt idx="89">
                  <c:v>4</c:v>
                </c:pt>
                <c:pt idx="90">
                  <c:v>4</c:v>
                </c:pt>
                <c:pt idx="91">
                  <c:v>4</c:v>
                </c:pt>
                <c:pt idx="92">
                  <c:v>4</c:v>
                </c:pt>
                <c:pt idx="93">
                  <c:v>4</c:v>
                </c:pt>
                <c:pt idx="94">
                  <c:v>4</c:v>
                </c:pt>
                <c:pt idx="95">
                  <c:v>4</c:v>
                </c:pt>
                <c:pt idx="96">
                  <c:v>4</c:v>
                </c:pt>
                <c:pt idx="97">
                  <c:v>4</c:v>
                </c:pt>
                <c:pt idx="98">
                  <c:v>4</c:v>
                </c:pt>
                <c:pt idx="99">
                  <c:v>4</c:v>
                </c:pt>
                <c:pt idx="100">
                  <c:v>4</c:v>
                </c:pt>
                <c:pt idx="101">
                  <c:v>4</c:v>
                </c:pt>
                <c:pt idx="102">
                  <c:v>4</c:v>
                </c:pt>
                <c:pt idx="103">
                  <c:v>4</c:v>
                </c:pt>
                <c:pt idx="104">
                  <c:v>4</c:v>
                </c:pt>
                <c:pt idx="105">
                  <c:v>4</c:v>
                </c:pt>
                <c:pt idx="106">
                  <c:v>4</c:v>
                </c:pt>
                <c:pt idx="107">
                  <c:v>4</c:v>
                </c:pt>
                <c:pt idx="108">
                  <c:v>4</c:v>
                </c:pt>
                <c:pt idx="109">
                  <c:v>4</c:v>
                </c:pt>
                <c:pt idx="110">
                  <c:v>4</c:v>
                </c:pt>
                <c:pt idx="111">
                  <c:v>4</c:v>
                </c:pt>
                <c:pt idx="112">
                  <c:v>4</c:v>
                </c:pt>
                <c:pt idx="113">
                  <c:v>4</c:v>
                </c:pt>
                <c:pt idx="114">
                  <c:v>4</c:v>
                </c:pt>
                <c:pt idx="115">
                  <c:v>4</c:v>
                </c:pt>
                <c:pt idx="116">
                  <c:v>4</c:v>
                </c:pt>
                <c:pt idx="117">
                  <c:v>4</c:v>
                </c:pt>
                <c:pt idx="118">
                  <c:v>4</c:v>
                </c:pt>
                <c:pt idx="119">
                  <c:v>4</c:v>
                </c:pt>
                <c:pt idx="120">
                  <c:v>4</c:v>
                </c:pt>
                <c:pt idx="121">
                  <c:v>4</c:v>
                </c:pt>
                <c:pt idx="122">
                  <c:v>4</c:v>
                </c:pt>
                <c:pt idx="123">
                  <c:v>4</c:v>
                </c:pt>
                <c:pt idx="124">
                  <c:v>4</c:v>
                </c:pt>
                <c:pt idx="125">
                  <c:v>4</c:v>
                </c:pt>
                <c:pt idx="126">
                  <c:v>4</c:v>
                </c:pt>
                <c:pt idx="127">
                  <c:v>4</c:v>
                </c:pt>
                <c:pt idx="128">
                  <c:v>4</c:v>
                </c:pt>
                <c:pt idx="129">
                  <c:v>4</c:v>
                </c:pt>
                <c:pt idx="130">
                  <c:v>4</c:v>
                </c:pt>
                <c:pt idx="131">
                  <c:v>4</c:v>
                </c:pt>
                <c:pt idx="132">
                  <c:v>4</c:v>
                </c:pt>
                <c:pt idx="133">
                  <c:v>4</c:v>
                </c:pt>
                <c:pt idx="134">
                  <c:v>4</c:v>
                </c:pt>
                <c:pt idx="135">
                  <c:v>4</c:v>
                </c:pt>
                <c:pt idx="136">
                  <c:v>4</c:v>
                </c:pt>
                <c:pt idx="137">
                  <c:v>4</c:v>
                </c:pt>
                <c:pt idx="138">
                  <c:v>4</c:v>
                </c:pt>
                <c:pt idx="139">
                  <c:v>4</c:v>
                </c:pt>
                <c:pt idx="140">
                  <c:v>4</c:v>
                </c:pt>
                <c:pt idx="141">
                  <c:v>4</c:v>
                </c:pt>
                <c:pt idx="142">
                  <c:v>4</c:v>
                </c:pt>
                <c:pt idx="143">
                  <c:v>4</c:v>
                </c:pt>
                <c:pt idx="144">
                  <c:v>4</c:v>
                </c:pt>
                <c:pt idx="145">
                  <c:v>4</c:v>
                </c:pt>
                <c:pt idx="146">
                  <c:v>4</c:v>
                </c:pt>
                <c:pt idx="147">
                  <c:v>4</c:v>
                </c:pt>
                <c:pt idx="148">
                  <c:v>4</c:v>
                </c:pt>
                <c:pt idx="149">
                  <c:v>4</c:v>
                </c:pt>
                <c:pt idx="150">
                  <c:v>4</c:v>
                </c:pt>
                <c:pt idx="151">
                  <c:v>4</c:v>
                </c:pt>
                <c:pt idx="152">
                  <c:v>4</c:v>
                </c:pt>
                <c:pt idx="153">
                  <c:v>3</c:v>
                </c:pt>
                <c:pt idx="154">
                  <c:v>3</c:v>
                </c:pt>
                <c:pt idx="155">
                  <c:v>3</c:v>
                </c:pt>
                <c:pt idx="156">
                  <c:v>3</c:v>
                </c:pt>
                <c:pt idx="157">
                  <c:v>3</c:v>
                </c:pt>
                <c:pt idx="158">
                  <c:v>4</c:v>
                </c:pt>
                <c:pt idx="159">
                  <c:v>4</c:v>
                </c:pt>
                <c:pt idx="160">
                  <c:v>4</c:v>
                </c:pt>
                <c:pt idx="161">
                  <c:v>4</c:v>
                </c:pt>
                <c:pt idx="162">
                  <c:v>4</c:v>
                </c:pt>
                <c:pt idx="163">
                  <c:v>4</c:v>
                </c:pt>
                <c:pt idx="164">
                  <c:v>3</c:v>
                </c:pt>
                <c:pt idx="165">
                  <c:v>3</c:v>
                </c:pt>
                <c:pt idx="166">
                  <c:v>3</c:v>
                </c:pt>
                <c:pt idx="167">
                  <c:v>4</c:v>
                </c:pt>
                <c:pt idx="168">
                  <c:v>4</c:v>
                </c:pt>
                <c:pt idx="169">
                  <c:v>4</c:v>
                </c:pt>
                <c:pt idx="170">
                  <c:v>4</c:v>
                </c:pt>
                <c:pt idx="171">
                  <c:v>4</c:v>
                </c:pt>
                <c:pt idx="172">
                  <c:v>4</c:v>
                </c:pt>
                <c:pt idx="173">
                  <c:v>4</c:v>
                </c:pt>
                <c:pt idx="174">
                  <c:v>4</c:v>
                </c:pt>
                <c:pt idx="175">
                  <c:v>4</c:v>
                </c:pt>
                <c:pt idx="176">
                  <c:v>4</c:v>
                </c:pt>
                <c:pt idx="177">
                  <c:v>4</c:v>
                </c:pt>
                <c:pt idx="178">
                  <c:v>4</c:v>
                </c:pt>
                <c:pt idx="179">
                  <c:v>4</c:v>
                </c:pt>
                <c:pt idx="180">
                  <c:v>4</c:v>
                </c:pt>
                <c:pt idx="181">
                  <c:v>4</c:v>
                </c:pt>
                <c:pt idx="182">
                  <c:v>3</c:v>
                </c:pt>
                <c:pt idx="183">
                  <c:v>3</c:v>
                </c:pt>
                <c:pt idx="184">
                  <c:v>3</c:v>
                </c:pt>
                <c:pt idx="185">
                  <c:v>3</c:v>
                </c:pt>
                <c:pt idx="186">
                  <c:v>3</c:v>
                </c:pt>
                <c:pt idx="187">
                  <c:v>3</c:v>
                </c:pt>
                <c:pt idx="188">
                  <c:v>3</c:v>
                </c:pt>
                <c:pt idx="189">
                  <c:v>4</c:v>
                </c:pt>
                <c:pt idx="190">
                  <c:v>4</c:v>
                </c:pt>
                <c:pt idx="191">
                  <c:v>4</c:v>
                </c:pt>
                <c:pt idx="192">
                  <c:v>4</c:v>
                </c:pt>
                <c:pt idx="193">
                  <c:v>4</c:v>
                </c:pt>
                <c:pt idx="194">
                  <c:v>4</c:v>
                </c:pt>
                <c:pt idx="195">
                  <c:v>4</c:v>
                </c:pt>
                <c:pt idx="196">
                  <c:v>4</c:v>
                </c:pt>
                <c:pt idx="197">
                  <c:v>4</c:v>
                </c:pt>
                <c:pt idx="198">
                  <c:v>4</c:v>
                </c:pt>
                <c:pt idx="199">
                  <c:v>4</c:v>
                </c:pt>
                <c:pt idx="200">
                  <c:v>4</c:v>
                </c:pt>
                <c:pt idx="201">
                  <c:v>4</c:v>
                </c:pt>
                <c:pt idx="202">
                  <c:v>4</c:v>
                </c:pt>
                <c:pt idx="203">
                  <c:v>4</c:v>
                </c:pt>
                <c:pt idx="204">
                  <c:v>4</c:v>
                </c:pt>
                <c:pt idx="205">
                  <c:v>4</c:v>
                </c:pt>
                <c:pt idx="206">
                  <c:v>4</c:v>
                </c:pt>
                <c:pt idx="207">
                  <c:v>4</c:v>
                </c:pt>
                <c:pt idx="208">
                  <c:v>4</c:v>
                </c:pt>
                <c:pt idx="209">
                  <c:v>4</c:v>
                </c:pt>
                <c:pt idx="210">
                  <c:v>4</c:v>
                </c:pt>
                <c:pt idx="211">
                  <c:v>4</c:v>
                </c:pt>
                <c:pt idx="212">
                  <c:v>4</c:v>
                </c:pt>
                <c:pt idx="213">
                  <c:v>4</c:v>
                </c:pt>
                <c:pt idx="214">
                  <c:v>4</c:v>
                </c:pt>
                <c:pt idx="215">
                  <c:v>4</c:v>
                </c:pt>
                <c:pt idx="216">
                  <c:v>4</c:v>
                </c:pt>
                <c:pt idx="217">
                  <c:v>4</c:v>
                </c:pt>
                <c:pt idx="218">
                  <c:v>4</c:v>
                </c:pt>
                <c:pt idx="219">
                  <c:v>4</c:v>
                </c:pt>
                <c:pt idx="220">
                  <c:v>4</c:v>
                </c:pt>
                <c:pt idx="221">
                  <c:v>4</c:v>
                </c:pt>
                <c:pt idx="222">
                  <c:v>4</c:v>
                </c:pt>
                <c:pt idx="223">
                  <c:v>3</c:v>
                </c:pt>
                <c:pt idx="224">
                  <c:v>4</c:v>
                </c:pt>
                <c:pt idx="225">
                  <c:v>4</c:v>
                </c:pt>
                <c:pt idx="226">
                  <c:v>4</c:v>
                </c:pt>
                <c:pt idx="227">
                  <c:v>4</c:v>
                </c:pt>
                <c:pt idx="228">
                  <c:v>4</c:v>
                </c:pt>
                <c:pt idx="229">
                  <c:v>4</c:v>
                </c:pt>
                <c:pt idx="230">
                  <c:v>4</c:v>
                </c:pt>
                <c:pt idx="231">
                  <c:v>4</c:v>
                </c:pt>
                <c:pt idx="232">
                  <c:v>4</c:v>
                </c:pt>
                <c:pt idx="233">
                  <c:v>4</c:v>
                </c:pt>
                <c:pt idx="234">
                  <c:v>4</c:v>
                </c:pt>
                <c:pt idx="235">
                  <c:v>4</c:v>
                </c:pt>
                <c:pt idx="236">
                  <c:v>4</c:v>
                </c:pt>
                <c:pt idx="237">
                  <c:v>4</c:v>
                </c:pt>
                <c:pt idx="238">
                  <c:v>4</c:v>
                </c:pt>
                <c:pt idx="239">
                  <c:v>4</c:v>
                </c:pt>
                <c:pt idx="240">
                  <c:v>3</c:v>
                </c:pt>
                <c:pt idx="241">
                  <c:v>3</c:v>
                </c:pt>
                <c:pt idx="242">
                  <c:v>3</c:v>
                </c:pt>
                <c:pt idx="243">
                  <c:v>4</c:v>
                </c:pt>
                <c:pt idx="244">
                  <c:v>4</c:v>
                </c:pt>
                <c:pt idx="245">
                  <c:v>4</c:v>
                </c:pt>
                <c:pt idx="246">
                  <c:v>4</c:v>
                </c:pt>
                <c:pt idx="247">
                  <c:v>4</c:v>
                </c:pt>
                <c:pt idx="248">
                  <c:v>4</c:v>
                </c:pt>
                <c:pt idx="249">
                  <c:v>4</c:v>
                </c:pt>
                <c:pt idx="250">
                  <c:v>4</c:v>
                </c:pt>
                <c:pt idx="251">
                  <c:v>4</c:v>
                </c:pt>
                <c:pt idx="252">
                  <c:v>4</c:v>
                </c:pt>
                <c:pt idx="253">
                  <c:v>4</c:v>
                </c:pt>
                <c:pt idx="254">
                  <c:v>4</c:v>
                </c:pt>
                <c:pt idx="255">
                  <c:v>4</c:v>
                </c:pt>
                <c:pt idx="256">
                  <c:v>4</c:v>
                </c:pt>
                <c:pt idx="257">
                  <c:v>4</c:v>
                </c:pt>
                <c:pt idx="258">
                  <c:v>4</c:v>
                </c:pt>
                <c:pt idx="259">
                  <c:v>4</c:v>
                </c:pt>
                <c:pt idx="260">
                  <c:v>4</c:v>
                </c:pt>
                <c:pt idx="261">
                  <c:v>4</c:v>
                </c:pt>
                <c:pt idx="262">
                  <c:v>4</c:v>
                </c:pt>
                <c:pt idx="263">
                  <c:v>4</c:v>
                </c:pt>
                <c:pt idx="264">
                  <c:v>4</c:v>
                </c:pt>
                <c:pt idx="265">
                  <c:v>4</c:v>
                </c:pt>
                <c:pt idx="266">
                  <c:v>4</c:v>
                </c:pt>
                <c:pt idx="267">
                  <c:v>4</c:v>
                </c:pt>
                <c:pt idx="268">
                  <c:v>4</c:v>
                </c:pt>
                <c:pt idx="269">
                  <c:v>4</c:v>
                </c:pt>
                <c:pt idx="270">
                  <c:v>4</c:v>
                </c:pt>
                <c:pt idx="271">
                  <c:v>4</c:v>
                </c:pt>
                <c:pt idx="272">
                  <c:v>4</c:v>
                </c:pt>
                <c:pt idx="273">
                  <c:v>4</c:v>
                </c:pt>
                <c:pt idx="274">
                  <c:v>4</c:v>
                </c:pt>
                <c:pt idx="275">
                  <c:v>4</c:v>
                </c:pt>
                <c:pt idx="276">
                  <c:v>4</c:v>
                </c:pt>
                <c:pt idx="277">
                  <c:v>4</c:v>
                </c:pt>
                <c:pt idx="278">
                  <c:v>4</c:v>
                </c:pt>
                <c:pt idx="279">
                  <c:v>4</c:v>
                </c:pt>
                <c:pt idx="280">
                  <c:v>4</c:v>
                </c:pt>
                <c:pt idx="281">
                  <c:v>4</c:v>
                </c:pt>
                <c:pt idx="282">
                  <c:v>4</c:v>
                </c:pt>
                <c:pt idx="283">
                  <c:v>4</c:v>
                </c:pt>
                <c:pt idx="284">
                  <c:v>4</c:v>
                </c:pt>
                <c:pt idx="285">
                  <c:v>4</c:v>
                </c:pt>
                <c:pt idx="286">
                  <c:v>4</c:v>
                </c:pt>
                <c:pt idx="287">
                  <c:v>4</c:v>
                </c:pt>
                <c:pt idx="288">
                  <c:v>4</c:v>
                </c:pt>
                <c:pt idx="289">
                  <c:v>4</c:v>
                </c:pt>
                <c:pt idx="290">
                  <c:v>4</c:v>
                </c:pt>
                <c:pt idx="291">
                  <c:v>4</c:v>
                </c:pt>
                <c:pt idx="292">
                  <c:v>4</c:v>
                </c:pt>
                <c:pt idx="293">
                  <c:v>4</c:v>
                </c:pt>
                <c:pt idx="294">
                  <c:v>4</c:v>
                </c:pt>
                <c:pt idx="295">
                  <c:v>4</c:v>
                </c:pt>
                <c:pt idx="296">
                  <c:v>4</c:v>
                </c:pt>
                <c:pt idx="297">
                  <c:v>4</c:v>
                </c:pt>
                <c:pt idx="298">
                  <c:v>4</c:v>
                </c:pt>
                <c:pt idx="299">
                  <c:v>4</c:v>
                </c:pt>
                <c:pt idx="300">
                  <c:v>4</c:v>
                </c:pt>
                <c:pt idx="301">
                  <c:v>4</c:v>
                </c:pt>
                <c:pt idx="302">
                  <c:v>4</c:v>
                </c:pt>
                <c:pt idx="303">
                  <c:v>4</c:v>
                </c:pt>
                <c:pt idx="304">
                  <c:v>4</c:v>
                </c:pt>
                <c:pt idx="305">
                  <c:v>4</c:v>
                </c:pt>
                <c:pt idx="306">
                  <c:v>4</c:v>
                </c:pt>
                <c:pt idx="307">
                  <c:v>4</c:v>
                </c:pt>
                <c:pt idx="308">
                  <c:v>4</c:v>
                </c:pt>
                <c:pt idx="309">
                  <c:v>4</c:v>
                </c:pt>
                <c:pt idx="310">
                  <c:v>3</c:v>
                </c:pt>
                <c:pt idx="311">
                  <c:v>4</c:v>
                </c:pt>
                <c:pt idx="312">
                  <c:v>4</c:v>
                </c:pt>
                <c:pt idx="313">
                  <c:v>4</c:v>
                </c:pt>
                <c:pt idx="314">
                  <c:v>4</c:v>
                </c:pt>
                <c:pt idx="315">
                  <c:v>4</c:v>
                </c:pt>
                <c:pt idx="316">
                  <c:v>4</c:v>
                </c:pt>
                <c:pt idx="317">
                  <c:v>4</c:v>
                </c:pt>
                <c:pt idx="318">
                  <c:v>4</c:v>
                </c:pt>
                <c:pt idx="319">
                  <c:v>4</c:v>
                </c:pt>
                <c:pt idx="320">
                  <c:v>4</c:v>
                </c:pt>
                <c:pt idx="321">
                  <c:v>4</c:v>
                </c:pt>
                <c:pt idx="322">
                  <c:v>4</c:v>
                </c:pt>
                <c:pt idx="323">
                  <c:v>4</c:v>
                </c:pt>
                <c:pt idx="324">
                  <c:v>4</c:v>
                </c:pt>
                <c:pt idx="325">
                  <c:v>4</c:v>
                </c:pt>
                <c:pt idx="326">
                  <c:v>4</c:v>
                </c:pt>
                <c:pt idx="327">
                  <c:v>4</c:v>
                </c:pt>
                <c:pt idx="328">
                  <c:v>4</c:v>
                </c:pt>
                <c:pt idx="329">
                  <c:v>4</c:v>
                </c:pt>
                <c:pt idx="330">
                  <c:v>4</c:v>
                </c:pt>
                <c:pt idx="331">
                  <c:v>4</c:v>
                </c:pt>
                <c:pt idx="332">
                  <c:v>4</c:v>
                </c:pt>
                <c:pt idx="333">
                  <c:v>4</c:v>
                </c:pt>
                <c:pt idx="334">
                  <c:v>4</c:v>
                </c:pt>
                <c:pt idx="335">
                  <c:v>4</c:v>
                </c:pt>
                <c:pt idx="336">
                  <c:v>4</c:v>
                </c:pt>
                <c:pt idx="337">
                  <c:v>4</c:v>
                </c:pt>
                <c:pt idx="338">
                  <c:v>4</c:v>
                </c:pt>
                <c:pt idx="339">
                  <c:v>4</c:v>
                </c:pt>
                <c:pt idx="340">
                  <c:v>4</c:v>
                </c:pt>
                <c:pt idx="341">
                  <c:v>4</c:v>
                </c:pt>
                <c:pt idx="342">
                  <c:v>4</c:v>
                </c:pt>
                <c:pt idx="343">
                  <c:v>4</c:v>
                </c:pt>
                <c:pt idx="344">
                  <c:v>4</c:v>
                </c:pt>
                <c:pt idx="345">
                  <c:v>4</c:v>
                </c:pt>
                <c:pt idx="346">
                  <c:v>4</c:v>
                </c:pt>
                <c:pt idx="347">
                  <c:v>4</c:v>
                </c:pt>
                <c:pt idx="348">
                  <c:v>4</c:v>
                </c:pt>
                <c:pt idx="349">
                  <c:v>4</c:v>
                </c:pt>
                <c:pt idx="350">
                  <c:v>4</c:v>
                </c:pt>
                <c:pt idx="351">
                  <c:v>4</c:v>
                </c:pt>
                <c:pt idx="352">
                  <c:v>4</c:v>
                </c:pt>
                <c:pt idx="353">
                  <c:v>4</c:v>
                </c:pt>
                <c:pt idx="354">
                  <c:v>4</c:v>
                </c:pt>
                <c:pt idx="355">
                  <c:v>4</c:v>
                </c:pt>
                <c:pt idx="356">
                  <c:v>4</c:v>
                </c:pt>
                <c:pt idx="357">
                  <c:v>4</c:v>
                </c:pt>
                <c:pt idx="358">
                  <c:v>4</c:v>
                </c:pt>
                <c:pt idx="359">
                  <c:v>4</c:v>
                </c:pt>
                <c:pt idx="360">
                  <c:v>4</c:v>
                </c:pt>
                <c:pt idx="361">
                  <c:v>4</c:v>
                </c:pt>
                <c:pt idx="362">
                  <c:v>4</c:v>
                </c:pt>
                <c:pt idx="363">
                  <c:v>4</c:v>
                </c:pt>
                <c:pt idx="364">
                  <c:v>4</c:v>
                </c:pt>
                <c:pt idx="365">
                  <c:v>4</c:v>
                </c:pt>
                <c:pt idx="366">
                  <c:v>4</c:v>
                </c:pt>
                <c:pt idx="367">
                  <c:v>4</c:v>
                </c:pt>
                <c:pt idx="368">
                  <c:v>4</c:v>
                </c:pt>
                <c:pt idx="369">
                  <c:v>4</c:v>
                </c:pt>
                <c:pt idx="370">
                  <c:v>4</c:v>
                </c:pt>
                <c:pt idx="371">
                  <c:v>4</c:v>
                </c:pt>
                <c:pt idx="372">
                  <c:v>4</c:v>
                </c:pt>
                <c:pt idx="373">
                  <c:v>4</c:v>
                </c:pt>
                <c:pt idx="374">
                  <c:v>4</c:v>
                </c:pt>
                <c:pt idx="375">
                  <c:v>4</c:v>
                </c:pt>
                <c:pt idx="376">
                  <c:v>4</c:v>
                </c:pt>
                <c:pt idx="377">
                  <c:v>4</c:v>
                </c:pt>
                <c:pt idx="378">
                  <c:v>4</c:v>
                </c:pt>
                <c:pt idx="379">
                  <c:v>4</c:v>
                </c:pt>
                <c:pt idx="380">
                  <c:v>4</c:v>
                </c:pt>
                <c:pt idx="381">
                  <c:v>4</c:v>
                </c:pt>
                <c:pt idx="382">
                  <c:v>4</c:v>
                </c:pt>
                <c:pt idx="383">
                  <c:v>4</c:v>
                </c:pt>
                <c:pt idx="384">
                  <c:v>4</c:v>
                </c:pt>
                <c:pt idx="385">
                  <c:v>4</c:v>
                </c:pt>
                <c:pt idx="386">
                  <c:v>4</c:v>
                </c:pt>
                <c:pt idx="387">
                  <c:v>4</c:v>
                </c:pt>
                <c:pt idx="388">
                  <c:v>4</c:v>
                </c:pt>
                <c:pt idx="389">
                  <c:v>4</c:v>
                </c:pt>
                <c:pt idx="390">
                  <c:v>4</c:v>
                </c:pt>
                <c:pt idx="391">
                  <c:v>4</c:v>
                </c:pt>
                <c:pt idx="392">
                  <c:v>4</c:v>
                </c:pt>
                <c:pt idx="393">
                  <c:v>4</c:v>
                </c:pt>
                <c:pt idx="394">
                  <c:v>4</c:v>
                </c:pt>
                <c:pt idx="395">
                  <c:v>4</c:v>
                </c:pt>
                <c:pt idx="396">
                  <c:v>4</c:v>
                </c:pt>
                <c:pt idx="397">
                  <c:v>4</c:v>
                </c:pt>
                <c:pt idx="398">
                  <c:v>4</c:v>
                </c:pt>
                <c:pt idx="399">
                  <c:v>4</c:v>
                </c:pt>
                <c:pt idx="400">
                  <c:v>4</c:v>
                </c:pt>
                <c:pt idx="401">
                  <c:v>4</c:v>
                </c:pt>
                <c:pt idx="402">
                  <c:v>4</c:v>
                </c:pt>
                <c:pt idx="403">
                  <c:v>4</c:v>
                </c:pt>
                <c:pt idx="404">
                  <c:v>4</c:v>
                </c:pt>
                <c:pt idx="405">
                  <c:v>4</c:v>
                </c:pt>
                <c:pt idx="406">
                  <c:v>4</c:v>
                </c:pt>
                <c:pt idx="407">
                  <c:v>4</c:v>
                </c:pt>
                <c:pt idx="408">
                  <c:v>4</c:v>
                </c:pt>
                <c:pt idx="409">
                  <c:v>4</c:v>
                </c:pt>
                <c:pt idx="410">
                  <c:v>4</c:v>
                </c:pt>
                <c:pt idx="411">
                  <c:v>4</c:v>
                </c:pt>
                <c:pt idx="412">
                  <c:v>4</c:v>
                </c:pt>
                <c:pt idx="413">
                  <c:v>4</c:v>
                </c:pt>
                <c:pt idx="414">
                  <c:v>4</c:v>
                </c:pt>
                <c:pt idx="415">
                  <c:v>4</c:v>
                </c:pt>
                <c:pt idx="416">
                  <c:v>4</c:v>
                </c:pt>
                <c:pt idx="417">
                  <c:v>4</c:v>
                </c:pt>
                <c:pt idx="418">
                  <c:v>4</c:v>
                </c:pt>
                <c:pt idx="419">
                  <c:v>4</c:v>
                </c:pt>
                <c:pt idx="420">
                  <c:v>4</c:v>
                </c:pt>
                <c:pt idx="421">
                  <c:v>4</c:v>
                </c:pt>
                <c:pt idx="422">
                  <c:v>4</c:v>
                </c:pt>
                <c:pt idx="423">
                  <c:v>4</c:v>
                </c:pt>
                <c:pt idx="424">
                  <c:v>4</c:v>
                </c:pt>
                <c:pt idx="425">
                  <c:v>4</c:v>
                </c:pt>
                <c:pt idx="426">
                  <c:v>4</c:v>
                </c:pt>
                <c:pt idx="427">
                  <c:v>4</c:v>
                </c:pt>
                <c:pt idx="428">
                  <c:v>4</c:v>
                </c:pt>
                <c:pt idx="429">
                  <c:v>4</c:v>
                </c:pt>
                <c:pt idx="430">
                  <c:v>4</c:v>
                </c:pt>
                <c:pt idx="431">
                  <c:v>4</c:v>
                </c:pt>
                <c:pt idx="432">
                  <c:v>4</c:v>
                </c:pt>
                <c:pt idx="433">
                  <c:v>4</c:v>
                </c:pt>
                <c:pt idx="434">
                  <c:v>4</c:v>
                </c:pt>
                <c:pt idx="435">
                  <c:v>4</c:v>
                </c:pt>
                <c:pt idx="436">
                  <c:v>4</c:v>
                </c:pt>
                <c:pt idx="437">
                  <c:v>4</c:v>
                </c:pt>
                <c:pt idx="438">
                  <c:v>4</c:v>
                </c:pt>
                <c:pt idx="439">
                  <c:v>4</c:v>
                </c:pt>
                <c:pt idx="440">
                  <c:v>4</c:v>
                </c:pt>
                <c:pt idx="441">
                  <c:v>4</c:v>
                </c:pt>
                <c:pt idx="442">
                  <c:v>4</c:v>
                </c:pt>
                <c:pt idx="443">
                  <c:v>4</c:v>
                </c:pt>
                <c:pt idx="444">
                  <c:v>4</c:v>
                </c:pt>
                <c:pt idx="445">
                  <c:v>4</c:v>
                </c:pt>
                <c:pt idx="446">
                  <c:v>4</c:v>
                </c:pt>
                <c:pt idx="447">
                  <c:v>4</c:v>
                </c:pt>
                <c:pt idx="448">
                  <c:v>4</c:v>
                </c:pt>
                <c:pt idx="449">
                  <c:v>4</c:v>
                </c:pt>
                <c:pt idx="450">
                  <c:v>4</c:v>
                </c:pt>
                <c:pt idx="451">
                  <c:v>4</c:v>
                </c:pt>
                <c:pt idx="452">
                  <c:v>4</c:v>
                </c:pt>
                <c:pt idx="453">
                  <c:v>4</c:v>
                </c:pt>
                <c:pt idx="454">
                  <c:v>4</c:v>
                </c:pt>
                <c:pt idx="455">
                  <c:v>4</c:v>
                </c:pt>
                <c:pt idx="456">
                  <c:v>4</c:v>
                </c:pt>
                <c:pt idx="457">
                  <c:v>4</c:v>
                </c:pt>
                <c:pt idx="458">
                  <c:v>4</c:v>
                </c:pt>
                <c:pt idx="459">
                  <c:v>4</c:v>
                </c:pt>
                <c:pt idx="460">
                  <c:v>4</c:v>
                </c:pt>
                <c:pt idx="461">
                  <c:v>4</c:v>
                </c:pt>
                <c:pt idx="462">
                  <c:v>4</c:v>
                </c:pt>
                <c:pt idx="463">
                  <c:v>4</c:v>
                </c:pt>
                <c:pt idx="464">
                  <c:v>4</c:v>
                </c:pt>
                <c:pt idx="465">
                  <c:v>4</c:v>
                </c:pt>
                <c:pt idx="466">
                  <c:v>4</c:v>
                </c:pt>
                <c:pt idx="467">
                  <c:v>4</c:v>
                </c:pt>
                <c:pt idx="468">
                  <c:v>4</c:v>
                </c:pt>
                <c:pt idx="469">
                  <c:v>4</c:v>
                </c:pt>
                <c:pt idx="470">
                  <c:v>4</c:v>
                </c:pt>
                <c:pt idx="471">
                  <c:v>4</c:v>
                </c:pt>
                <c:pt idx="472">
                  <c:v>4</c:v>
                </c:pt>
                <c:pt idx="473">
                  <c:v>4</c:v>
                </c:pt>
                <c:pt idx="474">
                  <c:v>4</c:v>
                </c:pt>
                <c:pt idx="475">
                  <c:v>4</c:v>
                </c:pt>
                <c:pt idx="476">
                  <c:v>4</c:v>
                </c:pt>
                <c:pt idx="477">
                  <c:v>4</c:v>
                </c:pt>
                <c:pt idx="478">
                  <c:v>4</c:v>
                </c:pt>
                <c:pt idx="479">
                  <c:v>4</c:v>
                </c:pt>
                <c:pt idx="480">
                  <c:v>4</c:v>
                </c:pt>
                <c:pt idx="481">
                  <c:v>4</c:v>
                </c:pt>
                <c:pt idx="482">
                  <c:v>4</c:v>
                </c:pt>
                <c:pt idx="483">
                  <c:v>4</c:v>
                </c:pt>
                <c:pt idx="484">
                  <c:v>4</c:v>
                </c:pt>
                <c:pt idx="485">
                  <c:v>4</c:v>
                </c:pt>
                <c:pt idx="486">
                  <c:v>4</c:v>
                </c:pt>
                <c:pt idx="487">
                  <c:v>4</c:v>
                </c:pt>
                <c:pt idx="488">
                  <c:v>4</c:v>
                </c:pt>
                <c:pt idx="489">
                  <c:v>4</c:v>
                </c:pt>
                <c:pt idx="490">
                  <c:v>4</c:v>
                </c:pt>
                <c:pt idx="491">
                  <c:v>4</c:v>
                </c:pt>
                <c:pt idx="492">
                  <c:v>4</c:v>
                </c:pt>
                <c:pt idx="493">
                  <c:v>4</c:v>
                </c:pt>
                <c:pt idx="494">
                  <c:v>4</c:v>
                </c:pt>
                <c:pt idx="495">
                  <c:v>4</c:v>
                </c:pt>
                <c:pt idx="496">
                  <c:v>4</c:v>
                </c:pt>
                <c:pt idx="497">
                  <c:v>4</c:v>
                </c:pt>
                <c:pt idx="498">
                  <c:v>4</c:v>
                </c:pt>
                <c:pt idx="499">
                  <c:v>4</c:v>
                </c:pt>
                <c:pt idx="500">
                  <c:v>4</c:v>
                </c:pt>
                <c:pt idx="501">
                  <c:v>4</c:v>
                </c:pt>
                <c:pt idx="502">
                  <c:v>4</c:v>
                </c:pt>
                <c:pt idx="503">
                  <c:v>4</c:v>
                </c:pt>
                <c:pt idx="504">
                  <c:v>4</c:v>
                </c:pt>
                <c:pt idx="505">
                  <c:v>4</c:v>
                </c:pt>
                <c:pt idx="506">
                  <c:v>4</c:v>
                </c:pt>
                <c:pt idx="507">
                  <c:v>4</c:v>
                </c:pt>
                <c:pt idx="508">
                  <c:v>4</c:v>
                </c:pt>
                <c:pt idx="509">
                  <c:v>4</c:v>
                </c:pt>
                <c:pt idx="510">
                  <c:v>4</c:v>
                </c:pt>
                <c:pt idx="511">
                  <c:v>6</c:v>
                </c:pt>
                <c:pt idx="512">
                  <c:v>4</c:v>
                </c:pt>
                <c:pt idx="513">
                  <c:v>4</c:v>
                </c:pt>
                <c:pt idx="514">
                  <c:v>4</c:v>
                </c:pt>
                <c:pt idx="515">
                  <c:v>4</c:v>
                </c:pt>
                <c:pt idx="516">
                  <c:v>4</c:v>
                </c:pt>
                <c:pt idx="517">
                  <c:v>4</c:v>
                </c:pt>
                <c:pt idx="518">
                  <c:v>4</c:v>
                </c:pt>
                <c:pt idx="519">
                  <c:v>4</c:v>
                </c:pt>
                <c:pt idx="520">
                  <c:v>4</c:v>
                </c:pt>
                <c:pt idx="521">
                  <c:v>4</c:v>
                </c:pt>
                <c:pt idx="522">
                  <c:v>4</c:v>
                </c:pt>
                <c:pt idx="523">
                  <c:v>4</c:v>
                </c:pt>
                <c:pt idx="524">
                  <c:v>4</c:v>
                </c:pt>
                <c:pt idx="525">
                  <c:v>4</c:v>
                </c:pt>
                <c:pt idx="526">
                  <c:v>4</c:v>
                </c:pt>
                <c:pt idx="527">
                  <c:v>4</c:v>
                </c:pt>
                <c:pt idx="528">
                  <c:v>4</c:v>
                </c:pt>
                <c:pt idx="529">
                  <c:v>4</c:v>
                </c:pt>
                <c:pt idx="530">
                  <c:v>4</c:v>
                </c:pt>
                <c:pt idx="531">
                  <c:v>4</c:v>
                </c:pt>
                <c:pt idx="532">
                  <c:v>4</c:v>
                </c:pt>
                <c:pt idx="533">
                  <c:v>4</c:v>
                </c:pt>
                <c:pt idx="534">
                  <c:v>4</c:v>
                </c:pt>
                <c:pt idx="535">
                  <c:v>4</c:v>
                </c:pt>
                <c:pt idx="536">
                  <c:v>4</c:v>
                </c:pt>
                <c:pt idx="537">
                  <c:v>4</c:v>
                </c:pt>
                <c:pt idx="538">
                  <c:v>4</c:v>
                </c:pt>
                <c:pt idx="539">
                  <c:v>4</c:v>
                </c:pt>
                <c:pt idx="540">
                  <c:v>4</c:v>
                </c:pt>
                <c:pt idx="541">
                  <c:v>4</c:v>
                </c:pt>
                <c:pt idx="542">
                  <c:v>4</c:v>
                </c:pt>
                <c:pt idx="543">
                  <c:v>4</c:v>
                </c:pt>
                <c:pt idx="544">
                  <c:v>4</c:v>
                </c:pt>
                <c:pt idx="545">
                  <c:v>4</c:v>
                </c:pt>
                <c:pt idx="546">
                  <c:v>4</c:v>
                </c:pt>
                <c:pt idx="547">
                  <c:v>4</c:v>
                </c:pt>
                <c:pt idx="548">
                  <c:v>4</c:v>
                </c:pt>
                <c:pt idx="549">
                  <c:v>4</c:v>
                </c:pt>
                <c:pt idx="550">
                  <c:v>4</c:v>
                </c:pt>
                <c:pt idx="551">
                  <c:v>4</c:v>
                </c:pt>
                <c:pt idx="552">
                  <c:v>4</c:v>
                </c:pt>
                <c:pt idx="553">
                  <c:v>4</c:v>
                </c:pt>
                <c:pt idx="554">
                  <c:v>4</c:v>
                </c:pt>
                <c:pt idx="555">
                  <c:v>4</c:v>
                </c:pt>
                <c:pt idx="556">
                  <c:v>4</c:v>
                </c:pt>
                <c:pt idx="557">
                  <c:v>4</c:v>
                </c:pt>
                <c:pt idx="558">
                  <c:v>4</c:v>
                </c:pt>
                <c:pt idx="559">
                  <c:v>4</c:v>
                </c:pt>
                <c:pt idx="560">
                  <c:v>4</c:v>
                </c:pt>
                <c:pt idx="561">
                  <c:v>4</c:v>
                </c:pt>
                <c:pt idx="562">
                  <c:v>4</c:v>
                </c:pt>
                <c:pt idx="563">
                  <c:v>4</c:v>
                </c:pt>
                <c:pt idx="564">
                  <c:v>4</c:v>
                </c:pt>
                <c:pt idx="565">
                  <c:v>4</c:v>
                </c:pt>
                <c:pt idx="566">
                  <c:v>4</c:v>
                </c:pt>
                <c:pt idx="567">
                  <c:v>4</c:v>
                </c:pt>
                <c:pt idx="568">
                  <c:v>4</c:v>
                </c:pt>
                <c:pt idx="569">
                  <c:v>4</c:v>
                </c:pt>
                <c:pt idx="570">
                  <c:v>4</c:v>
                </c:pt>
                <c:pt idx="571">
                  <c:v>4</c:v>
                </c:pt>
                <c:pt idx="572">
                  <c:v>4</c:v>
                </c:pt>
                <c:pt idx="573">
                  <c:v>4</c:v>
                </c:pt>
                <c:pt idx="574">
                  <c:v>4</c:v>
                </c:pt>
                <c:pt idx="575">
                  <c:v>4</c:v>
                </c:pt>
                <c:pt idx="576">
                  <c:v>4</c:v>
                </c:pt>
                <c:pt idx="577">
                  <c:v>4</c:v>
                </c:pt>
                <c:pt idx="578">
                  <c:v>4</c:v>
                </c:pt>
                <c:pt idx="579">
                  <c:v>4</c:v>
                </c:pt>
                <c:pt idx="580">
                  <c:v>4</c:v>
                </c:pt>
                <c:pt idx="581">
                  <c:v>4</c:v>
                </c:pt>
                <c:pt idx="582">
                  <c:v>4</c:v>
                </c:pt>
                <c:pt idx="583">
                  <c:v>4</c:v>
                </c:pt>
                <c:pt idx="584">
                  <c:v>4</c:v>
                </c:pt>
                <c:pt idx="585">
                  <c:v>4</c:v>
                </c:pt>
                <c:pt idx="586">
                  <c:v>4</c:v>
                </c:pt>
                <c:pt idx="587">
                  <c:v>4</c:v>
                </c:pt>
                <c:pt idx="588">
                  <c:v>4</c:v>
                </c:pt>
                <c:pt idx="589">
                  <c:v>4</c:v>
                </c:pt>
                <c:pt idx="590">
                  <c:v>4</c:v>
                </c:pt>
                <c:pt idx="591">
                  <c:v>4</c:v>
                </c:pt>
                <c:pt idx="592">
                  <c:v>4</c:v>
                </c:pt>
                <c:pt idx="593">
                  <c:v>4</c:v>
                </c:pt>
                <c:pt idx="594">
                  <c:v>4</c:v>
                </c:pt>
                <c:pt idx="595">
                  <c:v>4</c:v>
                </c:pt>
                <c:pt idx="596">
                  <c:v>4</c:v>
                </c:pt>
                <c:pt idx="597">
                  <c:v>4</c:v>
                </c:pt>
                <c:pt idx="598">
                  <c:v>4</c:v>
                </c:pt>
                <c:pt idx="599">
                  <c:v>4</c:v>
                </c:pt>
                <c:pt idx="600">
                  <c:v>4</c:v>
                </c:pt>
                <c:pt idx="601">
                  <c:v>4</c:v>
                </c:pt>
                <c:pt idx="602">
                  <c:v>4</c:v>
                </c:pt>
                <c:pt idx="603">
                  <c:v>4</c:v>
                </c:pt>
                <c:pt idx="604">
                  <c:v>4</c:v>
                </c:pt>
                <c:pt idx="605">
                  <c:v>4</c:v>
                </c:pt>
                <c:pt idx="606">
                  <c:v>4</c:v>
                </c:pt>
                <c:pt idx="607">
                  <c:v>4</c:v>
                </c:pt>
                <c:pt idx="608">
                  <c:v>4</c:v>
                </c:pt>
                <c:pt idx="609">
                  <c:v>4</c:v>
                </c:pt>
                <c:pt idx="610">
                  <c:v>4</c:v>
                </c:pt>
                <c:pt idx="611">
                  <c:v>4</c:v>
                </c:pt>
                <c:pt idx="612">
                  <c:v>6</c:v>
                </c:pt>
                <c:pt idx="613">
                  <c:v>6</c:v>
                </c:pt>
                <c:pt idx="614">
                  <c:v>4</c:v>
                </c:pt>
                <c:pt idx="615">
                  <c:v>4</c:v>
                </c:pt>
                <c:pt idx="616">
                  <c:v>4</c:v>
                </c:pt>
                <c:pt idx="617">
                  <c:v>4</c:v>
                </c:pt>
                <c:pt idx="618">
                  <c:v>4</c:v>
                </c:pt>
                <c:pt idx="619">
                  <c:v>4</c:v>
                </c:pt>
                <c:pt idx="620">
                  <c:v>4</c:v>
                </c:pt>
                <c:pt idx="621">
                  <c:v>4</c:v>
                </c:pt>
                <c:pt idx="622">
                  <c:v>4</c:v>
                </c:pt>
                <c:pt idx="623">
                  <c:v>4</c:v>
                </c:pt>
                <c:pt idx="624">
                  <c:v>4</c:v>
                </c:pt>
                <c:pt idx="625">
                  <c:v>4</c:v>
                </c:pt>
                <c:pt idx="626">
                  <c:v>4</c:v>
                </c:pt>
                <c:pt idx="627">
                  <c:v>4</c:v>
                </c:pt>
                <c:pt idx="628">
                  <c:v>4</c:v>
                </c:pt>
                <c:pt idx="629">
                  <c:v>4</c:v>
                </c:pt>
                <c:pt idx="630">
                  <c:v>4</c:v>
                </c:pt>
                <c:pt idx="631">
                  <c:v>4</c:v>
                </c:pt>
                <c:pt idx="632">
                  <c:v>4</c:v>
                </c:pt>
                <c:pt idx="633">
                  <c:v>4</c:v>
                </c:pt>
                <c:pt idx="634">
                  <c:v>4</c:v>
                </c:pt>
                <c:pt idx="635">
                  <c:v>6</c:v>
                </c:pt>
                <c:pt idx="636">
                  <c:v>6</c:v>
                </c:pt>
                <c:pt idx="637">
                  <c:v>6</c:v>
                </c:pt>
                <c:pt idx="638">
                  <c:v>4</c:v>
                </c:pt>
                <c:pt idx="639">
                  <c:v>4</c:v>
                </c:pt>
                <c:pt idx="640">
                  <c:v>4</c:v>
                </c:pt>
                <c:pt idx="641">
                  <c:v>4</c:v>
                </c:pt>
                <c:pt idx="642">
                  <c:v>4</c:v>
                </c:pt>
                <c:pt idx="643">
                  <c:v>4</c:v>
                </c:pt>
                <c:pt idx="644">
                  <c:v>4</c:v>
                </c:pt>
                <c:pt idx="645">
                  <c:v>4</c:v>
                </c:pt>
                <c:pt idx="646">
                  <c:v>6</c:v>
                </c:pt>
                <c:pt idx="647">
                  <c:v>6</c:v>
                </c:pt>
                <c:pt idx="648">
                  <c:v>6</c:v>
                </c:pt>
                <c:pt idx="649">
                  <c:v>6</c:v>
                </c:pt>
                <c:pt idx="650">
                  <c:v>4</c:v>
                </c:pt>
                <c:pt idx="651">
                  <c:v>4</c:v>
                </c:pt>
                <c:pt idx="652">
                  <c:v>4</c:v>
                </c:pt>
                <c:pt idx="653">
                  <c:v>4</c:v>
                </c:pt>
                <c:pt idx="654">
                  <c:v>4</c:v>
                </c:pt>
                <c:pt idx="655">
                  <c:v>4</c:v>
                </c:pt>
                <c:pt idx="656">
                  <c:v>4</c:v>
                </c:pt>
                <c:pt idx="657">
                  <c:v>4</c:v>
                </c:pt>
                <c:pt idx="658">
                  <c:v>4</c:v>
                </c:pt>
                <c:pt idx="659">
                  <c:v>4</c:v>
                </c:pt>
                <c:pt idx="660">
                  <c:v>4</c:v>
                </c:pt>
                <c:pt idx="661">
                  <c:v>4</c:v>
                </c:pt>
                <c:pt idx="662">
                  <c:v>4</c:v>
                </c:pt>
                <c:pt idx="663">
                  <c:v>4</c:v>
                </c:pt>
                <c:pt idx="664">
                  <c:v>4</c:v>
                </c:pt>
                <c:pt idx="665">
                  <c:v>4</c:v>
                </c:pt>
                <c:pt idx="666">
                  <c:v>4</c:v>
                </c:pt>
                <c:pt idx="667">
                  <c:v>4</c:v>
                </c:pt>
                <c:pt idx="668">
                  <c:v>4</c:v>
                </c:pt>
                <c:pt idx="669">
                  <c:v>4</c:v>
                </c:pt>
                <c:pt idx="670">
                  <c:v>4</c:v>
                </c:pt>
                <c:pt idx="671">
                  <c:v>4</c:v>
                </c:pt>
                <c:pt idx="672">
                  <c:v>4</c:v>
                </c:pt>
                <c:pt idx="673">
                  <c:v>4</c:v>
                </c:pt>
                <c:pt idx="674">
                  <c:v>4</c:v>
                </c:pt>
                <c:pt idx="675">
                  <c:v>4</c:v>
                </c:pt>
                <c:pt idx="676">
                  <c:v>4</c:v>
                </c:pt>
                <c:pt idx="677">
                  <c:v>4</c:v>
                </c:pt>
                <c:pt idx="678">
                  <c:v>4</c:v>
                </c:pt>
                <c:pt idx="679">
                  <c:v>4</c:v>
                </c:pt>
                <c:pt idx="680">
                  <c:v>4</c:v>
                </c:pt>
                <c:pt idx="681">
                  <c:v>4</c:v>
                </c:pt>
                <c:pt idx="682">
                  <c:v>4</c:v>
                </c:pt>
                <c:pt idx="683">
                  <c:v>4</c:v>
                </c:pt>
                <c:pt idx="684">
                  <c:v>4</c:v>
                </c:pt>
                <c:pt idx="685">
                  <c:v>4</c:v>
                </c:pt>
                <c:pt idx="686">
                  <c:v>4</c:v>
                </c:pt>
                <c:pt idx="687">
                  <c:v>4</c:v>
                </c:pt>
                <c:pt idx="688">
                  <c:v>4</c:v>
                </c:pt>
                <c:pt idx="689">
                  <c:v>4</c:v>
                </c:pt>
                <c:pt idx="690">
                  <c:v>4</c:v>
                </c:pt>
                <c:pt idx="691">
                  <c:v>4</c:v>
                </c:pt>
                <c:pt idx="692">
                  <c:v>4</c:v>
                </c:pt>
                <c:pt idx="693">
                  <c:v>4</c:v>
                </c:pt>
                <c:pt idx="694">
                  <c:v>4</c:v>
                </c:pt>
                <c:pt idx="695">
                  <c:v>4</c:v>
                </c:pt>
                <c:pt idx="696">
                  <c:v>4</c:v>
                </c:pt>
                <c:pt idx="697">
                  <c:v>4</c:v>
                </c:pt>
                <c:pt idx="698">
                  <c:v>4</c:v>
                </c:pt>
                <c:pt idx="699">
                  <c:v>4</c:v>
                </c:pt>
                <c:pt idx="700">
                  <c:v>4</c:v>
                </c:pt>
                <c:pt idx="701">
                  <c:v>4</c:v>
                </c:pt>
                <c:pt idx="702">
                  <c:v>4</c:v>
                </c:pt>
                <c:pt idx="703">
                  <c:v>4</c:v>
                </c:pt>
                <c:pt idx="704">
                  <c:v>4</c:v>
                </c:pt>
                <c:pt idx="705">
                  <c:v>4</c:v>
                </c:pt>
                <c:pt idx="706">
                  <c:v>4</c:v>
                </c:pt>
                <c:pt idx="707">
                  <c:v>4</c:v>
                </c:pt>
                <c:pt idx="708">
                  <c:v>4</c:v>
                </c:pt>
                <c:pt idx="709">
                  <c:v>4</c:v>
                </c:pt>
                <c:pt idx="710">
                  <c:v>4</c:v>
                </c:pt>
                <c:pt idx="711">
                  <c:v>4</c:v>
                </c:pt>
                <c:pt idx="712">
                  <c:v>4</c:v>
                </c:pt>
                <c:pt idx="713">
                  <c:v>4</c:v>
                </c:pt>
                <c:pt idx="714">
                  <c:v>4</c:v>
                </c:pt>
                <c:pt idx="715">
                  <c:v>4</c:v>
                </c:pt>
                <c:pt idx="716">
                  <c:v>4</c:v>
                </c:pt>
                <c:pt idx="717">
                  <c:v>4</c:v>
                </c:pt>
                <c:pt idx="718">
                  <c:v>4</c:v>
                </c:pt>
                <c:pt idx="719">
                  <c:v>4</c:v>
                </c:pt>
                <c:pt idx="720">
                  <c:v>4</c:v>
                </c:pt>
                <c:pt idx="721">
                  <c:v>4</c:v>
                </c:pt>
                <c:pt idx="722">
                  <c:v>4</c:v>
                </c:pt>
                <c:pt idx="723">
                  <c:v>4</c:v>
                </c:pt>
                <c:pt idx="724">
                  <c:v>4</c:v>
                </c:pt>
                <c:pt idx="725">
                  <c:v>4</c:v>
                </c:pt>
                <c:pt idx="726">
                  <c:v>4</c:v>
                </c:pt>
                <c:pt idx="727">
                  <c:v>4</c:v>
                </c:pt>
                <c:pt idx="728">
                  <c:v>4</c:v>
                </c:pt>
                <c:pt idx="729">
                  <c:v>4</c:v>
                </c:pt>
                <c:pt idx="730">
                  <c:v>4</c:v>
                </c:pt>
                <c:pt idx="731">
                  <c:v>4</c:v>
                </c:pt>
                <c:pt idx="732">
                  <c:v>4</c:v>
                </c:pt>
                <c:pt idx="733">
                  <c:v>4</c:v>
                </c:pt>
                <c:pt idx="734">
                  <c:v>4</c:v>
                </c:pt>
                <c:pt idx="735">
                  <c:v>4</c:v>
                </c:pt>
                <c:pt idx="736">
                  <c:v>4</c:v>
                </c:pt>
                <c:pt idx="737">
                  <c:v>4</c:v>
                </c:pt>
                <c:pt idx="738">
                  <c:v>4</c:v>
                </c:pt>
                <c:pt idx="739">
                  <c:v>4</c:v>
                </c:pt>
                <c:pt idx="740">
                  <c:v>4</c:v>
                </c:pt>
                <c:pt idx="741">
                  <c:v>4</c:v>
                </c:pt>
                <c:pt idx="742">
                  <c:v>4</c:v>
                </c:pt>
                <c:pt idx="743">
                  <c:v>4</c:v>
                </c:pt>
                <c:pt idx="744">
                  <c:v>4</c:v>
                </c:pt>
                <c:pt idx="745">
                  <c:v>4</c:v>
                </c:pt>
                <c:pt idx="746">
                  <c:v>4</c:v>
                </c:pt>
                <c:pt idx="747">
                  <c:v>4</c:v>
                </c:pt>
                <c:pt idx="748">
                  <c:v>4</c:v>
                </c:pt>
                <c:pt idx="749">
                  <c:v>4</c:v>
                </c:pt>
                <c:pt idx="750">
                  <c:v>4</c:v>
                </c:pt>
                <c:pt idx="751">
                  <c:v>4</c:v>
                </c:pt>
                <c:pt idx="752">
                  <c:v>4</c:v>
                </c:pt>
                <c:pt idx="753">
                  <c:v>4</c:v>
                </c:pt>
                <c:pt idx="754">
                  <c:v>4</c:v>
                </c:pt>
                <c:pt idx="755">
                  <c:v>4</c:v>
                </c:pt>
                <c:pt idx="756">
                  <c:v>4</c:v>
                </c:pt>
                <c:pt idx="757">
                  <c:v>4</c:v>
                </c:pt>
                <c:pt idx="758">
                  <c:v>4</c:v>
                </c:pt>
                <c:pt idx="759">
                  <c:v>4</c:v>
                </c:pt>
                <c:pt idx="760">
                  <c:v>4</c:v>
                </c:pt>
                <c:pt idx="761">
                  <c:v>4</c:v>
                </c:pt>
                <c:pt idx="762">
                  <c:v>4</c:v>
                </c:pt>
                <c:pt idx="763">
                  <c:v>4</c:v>
                </c:pt>
                <c:pt idx="764">
                  <c:v>4</c:v>
                </c:pt>
                <c:pt idx="765">
                  <c:v>4</c:v>
                </c:pt>
                <c:pt idx="766">
                  <c:v>4</c:v>
                </c:pt>
                <c:pt idx="767">
                  <c:v>4</c:v>
                </c:pt>
                <c:pt idx="768">
                  <c:v>4</c:v>
                </c:pt>
                <c:pt idx="769">
                  <c:v>6</c:v>
                </c:pt>
                <c:pt idx="770">
                  <c:v>6</c:v>
                </c:pt>
                <c:pt idx="771">
                  <c:v>4</c:v>
                </c:pt>
                <c:pt idx="772">
                  <c:v>4</c:v>
                </c:pt>
                <c:pt idx="773">
                  <c:v>4</c:v>
                </c:pt>
                <c:pt idx="774">
                  <c:v>4</c:v>
                </c:pt>
                <c:pt idx="775">
                  <c:v>4</c:v>
                </c:pt>
                <c:pt idx="776">
                  <c:v>4</c:v>
                </c:pt>
                <c:pt idx="777">
                  <c:v>4</c:v>
                </c:pt>
                <c:pt idx="778">
                  <c:v>4</c:v>
                </c:pt>
                <c:pt idx="779">
                  <c:v>4</c:v>
                </c:pt>
                <c:pt idx="780">
                  <c:v>4</c:v>
                </c:pt>
                <c:pt idx="781">
                  <c:v>4</c:v>
                </c:pt>
                <c:pt idx="782">
                  <c:v>4</c:v>
                </c:pt>
                <c:pt idx="783">
                  <c:v>4</c:v>
                </c:pt>
                <c:pt idx="784">
                  <c:v>4</c:v>
                </c:pt>
                <c:pt idx="785">
                  <c:v>4</c:v>
                </c:pt>
                <c:pt idx="786">
                  <c:v>4</c:v>
                </c:pt>
                <c:pt idx="787">
                  <c:v>4</c:v>
                </c:pt>
                <c:pt idx="788">
                  <c:v>4</c:v>
                </c:pt>
                <c:pt idx="789">
                  <c:v>4</c:v>
                </c:pt>
                <c:pt idx="790">
                  <c:v>4</c:v>
                </c:pt>
                <c:pt idx="791">
                  <c:v>4</c:v>
                </c:pt>
                <c:pt idx="792">
                  <c:v>4</c:v>
                </c:pt>
                <c:pt idx="793">
                  <c:v>4</c:v>
                </c:pt>
                <c:pt idx="794">
                  <c:v>4</c:v>
                </c:pt>
                <c:pt idx="795">
                  <c:v>4</c:v>
                </c:pt>
                <c:pt idx="796">
                  <c:v>4</c:v>
                </c:pt>
                <c:pt idx="797">
                  <c:v>4</c:v>
                </c:pt>
                <c:pt idx="798">
                  <c:v>4</c:v>
                </c:pt>
                <c:pt idx="799">
                  <c:v>4</c:v>
                </c:pt>
                <c:pt idx="800">
                  <c:v>4</c:v>
                </c:pt>
                <c:pt idx="801">
                  <c:v>4</c:v>
                </c:pt>
                <c:pt idx="802">
                  <c:v>4</c:v>
                </c:pt>
                <c:pt idx="803">
                  <c:v>4</c:v>
                </c:pt>
                <c:pt idx="804">
                  <c:v>4</c:v>
                </c:pt>
                <c:pt idx="805">
                  <c:v>4</c:v>
                </c:pt>
                <c:pt idx="806">
                  <c:v>4</c:v>
                </c:pt>
                <c:pt idx="807">
                  <c:v>4</c:v>
                </c:pt>
                <c:pt idx="808">
                  <c:v>4</c:v>
                </c:pt>
                <c:pt idx="809">
                  <c:v>4</c:v>
                </c:pt>
                <c:pt idx="810">
                  <c:v>4</c:v>
                </c:pt>
                <c:pt idx="811">
                  <c:v>4</c:v>
                </c:pt>
                <c:pt idx="812">
                  <c:v>4</c:v>
                </c:pt>
                <c:pt idx="813">
                  <c:v>4</c:v>
                </c:pt>
                <c:pt idx="814">
                  <c:v>4</c:v>
                </c:pt>
                <c:pt idx="815">
                  <c:v>4</c:v>
                </c:pt>
                <c:pt idx="816">
                  <c:v>4</c:v>
                </c:pt>
                <c:pt idx="817">
                  <c:v>4</c:v>
                </c:pt>
                <c:pt idx="818">
                  <c:v>4</c:v>
                </c:pt>
                <c:pt idx="819">
                  <c:v>4</c:v>
                </c:pt>
                <c:pt idx="820">
                  <c:v>4</c:v>
                </c:pt>
                <c:pt idx="821">
                  <c:v>4</c:v>
                </c:pt>
                <c:pt idx="822">
                  <c:v>4</c:v>
                </c:pt>
                <c:pt idx="823">
                  <c:v>4</c:v>
                </c:pt>
                <c:pt idx="824">
                  <c:v>4</c:v>
                </c:pt>
                <c:pt idx="825">
                  <c:v>4</c:v>
                </c:pt>
                <c:pt idx="826">
                  <c:v>4</c:v>
                </c:pt>
                <c:pt idx="827">
                  <c:v>4</c:v>
                </c:pt>
                <c:pt idx="828">
                  <c:v>4</c:v>
                </c:pt>
                <c:pt idx="829">
                  <c:v>4</c:v>
                </c:pt>
                <c:pt idx="830">
                  <c:v>4</c:v>
                </c:pt>
                <c:pt idx="831">
                  <c:v>4</c:v>
                </c:pt>
                <c:pt idx="832">
                  <c:v>4</c:v>
                </c:pt>
                <c:pt idx="833">
                  <c:v>4</c:v>
                </c:pt>
                <c:pt idx="834">
                  <c:v>4</c:v>
                </c:pt>
                <c:pt idx="835">
                  <c:v>4</c:v>
                </c:pt>
                <c:pt idx="836">
                  <c:v>4</c:v>
                </c:pt>
                <c:pt idx="837">
                  <c:v>6</c:v>
                </c:pt>
                <c:pt idx="838">
                  <c:v>6</c:v>
                </c:pt>
                <c:pt idx="839">
                  <c:v>4</c:v>
                </c:pt>
                <c:pt idx="840">
                  <c:v>4</c:v>
                </c:pt>
                <c:pt idx="841">
                  <c:v>4</c:v>
                </c:pt>
                <c:pt idx="842">
                  <c:v>4</c:v>
                </c:pt>
                <c:pt idx="843">
                  <c:v>4</c:v>
                </c:pt>
                <c:pt idx="844">
                  <c:v>4</c:v>
                </c:pt>
                <c:pt idx="845">
                  <c:v>4</c:v>
                </c:pt>
                <c:pt idx="846">
                  <c:v>4</c:v>
                </c:pt>
                <c:pt idx="847">
                  <c:v>4</c:v>
                </c:pt>
                <c:pt idx="848">
                  <c:v>4</c:v>
                </c:pt>
                <c:pt idx="849">
                  <c:v>4</c:v>
                </c:pt>
                <c:pt idx="850">
                  <c:v>4</c:v>
                </c:pt>
                <c:pt idx="851">
                  <c:v>4</c:v>
                </c:pt>
                <c:pt idx="852">
                  <c:v>4</c:v>
                </c:pt>
                <c:pt idx="853">
                  <c:v>4</c:v>
                </c:pt>
                <c:pt idx="854">
                  <c:v>4</c:v>
                </c:pt>
                <c:pt idx="855">
                  <c:v>4</c:v>
                </c:pt>
                <c:pt idx="856">
                  <c:v>4</c:v>
                </c:pt>
                <c:pt idx="857">
                  <c:v>4</c:v>
                </c:pt>
                <c:pt idx="858">
                  <c:v>4</c:v>
                </c:pt>
                <c:pt idx="859">
                  <c:v>4</c:v>
                </c:pt>
                <c:pt idx="860">
                  <c:v>4</c:v>
                </c:pt>
                <c:pt idx="861">
                  <c:v>4</c:v>
                </c:pt>
                <c:pt idx="862">
                  <c:v>4</c:v>
                </c:pt>
                <c:pt idx="863">
                  <c:v>4</c:v>
                </c:pt>
                <c:pt idx="864">
                  <c:v>4</c:v>
                </c:pt>
                <c:pt idx="865">
                  <c:v>4</c:v>
                </c:pt>
                <c:pt idx="866">
                  <c:v>4</c:v>
                </c:pt>
                <c:pt idx="867">
                  <c:v>4</c:v>
                </c:pt>
                <c:pt idx="868">
                  <c:v>4</c:v>
                </c:pt>
                <c:pt idx="869">
                  <c:v>4</c:v>
                </c:pt>
                <c:pt idx="870">
                  <c:v>4</c:v>
                </c:pt>
                <c:pt idx="871">
                  <c:v>4</c:v>
                </c:pt>
                <c:pt idx="872">
                  <c:v>4</c:v>
                </c:pt>
                <c:pt idx="873">
                  <c:v>4</c:v>
                </c:pt>
                <c:pt idx="874">
                  <c:v>4</c:v>
                </c:pt>
                <c:pt idx="875">
                  <c:v>4</c:v>
                </c:pt>
                <c:pt idx="876">
                  <c:v>4</c:v>
                </c:pt>
                <c:pt idx="877">
                  <c:v>4</c:v>
                </c:pt>
                <c:pt idx="878">
                  <c:v>4</c:v>
                </c:pt>
                <c:pt idx="879">
                  <c:v>4</c:v>
                </c:pt>
                <c:pt idx="880">
                  <c:v>4</c:v>
                </c:pt>
                <c:pt idx="881">
                  <c:v>4</c:v>
                </c:pt>
                <c:pt idx="882">
                  <c:v>4</c:v>
                </c:pt>
                <c:pt idx="883">
                  <c:v>4</c:v>
                </c:pt>
                <c:pt idx="884">
                  <c:v>4</c:v>
                </c:pt>
                <c:pt idx="885">
                  <c:v>4</c:v>
                </c:pt>
                <c:pt idx="886">
                  <c:v>4</c:v>
                </c:pt>
                <c:pt idx="887">
                  <c:v>4</c:v>
                </c:pt>
                <c:pt idx="888">
                  <c:v>4</c:v>
                </c:pt>
                <c:pt idx="889">
                  <c:v>4</c:v>
                </c:pt>
                <c:pt idx="890">
                  <c:v>4</c:v>
                </c:pt>
                <c:pt idx="891">
                  <c:v>4</c:v>
                </c:pt>
                <c:pt idx="892">
                  <c:v>4</c:v>
                </c:pt>
                <c:pt idx="893">
                  <c:v>4</c:v>
                </c:pt>
                <c:pt idx="894">
                  <c:v>4</c:v>
                </c:pt>
                <c:pt idx="895">
                  <c:v>4</c:v>
                </c:pt>
                <c:pt idx="896">
                  <c:v>4</c:v>
                </c:pt>
                <c:pt idx="897">
                  <c:v>4</c:v>
                </c:pt>
                <c:pt idx="898">
                  <c:v>4</c:v>
                </c:pt>
                <c:pt idx="899">
                  <c:v>4</c:v>
                </c:pt>
                <c:pt idx="900">
                  <c:v>4</c:v>
                </c:pt>
                <c:pt idx="901">
                  <c:v>4</c:v>
                </c:pt>
                <c:pt idx="902">
                  <c:v>4</c:v>
                </c:pt>
                <c:pt idx="903">
                  <c:v>4</c:v>
                </c:pt>
                <c:pt idx="904">
                  <c:v>4</c:v>
                </c:pt>
                <c:pt idx="905">
                  <c:v>4</c:v>
                </c:pt>
                <c:pt idx="906">
                  <c:v>4</c:v>
                </c:pt>
                <c:pt idx="907">
                  <c:v>4</c:v>
                </c:pt>
                <c:pt idx="908">
                  <c:v>4</c:v>
                </c:pt>
                <c:pt idx="909">
                  <c:v>4</c:v>
                </c:pt>
                <c:pt idx="910">
                  <c:v>4</c:v>
                </c:pt>
                <c:pt idx="911">
                  <c:v>4</c:v>
                </c:pt>
                <c:pt idx="912">
                  <c:v>4</c:v>
                </c:pt>
                <c:pt idx="913">
                  <c:v>4</c:v>
                </c:pt>
                <c:pt idx="914">
                  <c:v>4</c:v>
                </c:pt>
                <c:pt idx="915">
                  <c:v>4</c:v>
                </c:pt>
                <c:pt idx="916">
                  <c:v>4</c:v>
                </c:pt>
                <c:pt idx="917">
                  <c:v>4</c:v>
                </c:pt>
                <c:pt idx="918">
                  <c:v>4</c:v>
                </c:pt>
                <c:pt idx="919">
                  <c:v>4</c:v>
                </c:pt>
                <c:pt idx="920">
                  <c:v>4</c:v>
                </c:pt>
                <c:pt idx="921">
                  <c:v>4</c:v>
                </c:pt>
                <c:pt idx="922">
                  <c:v>4</c:v>
                </c:pt>
                <c:pt idx="923">
                  <c:v>4</c:v>
                </c:pt>
                <c:pt idx="924">
                  <c:v>4</c:v>
                </c:pt>
                <c:pt idx="925">
                  <c:v>4</c:v>
                </c:pt>
                <c:pt idx="926">
                  <c:v>4</c:v>
                </c:pt>
                <c:pt idx="927">
                  <c:v>4</c:v>
                </c:pt>
                <c:pt idx="928">
                  <c:v>4</c:v>
                </c:pt>
                <c:pt idx="929">
                  <c:v>4</c:v>
                </c:pt>
                <c:pt idx="930">
                  <c:v>4</c:v>
                </c:pt>
                <c:pt idx="931">
                  <c:v>4</c:v>
                </c:pt>
                <c:pt idx="932">
                  <c:v>4</c:v>
                </c:pt>
                <c:pt idx="933">
                  <c:v>4</c:v>
                </c:pt>
                <c:pt idx="934">
                  <c:v>4</c:v>
                </c:pt>
                <c:pt idx="935">
                  <c:v>4</c:v>
                </c:pt>
                <c:pt idx="936">
                  <c:v>4</c:v>
                </c:pt>
                <c:pt idx="937">
                  <c:v>4</c:v>
                </c:pt>
                <c:pt idx="938">
                  <c:v>4</c:v>
                </c:pt>
                <c:pt idx="939">
                  <c:v>4</c:v>
                </c:pt>
                <c:pt idx="940">
                  <c:v>4</c:v>
                </c:pt>
                <c:pt idx="941">
                  <c:v>4</c:v>
                </c:pt>
                <c:pt idx="942">
                  <c:v>4</c:v>
                </c:pt>
                <c:pt idx="943">
                  <c:v>4</c:v>
                </c:pt>
                <c:pt idx="944">
                  <c:v>4</c:v>
                </c:pt>
                <c:pt idx="945">
                  <c:v>4</c:v>
                </c:pt>
                <c:pt idx="946">
                  <c:v>4</c:v>
                </c:pt>
                <c:pt idx="947">
                  <c:v>4</c:v>
                </c:pt>
                <c:pt idx="948">
                  <c:v>4</c:v>
                </c:pt>
                <c:pt idx="949">
                  <c:v>4</c:v>
                </c:pt>
                <c:pt idx="950">
                  <c:v>4</c:v>
                </c:pt>
                <c:pt idx="951">
                  <c:v>4</c:v>
                </c:pt>
                <c:pt idx="952">
                  <c:v>4</c:v>
                </c:pt>
                <c:pt idx="953">
                  <c:v>4</c:v>
                </c:pt>
                <c:pt idx="954">
                  <c:v>4</c:v>
                </c:pt>
                <c:pt idx="955">
                  <c:v>4</c:v>
                </c:pt>
                <c:pt idx="956">
                  <c:v>4</c:v>
                </c:pt>
                <c:pt idx="957">
                  <c:v>4</c:v>
                </c:pt>
                <c:pt idx="958">
                  <c:v>4</c:v>
                </c:pt>
                <c:pt idx="959">
                  <c:v>4</c:v>
                </c:pt>
                <c:pt idx="960">
                  <c:v>4</c:v>
                </c:pt>
                <c:pt idx="961">
                  <c:v>4</c:v>
                </c:pt>
                <c:pt idx="962">
                  <c:v>4</c:v>
                </c:pt>
                <c:pt idx="963">
                  <c:v>4</c:v>
                </c:pt>
                <c:pt idx="964">
                  <c:v>4</c:v>
                </c:pt>
                <c:pt idx="965">
                  <c:v>4</c:v>
                </c:pt>
                <c:pt idx="966">
                  <c:v>4</c:v>
                </c:pt>
                <c:pt idx="967">
                  <c:v>4</c:v>
                </c:pt>
                <c:pt idx="968">
                  <c:v>4</c:v>
                </c:pt>
                <c:pt idx="969">
                  <c:v>4</c:v>
                </c:pt>
                <c:pt idx="970">
                  <c:v>4</c:v>
                </c:pt>
                <c:pt idx="971">
                  <c:v>4</c:v>
                </c:pt>
                <c:pt idx="972">
                  <c:v>4</c:v>
                </c:pt>
                <c:pt idx="973">
                  <c:v>4</c:v>
                </c:pt>
                <c:pt idx="974">
                  <c:v>4</c:v>
                </c:pt>
                <c:pt idx="975">
                  <c:v>4</c:v>
                </c:pt>
                <c:pt idx="976">
                  <c:v>4</c:v>
                </c:pt>
                <c:pt idx="977">
                  <c:v>4</c:v>
                </c:pt>
                <c:pt idx="978">
                  <c:v>4</c:v>
                </c:pt>
                <c:pt idx="979">
                  <c:v>4</c:v>
                </c:pt>
                <c:pt idx="980">
                  <c:v>4</c:v>
                </c:pt>
                <c:pt idx="981">
                  <c:v>4</c:v>
                </c:pt>
                <c:pt idx="982">
                  <c:v>4</c:v>
                </c:pt>
                <c:pt idx="983">
                  <c:v>4</c:v>
                </c:pt>
                <c:pt idx="984">
                  <c:v>4</c:v>
                </c:pt>
                <c:pt idx="985">
                  <c:v>4</c:v>
                </c:pt>
                <c:pt idx="986">
                  <c:v>4</c:v>
                </c:pt>
                <c:pt idx="987">
                  <c:v>4</c:v>
                </c:pt>
                <c:pt idx="988">
                  <c:v>4</c:v>
                </c:pt>
                <c:pt idx="989">
                  <c:v>6</c:v>
                </c:pt>
                <c:pt idx="990">
                  <c:v>4</c:v>
                </c:pt>
                <c:pt idx="991">
                  <c:v>4</c:v>
                </c:pt>
                <c:pt idx="992">
                  <c:v>4</c:v>
                </c:pt>
                <c:pt idx="993">
                  <c:v>4</c:v>
                </c:pt>
                <c:pt idx="994">
                  <c:v>4</c:v>
                </c:pt>
                <c:pt idx="995">
                  <c:v>4</c:v>
                </c:pt>
                <c:pt idx="996">
                  <c:v>4</c:v>
                </c:pt>
                <c:pt idx="997">
                  <c:v>4</c:v>
                </c:pt>
                <c:pt idx="998">
                  <c:v>4</c:v>
                </c:pt>
                <c:pt idx="999">
                  <c:v>4</c:v>
                </c:pt>
                <c:pt idx="1000">
                  <c:v>4</c:v>
                </c:pt>
                <c:pt idx="1001">
                  <c:v>4</c:v>
                </c:pt>
                <c:pt idx="1002">
                  <c:v>4</c:v>
                </c:pt>
                <c:pt idx="1003">
                  <c:v>4</c:v>
                </c:pt>
                <c:pt idx="1004">
                  <c:v>4</c:v>
                </c:pt>
                <c:pt idx="1005">
                  <c:v>4</c:v>
                </c:pt>
                <c:pt idx="1006">
                  <c:v>4</c:v>
                </c:pt>
                <c:pt idx="1007">
                  <c:v>4</c:v>
                </c:pt>
                <c:pt idx="1008">
                  <c:v>4</c:v>
                </c:pt>
                <c:pt idx="1009">
                  <c:v>4</c:v>
                </c:pt>
                <c:pt idx="1010">
                  <c:v>4</c:v>
                </c:pt>
                <c:pt idx="1011">
                  <c:v>4</c:v>
                </c:pt>
                <c:pt idx="1012">
                  <c:v>4</c:v>
                </c:pt>
                <c:pt idx="1013">
                  <c:v>4</c:v>
                </c:pt>
                <c:pt idx="1014">
                  <c:v>4</c:v>
                </c:pt>
                <c:pt idx="1015">
                  <c:v>4</c:v>
                </c:pt>
                <c:pt idx="1016">
                  <c:v>4</c:v>
                </c:pt>
                <c:pt idx="1017">
                  <c:v>4</c:v>
                </c:pt>
                <c:pt idx="1018">
                  <c:v>4</c:v>
                </c:pt>
                <c:pt idx="1019">
                  <c:v>4</c:v>
                </c:pt>
                <c:pt idx="1020">
                  <c:v>4</c:v>
                </c:pt>
                <c:pt idx="1021">
                  <c:v>4</c:v>
                </c:pt>
                <c:pt idx="1022">
                  <c:v>4</c:v>
                </c:pt>
                <c:pt idx="1023">
                  <c:v>4</c:v>
                </c:pt>
                <c:pt idx="1024">
                  <c:v>4</c:v>
                </c:pt>
                <c:pt idx="1025">
                  <c:v>4</c:v>
                </c:pt>
                <c:pt idx="1026">
                  <c:v>4</c:v>
                </c:pt>
                <c:pt idx="1027">
                  <c:v>4</c:v>
                </c:pt>
                <c:pt idx="1028">
                  <c:v>4</c:v>
                </c:pt>
                <c:pt idx="1029">
                  <c:v>4</c:v>
                </c:pt>
                <c:pt idx="1030">
                  <c:v>4</c:v>
                </c:pt>
                <c:pt idx="1031">
                  <c:v>4</c:v>
                </c:pt>
                <c:pt idx="1032">
                  <c:v>4</c:v>
                </c:pt>
                <c:pt idx="1033">
                  <c:v>4</c:v>
                </c:pt>
                <c:pt idx="1034">
                  <c:v>6</c:v>
                </c:pt>
                <c:pt idx="1035">
                  <c:v>6</c:v>
                </c:pt>
                <c:pt idx="1036">
                  <c:v>4</c:v>
                </c:pt>
                <c:pt idx="1037">
                  <c:v>4</c:v>
                </c:pt>
                <c:pt idx="1038">
                  <c:v>4</c:v>
                </c:pt>
                <c:pt idx="1039">
                  <c:v>4</c:v>
                </c:pt>
                <c:pt idx="1040">
                  <c:v>4</c:v>
                </c:pt>
                <c:pt idx="1041">
                  <c:v>4</c:v>
                </c:pt>
                <c:pt idx="1042">
                  <c:v>4</c:v>
                </c:pt>
                <c:pt idx="1043">
                  <c:v>4</c:v>
                </c:pt>
                <c:pt idx="1044">
                  <c:v>4</c:v>
                </c:pt>
                <c:pt idx="1045">
                  <c:v>4</c:v>
                </c:pt>
                <c:pt idx="1046">
                  <c:v>4</c:v>
                </c:pt>
                <c:pt idx="1047">
                  <c:v>4</c:v>
                </c:pt>
                <c:pt idx="1048">
                  <c:v>4</c:v>
                </c:pt>
                <c:pt idx="1049">
                  <c:v>4</c:v>
                </c:pt>
                <c:pt idx="1050">
                  <c:v>4</c:v>
                </c:pt>
                <c:pt idx="1051">
                  <c:v>4</c:v>
                </c:pt>
                <c:pt idx="1052">
                  <c:v>4</c:v>
                </c:pt>
                <c:pt idx="1053">
                  <c:v>4</c:v>
                </c:pt>
                <c:pt idx="1054">
                  <c:v>4</c:v>
                </c:pt>
                <c:pt idx="1055">
                  <c:v>4</c:v>
                </c:pt>
                <c:pt idx="1056">
                  <c:v>4</c:v>
                </c:pt>
                <c:pt idx="1057">
                  <c:v>4</c:v>
                </c:pt>
                <c:pt idx="1058">
                  <c:v>4</c:v>
                </c:pt>
                <c:pt idx="1059">
                  <c:v>4</c:v>
                </c:pt>
                <c:pt idx="1060">
                  <c:v>4</c:v>
                </c:pt>
                <c:pt idx="1061">
                  <c:v>4</c:v>
                </c:pt>
                <c:pt idx="1062">
                  <c:v>4</c:v>
                </c:pt>
                <c:pt idx="1063">
                  <c:v>4</c:v>
                </c:pt>
                <c:pt idx="1064">
                  <c:v>4</c:v>
                </c:pt>
                <c:pt idx="1065">
                  <c:v>4</c:v>
                </c:pt>
                <c:pt idx="1066">
                  <c:v>4</c:v>
                </c:pt>
                <c:pt idx="1067">
                  <c:v>4</c:v>
                </c:pt>
                <c:pt idx="1068">
                  <c:v>4</c:v>
                </c:pt>
                <c:pt idx="1069">
                  <c:v>4</c:v>
                </c:pt>
                <c:pt idx="1070">
                  <c:v>4</c:v>
                </c:pt>
                <c:pt idx="1071">
                  <c:v>4</c:v>
                </c:pt>
                <c:pt idx="1072">
                  <c:v>4</c:v>
                </c:pt>
                <c:pt idx="1073">
                  <c:v>4</c:v>
                </c:pt>
                <c:pt idx="1074">
                  <c:v>4</c:v>
                </c:pt>
                <c:pt idx="1075">
                  <c:v>4</c:v>
                </c:pt>
                <c:pt idx="1076">
                  <c:v>4</c:v>
                </c:pt>
                <c:pt idx="1077">
                  <c:v>4</c:v>
                </c:pt>
                <c:pt idx="1078">
                  <c:v>4</c:v>
                </c:pt>
                <c:pt idx="1079">
                  <c:v>4</c:v>
                </c:pt>
                <c:pt idx="1080">
                  <c:v>4</c:v>
                </c:pt>
                <c:pt idx="1081">
                  <c:v>4</c:v>
                </c:pt>
                <c:pt idx="1082">
                  <c:v>4</c:v>
                </c:pt>
                <c:pt idx="1083">
                  <c:v>4</c:v>
                </c:pt>
                <c:pt idx="1084">
                  <c:v>4</c:v>
                </c:pt>
                <c:pt idx="1085">
                  <c:v>4</c:v>
                </c:pt>
                <c:pt idx="1086">
                  <c:v>4</c:v>
                </c:pt>
                <c:pt idx="1087">
                  <c:v>4</c:v>
                </c:pt>
                <c:pt idx="1088">
                  <c:v>4</c:v>
                </c:pt>
                <c:pt idx="1089">
                  <c:v>4</c:v>
                </c:pt>
                <c:pt idx="1090">
                  <c:v>4</c:v>
                </c:pt>
                <c:pt idx="1091">
                  <c:v>4</c:v>
                </c:pt>
                <c:pt idx="1092">
                  <c:v>4</c:v>
                </c:pt>
                <c:pt idx="1093">
                  <c:v>4</c:v>
                </c:pt>
                <c:pt idx="1094">
                  <c:v>4</c:v>
                </c:pt>
                <c:pt idx="1095">
                  <c:v>4</c:v>
                </c:pt>
                <c:pt idx="1096">
                  <c:v>4</c:v>
                </c:pt>
                <c:pt idx="1097">
                  <c:v>4</c:v>
                </c:pt>
                <c:pt idx="1098">
                  <c:v>4</c:v>
                </c:pt>
                <c:pt idx="1099">
                  <c:v>4</c:v>
                </c:pt>
                <c:pt idx="1100">
                  <c:v>4</c:v>
                </c:pt>
                <c:pt idx="1101">
                  <c:v>4</c:v>
                </c:pt>
                <c:pt idx="1102">
                  <c:v>4</c:v>
                </c:pt>
                <c:pt idx="1103">
                  <c:v>4</c:v>
                </c:pt>
                <c:pt idx="1104">
                  <c:v>4</c:v>
                </c:pt>
                <c:pt idx="1105">
                  <c:v>4</c:v>
                </c:pt>
                <c:pt idx="1106">
                  <c:v>4</c:v>
                </c:pt>
                <c:pt idx="1107">
                  <c:v>4</c:v>
                </c:pt>
                <c:pt idx="1108">
                  <c:v>4</c:v>
                </c:pt>
                <c:pt idx="1109">
                  <c:v>4</c:v>
                </c:pt>
                <c:pt idx="1110">
                  <c:v>4</c:v>
                </c:pt>
                <c:pt idx="1111">
                  <c:v>4</c:v>
                </c:pt>
                <c:pt idx="1112">
                  <c:v>4</c:v>
                </c:pt>
                <c:pt idx="1113">
                  <c:v>4</c:v>
                </c:pt>
                <c:pt idx="1114">
                  <c:v>4</c:v>
                </c:pt>
                <c:pt idx="1115">
                  <c:v>4</c:v>
                </c:pt>
                <c:pt idx="1116">
                  <c:v>4</c:v>
                </c:pt>
                <c:pt idx="1117">
                  <c:v>4</c:v>
                </c:pt>
                <c:pt idx="1118">
                  <c:v>4</c:v>
                </c:pt>
                <c:pt idx="1119">
                  <c:v>4</c:v>
                </c:pt>
                <c:pt idx="1120">
                  <c:v>4</c:v>
                </c:pt>
                <c:pt idx="1121">
                  <c:v>4</c:v>
                </c:pt>
                <c:pt idx="1122">
                  <c:v>4</c:v>
                </c:pt>
                <c:pt idx="1123">
                  <c:v>4</c:v>
                </c:pt>
                <c:pt idx="1124">
                  <c:v>4</c:v>
                </c:pt>
                <c:pt idx="1125">
                  <c:v>4</c:v>
                </c:pt>
                <c:pt idx="1126">
                  <c:v>4</c:v>
                </c:pt>
                <c:pt idx="1127">
                  <c:v>4</c:v>
                </c:pt>
                <c:pt idx="1128">
                  <c:v>4</c:v>
                </c:pt>
                <c:pt idx="1129">
                  <c:v>4</c:v>
                </c:pt>
                <c:pt idx="1130">
                  <c:v>4</c:v>
                </c:pt>
                <c:pt idx="1131">
                  <c:v>4</c:v>
                </c:pt>
                <c:pt idx="1132">
                  <c:v>4</c:v>
                </c:pt>
                <c:pt idx="1133">
                  <c:v>4</c:v>
                </c:pt>
                <c:pt idx="1134">
                  <c:v>4</c:v>
                </c:pt>
                <c:pt idx="1135">
                  <c:v>4</c:v>
                </c:pt>
                <c:pt idx="1136">
                  <c:v>4</c:v>
                </c:pt>
                <c:pt idx="1137">
                  <c:v>4</c:v>
                </c:pt>
                <c:pt idx="1138">
                  <c:v>4</c:v>
                </c:pt>
                <c:pt idx="1139">
                  <c:v>4</c:v>
                </c:pt>
                <c:pt idx="1140">
                  <c:v>4</c:v>
                </c:pt>
                <c:pt idx="1141">
                  <c:v>4</c:v>
                </c:pt>
                <c:pt idx="1142">
                  <c:v>4</c:v>
                </c:pt>
                <c:pt idx="1143">
                  <c:v>4</c:v>
                </c:pt>
                <c:pt idx="1144">
                  <c:v>4</c:v>
                </c:pt>
                <c:pt idx="1145">
                  <c:v>4</c:v>
                </c:pt>
                <c:pt idx="1146">
                  <c:v>4</c:v>
                </c:pt>
                <c:pt idx="1147">
                  <c:v>4</c:v>
                </c:pt>
                <c:pt idx="1148">
                  <c:v>4</c:v>
                </c:pt>
                <c:pt idx="1149">
                  <c:v>4</c:v>
                </c:pt>
                <c:pt idx="1150">
                  <c:v>4</c:v>
                </c:pt>
                <c:pt idx="1151">
                  <c:v>4</c:v>
                </c:pt>
                <c:pt idx="1152">
                  <c:v>4</c:v>
                </c:pt>
                <c:pt idx="1153">
                  <c:v>4</c:v>
                </c:pt>
                <c:pt idx="1154">
                  <c:v>4</c:v>
                </c:pt>
                <c:pt idx="1155">
                  <c:v>4</c:v>
                </c:pt>
                <c:pt idx="1156">
                  <c:v>4</c:v>
                </c:pt>
                <c:pt idx="1157">
                  <c:v>4</c:v>
                </c:pt>
                <c:pt idx="1158">
                  <c:v>4</c:v>
                </c:pt>
                <c:pt idx="1159">
                  <c:v>4</c:v>
                </c:pt>
                <c:pt idx="1160">
                  <c:v>4</c:v>
                </c:pt>
                <c:pt idx="1161">
                  <c:v>4</c:v>
                </c:pt>
                <c:pt idx="1162">
                  <c:v>4</c:v>
                </c:pt>
                <c:pt idx="1163">
                  <c:v>4</c:v>
                </c:pt>
                <c:pt idx="1164">
                  <c:v>4</c:v>
                </c:pt>
                <c:pt idx="1165">
                  <c:v>4</c:v>
                </c:pt>
                <c:pt idx="1166">
                  <c:v>4</c:v>
                </c:pt>
                <c:pt idx="1167">
                  <c:v>4</c:v>
                </c:pt>
                <c:pt idx="1168">
                  <c:v>4</c:v>
                </c:pt>
                <c:pt idx="1169">
                  <c:v>4</c:v>
                </c:pt>
                <c:pt idx="1170">
                  <c:v>6</c:v>
                </c:pt>
                <c:pt idx="1171">
                  <c:v>4</c:v>
                </c:pt>
                <c:pt idx="1172">
                  <c:v>4</c:v>
                </c:pt>
                <c:pt idx="1173">
                  <c:v>4</c:v>
                </c:pt>
                <c:pt idx="1174">
                  <c:v>4</c:v>
                </c:pt>
                <c:pt idx="1175">
                  <c:v>4</c:v>
                </c:pt>
                <c:pt idx="1176">
                  <c:v>4</c:v>
                </c:pt>
                <c:pt idx="1177">
                  <c:v>4</c:v>
                </c:pt>
                <c:pt idx="1178">
                  <c:v>4</c:v>
                </c:pt>
                <c:pt idx="1179">
                  <c:v>4</c:v>
                </c:pt>
                <c:pt idx="1180">
                  <c:v>4</c:v>
                </c:pt>
                <c:pt idx="1181">
                  <c:v>4</c:v>
                </c:pt>
                <c:pt idx="1182">
                  <c:v>4</c:v>
                </c:pt>
                <c:pt idx="1183">
                  <c:v>4</c:v>
                </c:pt>
                <c:pt idx="1184">
                  <c:v>4</c:v>
                </c:pt>
                <c:pt idx="1185">
                  <c:v>4</c:v>
                </c:pt>
                <c:pt idx="1186">
                  <c:v>4</c:v>
                </c:pt>
                <c:pt idx="1187">
                  <c:v>4</c:v>
                </c:pt>
                <c:pt idx="1188">
                  <c:v>4</c:v>
                </c:pt>
                <c:pt idx="1189">
                  <c:v>4</c:v>
                </c:pt>
                <c:pt idx="1190">
                  <c:v>4</c:v>
                </c:pt>
                <c:pt idx="1191">
                  <c:v>4</c:v>
                </c:pt>
                <c:pt idx="1192">
                  <c:v>4</c:v>
                </c:pt>
                <c:pt idx="1193">
                  <c:v>4</c:v>
                </c:pt>
                <c:pt idx="1194">
                  <c:v>4</c:v>
                </c:pt>
                <c:pt idx="1195">
                  <c:v>4</c:v>
                </c:pt>
                <c:pt idx="1196">
                  <c:v>4</c:v>
                </c:pt>
                <c:pt idx="1197">
                  <c:v>4</c:v>
                </c:pt>
                <c:pt idx="1198">
                  <c:v>4</c:v>
                </c:pt>
                <c:pt idx="1199">
                  <c:v>4</c:v>
                </c:pt>
                <c:pt idx="1200">
                  <c:v>4</c:v>
                </c:pt>
                <c:pt idx="1201">
                  <c:v>4</c:v>
                </c:pt>
                <c:pt idx="1202">
                  <c:v>4</c:v>
                </c:pt>
                <c:pt idx="1203">
                  <c:v>4</c:v>
                </c:pt>
                <c:pt idx="1204">
                  <c:v>4</c:v>
                </c:pt>
                <c:pt idx="1205">
                  <c:v>4</c:v>
                </c:pt>
                <c:pt idx="1206">
                  <c:v>4</c:v>
                </c:pt>
                <c:pt idx="1207">
                  <c:v>4</c:v>
                </c:pt>
                <c:pt idx="1208">
                  <c:v>4</c:v>
                </c:pt>
                <c:pt idx="1209">
                  <c:v>4</c:v>
                </c:pt>
                <c:pt idx="1210">
                  <c:v>4</c:v>
                </c:pt>
                <c:pt idx="1211">
                  <c:v>4</c:v>
                </c:pt>
                <c:pt idx="1212">
                  <c:v>4</c:v>
                </c:pt>
                <c:pt idx="1213">
                  <c:v>4</c:v>
                </c:pt>
                <c:pt idx="1214">
                  <c:v>4</c:v>
                </c:pt>
                <c:pt idx="1215">
                  <c:v>4</c:v>
                </c:pt>
                <c:pt idx="1216">
                  <c:v>4</c:v>
                </c:pt>
                <c:pt idx="1217">
                  <c:v>4</c:v>
                </c:pt>
                <c:pt idx="1218">
                  <c:v>4</c:v>
                </c:pt>
                <c:pt idx="1219">
                  <c:v>4</c:v>
                </c:pt>
                <c:pt idx="1220">
                  <c:v>4</c:v>
                </c:pt>
                <c:pt idx="1221">
                  <c:v>4</c:v>
                </c:pt>
                <c:pt idx="1222">
                  <c:v>4</c:v>
                </c:pt>
                <c:pt idx="1223">
                  <c:v>4</c:v>
                </c:pt>
                <c:pt idx="1224">
                  <c:v>4</c:v>
                </c:pt>
                <c:pt idx="1225">
                  <c:v>4</c:v>
                </c:pt>
                <c:pt idx="1226">
                  <c:v>4</c:v>
                </c:pt>
                <c:pt idx="1227">
                  <c:v>4</c:v>
                </c:pt>
                <c:pt idx="1228">
                  <c:v>4</c:v>
                </c:pt>
                <c:pt idx="1229">
                  <c:v>4</c:v>
                </c:pt>
                <c:pt idx="1230">
                  <c:v>4</c:v>
                </c:pt>
                <c:pt idx="1231">
                  <c:v>4</c:v>
                </c:pt>
                <c:pt idx="1232">
                  <c:v>4</c:v>
                </c:pt>
                <c:pt idx="1233">
                  <c:v>6</c:v>
                </c:pt>
                <c:pt idx="1234">
                  <c:v>6</c:v>
                </c:pt>
                <c:pt idx="1235">
                  <c:v>6</c:v>
                </c:pt>
                <c:pt idx="1236">
                  <c:v>6</c:v>
                </c:pt>
                <c:pt idx="1237">
                  <c:v>6</c:v>
                </c:pt>
                <c:pt idx="1238">
                  <c:v>6</c:v>
                </c:pt>
                <c:pt idx="1239">
                  <c:v>4</c:v>
                </c:pt>
                <c:pt idx="1240">
                  <c:v>4</c:v>
                </c:pt>
                <c:pt idx="1241">
                  <c:v>4</c:v>
                </c:pt>
                <c:pt idx="1242">
                  <c:v>6</c:v>
                </c:pt>
                <c:pt idx="1243">
                  <c:v>4</c:v>
                </c:pt>
                <c:pt idx="1244">
                  <c:v>4</c:v>
                </c:pt>
                <c:pt idx="1245">
                  <c:v>4</c:v>
                </c:pt>
                <c:pt idx="1246">
                  <c:v>4</c:v>
                </c:pt>
                <c:pt idx="1247">
                  <c:v>4</c:v>
                </c:pt>
                <c:pt idx="1248">
                  <c:v>4</c:v>
                </c:pt>
                <c:pt idx="1249">
                  <c:v>4</c:v>
                </c:pt>
                <c:pt idx="1250">
                  <c:v>4</c:v>
                </c:pt>
                <c:pt idx="1251">
                  <c:v>4</c:v>
                </c:pt>
                <c:pt idx="1252">
                  <c:v>4</c:v>
                </c:pt>
                <c:pt idx="1253">
                  <c:v>4</c:v>
                </c:pt>
                <c:pt idx="1254">
                  <c:v>4</c:v>
                </c:pt>
                <c:pt idx="1255">
                  <c:v>4</c:v>
                </c:pt>
                <c:pt idx="1256">
                  <c:v>4</c:v>
                </c:pt>
                <c:pt idx="1257">
                  <c:v>4</c:v>
                </c:pt>
                <c:pt idx="1258">
                  <c:v>4</c:v>
                </c:pt>
                <c:pt idx="1259">
                  <c:v>4</c:v>
                </c:pt>
                <c:pt idx="1260">
                  <c:v>4</c:v>
                </c:pt>
                <c:pt idx="1261">
                  <c:v>4</c:v>
                </c:pt>
                <c:pt idx="1262">
                  <c:v>4</c:v>
                </c:pt>
                <c:pt idx="1263">
                  <c:v>4</c:v>
                </c:pt>
                <c:pt idx="1264">
                  <c:v>4</c:v>
                </c:pt>
                <c:pt idx="1265">
                  <c:v>4</c:v>
                </c:pt>
                <c:pt idx="1266">
                  <c:v>4</c:v>
                </c:pt>
                <c:pt idx="1267">
                  <c:v>4</c:v>
                </c:pt>
                <c:pt idx="1268">
                  <c:v>4</c:v>
                </c:pt>
                <c:pt idx="1269">
                  <c:v>4</c:v>
                </c:pt>
                <c:pt idx="1270">
                  <c:v>4</c:v>
                </c:pt>
                <c:pt idx="1271">
                  <c:v>4</c:v>
                </c:pt>
                <c:pt idx="1272">
                  <c:v>4</c:v>
                </c:pt>
                <c:pt idx="1273">
                  <c:v>4</c:v>
                </c:pt>
                <c:pt idx="1274">
                  <c:v>4</c:v>
                </c:pt>
                <c:pt idx="1275">
                  <c:v>4</c:v>
                </c:pt>
                <c:pt idx="1276">
                  <c:v>4</c:v>
                </c:pt>
                <c:pt idx="1277">
                  <c:v>4</c:v>
                </c:pt>
                <c:pt idx="1278">
                  <c:v>4</c:v>
                </c:pt>
                <c:pt idx="1279">
                  <c:v>4</c:v>
                </c:pt>
                <c:pt idx="1280">
                  <c:v>4</c:v>
                </c:pt>
                <c:pt idx="1281">
                  <c:v>4</c:v>
                </c:pt>
                <c:pt idx="1282">
                  <c:v>4</c:v>
                </c:pt>
                <c:pt idx="1283">
                  <c:v>4</c:v>
                </c:pt>
                <c:pt idx="1284">
                  <c:v>4</c:v>
                </c:pt>
                <c:pt idx="1285">
                  <c:v>4</c:v>
                </c:pt>
                <c:pt idx="1286">
                  <c:v>4</c:v>
                </c:pt>
                <c:pt idx="1287">
                  <c:v>4</c:v>
                </c:pt>
                <c:pt idx="1288">
                  <c:v>4</c:v>
                </c:pt>
                <c:pt idx="1289">
                  <c:v>4</c:v>
                </c:pt>
                <c:pt idx="1290">
                  <c:v>4</c:v>
                </c:pt>
                <c:pt idx="1291">
                  <c:v>4</c:v>
                </c:pt>
                <c:pt idx="1292">
                  <c:v>4</c:v>
                </c:pt>
                <c:pt idx="1293">
                  <c:v>4</c:v>
                </c:pt>
                <c:pt idx="1294">
                  <c:v>4</c:v>
                </c:pt>
                <c:pt idx="1295">
                  <c:v>4</c:v>
                </c:pt>
                <c:pt idx="1296">
                  <c:v>4</c:v>
                </c:pt>
                <c:pt idx="1297">
                  <c:v>4</c:v>
                </c:pt>
                <c:pt idx="1298">
                  <c:v>4</c:v>
                </c:pt>
                <c:pt idx="1299">
                  <c:v>4</c:v>
                </c:pt>
                <c:pt idx="1300">
                  <c:v>4</c:v>
                </c:pt>
                <c:pt idx="1301">
                  <c:v>4</c:v>
                </c:pt>
                <c:pt idx="1302">
                  <c:v>4</c:v>
                </c:pt>
                <c:pt idx="1303">
                  <c:v>4</c:v>
                </c:pt>
                <c:pt idx="1304">
                  <c:v>4</c:v>
                </c:pt>
                <c:pt idx="1305">
                  <c:v>4</c:v>
                </c:pt>
                <c:pt idx="1306">
                  <c:v>4</c:v>
                </c:pt>
                <c:pt idx="1307">
                  <c:v>4</c:v>
                </c:pt>
                <c:pt idx="1308">
                  <c:v>4</c:v>
                </c:pt>
                <c:pt idx="1309">
                  <c:v>4</c:v>
                </c:pt>
                <c:pt idx="1310">
                  <c:v>4</c:v>
                </c:pt>
                <c:pt idx="1311">
                  <c:v>4</c:v>
                </c:pt>
                <c:pt idx="1312">
                  <c:v>4</c:v>
                </c:pt>
                <c:pt idx="1313">
                  <c:v>4</c:v>
                </c:pt>
                <c:pt idx="1314">
                  <c:v>4</c:v>
                </c:pt>
                <c:pt idx="1315">
                  <c:v>4</c:v>
                </c:pt>
                <c:pt idx="1316">
                  <c:v>4</c:v>
                </c:pt>
                <c:pt idx="1317">
                  <c:v>4</c:v>
                </c:pt>
                <c:pt idx="1318">
                  <c:v>4</c:v>
                </c:pt>
                <c:pt idx="1319">
                  <c:v>4</c:v>
                </c:pt>
                <c:pt idx="1320">
                  <c:v>4</c:v>
                </c:pt>
                <c:pt idx="1321">
                  <c:v>4</c:v>
                </c:pt>
                <c:pt idx="1322">
                  <c:v>4</c:v>
                </c:pt>
                <c:pt idx="1323">
                  <c:v>4</c:v>
                </c:pt>
                <c:pt idx="1324">
                  <c:v>4</c:v>
                </c:pt>
                <c:pt idx="1325">
                  <c:v>4</c:v>
                </c:pt>
                <c:pt idx="1326">
                  <c:v>4</c:v>
                </c:pt>
                <c:pt idx="1327">
                  <c:v>4</c:v>
                </c:pt>
                <c:pt idx="1328">
                  <c:v>4</c:v>
                </c:pt>
                <c:pt idx="1329">
                  <c:v>4</c:v>
                </c:pt>
                <c:pt idx="1330">
                  <c:v>4</c:v>
                </c:pt>
                <c:pt idx="1331">
                  <c:v>4</c:v>
                </c:pt>
                <c:pt idx="1332">
                  <c:v>4</c:v>
                </c:pt>
                <c:pt idx="1333">
                  <c:v>4</c:v>
                </c:pt>
                <c:pt idx="1334">
                  <c:v>4</c:v>
                </c:pt>
                <c:pt idx="1335">
                  <c:v>4</c:v>
                </c:pt>
                <c:pt idx="1336">
                  <c:v>4</c:v>
                </c:pt>
                <c:pt idx="1337">
                  <c:v>4</c:v>
                </c:pt>
                <c:pt idx="1338">
                  <c:v>4</c:v>
                </c:pt>
                <c:pt idx="1339">
                  <c:v>4</c:v>
                </c:pt>
                <c:pt idx="1340">
                  <c:v>4</c:v>
                </c:pt>
                <c:pt idx="1341">
                  <c:v>4</c:v>
                </c:pt>
                <c:pt idx="1342">
                  <c:v>4</c:v>
                </c:pt>
                <c:pt idx="1343">
                  <c:v>4</c:v>
                </c:pt>
                <c:pt idx="1344">
                  <c:v>4</c:v>
                </c:pt>
                <c:pt idx="1345">
                  <c:v>4</c:v>
                </c:pt>
                <c:pt idx="1346">
                  <c:v>4</c:v>
                </c:pt>
                <c:pt idx="1347">
                  <c:v>4</c:v>
                </c:pt>
                <c:pt idx="1348">
                  <c:v>4</c:v>
                </c:pt>
                <c:pt idx="1349">
                  <c:v>4</c:v>
                </c:pt>
                <c:pt idx="1350">
                  <c:v>4</c:v>
                </c:pt>
                <c:pt idx="1351">
                  <c:v>4</c:v>
                </c:pt>
                <c:pt idx="1352">
                  <c:v>4</c:v>
                </c:pt>
                <c:pt idx="1353">
                  <c:v>4</c:v>
                </c:pt>
                <c:pt idx="1354">
                  <c:v>4</c:v>
                </c:pt>
                <c:pt idx="1355">
                  <c:v>4</c:v>
                </c:pt>
                <c:pt idx="1356">
                  <c:v>4</c:v>
                </c:pt>
                <c:pt idx="1357">
                  <c:v>4</c:v>
                </c:pt>
                <c:pt idx="1358">
                  <c:v>4</c:v>
                </c:pt>
                <c:pt idx="1359">
                  <c:v>4</c:v>
                </c:pt>
                <c:pt idx="1360">
                  <c:v>4</c:v>
                </c:pt>
                <c:pt idx="1361">
                  <c:v>4</c:v>
                </c:pt>
                <c:pt idx="1362">
                  <c:v>4</c:v>
                </c:pt>
                <c:pt idx="1363">
                  <c:v>4</c:v>
                </c:pt>
                <c:pt idx="1364">
                  <c:v>4</c:v>
                </c:pt>
                <c:pt idx="1365">
                  <c:v>4</c:v>
                </c:pt>
                <c:pt idx="1366">
                  <c:v>4</c:v>
                </c:pt>
                <c:pt idx="1367">
                  <c:v>4</c:v>
                </c:pt>
                <c:pt idx="1368">
                  <c:v>4</c:v>
                </c:pt>
                <c:pt idx="1369">
                  <c:v>4</c:v>
                </c:pt>
                <c:pt idx="1370">
                  <c:v>4</c:v>
                </c:pt>
                <c:pt idx="1371">
                  <c:v>4</c:v>
                </c:pt>
                <c:pt idx="1372">
                  <c:v>4</c:v>
                </c:pt>
                <c:pt idx="1373">
                  <c:v>4</c:v>
                </c:pt>
                <c:pt idx="1374">
                  <c:v>4</c:v>
                </c:pt>
                <c:pt idx="1375">
                  <c:v>4</c:v>
                </c:pt>
                <c:pt idx="1376">
                  <c:v>4</c:v>
                </c:pt>
                <c:pt idx="1377">
                  <c:v>4</c:v>
                </c:pt>
                <c:pt idx="1378">
                  <c:v>4</c:v>
                </c:pt>
                <c:pt idx="1379">
                  <c:v>4</c:v>
                </c:pt>
                <c:pt idx="1380">
                  <c:v>4</c:v>
                </c:pt>
                <c:pt idx="1381">
                  <c:v>4</c:v>
                </c:pt>
                <c:pt idx="1382">
                  <c:v>4</c:v>
                </c:pt>
                <c:pt idx="1383">
                  <c:v>4</c:v>
                </c:pt>
                <c:pt idx="1384">
                  <c:v>4</c:v>
                </c:pt>
                <c:pt idx="1385">
                  <c:v>4</c:v>
                </c:pt>
                <c:pt idx="1386">
                  <c:v>4</c:v>
                </c:pt>
                <c:pt idx="1387">
                  <c:v>4</c:v>
                </c:pt>
                <c:pt idx="1388">
                  <c:v>4</c:v>
                </c:pt>
                <c:pt idx="1389">
                  <c:v>4</c:v>
                </c:pt>
                <c:pt idx="1390">
                  <c:v>4</c:v>
                </c:pt>
                <c:pt idx="1391">
                  <c:v>4</c:v>
                </c:pt>
                <c:pt idx="1392">
                  <c:v>4</c:v>
                </c:pt>
                <c:pt idx="1393">
                  <c:v>4</c:v>
                </c:pt>
                <c:pt idx="1394">
                  <c:v>4</c:v>
                </c:pt>
                <c:pt idx="1395">
                  <c:v>4</c:v>
                </c:pt>
                <c:pt idx="1396">
                  <c:v>4</c:v>
                </c:pt>
                <c:pt idx="1397">
                  <c:v>4</c:v>
                </c:pt>
                <c:pt idx="1398">
                  <c:v>4</c:v>
                </c:pt>
                <c:pt idx="1399">
                  <c:v>4</c:v>
                </c:pt>
                <c:pt idx="1400">
                  <c:v>4</c:v>
                </c:pt>
                <c:pt idx="1401">
                  <c:v>4</c:v>
                </c:pt>
                <c:pt idx="1402">
                  <c:v>4</c:v>
                </c:pt>
                <c:pt idx="1403">
                  <c:v>4</c:v>
                </c:pt>
                <c:pt idx="1404">
                  <c:v>4</c:v>
                </c:pt>
                <c:pt idx="1405">
                  <c:v>4</c:v>
                </c:pt>
                <c:pt idx="1406">
                  <c:v>4</c:v>
                </c:pt>
                <c:pt idx="1407">
                  <c:v>4</c:v>
                </c:pt>
                <c:pt idx="1408">
                  <c:v>4</c:v>
                </c:pt>
                <c:pt idx="1409">
                  <c:v>4</c:v>
                </c:pt>
                <c:pt idx="1410">
                  <c:v>4</c:v>
                </c:pt>
                <c:pt idx="1411">
                  <c:v>4</c:v>
                </c:pt>
                <c:pt idx="1412">
                  <c:v>4</c:v>
                </c:pt>
                <c:pt idx="1413">
                  <c:v>4</c:v>
                </c:pt>
                <c:pt idx="1414">
                  <c:v>4</c:v>
                </c:pt>
                <c:pt idx="1415">
                  <c:v>4</c:v>
                </c:pt>
                <c:pt idx="1416">
                  <c:v>4</c:v>
                </c:pt>
                <c:pt idx="1417">
                  <c:v>4</c:v>
                </c:pt>
                <c:pt idx="1418">
                  <c:v>4</c:v>
                </c:pt>
                <c:pt idx="1419">
                  <c:v>4</c:v>
                </c:pt>
                <c:pt idx="1420">
                  <c:v>4</c:v>
                </c:pt>
                <c:pt idx="1421">
                  <c:v>4</c:v>
                </c:pt>
                <c:pt idx="1422">
                  <c:v>4</c:v>
                </c:pt>
                <c:pt idx="1423">
                  <c:v>4</c:v>
                </c:pt>
                <c:pt idx="1424">
                  <c:v>4</c:v>
                </c:pt>
                <c:pt idx="1425">
                  <c:v>4</c:v>
                </c:pt>
                <c:pt idx="1426">
                  <c:v>4</c:v>
                </c:pt>
                <c:pt idx="1427">
                  <c:v>4</c:v>
                </c:pt>
                <c:pt idx="1428">
                  <c:v>4</c:v>
                </c:pt>
                <c:pt idx="1429">
                  <c:v>4</c:v>
                </c:pt>
                <c:pt idx="1430">
                  <c:v>4</c:v>
                </c:pt>
                <c:pt idx="1431">
                  <c:v>4</c:v>
                </c:pt>
                <c:pt idx="1432">
                  <c:v>4</c:v>
                </c:pt>
                <c:pt idx="1433">
                  <c:v>4</c:v>
                </c:pt>
                <c:pt idx="1434">
                  <c:v>4</c:v>
                </c:pt>
                <c:pt idx="1435">
                  <c:v>4</c:v>
                </c:pt>
                <c:pt idx="1436">
                  <c:v>4</c:v>
                </c:pt>
                <c:pt idx="1437">
                  <c:v>4</c:v>
                </c:pt>
                <c:pt idx="1438">
                  <c:v>4</c:v>
                </c:pt>
                <c:pt idx="1439">
                  <c:v>4</c:v>
                </c:pt>
                <c:pt idx="1440">
                  <c:v>4</c:v>
                </c:pt>
                <c:pt idx="1441">
                  <c:v>4</c:v>
                </c:pt>
                <c:pt idx="1442">
                  <c:v>4</c:v>
                </c:pt>
                <c:pt idx="1443">
                  <c:v>4</c:v>
                </c:pt>
                <c:pt idx="1444">
                  <c:v>4</c:v>
                </c:pt>
                <c:pt idx="1445">
                  <c:v>4</c:v>
                </c:pt>
                <c:pt idx="1446">
                  <c:v>4</c:v>
                </c:pt>
                <c:pt idx="1447">
                  <c:v>4</c:v>
                </c:pt>
                <c:pt idx="1448">
                  <c:v>4</c:v>
                </c:pt>
                <c:pt idx="1449">
                  <c:v>4</c:v>
                </c:pt>
                <c:pt idx="1450">
                  <c:v>4</c:v>
                </c:pt>
                <c:pt idx="1451">
                  <c:v>4</c:v>
                </c:pt>
                <c:pt idx="1452">
                  <c:v>4</c:v>
                </c:pt>
                <c:pt idx="1453">
                  <c:v>4</c:v>
                </c:pt>
                <c:pt idx="1454">
                  <c:v>4</c:v>
                </c:pt>
                <c:pt idx="1455">
                  <c:v>4</c:v>
                </c:pt>
                <c:pt idx="1456">
                  <c:v>4</c:v>
                </c:pt>
                <c:pt idx="1457">
                  <c:v>4</c:v>
                </c:pt>
                <c:pt idx="1458">
                  <c:v>4</c:v>
                </c:pt>
                <c:pt idx="1459">
                  <c:v>4</c:v>
                </c:pt>
                <c:pt idx="1460">
                  <c:v>4</c:v>
                </c:pt>
                <c:pt idx="1461">
                  <c:v>4</c:v>
                </c:pt>
                <c:pt idx="1462">
                  <c:v>4</c:v>
                </c:pt>
                <c:pt idx="1463">
                  <c:v>4</c:v>
                </c:pt>
                <c:pt idx="1464">
                  <c:v>4</c:v>
                </c:pt>
                <c:pt idx="1465">
                  <c:v>4</c:v>
                </c:pt>
                <c:pt idx="1466">
                  <c:v>4</c:v>
                </c:pt>
                <c:pt idx="1467">
                  <c:v>4</c:v>
                </c:pt>
                <c:pt idx="1468">
                  <c:v>4</c:v>
                </c:pt>
                <c:pt idx="1469">
                  <c:v>4</c:v>
                </c:pt>
                <c:pt idx="1470">
                  <c:v>4</c:v>
                </c:pt>
                <c:pt idx="1471">
                  <c:v>4</c:v>
                </c:pt>
                <c:pt idx="1472">
                  <c:v>4</c:v>
                </c:pt>
                <c:pt idx="1473">
                  <c:v>4</c:v>
                </c:pt>
                <c:pt idx="1474">
                  <c:v>4</c:v>
                </c:pt>
                <c:pt idx="1475">
                  <c:v>4</c:v>
                </c:pt>
                <c:pt idx="1476">
                  <c:v>4</c:v>
                </c:pt>
                <c:pt idx="1477">
                  <c:v>4</c:v>
                </c:pt>
                <c:pt idx="1478">
                  <c:v>4</c:v>
                </c:pt>
                <c:pt idx="1479">
                  <c:v>4</c:v>
                </c:pt>
                <c:pt idx="1480">
                  <c:v>4</c:v>
                </c:pt>
                <c:pt idx="1481">
                  <c:v>4</c:v>
                </c:pt>
                <c:pt idx="1482">
                  <c:v>6</c:v>
                </c:pt>
                <c:pt idx="1483">
                  <c:v>6</c:v>
                </c:pt>
                <c:pt idx="1484">
                  <c:v>6</c:v>
                </c:pt>
                <c:pt idx="1485">
                  <c:v>6</c:v>
                </c:pt>
                <c:pt idx="1486">
                  <c:v>6</c:v>
                </c:pt>
                <c:pt idx="1487">
                  <c:v>6</c:v>
                </c:pt>
                <c:pt idx="1488">
                  <c:v>6</c:v>
                </c:pt>
                <c:pt idx="1489">
                  <c:v>6</c:v>
                </c:pt>
                <c:pt idx="1490">
                  <c:v>6</c:v>
                </c:pt>
                <c:pt idx="1491">
                  <c:v>6</c:v>
                </c:pt>
                <c:pt idx="1492">
                  <c:v>6</c:v>
                </c:pt>
                <c:pt idx="1493">
                  <c:v>6</c:v>
                </c:pt>
                <c:pt idx="1494">
                  <c:v>6</c:v>
                </c:pt>
                <c:pt idx="1495">
                  <c:v>6</c:v>
                </c:pt>
                <c:pt idx="1496">
                  <c:v>6</c:v>
                </c:pt>
                <c:pt idx="1497">
                  <c:v>4</c:v>
                </c:pt>
                <c:pt idx="1498">
                  <c:v>4</c:v>
                </c:pt>
                <c:pt idx="1499">
                  <c:v>4</c:v>
                </c:pt>
                <c:pt idx="1500">
                  <c:v>4</c:v>
                </c:pt>
                <c:pt idx="1501">
                  <c:v>4</c:v>
                </c:pt>
                <c:pt idx="1502">
                  <c:v>4</c:v>
                </c:pt>
                <c:pt idx="1503">
                  <c:v>4</c:v>
                </c:pt>
                <c:pt idx="1504">
                  <c:v>3</c:v>
                </c:pt>
                <c:pt idx="1505">
                  <c:v>3</c:v>
                </c:pt>
                <c:pt idx="1506">
                  <c:v>3</c:v>
                </c:pt>
                <c:pt idx="1507">
                  <c:v>3</c:v>
                </c:pt>
                <c:pt idx="1508">
                  <c:v>4</c:v>
                </c:pt>
                <c:pt idx="1509">
                  <c:v>4</c:v>
                </c:pt>
                <c:pt idx="1510">
                  <c:v>4</c:v>
                </c:pt>
                <c:pt idx="1511">
                  <c:v>4</c:v>
                </c:pt>
                <c:pt idx="1512">
                  <c:v>4</c:v>
                </c:pt>
                <c:pt idx="1513">
                  <c:v>4</c:v>
                </c:pt>
                <c:pt idx="1514">
                  <c:v>4</c:v>
                </c:pt>
                <c:pt idx="1515">
                  <c:v>4</c:v>
                </c:pt>
                <c:pt idx="1516">
                  <c:v>4</c:v>
                </c:pt>
                <c:pt idx="1517">
                  <c:v>4</c:v>
                </c:pt>
                <c:pt idx="1518">
                  <c:v>4</c:v>
                </c:pt>
                <c:pt idx="1519">
                  <c:v>4</c:v>
                </c:pt>
                <c:pt idx="1520">
                  <c:v>4</c:v>
                </c:pt>
                <c:pt idx="1521">
                  <c:v>4</c:v>
                </c:pt>
                <c:pt idx="1522">
                  <c:v>4</c:v>
                </c:pt>
                <c:pt idx="1523">
                  <c:v>4</c:v>
                </c:pt>
                <c:pt idx="1524">
                  <c:v>4</c:v>
                </c:pt>
                <c:pt idx="1525">
                  <c:v>4</c:v>
                </c:pt>
                <c:pt idx="1526">
                  <c:v>4</c:v>
                </c:pt>
                <c:pt idx="1527">
                  <c:v>4</c:v>
                </c:pt>
                <c:pt idx="1528">
                  <c:v>4</c:v>
                </c:pt>
                <c:pt idx="1529">
                  <c:v>4</c:v>
                </c:pt>
                <c:pt idx="1530">
                  <c:v>4</c:v>
                </c:pt>
                <c:pt idx="1531">
                  <c:v>4</c:v>
                </c:pt>
                <c:pt idx="1532">
                  <c:v>4</c:v>
                </c:pt>
                <c:pt idx="1533">
                  <c:v>4</c:v>
                </c:pt>
                <c:pt idx="1534">
                  <c:v>4</c:v>
                </c:pt>
                <c:pt idx="1535">
                  <c:v>4</c:v>
                </c:pt>
                <c:pt idx="1536">
                  <c:v>4</c:v>
                </c:pt>
                <c:pt idx="1537">
                  <c:v>4</c:v>
                </c:pt>
                <c:pt idx="1538">
                  <c:v>4</c:v>
                </c:pt>
                <c:pt idx="1539">
                  <c:v>4</c:v>
                </c:pt>
                <c:pt idx="1540">
                  <c:v>4</c:v>
                </c:pt>
                <c:pt idx="1541">
                  <c:v>4</c:v>
                </c:pt>
                <c:pt idx="1542">
                  <c:v>4</c:v>
                </c:pt>
                <c:pt idx="1543">
                  <c:v>4</c:v>
                </c:pt>
                <c:pt idx="1544">
                  <c:v>4</c:v>
                </c:pt>
                <c:pt idx="1545">
                  <c:v>4</c:v>
                </c:pt>
                <c:pt idx="1546">
                  <c:v>4</c:v>
                </c:pt>
                <c:pt idx="1547">
                  <c:v>4</c:v>
                </c:pt>
                <c:pt idx="1548">
                  <c:v>4</c:v>
                </c:pt>
                <c:pt idx="1549">
                  <c:v>4</c:v>
                </c:pt>
                <c:pt idx="1550">
                  <c:v>4</c:v>
                </c:pt>
                <c:pt idx="1551">
                  <c:v>4</c:v>
                </c:pt>
                <c:pt idx="1552">
                  <c:v>4</c:v>
                </c:pt>
                <c:pt idx="1553">
                  <c:v>4</c:v>
                </c:pt>
                <c:pt idx="1554">
                  <c:v>4</c:v>
                </c:pt>
                <c:pt idx="1555">
                  <c:v>4</c:v>
                </c:pt>
                <c:pt idx="1556">
                  <c:v>4</c:v>
                </c:pt>
                <c:pt idx="1557">
                  <c:v>4</c:v>
                </c:pt>
                <c:pt idx="1558">
                  <c:v>4</c:v>
                </c:pt>
                <c:pt idx="1559">
                  <c:v>4</c:v>
                </c:pt>
                <c:pt idx="1560">
                  <c:v>4</c:v>
                </c:pt>
                <c:pt idx="1561">
                  <c:v>4</c:v>
                </c:pt>
                <c:pt idx="1562">
                  <c:v>6</c:v>
                </c:pt>
                <c:pt idx="1563">
                  <c:v>4</c:v>
                </c:pt>
                <c:pt idx="1564">
                  <c:v>4</c:v>
                </c:pt>
                <c:pt idx="1565">
                  <c:v>4</c:v>
                </c:pt>
                <c:pt idx="1566">
                  <c:v>4</c:v>
                </c:pt>
                <c:pt idx="1567">
                  <c:v>4</c:v>
                </c:pt>
                <c:pt idx="1568">
                  <c:v>4</c:v>
                </c:pt>
                <c:pt idx="1569">
                  <c:v>4</c:v>
                </c:pt>
                <c:pt idx="1570">
                  <c:v>4</c:v>
                </c:pt>
                <c:pt idx="1571">
                  <c:v>4</c:v>
                </c:pt>
                <c:pt idx="1572">
                  <c:v>4</c:v>
                </c:pt>
                <c:pt idx="1573">
                  <c:v>4</c:v>
                </c:pt>
                <c:pt idx="1574">
                  <c:v>4</c:v>
                </c:pt>
                <c:pt idx="1575">
                  <c:v>4</c:v>
                </c:pt>
                <c:pt idx="1576">
                  <c:v>4</c:v>
                </c:pt>
                <c:pt idx="1577">
                  <c:v>4</c:v>
                </c:pt>
                <c:pt idx="1578">
                  <c:v>4</c:v>
                </c:pt>
                <c:pt idx="1579">
                  <c:v>4</c:v>
                </c:pt>
                <c:pt idx="1580">
                  <c:v>4</c:v>
                </c:pt>
                <c:pt idx="1581">
                  <c:v>4</c:v>
                </c:pt>
                <c:pt idx="1582">
                  <c:v>4</c:v>
                </c:pt>
                <c:pt idx="1583">
                  <c:v>4</c:v>
                </c:pt>
                <c:pt idx="1584">
                  <c:v>4</c:v>
                </c:pt>
                <c:pt idx="1585">
                  <c:v>4</c:v>
                </c:pt>
                <c:pt idx="1586">
                  <c:v>4</c:v>
                </c:pt>
                <c:pt idx="1587">
                  <c:v>4</c:v>
                </c:pt>
                <c:pt idx="1588">
                  <c:v>4</c:v>
                </c:pt>
                <c:pt idx="1589">
                  <c:v>4</c:v>
                </c:pt>
                <c:pt idx="1590">
                  <c:v>4</c:v>
                </c:pt>
                <c:pt idx="1591">
                  <c:v>4</c:v>
                </c:pt>
                <c:pt idx="1592">
                  <c:v>4</c:v>
                </c:pt>
                <c:pt idx="1593">
                  <c:v>4</c:v>
                </c:pt>
                <c:pt idx="1594">
                  <c:v>4</c:v>
                </c:pt>
                <c:pt idx="1595">
                  <c:v>4</c:v>
                </c:pt>
                <c:pt idx="1596">
                  <c:v>4</c:v>
                </c:pt>
                <c:pt idx="1597">
                  <c:v>4</c:v>
                </c:pt>
                <c:pt idx="1598">
                  <c:v>4</c:v>
                </c:pt>
                <c:pt idx="1599">
                  <c:v>4</c:v>
                </c:pt>
                <c:pt idx="1600">
                  <c:v>4</c:v>
                </c:pt>
                <c:pt idx="1601">
                  <c:v>4</c:v>
                </c:pt>
                <c:pt idx="1602">
                  <c:v>4</c:v>
                </c:pt>
                <c:pt idx="1603">
                  <c:v>4</c:v>
                </c:pt>
                <c:pt idx="1604">
                  <c:v>4</c:v>
                </c:pt>
                <c:pt idx="1605">
                  <c:v>4</c:v>
                </c:pt>
                <c:pt idx="1606">
                  <c:v>4</c:v>
                </c:pt>
                <c:pt idx="1607">
                  <c:v>4</c:v>
                </c:pt>
                <c:pt idx="1608">
                  <c:v>4</c:v>
                </c:pt>
                <c:pt idx="1609">
                  <c:v>4</c:v>
                </c:pt>
                <c:pt idx="1610">
                  <c:v>4</c:v>
                </c:pt>
                <c:pt idx="1611">
                  <c:v>4</c:v>
                </c:pt>
                <c:pt idx="1612">
                  <c:v>4</c:v>
                </c:pt>
                <c:pt idx="1613">
                  <c:v>4</c:v>
                </c:pt>
                <c:pt idx="1614">
                  <c:v>4</c:v>
                </c:pt>
                <c:pt idx="1615">
                  <c:v>4</c:v>
                </c:pt>
                <c:pt idx="1616">
                  <c:v>4</c:v>
                </c:pt>
                <c:pt idx="1617">
                  <c:v>4</c:v>
                </c:pt>
                <c:pt idx="1618">
                  <c:v>4</c:v>
                </c:pt>
                <c:pt idx="1619">
                  <c:v>4</c:v>
                </c:pt>
                <c:pt idx="1620">
                  <c:v>4</c:v>
                </c:pt>
                <c:pt idx="1621">
                  <c:v>4</c:v>
                </c:pt>
                <c:pt idx="1622">
                  <c:v>4</c:v>
                </c:pt>
                <c:pt idx="1623">
                  <c:v>4</c:v>
                </c:pt>
                <c:pt idx="1624">
                  <c:v>4</c:v>
                </c:pt>
                <c:pt idx="1625">
                  <c:v>4</c:v>
                </c:pt>
                <c:pt idx="1626">
                  <c:v>4</c:v>
                </c:pt>
                <c:pt idx="1627">
                  <c:v>4</c:v>
                </c:pt>
                <c:pt idx="1628">
                  <c:v>4</c:v>
                </c:pt>
                <c:pt idx="1629">
                  <c:v>4</c:v>
                </c:pt>
                <c:pt idx="1630">
                  <c:v>4</c:v>
                </c:pt>
                <c:pt idx="1631">
                  <c:v>4</c:v>
                </c:pt>
                <c:pt idx="1632">
                  <c:v>4</c:v>
                </c:pt>
                <c:pt idx="1633">
                  <c:v>4</c:v>
                </c:pt>
                <c:pt idx="1634">
                  <c:v>4</c:v>
                </c:pt>
                <c:pt idx="1635">
                  <c:v>4</c:v>
                </c:pt>
                <c:pt idx="1636">
                  <c:v>4</c:v>
                </c:pt>
                <c:pt idx="1637">
                  <c:v>4</c:v>
                </c:pt>
                <c:pt idx="1638">
                  <c:v>4</c:v>
                </c:pt>
                <c:pt idx="1639">
                  <c:v>4</c:v>
                </c:pt>
                <c:pt idx="1640">
                  <c:v>4</c:v>
                </c:pt>
                <c:pt idx="1641">
                  <c:v>4</c:v>
                </c:pt>
                <c:pt idx="1642">
                  <c:v>4</c:v>
                </c:pt>
                <c:pt idx="1643">
                  <c:v>4</c:v>
                </c:pt>
                <c:pt idx="1644">
                  <c:v>4</c:v>
                </c:pt>
                <c:pt idx="1645">
                  <c:v>4</c:v>
                </c:pt>
                <c:pt idx="1646">
                  <c:v>4</c:v>
                </c:pt>
                <c:pt idx="1647">
                  <c:v>4</c:v>
                </c:pt>
                <c:pt idx="1648">
                  <c:v>4</c:v>
                </c:pt>
                <c:pt idx="1649">
                  <c:v>4</c:v>
                </c:pt>
                <c:pt idx="1650">
                  <c:v>4</c:v>
                </c:pt>
                <c:pt idx="1651">
                  <c:v>4</c:v>
                </c:pt>
                <c:pt idx="1652">
                  <c:v>4</c:v>
                </c:pt>
                <c:pt idx="1653">
                  <c:v>4</c:v>
                </c:pt>
                <c:pt idx="1654">
                  <c:v>4</c:v>
                </c:pt>
                <c:pt idx="1655">
                  <c:v>4</c:v>
                </c:pt>
                <c:pt idx="1656">
                  <c:v>4</c:v>
                </c:pt>
                <c:pt idx="1657">
                  <c:v>4</c:v>
                </c:pt>
                <c:pt idx="1658">
                  <c:v>4</c:v>
                </c:pt>
                <c:pt idx="1659">
                  <c:v>4</c:v>
                </c:pt>
                <c:pt idx="1660">
                  <c:v>4</c:v>
                </c:pt>
                <c:pt idx="1661">
                  <c:v>4</c:v>
                </c:pt>
                <c:pt idx="1662">
                  <c:v>4</c:v>
                </c:pt>
                <c:pt idx="1663">
                  <c:v>4</c:v>
                </c:pt>
                <c:pt idx="1664">
                  <c:v>4</c:v>
                </c:pt>
                <c:pt idx="1665">
                  <c:v>4</c:v>
                </c:pt>
                <c:pt idx="1666">
                  <c:v>4</c:v>
                </c:pt>
                <c:pt idx="1667">
                  <c:v>4</c:v>
                </c:pt>
                <c:pt idx="1668">
                  <c:v>4</c:v>
                </c:pt>
                <c:pt idx="1669">
                  <c:v>4</c:v>
                </c:pt>
                <c:pt idx="1670">
                  <c:v>4</c:v>
                </c:pt>
                <c:pt idx="1671">
                  <c:v>4</c:v>
                </c:pt>
                <c:pt idx="1672">
                  <c:v>4</c:v>
                </c:pt>
                <c:pt idx="1673">
                  <c:v>4</c:v>
                </c:pt>
                <c:pt idx="1674">
                  <c:v>4</c:v>
                </c:pt>
                <c:pt idx="1675">
                  <c:v>4</c:v>
                </c:pt>
                <c:pt idx="1676">
                  <c:v>4</c:v>
                </c:pt>
                <c:pt idx="1677">
                  <c:v>4</c:v>
                </c:pt>
                <c:pt idx="1678">
                  <c:v>4</c:v>
                </c:pt>
                <c:pt idx="1679">
                  <c:v>4</c:v>
                </c:pt>
                <c:pt idx="1680">
                  <c:v>4</c:v>
                </c:pt>
                <c:pt idx="1681">
                  <c:v>4</c:v>
                </c:pt>
                <c:pt idx="1682">
                  <c:v>4</c:v>
                </c:pt>
                <c:pt idx="1683">
                  <c:v>4</c:v>
                </c:pt>
                <c:pt idx="1684">
                  <c:v>4</c:v>
                </c:pt>
                <c:pt idx="1685">
                  <c:v>4</c:v>
                </c:pt>
                <c:pt idx="1686">
                  <c:v>4</c:v>
                </c:pt>
                <c:pt idx="1687">
                  <c:v>4</c:v>
                </c:pt>
                <c:pt idx="1688">
                  <c:v>4</c:v>
                </c:pt>
                <c:pt idx="1689">
                  <c:v>4</c:v>
                </c:pt>
                <c:pt idx="1690">
                  <c:v>4</c:v>
                </c:pt>
                <c:pt idx="1691">
                  <c:v>4</c:v>
                </c:pt>
                <c:pt idx="1692">
                  <c:v>4</c:v>
                </c:pt>
                <c:pt idx="1693">
                  <c:v>4</c:v>
                </c:pt>
                <c:pt idx="1694">
                  <c:v>4</c:v>
                </c:pt>
                <c:pt idx="1695">
                  <c:v>4</c:v>
                </c:pt>
                <c:pt idx="1696">
                  <c:v>4</c:v>
                </c:pt>
                <c:pt idx="1697">
                  <c:v>4</c:v>
                </c:pt>
                <c:pt idx="1698">
                  <c:v>4</c:v>
                </c:pt>
                <c:pt idx="1699">
                  <c:v>4</c:v>
                </c:pt>
                <c:pt idx="1700">
                  <c:v>4</c:v>
                </c:pt>
                <c:pt idx="1701">
                  <c:v>4</c:v>
                </c:pt>
                <c:pt idx="1702">
                  <c:v>4</c:v>
                </c:pt>
                <c:pt idx="1703">
                  <c:v>4</c:v>
                </c:pt>
                <c:pt idx="1704">
                  <c:v>4</c:v>
                </c:pt>
                <c:pt idx="1705">
                  <c:v>4</c:v>
                </c:pt>
                <c:pt idx="1706">
                  <c:v>4</c:v>
                </c:pt>
                <c:pt idx="1707">
                  <c:v>4</c:v>
                </c:pt>
                <c:pt idx="1708">
                  <c:v>4</c:v>
                </c:pt>
                <c:pt idx="1709">
                  <c:v>4</c:v>
                </c:pt>
                <c:pt idx="1710">
                  <c:v>4</c:v>
                </c:pt>
                <c:pt idx="1711">
                  <c:v>4</c:v>
                </c:pt>
                <c:pt idx="1712">
                  <c:v>4</c:v>
                </c:pt>
                <c:pt idx="1713">
                  <c:v>4</c:v>
                </c:pt>
                <c:pt idx="1714">
                  <c:v>4</c:v>
                </c:pt>
                <c:pt idx="1715">
                  <c:v>4</c:v>
                </c:pt>
                <c:pt idx="1716">
                  <c:v>4</c:v>
                </c:pt>
                <c:pt idx="1717">
                  <c:v>4</c:v>
                </c:pt>
                <c:pt idx="1718">
                  <c:v>4</c:v>
                </c:pt>
                <c:pt idx="1719">
                  <c:v>4</c:v>
                </c:pt>
                <c:pt idx="1720">
                  <c:v>4</c:v>
                </c:pt>
                <c:pt idx="1721">
                  <c:v>4</c:v>
                </c:pt>
                <c:pt idx="1722">
                  <c:v>4</c:v>
                </c:pt>
                <c:pt idx="1723">
                  <c:v>4</c:v>
                </c:pt>
                <c:pt idx="1724">
                  <c:v>4</c:v>
                </c:pt>
                <c:pt idx="1725">
                  <c:v>4</c:v>
                </c:pt>
                <c:pt idx="1726">
                  <c:v>4</c:v>
                </c:pt>
                <c:pt idx="1727">
                  <c:v>4</c:v>
                </c:pt>
                <c:pt idx="1728">
                  <c:v>4</c:v>
                </c:pt>
                <c:pt idx="1729">
                  <c:v>4</c:v>
                </c:pt>
                <c:pt idx="1730">
                  <c:v>4</c:v>
                </c:pt>
                <c:pt idx="1731">
                  <c:v>4</c:v>
                </c:pt>
                <c:pt idx="1732">
                  <c:v>4</c:v>
                </c:pt>
                <c:pt idx="1733">
                  <c:v>4</c:v>
                </c:pt>
                <c:pt idx="1734">
                  <c:v>4</c:v>
                </c:pt>
                <c:pt idx="1735">
                  <c:v>4</c:v>
                </c:pt>
                <c:pt idx="1736">
                  <c:v>4</c:v>
                </c:pt>
                <c:pt idx="1737">
                  <c:v>4</c:v>
                </c:pt>
                <c:pt idx="1738">
                  <c:v>4</c:v>
                </c:pt>
                <c:pt idx="1739">
                  <c:v>4</c:v>
                </c:pt>
                <c:pt idx="1740">
                  <c:v>4</c:v>
                </c:pt>
                <c:pt idx="1741">
                  <c:v>4</c:v>
                </c:pt>
                <c:pt idx="1742">
                  <c:v>4</c:v>
                </c:pt>
                <c:pt idx="1743">
                  <c:v>4</c:v>
                </c:pt>
                <c:pt idx="1744">
                  <c:v>4</c:v>
                </c:pt>
                <c:pt idx="1745">
                  <c:v>4</c:v>
                </c:pt>
                <c:pt idx="1746">
                  <c:v>4</c:v>
                </c:pt>
                <c:pt idx="1747">
                  <c:v>4</c:v>
                </c:pt>
                <c:pt idx="1748">
                  <c:v>4</c:v>
                </c:pt>
                <c:pt idx="1749">
                  <c:v>4</c:v>
                </c:pt>
                <c:pt idx="1750">
                  <c:v>4</c:v>
                </c:pt>
                <c:pt idx="1751">
                  <c:v>4</c:v>
                </c:pt>
                <c:pt idx="1752">
                  <c:v>4</c:v>
                </c:pt>
                <c:pt idx="1753">
                  <c:v>4</c:v>
                </c:pt>
                <c:pt idx="1754">
                  <c:v>4</c:v>
                </c:pt>
                <c:pt idx="1755">
                  <c:v>4</c:v>
                </c:pt>
                <c:pt idx="1756">
                  <c:v>4</c:v>
                </c:pt>
                <c:pt idx="1757">
                  <c:v>4</c:v>
                </c:pt>
                <c:pt idx="1758">
                  <c:v>4</c:v>
                </c:pt>
                <c:pt idx="1759">
                  <c:v>5</c:v>
                </c:pt>
                <c:pt idx="1760">
                  <c:v>5</c:v>
                </c:pt>
                <c:pt idx="1761">
                  <c:v>5</c:v>
                </c:pt>
                <c:pt idx="1762">
                  <c:v>4</c:v>
                </c:pt>
                <c:pt idx="1763">
                  <c:v>4</c:v>
                </c:pt>
                <c:pt idx="1764">
                  <c:v>4</c:v>
                </c:pt>
                <c:pt idx="1765">
                  <c:v>4</c:v>
                </c:pt>
                <c:pt idx="1766">
                  <c:v>4</c:v>
                </c:pt>
                <c:pt idx="1767">
                  <c:v>4</c:v>
                </c:pt>
                <c:pt idx="1768">
                  <c:v>4</c:v>
                </c:pt>
                <c:pt idx="1769">
                  <c:v>4</c:v>
                </c:pt>
                <c:pt idx="1770">
                  <c:v>4</c:v>
                </c:pt>
                <c:pt idx="1771">
                  <c:v>4</c:v>
                </c:pt>
                <c:pt idx="1772">
                  <c:v>4</c:v>
                </c:pt>
                <c:pt idx="1773">
                  <c:v>4</c:v>
                </c:pt>
                <c:pt idx="1774">
                  <c:v>4</c:v>
                </c:pt>
                <c:pt idx="1775">
                  <c:v>4</c:v>
                </c:pt>
                <c:pt idx="1776">
                  <c:v>4</c:v>
                </c:pt>
                <c:pt idx="1777">
                  <c:v>4</c:v>
                </c:pt>
                <c:pt idx="1778">
                  <c:v>4</c:v>
                </c:pt>
                <c:pt idx="1779">
                  <c:v>4</c:v>
                </c:pt>
                <c:pt idx="1780">
                  <c:v>4</c:v>
                </c:pt>
                <c:pt idx="1781">
                  <c:v>4</c:v>
                </c:pt>
                <c:pt idx="1782">
                  <c:v>4</c:v>
                </c:pt>
                <c:pt idx="1783">
                  <c:v>4</c:v>
                </c:pt>
                <c:pt idx="1784">
                  <c:v>4</c:v>
                </c:pt>
                <c:pt idx="1785">
                  <c:v>4</c:v>
                </c:pt>
                <c:pt idx="1786">
                  <c:v>4</c:v>
                </c:pt>
                <c:pt idx="1787">
                  <c:v>6</c:v>
                </c:pt>
                <c:pt idx="1788">
                  <c:v>6</c:v>
                </c:pt>
                <c:pt idx="1789">
                  <c:v>4</c:v>
                </c:pt>
                <c:pt idx="1790">
                  <c:v>4</c:v>
                </c:pt>
                <c:pt idx="1791">
                  <c:v>4</c:v>
                </c:pt>
                <c:pt idx="1792">
                  <c:v>4</c:v>
                </c:pt>
                <c:pt idx="1793">
                  <c:v>4</c:v>
                </c:pt>
                <c:pt idx="1794">
                  <c:v>4</c:v>
                </c:pt>
                <c:pt idx="1795">
                  <c:v>4</c:v>
                </c:pt>
                <c:pt idx="1796">
                  <c:v>4</c:v>
                </c:pt>
                <c:pt idx="1797">
                  <c:v>4</c:v>
                </c:pt>
                <c:pt idx="1798">
                  <c:v>4</c:v>
                </c:pt>
                <c:pt idx="1799">
                  <c:v>4</c:v>
                </c:pt>
                <c:pt idx="1800">
                  <c:v>4</c:v>
                </c:pt>
                <c:pt idx="1801">
                  <c:v>4</c:v>
                </c:pt>
                <c:pt idx="1802">
                  <c:v>4</c:v>
                </c:pt>
                <c:pt idx="1803">
                  <c:v>4</c:v>
                </c:pt>
                <c:pt idx="1804">
                  <c:v>4</c:v>
                </c:pt>
                <c:pt idx="1805">
                  <c:v>4</c:v>
                </c:pt>
                <c:pt idx="1806">
                  <c:v>4</c:v>
                </c:pt>
                <c:pt idx="1807">
                  <c:v>4</c:v>
                </c:pt>
                <c:pt idx="1808">
                  <c:v>4</c:v>
                </c:pt>
                <c:pt idx="1809">
                  <c:v>4</c:v>
                </c:pt>
                <c:pt idx="1810">
                  <c:v>4</c:v>
                </c:pt>
                <c:pt idx="1811">
                  <c:v>4</c:v>
                </c:pt>
                <c:pt idx="1812">
                  <c:v>4</c:v>
                </c:pt>
                <c:pt idx="1813">
                  <c:v>4</c:v>
                </c:pt>
                <c:pt idx="1814">
                  <c:v>4</c:v>
                </c:pt>
                <c:pt idx="1815">
                  <c:v>4</c:v>
                </c:pt>
                <c:pt idx="1816">
                  <c:v>4</c:v>
                </c:pt>
                <c:pt idx="1817">
                  <c:v>6</c:v>
                </c:pt>
                <c:pt idx="1818">
                  <c:v>6</c:v>
                </c:pt>
                <c:pt idx="1819">
                  <c:v>6</c:v>
                </c:pt>
                <c:pt idx="1820">
                  <c:v>4</c:v>
                </c:pt>
                <c:pt idx="1821">
                  <c:v>4</c:v>
                </c:pt>
                <c:pt idx="1822">
                  <c:v>4</c:v>
                </c:pt>
                <c:pt idx="1823">
                  <c:v>4</c:v>
                </c:pt>
                <c:pt idx="1824">
                  <c:v>4</c:v>
                </c:pt>
                <c:pt idx="1825">
                  <c:v>4</c:v>
                </c:pt>
                <c:pt idx="1826">
                  <c:v>4</c:v>
                </c:pt>
                <c:pt idx="1827">
                  <c:v>4</c:v>
                </c:pt>
                <c:pt idx="1828">
                  <c:v>4</c:v>
                </c:pt>
                <c:pt idx="1829">
                  <c:v>4</c:v>
                </c:pt>
                <c:pt idx="1830">
                  <c:v>4</c:v>
                </c:pt>
                <c:pt idx="1831">
                  <c:v>4</c:v>
                </c:pt>
                <c:pt idx="1832">
                  <c:v>6</c:v>
                </c:pt>
                <c:pt idx="1833">
                  <c:v>6</c:v>
                </c:pt>
                <c:pt idx="1834">
                  <c:v>4</c:v>
                </c:pt>
                <c:pt idx="1835">
                  <c:v>4</c:v>
                </c:pt>
                <c:pt idx="1836">
                  <c:v>4</c:v>
                </c:pt>
                <c:pt idx="1837">
                  <c:v>4</c:v>
                </c:pt>
                <c:pt idx="1838">
                  <c:v>4</c:v>
                </c:pt>
                <c:pt idx="1839">
                  <c:v>4</c:v>
                </c:pt>
                <c:pt idx="1840">
                  <c:v>4</c:v>
                </c:pt>
                <c:pt idx="1841">
                  <c:v>4</c:v>
                </c:pt>
                <c:pt idx="1842">
                  <c:v>4</c:v>
                </c:pt>
                <c:pt idx="1843">
                  <c:v>3</c:v>
                </c:pt>
                <c:pt idx="1844">
                  <c:v>3</c:v>
                </c:pt>
                <c:pt idx="1845">
                  <c:v>6</c:v>
                </c:pt>
                <c:pt idx="1846">
                  <c:v>6</c:v>
                </c:pt>
                <c:pt idx="1847">
                  <c:v>6</c:v>
                </c:pt>
                <c:pt idx="1848">
                  <c:v>4</c:v>
                </c:pt>
                <c:pt idx="1849">
                  <c:v>4</c:v>
                </c:pt>
                <c:pt idx="1850">
                  <c:v>4</c:v>
                </c:pt>
                <c:pt idx="1851">
                  <c:v>4</c:v>
                </c:pt>
                <c:pt idx="1852">
                  <c:v>4</c:v>
                </c:pt>
                <c:pt idx="1853">
                  <c:v>4</c:v>
                </c:pt>
                <c:pt idx="1854">
                  <c:v>4</c:v>
                </c:pt>
                <c:pt idx="1855">
                  <c:v>4</c:v>
                </c:pt>
                <c:pt idx="1856">
                  <c:v>4</c:v>
                </c:pt>
                <c:pt idx="1857">
                  <c:v>4</c:v>
                </c:pt>
                <c:pt idx="1858">
                  <c:v>4</c:v>
                </c:pt>
                <c:pt idx="1859">
                  <c:v>4</c:v>
                </c:pt>
                <c:pt idx="1860">
                  <c:v>4</c:v>
                </c:pt>
                <c:pt idx="1861">
                  <c:v>4</c:v>
                </c:pt>
                <c:pt idx="1862">
                  <c:v>4</c:v>
                </c:pt>
                <c:pt idx="1863">
                  <c:v>4</c:v>
                </c:pt>
                <c:pt idx="1864">
                  <c:v>4</c:v>
                </c:pt>
                <c:pt idx="1865">
                  <c:v>4</c:v>
                </c:pt>
                <c:pt idx="1866">
                  <c:v>4</c:v>
                </c:pt>
                <c:pt idx="1867">
                  <c:v>4</c:v>
                </c:pt>
                <c:pt idx="1868">
                  <c:v>4</c:v>
                </c:pt>
                <c:pt idx="1869">
                  <c:v>4</c:v>
                </c:pt>
                <c:pt idx="1870">
                  <c:v>4</c:v>
                </c:pt>
                <c:pt idx="1871">
                  <c:v>4</c:v>
                </c:pt>
                <c:pt idx="1872">
                  <c:v>4</c:v>
                </c:pt>
                <c:pt idx="1873">
                  <c:v>4</c:v>
                </c:pt>
                <c:pt idx="1874">
                  <c:v>4</c:v>
                </c:pt>
                <c:pt idx="1875">
                  <c:v>4</c:v>
                </c:pt>
                <c:pt idx="1876">
                  <c:v>4</c:v>
                </c:pt>
                <c:pt idx="1877">
                  <c:v>4</c:v>
                </c:pt>
                <c:pt idx="1878">
                  <c:v>4</c:v>
                </c:pt>
                <c:pt idx="1879">
                  <c:v>4</c:v>
                </c:pt>
                <c:pt idx="1880">
                  <c:v>4</c:v>
                </c:pt>
                <c:pt idx="1881">
                  <c:v>4</c:v>
                </c:pt>
                <c:pt idx="1882">
                  <c:v>4</c:v>
                </c:pt>
                <c:pt idx="1883">
                  <c:v>4</c:v>
                </c:pt>
                <c:pt idx="1884">
                  <c:v>4</c:v>
                </c:pt>
                <c:pt idx="1885">
                  <c:v>4</c:v>
                </c:pt>
                <c:pt idx="1886">
                  <c:v>4</c:v>
                </c:pt>
                <c:pt idx="1887">
                  <c:v>4</c:v>
                </c:pt>
                <c:pt idx="1888">
                  <c:v>4</c:v>
                </c:pt>
                <c:pt idx="1889">
                  <c:v>4</c:v>
                </c:pt>
                <c:pt idx="1890">
                  <c:v>4</c:v>
                </c:pt>
                <c:pt idx="1891">
                  <c:v>4</c:v>
                </c:pt>
                <c:pt idx="1892">
                  <c:v>4</c:v>
                </c:pt>
                <c:pt idx="1893">
                  <c:v>4</c:v>
                </c:pt>
                <c:pt idx="1894">
                  <c:v>4</c:v>
                </c:pt>
                <c:pt idx="1895">
                  <c:v>4</c:v>
                </c:pt>
                <c:pt idx="1896">
                  <c:v>4</c:v>
                </c:pt>
                <c:pt idx="1897">
                  <c:v>4</c:v>
                </c:pt>
                <c:pt idx="1898">
                  <c:v>4</c:v>
                </c:pt>
                <c:pt idx="1899">
                  <c:v>4</c:v>
                </c:pt>
                <c:pt idx="1900">
                  <c:v>4</c:v>
                </c:pt>
                <c:pt idx="1901">
                  <c:v>4</c:v>
                </c:pt>
                <c:pt idx="1902">
                  <c:v>4</c:v>
                </c:pt>
                <c:pt idx="1903">
                  <c:v>4</c:v>
                </c:pt>
                <c:pt idx="1904">
                  <c:v>4</c:v>
                </c:pt>
                <c:pt idx="1905">
                  <c:v>4</c:v>
                </c:pt>
                <c:pt idx="1906">
                  <c:v>4</c:v>
                </c:pt>
                <c:pt idx="1907">
                  <c:v>4</c:v>
                </c:pt>
                <c:pt idx="1908">
                  <c:v>4</c:v>
                </c:pt>
                <c:pt idx="1909">
                  <c:v>4</c:v>
                </c:pt>
                <c:pt idx="1910">
                  <c:v>4</c:v>
                </c:pt>
                <c:pt idx="1911">
                  <c:v>4</c:v>
                </c:pt>
                <c:pt idx="1912">
                  <c:v>4</c:v>
                </c:pt>
                <c:pt idx="1913">
                  <c:v>4</c:v>
                </c:pt>
                <c:pt idx="1914">
                  <c:v>4</c:v>
                </c:pt>
                <c:pt idx="1915">
                  <c:v>4</c:v>
                </c:pt>
                <c:pt idx="1916">
                  <c:v>4</c:v>
                </c:pt>
                <c:pt idx="1917">
                  <c:v>4</c:v>
                </c:pt>
                <c:pt idx="1918">
                  <c:v>4</c:v>
                </c:pt>
                <c:pt idx="1919">
                  <c:v>4</c:v>
                </c:pt>
                <c:pt idx="1920">
                  <c:v>4</c:v>
                </c:pt>
                <c:pt idx="1921">
                  <c:v>4</c:v>
                </c:pt>
                <c:pt idx="1922">
                  <c:v>4</c:v>
                </c:pt>
                <c:pt idx="1923">
                  <c:v>4</c:v>
                </c:pt>
                <c:pt idx="1924">
                  <c:v>4</c:v>
                </c:pt>
                <c:pt idx="1925">
                  <c:v>4</c:v>
                </c:pt>
                <c:pt idx="1926">
                  <c:v>4</c:v>
                </c:pt>
                <c:pt idx="1927">
                  <c:v>4</c:v>
                </c:pt>
                <c:pt idx="1928">
                  <c:v>4</c:v>
                </c:pt>
                <c:pt idx="1929">
                  <c:v>4</c:v>
                </c:pt>
                <c:pt idx="1930">
                  <c:v>4</c:v>
                </c:pt>
                <c:pt idx="1931">
                  <c:v>4</c:v>
                </c:pt>
                <c:pt idx="1932">
                  <c:v>4</c:v>
                </c:pt>
                <c:pt idx="1933">
                  <c:v>4</c:v>
                </c:pt>
                <c:pt idx="1934">
                  <c:v>4</c:v>
                </c:pt>
                <c:pt idx="1935">
                  <c:v>4</c:v>
                </c:pt>
                <c:pt idx="1936">
                  <c:v>4</c:v>
                </c:pt>
                <c:pt idx="1937">
                  <c:v>4</c:v>
                </c:pt>
                <c:pt idx="1938">
                  <c:v>4</c:v>
                </c:pt>
                <c:pt idx="1939">
                  <c:v>4</c:v>
                </c:pt>
                <c:pt idx="1940">
                  <c:v>4</c:v>
                </c:pt>
                <c:pt idx="1941">
                  <c:v>4</c:v>
                </c:pt>
                <c:pt idx="1942">
                  <c:v>4</c:v>
                </c:pt>
                <c:pt idx="1943">
                  <c:v>4</c:v>
                </c:pt>
                <c:pt idx="1944">
                  <c:v>4</c:v>
                </c:pt>
                <c:pt idx="1945">
                  <c:v>4</c:v>
                </c:pt>
                <c:pt idx="1946">
                  <c:v>4</c:v>
                </c:pt>
                <c:pt idx="1947">
                  <c:v>4</c:v>
                </c:pt>
                <c:pt idx="1948">
                  <c:v>4</c:v>
                </c:pt>
                <c:pt idx="1949">
                  <c:v>4</c:v>
                </c:pt>
                <c:pt idx="1950">
                  <c:v>4</c:v>
                </c:pt>
                <c:pt idx="1951">
                  <c:v>4</c:v>
                </c:pt>
                <c:pt idx="1952">
                  <c:v>4</c:v>
                </c:pt>
                <c:pt idx="1953">
                  <c:v>4</c:v>
                </c:pt>
                <c:pt idx="1954">
                  <c:v>4</c:v>
                </c:pt>
                <c:pt idx="1955">
                  <c:v>4</c:v>
                </c:pt>
                <c:pt idx="1956">
                  <c:v>4</c:v>
                </c:pt>
                <c:pt idx="1957">
                  <c:v>4</c:v>
                </c:pt>
                <c:pt idx="1958">
                  <c:v>4</c:v>
                </c:pt>
                <c:pt idx="1959">
                  <c:v>4</c:v>
                </c:pt>
                <c:pt idx="1960">
                  <c:v>4</c:v>
                </c:pt>
                <c:pt idx="1961">
                  <c:v>4</c:v>
                </c:pt>
                <c:pt idx="1962">
                  <c:v>4</c:v>
                </c:pt>
                <c:pt idx="1963">
                  <c:v>4</c:v>
                </c:pt>
                <c:pt idx="1964">
                  <c:v>4</c:v>
                </c:pt>
                <c:pt idx="1965">
                  <c:v>4</c:v>
                </c:pt>
                <c:pt idx="1966">
                  <c:v>4</c:v>
                </c:pt>
                <c:pt idx="1967">
                  <c:v>4</c:v>
                </c:pt>
                <c:pt idx="1968">
                  <c:v>4</c:v>
                </c:pt>
                <c:pt idx="1969">
                  <c:v>4</c:v>
                </c:pt>
                <c:pt idx="1970">
                  <c:v>4</c:v>
                </c:pt>
                <c:pt idx="1971">
                  <c:v>4</c:v>
                </c:pt>
                <c:pt idx="1972">
                  <c:v>4</c:v>
                </c:pt>
                <c:pt idx="1973">
                  <c:v>4</c:v>
                </c:pt>
                <c:pt idx="1974">
                  <c:v>4</c:v>
                </c:pt>
                <c:pt idx="1975">
                  <c:v>4</c:v>
                </c:pt>
                <c:pt idx="1976">
                  <c:v>4</c:v>
                </c:pt>
                <c:pt idx="1977">
                  <c:v>4</c:v>
                </c:pt>
                <c:pt idx="1978">
                  <c:v>4</c:v>
                </c:pt>
                <c:pt idx="1979">
                  <c:v>4</c:v>
                </c:pt>
                <c:pt idx="1980">
                  <c:v>4</c:v>
                </c:pt>
                <c:pt idx="1981">
                  <c:v>4</c:v>
                </c:pt>
                <c:pt idx="1982">
                  <c:v>4</c:v>
                </c:pt>
                <c:pt idx="1983">
                  <c:v>4</c:v>
                </c:pt>
                <c:pt idx="1984">
                  <c:v>4</c:v>
                </c:pt>
                <c:pt idx="1985">
                  <c:v>4</c:v>
                </c:pt>
                <c:pt idx="1986">
                  <c:v>4</c:v>
                </c:pt>
                <c:pt idx="1987">
                  <c:v>4</c:v>
                </c:pt>
                <c:pt idx="1988">
                  <c:v>4</c:v>
                </c:pt>
                <c:pt idx="1989">
                  <c:v>4</c:v>
                </c:pt>
                <c:pt idx="1990">
                  <c:v>4</c:v>
                </c:pt>
                <c:pt idx="1991">
                  <c:v>4</c:v>
                </c:pt>
                <c:pt idx="1992">
                  <c:v>4</c:v>
                </c:pt>
                <c:pt idx="1993">
                  <c:v>4</c:v>
                </c:pt>
                <c:pt idx="1994">
                  <c:v>4</c:v>
                </c:pt>
                <c:pt idx="1995">
                  <c:v>4</c:v>
                </c:pt>
                <c:pt idx="1996">
                  <c:v>4</c:v>
                </c:pt>
                <c:pt idx="1997">
                  <c:v>4</c:v>
                </c:pt>
                <c:pt idx="1998">
                  <c:v>4</c:v>
                </c:pt>
                <c:pt idx="1999">
                  <c:v>4</c:v>
                </c:pt>
                <c:pt idx="2000">
                  <c:v>4</c:v>
                </c:pt>
                <c:pt idx="2001">
                  <c:v>4</c:v>
                </c:pt>
                <c:pt idx="2002">
                  <c:v>4</c:v>
                </c:pt>
                <c:pt idx="2003">
                  <c:v>4</c:v>
                </c:pt>
                <c:pt idx="2004">
                  <c:v>4</c:v>
                </c:pt>
                <c:pt idx="2005">
                  <c:v>4</c:v>
                </c:pt>
                <c:pt idx="2006">
                  <c:v>4</c:v>
                </c:pt>
                <c:pt idx="2007">
                  <c:v>4</c:v>
                </c:pt>
                <c:pt idx="2008">
                  <c:v>4</c:v>
                </c:pt>
                <c:pt idx="2009">
                  <c:v>4</c:v>
                </c:pt>
                <c:pt idx="2010">
                  <c:v>4</c:v>
                </c:pt>
                <c:pt idx="2011">
                  <c:v>4</c:v>
                </c:pt>
                <c:pt idx="2012">
                  <c:v>4</c:v>
                </c:pt>
                <c:pt idx="2013">
                  <c:v>4</c:v>
                </c:pt>
                <c:pt idx="2014">
                  <c:v>4</c:v>
                </c:pt>
                <c:pt idx="2015">
                  <c:v>4</c:v>
                </c:pt>
                <c:pt idx="2016">
                  <c:v>4</c:v>
                </c:pt>
                <c:pt idx="2017">
                  <c:v>4</c:v>
                </c:pt>
                <c:pt idx="2018">
                  <c:v>4</c:v>
                </c:pt>
                <c:pt idx="2019">
                  <c:v>4</c:v>
                </c:pt>
                <c:pt idx="2020">
                  <c:v>4</c:v>
                </c:pt>
                <c:pt idx="2021">
                  <c:v>4</c:v>
                </c:pt>
                <c:pt idx="2022">
                  <c:v>6</c:v>
                </c:pt>
                <c:pt idx="2023">
                  <c:v>6</c:v>
                </c:pt>
                <c:pt idx="2024">
                  <c:v>6</c:v>
                </c:pt>
                <c:pt idx="2025">
                  <c:v>6</c:v>
                </c:pt>
                <c:pt idx="2026">
                  <c:v>6</c:v>
                </c:pt>
                <c:pt idx="2027">
                  <c:v>6</c:v>
                </c:pt>
                <c:pt idx="2028">
                  <c:v>6</c:v>
                </c:pt>
                <c:pt idx="2029">
                  <c:v>6</c:v>
                </c:pt>
                <c:pt idx="2030">
                  <c:v>6</c:v>
                </c:pt>
                <c:pt idx="2031">
                  <c:v>6</c:v>
                </c:pt>
                <c:pt idx="2032">
                  <c:v>4</c:v>
                </c:pt>
                <c:pt idx="2033">
                  <c:v>4</c:v>
                </c:pt>
                <c:pt idx="2034">
                  <c:v>4</c:v>
                </c:pt>
                <c:pt idx="2035">
                  <c:v>4</c:v>
                </c:pt>
                <c:pt idx="2036">
                  <c:v>4</c:v>
                </c:pt>
                <c:pt idx="2037">
                  <c:v>4</c:v>
                </c:pt>
                <c:pt idx="2038">
                  <c:v>4</c:v>
                </c:pt>
                <c:pt idx="2039">
                  <c:v>4</c:v>
                </c:pt>
                <c:pt idx="2040">
                  <c:v>4</c:v>
                </c:pt>
                <c:pt idx="2041">
                  <c:v>4</c:v>
                </c:pt>
                <c:pt idx="2042">
                  <c:v>4</c:v>
                </c:pt>
                <c:pt idx="2043">
                  <c:v>4</c:v>
                </c:pt>
                <c:pt idx="2044">
                  <c:v>4</c:v>
                </c:pt>
                <c:pt idx="2045">
                  <c:v>4</c:v>
                </c:pt>
                <c:pt idx="2046">
                  <c:v>4</c:v>
                </c:pt>
                <c:pt idx="2047">
                  <c:v>4</c:v>
                </c:pt>
                <c:pt idx="2048">
                  <c:v>4</c:v>
                </c:pt>
                <c:pt idx="2049">
                  <c:v>4</c:v>
                </c:pt>
                <c:pt idx="2050">
                  <c:v>4</c:v>
                </c:pt>
                <c:pt idx="2051">
                  <c:v>4</c:v>
                </c:pt>
                <c:pt idx="2052">
                  <c:v>4</c:v>
                </c:pt>
                <c:pt idx="2053">
                  <c:v>4</c:v>
                </c:pt>
                <c:pt idx="2054">
                  <c:v>4</c:v>
                </c:pt>
                <c:pt idx="2055">
                  <c:v>4</c:v>
                </c:pt>
                <c:pt idx="2056">
                  <c:v>4</c:v>
                </c:pt>
                <c:pt idx="2057">
                  <c:v>4</c:v>
                </c:pt>
                <c:pt idx="2058">
                  <c:v>4</c:v>
                </c:pt>
                <c:pt idx="2059">
                  <c:v>4</c:v>
                </c:pt>
                <c:pt idx="2060">
                  <c:v>4</c:v>
                </c:pt>
                <c:pt idx="2061">
                  <c:v>4</c:v>
                </c:pt>
                <c:pt idx="2062">
                  <c:v>4</c:v>
                </c:pt>
                <c:pt idx="2063">
                  <c:v>4</c:v>
                </c:pt>
                <c:pt idx="2064">
                  <c:v>4</c:v>
                </c:pt>
                <c:pt idx="2065">
                  <c:v>4</c:v>
                </c:pt>
                <c:pt idx="2066">
                  <c:v>4</c:v>
                </c:pt>
                <c:pt idx="2067">
                  <c:v>4</c:v>
                </c:pt>
                <c:pt idx="2068">
                  <c:v>4</c:v>
                </c:pt>
                <c:pt idx="2069">
                  <c:v>4</c:v>
                </c:pt>
                <c:pt idx="2070">
                  <c:v>4</c:v>
                </c:pt>
                <c:pt idx="2071">
                  <c:v>4</c:v>
                </c:pt>
                <c:pt idx="2072">
                  <c:v>4</c:v>
                </c:pt>
                <c:pt idx="2073">
                  <c:v>4</c:v>
                </c:pt>
                <c:pt idx="2074">
                  <c:v>4</c:v>
                </c:pt>
                <c:pt idx="2075">
                  <c:v>4</c:v>
                </c:pt>
                <c:pt idx="2076">
                  <c:v>4</c:v>
                </c:pt>
                <c:pt idx="2077">
                  <c:v>4</c:v>
                </c:pt>
                <c:pt idx="2078">
                  <c:v>4</c:v>
                </c:pt>
                <c:pt idx="2079">
                  <c:v>4</c:v>
                </c:pt>
                <c:pt idx="2080">
                  <c:v>4</c:v>
                </c:pt>
                <c:pt idx="2081">
                  <c:v>4</c:v>
                </c:pt>
                <c:pt idx="2082">
                  <c:v>4</c:v>
                </c:pt>
                <c:pt idx="2083">
                  <c:v>4</c:v>
                </c:pt>
                <c:pt idx="2084">
                  <c:v>4</c:v>
                </c:pt>
                <c:pt idx="2085">
                  <c:v>4</c:v>
                </c:pt>
                <c:pt idx="2086">
                  <c:v>4</c:v>
                </c:pt>
                <c:pt idx="2087">
                  <c:v>4</c:v>
                </c:pt>
                <c:pt idx="2088">
                  <c:v>4</c:v>
                </c:pt>
                <c:pt idx="2089">
                  <c:v>4</c:v>
                </c:pt>
                <c:pt idx="2090">
                  <c:v>4</c:v>
                </c:pt>
                <c:pt idx="2091">
                  <c:v>4</c:v>
                </c:pt>
                <c:pt idx="2092">
                  <c:v>4</c:v>
                </c:pt>
                <c:pt idx="2093">
                  <c:v>4</c:v>
                </c:pt>
                <c:pt idx="2094">
                  <c:v>4</c:v>
                </c:pt>
                <c:pt idx="2095">
                  <c:v>4</c:v>
                </c:pt>
                <c:pt idx="2096">
                  <c:v>4</c:v>
                </c:pt>
                <c:pt idx="2097">
                  <c:v>4</c:v>
                </c:pt>
                <c:pt idx="2098">
                  <c:v>4</c:v>
                </c:pt>
                <c:pt idx="2099">
                  <c:v>4</c:v>
                </c:pt>
                <c:pt idx="2100">
                  <c:v>6</c:v>
                </c:pt>
                <c:pt idx="2101">
                  <c:v>6</c:v>
                </c:pt>
                <c:pt idx="2102">
                  <c:v>6</c:v>
                </c:pt>
                <c:pt idx="2103">
                  <c:v>6</c:v>
                </c:pt>
                <c:pt idx="2104">
                  <c:v>6</c:v>
                </c:pt>
                <c:pt idx="2105">
                  <c:v>6</c:v>
                </c:pt>
                <c:pt idx="2106">
                  <c:v>6</c:v>
                </c:pt>
                <c:pt idx="2107">
                  <c:v>6</c:v>
                </c:pt>
                <c:pt idx="2108">
                  <c:v>6</c:v>
                </c:pt>
                <c:pt idx="2109">
                  <c:v>6</c:v>
                </c:pt>
                <c:pt idx="2110">
                  <c:v>6</c:v>
                </c:pt>
                <c:pt idx="2111">
                  <c:v>6</c:v>
                </c:pt>
                <c:pt idx="2112">
                  <c:v>6</c:v>
                </c:pt>
                <c:pt idx="2113">
                  <c:v>6</c:v>
                </c:pt>
                <c:pt idx="2114">
                  <c:v>6</c:v>
                </c:pt>
                <c:pt idx="2115">
                  <c:v>6</c:v>
                </c:pt>
                <c:pt idx="2116">
                  <c:v>6</c:v>
                </c:pt>
                <c:pt idx="2117">
                  <c:v>6</c:v>
                </c:pt>
                <c:pt idx="2118">
                  <c:v>4</c:v>
                </c:pt>
                <c:pt idx="2119">
                  <c:v>4</c:v>
                </c:pt>
                <c:pt idx="2120">
                  <c:v>4</c:v>
                </c:pt>
                <c:pt idx="2121">
                  <c:v>4</c:v>
                </c:pt>
                <c:pt idx="2122">
                  <c:v>4</c:v>
                </c:pt>
                <c:pt idx="2123">
                  <c:v>4</c:v>
                </c:pt>
                <c:pt idx="2124">
                  <c:v>4</c:v>
                </c:pt>
                <c:pt idx="2125">
                  <c:v>4</c:v>
                </c:pt>
                <c:pt idx="2126">
                  <c:v>4</c:v>
                </c:pt>
                <c:pt idx="2127">
                  <c:v>4</c:v>
                </c:pt>
                <c:pt idx="2128">
                  <c:v>4</c:v>
                </c:pt>
                <c:pt idx="2129">
                  <c:v>4</c:v>
                </c:pt>
                <c:pt idx="2130">
                  <c:v>4</c:v>
                </c:pt>
                <c:pt idx="2131">
                  <c:v>4</c:v>
                </c:pt>
                <c:pt idx="2132">
                  <c:v>4</c:v>
                </c:pt>
                <c:pt idx="2133">
                  <c:v>4</c:v>
                </c:pt>
                <c:pt idx="2134">
                  <c:v>4</c:v>
                </c:pt>
                <c:pt idx="2135">
                  <c:v>4</c:v>
                </c:pt>
                <c:pt idx="2136">
                  <c:v>4</c:v>
                </c:pt>
                <c:pt idx="2137">
                  <c:v>4</c:v>
                </c:pt>
                <c:pt idx="2138">
                  <c:v>4</c:v>
                </c:pt>
                <c:pt idx="2139">
                  <c:v>4</c:v>
                </c:pt>
                <c:pt idx="2140">
                  <c:v>4</c:v>
                </c:pt>
                <c:pt idx="2141">
                  <c:v>4</c:v>
                </c:pt>
                <c:pt idx="2142">
                  <c:v>4</c:v>
                </c:pt>
                <c:pt idx="2143">
                  <c:v>4</c:v>
                </c:pt>
                <c:pt idx="2144">
                  <c:v>4</c:v>
                </c:pt>
                <c:pt idx="2145">
                  <c:v>4</c:v>
                </c:pt>
                <c:pt idx="2146">
                  <c:v>4</c:v>
                </c:pt>
                <c:pt idx="2147">
                  <c:v>4</c:v>
                </c:pt>
                <c:pt idx="2148">
                  <c:v>6</c:v>
                </c:pt>
                <c:pt idx="2149">
                  <c:v>4</c:v>
                </c:pt>
                <c:pt idx="2150">
                  <c:v>4</c:v>
                </c:pt>
                <c:pt idx="2151">
                  <c:v>4</c:v>
                </c:pt>
                <c:pt idx="2152">
                  <c:v>4</c:v>
                </c:pt>
                <c:pt idx="2153">
                  <c:v>4</c:v>
                </c:pt>
                <c:pt idx="2154">
                  <c:v>4</c:v>
                </c:pt>
                <c:pt idx="2155">
                  <c:v>4</c:v>
                </c:pt>
                <c:pt idx="2156">
                  <c:v>4</c:v>
                </c:pt>
                <c:pt idx="2157">
                  <c:v>4</c:v>
                </c:pt>
                <c:pt idx="2158">
                  <c:v>4</c:v>
                </c:pt>
                <c:pt idx="2159">
                  <c:v>4</c:v>
                </c:pt>
                <c:pt idx="2160">
                  <c:v>4</c:v>
                </c:pt>
                <c:pt idx="2161">
                  <c:v>4</c:v>
                </c:pt>
                <c:pt idx="2162">
                  <c:v>4</c:v>
                </c:pt>
                <c:pt idx="2163">
                  <c:v>4</c:v>
                </c:pt>
                <c:pt idx="2164">
                  <c:v>4</c:v>
                </c:pt>
                <c:pt idx="2165">
                  <c:v>4</c:v>
                </c:pt>
                <c:pt idx="2166">
                  <c:v>4</c:v>
                </c:pt>
                <c:pt idx="2167">
                  <c:v>4</c:v>
                </c:pt>
                <c:pt idx="2168">
                  <c:v>4</c:v>
                </c:pt>
                <c:pt idx="2169">
                  <c:v>4</c:v>
                </c:pt>
                <c:pt idx="2170">
                  <c:v>4</c:v>
                </c:pt>
                <c:pt idx="2171">
                  <c:v>4</c:v>
                </c:pt>
                <c:pt idx="2172">
                  <c:v>4</c:v>
                </c:pt>
                <c:pt idx="2173">
                  <c:v>4</c:v>
                </c:pt>
                <c:pt idx="2174">
                  <c:v>4</c:v>
                </c:pt>
                <c:pt idx="2175">
                  <c:v>4</c:v>
                </c:pt>
                <c:pt idx="2176">
                  <c:v>4</c:v>
                </c:pt>
                <c:pt idx="2177">
                  <c:v>4</c:v>
                </c:pt>
                <c:pt idx="2178">
                  <c:v>4</c:v>
                </c:pt>
                <c:pt idx="2179">
                  <c:v>4</c:v>
                </c:pt>
                <c:pt idx="2180">
                  <c:v>4</c:v>
                </c:pt>
                <c:pt idx="2181">
                  <c:v>4</c:v>
                </c:pt>
                <c:pt idx="2182">
                  <c:v>4</c:v>
                </c:pt>
                <c:pt idx="2183">
                  <c:v>4</c:v>
                </c:pt>
                <c:pt idx="2184">
                  <c:v>4</c:v>
                </c:pt>
                <c:pt idx="2185">
                  <c:v>4</c:v>
                </c:pt>
                <c:pt idx="2186">
                  <c:v>4</c:v>
                </c:pt>
                <c:pt idx="2187">
                  <c:v>4</c:v>
                </c:pt>
                <c:pt idx="2188">
                  <c:v>4</c:v>
                </c:pt>
                <c:pt idx="2189">
                  <c:v>4</c:v>
                </c:pt>
                <c:pt idx="2190">
                  <c:v>6</c:v>
                </c:pt>
                <c:pt idx="2191">
                  <c:v>4</c:v>
                </c:pt>
                <c:pt idx="2192">
                  <c:v>4</c:v>
                </c:pt>
                <c:pt idx="2193">
                  <c:v>4</c:v>
                </c:pt>
                <c:pt idx="2194">
                  <c:v>4</c:v>
                </c:pt>
                <c:pt idx="2195">
                  <c:v>4</c:v>
                </c:pt>
                <c:pt idx="2196">
                  <c:v>4</c:v>
                </c:pt>
                <c:pt idx="2197">
                  <c:v>4</c:v>
                </c:pt>
                <c:pt idx="2198">
                  <c:v>4</c:v>
                </c:pt>
                <c:pt idx="2199">
                  <c:v>4</c:v>
                </c:pt>
                <c:pt idx="2200">
                  <c:v>4</c:v>
                </c:pt>
                <c:pt idx="2201">
                  <c:v>4</c:v>
                </c:pt>
                <c:pt idx="2202">
                  <c:v>4</c:v>
                </c:pt>
                <c:pt idx="2203">
                  <c:v>4</c:v>
                </c:pt>
                <c:pt idx="2204">
                  <c:v>6</c:v>
                </c:pt>
                <c:pt idx="2205">
                  <c:v>6</c:v>
                </c:pt>
                <c:pt idx="2206">
                  <c:v>6</c:v>
                </c:pt>
                <c:pt idx="2207">
                  <c:v>6</c:v>
                </c:pt>
                <c:pt idx="2208">
                  <c:v>6</c:v>
                </c:pt>
                <c:pt idx="2209">
                  <c:v>6</c:v>
                </c:pt>
                <c:pt idx="2210">
                  <c:v>4</c:v>
                </c:pt>
                <c:pt idx="2211">
                  <c:v>4</c:v>
                </c:pt>
                <c:pt idx="2212">
                  <c:v>4</c:v>
                </c:pt>
                <c:pt idx="2213">
                  <c:v>4</c:v>
                </c:pt>
                <c:pt idx="2214">
                  <c:v>4</c:v>
                </c:pt>
                <c:pt idx="2215">
                  <c:v>4</c:v>
                </c:pt>
                <c:pt idx="2216">
                  <c:v>4</c:v>
                </c:pt>
                <c:pt idx="2217">
                  <c:v>4</c:v>
                </c:pt>
                <c:pt idx="2218">
                  <c:v>4</c:v>
                </c:pt>
                <c:pt idx="2219">
                  <c:v>4</c:v>
                </c:pt>
                <c:pt idx="2220">
                  <c:v>4</c:v>
                </c:pt>
                <c:pt idx="2221">
                  <c:v>4</c:v>
                </c:pt>
                <c:pt idx="2222">
                  <c:v>4</c:v>
                </c:pt>
                <c:pt idx="2223">
                  <c:v>4</c:v>
                </c:pt>
                <c:pt idx="2224">
                  <c:v>4</c:v>
                </c:pt>
                <c:pt idx="2225">
                  <c:v>4</c:v>
                </c:pt>
                <c:pt idx="2226">
                  <c:v>4</c:v>
                </c:pt>
                <c:pt idx="2227">
                  <c:v>4</c:v>
                </c:pt>
                <c:pt idx="2228">
                  <c:v>4</c:v>
                </c:pt>
                <c:pt idx="2229">
                  <c:v>4</c:v>
                </c:pt>
                <c:pt idx="2230">
                  <c:v>5</c:v>
                </c:pt>
                <c:pt idx="2231">
                  <c:v>5</c:v>
                </c:pt>
                <c:pt idx="2232">
                  <c:v>5</c:v>
                </c:pt>
                <c:pt idx="2233">
                  <c:v>5</c:v>
                </c:pt>
                <c:pt idx="2234">
                  <c:v>4</c:v>
                </c:pt>
                <c:pt idx="2235">
                  <c:v>4</c:v>
                </c:pt>
                <c:pt idx="2236">
                  <c:v>5</c:v>
                </c:pt>
                <c:pt idx="2237">
                  <c:v>5</c:v>
                </c:pt>
                <c:pt idx="2238">
                  <c:v>4</c:v>
                </c:pt>
                <c:pt idx="2239">
                  <c:v>4</c:v>
                </c:pt>
                <c:pt idx="2240">
                  <c:v>4</c:v>
                </c:pt>
                <c:pt idx="2241">
                  <c:v>4</c:v>
                </c:pt>
                <c:pt idx="2242">
                  <c:v>4</c:v>
                </c:pt>
                <c:pt idx="2243">
                  <c:v>4</c:v>
                </c:pt>
                <c:pt idx="2244">
                  <c:v>4</c:v>
                </c:pt>
                <c:pt idx="2245">
                  <c:v>4</c:v>
                </c:pt>
                <c:pt idx="2246">
                  <c:v>4</c:v>
                </c:pt>
                <c:pt idx="2247">
                  <c:v>4</c:v>
                </c:pt>
                <c:pt idx="2248">
                  <c:v>4</c:v>
                </c:pt>
                <c:pt idx="2249">
                  <c:v>4</c:v>
                </c:pt>
                <c:pt idx="2250">
                  <c:v>4</c:v>
                </c:pt>
                <c:pt idx="2251">
                  <c:v>4</c:v>
                </c:pt>
                <c:pt idx="2252">
                  <c:v>4</c:v>
                </c:pt>
                <c:pt idx="2253">
                  <c:v>4</c:v>
                </c:pt>
                <c:pt idx="2254">
                  <c:v>4</c:v>
                </c:pt>
                <c:pt idx="2255">
                  <c:v>4</c:v>
                </c:pt>
                <c:pt idx="2256">
                  <c:v>4</c:v>
                </c:pt>
                <c:pt idx="2257">
                  <c:v>4</c:v>
                </c:pt>
                <c:pt idx="2258">
                  <c:v>4</c:v>
                </c:pt>
                <c:pt idx="2259">
                  <c:v>4</c:v>
                </c:pt>
                <c:pt idx="2260">
                  <c:v>4</c:v>
                </c:pt>
                <c:pt idx="2261">
                  <c:v>4</c:v>
                </c:pt>
                <c:pt idx="2262">
                  <c:v>4</c:v>
                </c:pt>
                <c:pt idx="2263">
                  <c:v>4</c:v>
                </c:pt>
                <c:pt idx="2264">
                  <c:v>4</c:v>
                </c:pt>
                <c:pt idx="2265">
                  <c:v>4</c:v>
                </c:pt>
                <c:pt idx="2266">
                  <c:v>4</c:v>
                </c:pt>
                <c:pt idx="2267">
                  <c:v>6</c:v>
                </c:pt>
                <c:pt idx="2268">
                  <c:v>4</c:v>
                </c:pt>
                <c:pt idx="2269">
                  <c:v>4</c:v>
                </c:pt>
                <c:pt idx="2270">
                  <c:v>4</c:v>
                </c:pt>
                <c:pt idx="2271">
                  <c:v>4</c:v>
                </c:pt>
                <c:pt idx="2272">
                  <c:v>4</c:v>
                </c:pt>
                <c:pt idx="2273">
                  <c:v>4</c:v>
                </c:pt>
                <c:pt idx="2274">
                  <c:v>4</c:v>
                </c:pt>
                <c:pt idx="2275">
                  <c:v>4</c:v>
                </c:pt>
                <c:pt idx="2276">
                  <c:v>4</c:v>
                </c:pt>
                <c:pt idx="2277">
                  <c:v>4</c:v>
                </c:pt>
                <c:pt idx="2278">
                  <c:v>4</c:v>
                </c:pt>
                <c:pt idx="2279">
                  <c:v>4</c:v>
                </c:pt>
                <c:pt idx="2280">
                  <c:v>4</c:v>
                </c:pt>
                <c:pt idx="2281">
                  <c:v>4</c:v>
                </c:pt>
                <c:pt idx="2282">
                  <c:v>4</c:v>
                </c:pt>
                <c:pt idx="2283">
                  <c:v>4</c:v>
                </c:pt>
                <c:pt idx="2284">
                  <c:v>4</c:v>
                </c:pt>
                <c:pt idx="2285">
                  <c:v>4</c:v>
                </c:pt>
                <c:pt idx="2286">
                  <c:v>4</c:v>
                </c:pt>
                <c:pt idx="2287">
                  <c:v>4</c:v>
                </c:pt>
                <c:pt idx="2288">
                  <c:v>4</c:v>
                </c:pt>
                <c:pt idx="2289">
                  <c:v>4</c:v>
                </c:pt>
                <c:pt idx="2290">
                  <c:v>4</c:v>
                </c:pt>
                <c:pt idx="2291">
                  <c:v>4</c:v>
                </c:pt>
                <c:pt idx="2292">
                  <c:v>4</c:v>
                </c:pt>
                <c:pt idx="2293">
                  <c:v>4</c:v>
                </c:pt>
                <c:pt idx="2294">
                  <c:v>4</c:v>
                </c:pt>
                <c:pt idx="2295">
                  <c:v>4</c:v>
                </c:pt>
                <c:pt idx="2296">
                  <c:v>4</c:v>
                </c:pt>
                <c:pt idx="2297">
                  <c:v>4</c:v>
                </c:pt>
                <c:pt idx="2298">
                  <c:v>4</c:v>
                </c:pt>
                <c:pt idx="2299">
                  <c:v>4</c:v>
                </c:pt>
                <c:pt idx="2300">
                  <c:v>4</c:v>
                </c:pt>
                <c:pt idx="2301">
                  <c:v>4</c:v>
                </c:pt>
                <c:pt idx="2302">
                  <c:v>4</c:v>
                </c:pt>
                <c:pt idx="2303">
                  <c:v>4</c:v>
                </c:pt>
                <c:pt idx="2304">
                  <c:v>4</c:v>
                </c:pt>
                <c:pt idx="2305">
                  <c:v>4</c:v>
                </c:pt>
                <c:pt idx="2306">
                  <c:v>4</c:v>
                </c:pt>
                <c:pt idx="2307">
                  <c:v>4</c:v>
                </c:pt>
                <c:pt idx="2308">
                  <c:v>4</c:v>
                </c:pt>
                <c:pt idx="2309">
                  <c:v>4</c:v>
                </c:pt>
                <c:pt idx="2310">
                  <c:v>4</c:v>
                </c:pt>
                <c:pt idx="2311">
                  <c:v>4</c:v>
                </c:pt>
                <c:pt idx="2312">
                  <c:v>4</c:v>
                </c:pt>
                <c:pt idx="2313">
                  <c:v>4</c:v>
                </c:pt>
                <c:pt idx="2314">
                  <c:v>4</c:v>
                </c:pt>
                <c:pt idx="2315">
                  <c:v>4</c:v>
                </c:pt>
                <c:pt idx="2316">
                  <c:v>4</c:v>
                </c:pt>
                <c:pt idx="2317">
                  <c:v>4</c:v>
                </c:pt>
                <c:pt idx="2318">
                  <c:v>4</c:v>
                </c:pt>
                <c:pt idx="2319">
                  <c:v>4</c:v>
                </c:pt>
                <c:pt idx="2320">
                  <c:v>4</c:v>
                </c:pt>
                <c:pt idx="2321">
                  <c:v>4</c:v>
                </c:pt>
                <c:pt idx="2322">
                  <c:v>4</c:v>
                </c:pt>
                <c:pt idx="2323">
                  <c:v>4</c:v>
                </c:pt>
                <c:pt idx="2324">
                  <c:v>4</c:v>
                </c:pt>
                <c:pt idx="2325">
                  <c:v>4</c:v>
                </c:pt>
                <c:pt idx="2326">
                  <c:v>4</c:v>
                </c:pt>
                <c:pt idx="2327">
                  <c:v>4</c:v>
                </c:pt>
                <c:pt idx="2328">
                  <c:v>4</c:v>
                </c:pt>
                <c:pt idx="2329">
                  <c:v>4</c:v>
                </c:pt>
                <c:pt idx="2330">
                  <c:v>4</c:v>
                </c:pt>
                <c:pt idx="2331">
                  <c:v>4</c:v>
                </c:pt>
                <c:pt idx="2332">
                  <c:v>4</c:v>
                </c:pt>
                <c:pt idx="2333">
                  <c:v>4</c:v>
                </c:pt>
                <c:pt idx="2334">
                  <c:v>4</c:v>
                </c:pt>
                <c:pt idx="2335">
                  <c:v>4</c:v>
                </c:pt>
                <c:pt idx="2336">
                  <c:v>4</c:v>
                </c:pt>
                <c:pt idx="2337">
                  <c:v>4</c:v>
                </c:pt>
                <c:pt idx="2338">
                  <c:v>4</c:v>
                </c:pt>
                <c:pt idx="2339">
                  <c:v>4</c:v>
                </c:pt>
                <c:pt idx="2340">
                  <c:v>4</c:v>
                </c:pt>
                <c:pt idx="2341">
                  <c:v>4</c:v>
                </c:pt>
                <c:pt idx="2342">
                  <c:v>4</c:v>
                </c:pt>
                <c:pt idx="2343">
                  <c:v>4</c:v>
                </c:pt>
                <c:pt idx="2344">
                  <c:v>4</c:v>
                </c:pt>
                <c:pt idx="2345">
                  <c:v>4</c:v>
                </c:pt>
                <c:pt idx="2346">
                  <c:v>4</c:v>
                </c:pt>
                <c:pt idx="2347">
                  <c:v>4</c:v>
                </c:pt>
                <c:pt idx="2348">
                  <c:v>4</c:v>
                </c:pt>
                <c:pt idx="2349">
                  <c:v>4</c:v>
                </c:pt>
                <c:pt idx="2350">
                  <c:v>4</c:v>
                </c:pt>
                <c:pt idx="2351">
                  <c:v>4</c:v>
                </c:pt>
                <c:pt idx="2352">
                  <c:v>4</c:v>
                </c:pt>
                <c:pt idx="2353">
                  <c:v>4</c:v>
                </c:pt>
                <c:pt idx="2354">
                  <c:v>4</c:v>
                </c:pt>
                <c:pt idx="2355">
                  <c:v>6</c:v>
                </c:pt>
                <c:pt idx="2356">
                  <c:v>6</c:v>
                </c:pt>
                <c:pt idx="2357">
                  <c:v>4</c:v>
                </c:pt>
                <c:pt idx="2358">
                  <c:v>4</c:v>
                </c:pt>
                <c:pt idx="2359">
                  <c:v>4</c:v>
                </c:pt>
                <c:pt idx="2360">
                  <c:v>4</c:v>
                </c:pt>
                <c:pt idx="2361">
                  <c:v>4</c:v>
                </c:pt>
                <c:pt idx="2362">
                  <c:v>4</c:v>
                </c:pt>
                <c:pt idx="2363">
                  <c:v>4</c:v>
                </c:pt>
                <c:pt idx="2364">
                  <c:v>4</c:v>
                </c:pt>
                <c:pt idx="2365">
                  <c:v>4</c:v>
                </c:pt>
                <c:pt idx="2366">
                  <c:v>4</c:v>
                </c:pt>
                <c:pt idx="2367">
                  <c:v>4</c:v>
                </c:pt>
                <c:pt idx="2368">
                  <c:v>4</c:v>
                </c:pt>
                <c:pt idx="2369">
                  <c:v>4</c:v>
                </c:pt>
                <c:pt idx="2370">
                  <c:v>4</c:v>
                </c:pt>
                <c:pt idx="2371">
                  <c:v>4</c:v>
                </c:pt>
                <c:pt idx="2372">
                  <c:v>4</c:v>
                </c:pt>
                <c:pt idx="2373">
                  <c:v>4</c:v>
                </c:pt>
                <c:pt idx="2374">
                  <c:v>4</c:v>
                </c:pt>
                <c:pt idx="2375">
                  <c:v>4</c:v>
                </c:pt>
                <c:pt idx="2376">
                  <c:v>4</c:v>
                </c:pt>
                <c:pt idx="2377">
                  <c:v>4</c:v>
                </c:pt>
                <c:pt idx="2378">
                  <c:v>4</c:v>
                </c:pt>
                <c:pt idx="2379">
                  <c:v>4</c:v>
                </c:pt>
                <c:pt idx="2380">
                  <c:v>4</c:v>
                </c:pt>
                <c:pt idx="2381">
                  <c:v>4</c:v>
                </c:pt>
                <c:pt idx="2382">
                  <c:v>4</c:v>
                </c:pt>
                <c:pt idx="2383">
                  <c:v>4</c:v>
                </c:pt>
                <c:pt idx="2384">
                  <c:v>4</c:v>
                </c:pt>
                <c:pt idx="2385">
                  <c:v>4</c:v>
                </c:pt>
                <c:pt idx="2386">
                  <c:v>4</c:v>
                </c:pt>
                <c:pt idx="2387">
                  <c:v>4</c:v>
                </c:pt>
                <c:pt idx="2388">
                  <c:v>4</c:v>
                </c:pt>
                <c:pt idx="2389">
                  <c:v>4</c:v>
                </c:pt>
                <c:pt idx="2390">
                  <c:v>4</c:v>
                </c:pt>
                <c:pt idx="2391">
                  <c:v>4</c:v>
                </c:pt>
                <c:pt idx="2392">
                  <c:v>4</c:v>
                </c:pt>
                <c:pt idx="2393">
                  <c:v>4</c:v>
                </c:pt>
                <c:pt idx="2394">
                  <c:v>4</c:v>
                </c:pt>
                <c:pt idx="2395">
                  <c:v>4</c:v>
                </c:pt>
                <c:pt idx="2396">
                  <c:v>4</c:v>
                </c:pt>
                <c:pt idx="2397">
                  <c:v>4</c:v>
                </c:pt>
                <c:pt idx="2398">
                  <c:v>4</c:v>
                </c:pt>
                <c:pt idx="2399">
                  <c:v>4</c:v>
                </c:pt>
                <c:pt idx="2400">
                  <c:v>4</c:v>
                </c:pt>
                <c:pt idx="2401">
                  <c:v>4</c:v>
                </c:pt>
                <c:pt idx="2402">
                  <c:v>4</c:v>
                </c:pt>
                <c:pt idx="2403">
                  <c:v>4</c:v>
                </c:pt>
                <c:pt idx="2404">
                  <c:v>4</c:v>
                </c:pt>
                <c:pt idx="2405">
                  <c:v>4</c:v>
                </c:pt>
                <c:pt idx="2406">
                  <c:v>4</c:v>
                </c:pt>
                <c:pt idx="2407">
                  <c:v>4</c:v>
                </c:pt>
                <c:pt idx="2408">
                  <c:v>4</c:v>
                </c:pt>
                <c:pt idx="2409">
                  <c:v>4</c:v>
                </c:pt>
                <c:pt idx="2410">
                  <c:v>4</c:v>
                </c:pt>
                <c:pt idx="2411">
                  <c:v>4</c:v>
                </c:pt>
                <c:pt idx="2412">
                  <c:v>4</c:v>
                </c:pt>
                <c:pt idx="2413">
                  <c:v>4</c:v>
                </c:pt>
                <c:pt idx="2414">
                  <c:v>4</c:v>
                </c:pt>
                <c:pt idx="2415">
                  <c:v>4</c:v>
                </c:pt>
                <c:pt idx="2416">
                  <c:v>4</c:v>
                </c:pt>
                <c:pt idx="2417">
                  <c:v>4</c:v>
                </c:pt>
                <c:pt idx="2418">
                  <c:v>4</c:v>
                </c:pt>
                <c:pt idx="2419">
                  <c:v>4</c:v>
                </c:pt>
                <c:pt idx="2420">
                  <c:v>4</c:v>
                </c:pt>
                <c:pt idx="2421">
                  <c:v>4</c:v>
                </c:pt>
                <c:pt idx="2422">
                  <c:v>4</c:v>
                </c:pt>
                <c:pt idx="2423">
                  <c:v>4</c:v>
                </c:pt>
                <c:pt idx="2424">
                  <c:v>4</c:v>
                </c:pt>
                <c:pt idx="2425">
                  <c:v>4</c:v>
                </c:pt>
                <c:pt idx="2426">
                  <c:v>4</c:v>
                </c:pt>
                <c:pt idx="2427">
                  <c:v>4</c:v>
                </c:pt>
                <c:pt idx="2428">
                  <c:v>4</c:v>
                </c:pt>
                <c:pt idx="2429">
                  <c:v>4</c:v>
                </c:pt>
                <c:pt idx="2430">
                  <c:v>4</c:v>
                </c:pt>
                <c:pt idx="2431">
                  <c:v>4</c:v>
                </c:pt>
                <c:pt idx="2432">
                  <c:v>4</c:v>
                </c:pt>
                <c:pt idx="2433">
                  <c:v>4</c:v>
                </c:pt>
                <c:pt idx="2434">
                  <c:v>4</c:v>
                </c:pt>
                <c:pt idx="2435">
                  <c:v>4</c:v>
                </c:pt>
                <c:pt idx="2436">
                  <c:v>4</c:v>
                </c:pt>
                <c:pt idx="2437">
                  <c:v>4</c:v>
                </c:pt>
                <c:pt idx="2438">
                  <c:v>4</c:v>
                </c:pt>
                <c:pt idx="2439">
                  <c:v>4</c:v>
                </c:pt>
                <c:pt idx="2440">
                  <c:v>4</c:v>
                </c:pt>
                <c:pt idx="2441">
                  <c:v>4</c:v>
                </c:pt>
                <c:pt idx="2442">
                  <c:v>4</c:v>
                </c:pt>
                <c:pt idx="2443">
                  <c:v>4</c:v>
                </c:pt>
                <c:pt idx="2444">
                  <c:v>4</c:v>
                </c:pt>
                <c:pt idx="2445">
                  <c:v>4</c:v>
                </c:pt>
                <c:pt idx="2446">
                  <c:v>4</c:v>
                </c:pt>
                <c:pt idx="2447">
                  <c:v>4</c:v>
                </c:pt>
                <c:pt idx="2448">
                  <c:v>4</c:v>
                </c:pt>
                <c:pt idx="2449">
                  <c:v>4</c:v>
                </c:pt>
                <c:pt idx="2450">
                  <c:v>4</c:v>
                </c:pt>
                <c:pt idx="2451">
                  <c:v>4</c:v>
                </c:pt>
                <c:pt idx="2452">
                  <c:v>4</c:v>
                </c:pt>
                <c:pt idx="2453">
                  <c:v>4</c:v>
                </c:pt>
                <c:pt idx="2454">
                  <c:v>4</c:v>
                </c:pt>
                <c:pt idx="2455">
                  <c:v>4</c:v>
                </c:pt>
                <c:pt idx="2456">
                  <c:v>4</c:v>
                </c:pt>
                <c:pt idx="2457">
                  <c:v>4</c:v>
                </c:pt>
                <c:pt idx="2458">
                  <c:v>4</c:v>
                </c:pt>
                <c:pt idx="2459">
                  <c:v>4</c:v>
                </c:pt>
                <c:pt idx="2460">
                  <c:v>4</c:v>
                </c:pt>
                <c:pt idx="2461">
                  <c:v>4</c:v>
                </c:pt>
                <c:pt idx="2462">
                  <c:v>4</c:v>
                </c:pt>
                <c:pt idx="2463">
                  <c:v>4</c:v>
                </c:pt>
                <c:pt idx="2464">
                  <c:v>4</c:v>
                </c:pt>
                <c:pt idx="2465">
                  <c:v>4</c:v>
                </c:pt>
                <c:pt idx="2466">
                  <c:v>4</c:v>
                </c:pt>
                <c:pt idx="2467">
                  <c:v>4</c:v>
                </c:pt>
                <c:pt idx="2468">
                  <c:v>4</c:v>
                </c:pt>
                <c:pt idx="2469">
                  <c:v>4</c:v>
                </c:pt>
                <c:pt idx="2470">
                  <c:v>4</c:v>
                </c:pt>
                <c:pt idx="2471">
                  <c:v>4</c:v>
                </c:pt>
                <c:pt idx="2472">
                  <c:v>4</c:v>
                </c:pt>
                <c:pt idx="2473">
                  <c:v>4</c:v>
                </c:pt>
                <c:pt idx="2474">
                  <c:v>4</c:v>
                </c:pt>
                <c:pt idx="2475">
                  <c:v>4</c:v>
                </c:pt>
                <c:pt idx="2476">
                  <c:v>4</c:v>
                </c:pt>
                <c:pt idx="2477">
                  <c:v>4</c:v>
                </c:pt>
                <c:pt idx="2478">
                  <c:v>4</c:v>
                </c:pt>
                <c:pt idx="2479">
                  <c:v>4</c:v>
                </c:pt>
                <c:pt idx="2480">
                  <c:v>4</c:v>
                </c:pt>
                <c:pt idx="2481">
                  <c:v>4</c:v>
                </c:pt>
                <c:pt idx="2482">
                  <c:v>4</c:v>
                </c:pt>
                <c:pt idx="2483">
                  <c:v>6</c:v>
                </c:pt>
                <c:pt idx="2484">
                  <c:v>6</c:v>
                </c:pt>
                <c:pt idx="2485">
                  <c:v>6</c:v>
                </c:pt>
                <c:pt idx="2486">
                  <c:v>6</c:v>
                </c:pt>
                <c:pt idx="2487">
                  <c:v>6</c:v>
                </c:pt>
                <c:pt idx="2488">
                  <c:v>6</c:v>
                </c:pt>
                <c:pt idx="2489">
                  <c:v>6</c:v>
                </c:pt>
                <c:pt idx="2490">
                  <c:v>6</c:v>
                </c:pt>
                <c:pt idx="2491">
                  <c:v>6</c:v>
                </c:pt>
                <c:pt idx="2492">
                  <c:v>6</c:v>
                </c:pt>
                <c:pt idx="2493">
                  <c:v>6</c:v>
                </c:pt>
                <c:pt idx="2494">
                  <c:v>6</c:v>
                </c:pt>
                <c:pt idx="2495">
                  <c:v>6</c:v>
                </c:pt>
                <c:pt idx="2496">
                  <c:v>6</c:v>
                </c:pt>
                <c:pt idx="2497">
                  <c:v>4</c:v>
                </c:pt>
                <c:pt idx="2498">
                  <c:v>4</c:v>
                </c:pt>
                <c:pt idx="2499">
                  <c:v>4</c:v>
                </c:pt>
                <c:pt idx="2500">
                  <c:v>4</c:v>
                </c:pt>
                <c:pt idx="2501">
                  <c:v>4</c:v>
                </c:pt>
                <c:pt idx="2502">
                  <c:v>4</c:v>
                </c:pt>
                <c:pt idx="2503">
                  <c:v>4</c:v>
                </c:pt>
                <c:pt idx="2504">
                  <c:v>4</c:v>
                </c:pt>
                <c:pt idx="2505">
                  <c:v>6</c:v>
                </c:pt>
                <c:pt idx="2506">
                  <c:v>6</c:v>
                </c:pt>
                <c:pt idx="2507">
                  <c:v>6</c:v>
                </c:pt>
                <c:pt idx="2508">
                  <c:v>6</c:v>
                </c:pt>
                <c:pt idx="2509">
                  <c:v>6</c:v>
                </c:pt>
                <c:pt idx="2510">
                  <c:v>6</c:v>
                </c:pt>
                <c:pt idx="2511">
                  <c:v>6</c:v>
                </c:pt>
                <c:pt idx="2512">
                  <c:v>6</c:v>
                </c:pt>
                <c:pt idx="2513">
                  <c:v>6</c:v>
                </c:pt>
                <c:pt idx="2514">
                  <c:v>6</c:v>
                </c:pt>
                <c:pt idx="2515">
                  <c:v>6</c:v>
                </c:pt>
                <c:pt idx="2516">
                  <c:v>6</c:v>
                </c:pt>
                <c:pt idx="2517">
                  <c:v>6</c:v>
                </c:pt>
                <c:pt idx="2518">
                  <c:v>6</c:v>
                </c:pt>
                <c:pt idx="2519">
                  <c:v>6</c:v>
                </c:pt>
                <c:pt idx="2520">
                  <c:v>6</c:v>
                </c:pt>
                <c:pt idx="2521">
                  <c:v>6</c:v>
                </c:pt>
                <c:pt idx="2522">
                  <c:v>4</c:v>
                </c:pt>
                <c:pt idx="2523">
                  <c:v>4</c:v>
                </c:pt>
                <c:pt idx="2524">
                  <c:v>4</c:v>
                </c:pt>
                <c:pt idx="2525">
                  <c:v>4</c:v>
                </c:pt>
                <c:pt idx="2526">
                  <c:v>4</c:v>
                </c:pt>
                <c:pt idx="2527">
                  <c:v>4</c:v>
                </c:pt>
                <c:pt idx="2528">
                  <c:v>4</c:v>
                </c:pt>
                <c:pt idx="2529">
                  <c:v>4</c:v>
                </c:pt>
                <c:pt idx="2530">
                  <c:v>4</c:v>
                </c:pt>
                <c:pt idx="2531">
                  <c:v>4</c:v>
                </c:pt>
                <c:pt idx="2532">
                  <c:v>4</c:v>
                </c:pt>
                <c:pt idx="2533">
                  <c:v>4</c:v>
                </c:pt>
                <c:pt idx="2534">
                  <c:v>4</c:v>
                </c:pt>
                <c:pt idx="2535">
                  <c:v>4</c:v>
                </c:pt>
                <c:pt idx="2536">
                  <c:v>4</c:v>
                </c:pt>
                <c:pt idx="2537">
                  <c:v>4</c:v>
                </c:pt>
                <c:pt idx="2538">
                  <c:v>4</c:v>
                </c:pt>
                <c:pt idx="2539">
                  <c:v>4</c:v>
                </c:pt>
                <c:pt idx="2540">
                  <c:v>4</c:v>
                </c:pt>
                <c:pt idx="2541">
                  <c:v>4</c:v>
                </c:pt>
                <c:pt idx="2542">
                  <c:v>4</c:v>
                </c:pt>
                <c:pt idx="2543">
                  <c:v>4</c:v>
                </c:pt>
                <c:pt idx="2544">
                  <c:v>4</c:v>
                </c:pt>
                <c:pt idx="2545">
                  <c:v>4</c:v>
                </c:pt>
                <c:pt idx="2546">
                  <c:v>4</c:v>
                </c:pt>
                <c:pt idx="2547">
                  <c:v>4</c:v>
                </c:pt>
                <c:pt idx="2548">
                  <c:v>4</c:v>
                </c:pt>
                <c:pt idx="2549">
                  <c:v>4</c:v>
                </c:pt>
                <c:pt idx="2550">
                  <c:v>4</c:v>
                </c:pt>
                <c:pt idx="2551">
                  <c:v>4</c:v>
                </c:pt>
                <c:pt idx="2552">
                  <c:v>4</c:v>
                </c:pt>
                <c:pt idx="2553">
                  <c:v>4</c:v>
                </c:pt>
                <c:pt idx="2554">
                  <c:v>4</c:v>
                </c:pt>
                <c:pt idx="2555">
                  <c:v>4</c:v>
                </c:pt>
                <c:pt idx="2556">
                  <c:v>4</c:v>
                </c:pt>
                <c:pt idx="2557">
                  <c:v>4</c:v>
                </c:pt>
                <c:pt idx="2558">
                  <c:v>4</c:v>
                </c:pt>
                <c:pt idx="2559">
                  <c:v>4</c:v>
                </c:pt>
                <c:pt idx="2560">
                  <c:v>4</c:v>
                </c:pt>
                <c:pt idx="2561">
                  <c:v>4</c:v>
                </c:pt>
                <c:pt idx="2562">
                  <c:v>4</c:v>
                </c:pt>
                <c:pt idx="2563">
                  <c:v>4</c:v>
                </c:pt>
                <c:pt idx="2564">
                  <c:v>4</c:v>
                </c:pt>
                <c:pt idx="2565">
                  <c:v>4</c:v>
                </c:pt>
                <c:pt idx="2566">
                  <c:v>4</c:v>
                </c:pt>
                <c:pt idx="2567">
                  <c:v>4</c:v>
                </c:pt>
                <c:pt idx="2568">
                  <c:v>4</c:v>
                </c:pt>
                <c:pt idx="2569">
                  <c:v>4</c:v>
                </c:pt>
                <c:pt idx="2570">
                  <c:v>4</c:v>
                </c:pt>
                <c:pt idx="2571">
                  <c:v>4</c:v>
                </c:pt>
                <c:pt idx="2572">
                  <c:v>4</c:v>
                </c:pt>
                <c:pt idx="2573">
                  <c:v>4</c:v>
                </c:pt>
                <c:pt idx="2574">
                  <c:v>4</c:v>
                </c:pt>
                <c:pt idx="2575">
                  <c:v>4</c:v>
                </c:pt>
                <c:pt idx="2576">
                  <c:v>4</c:v>
                </c:pt>
                <c:pt idx="2577">
                  <c:v>4</c:v>
                </c:pt>
                <c:pt idx="2578">
                  <c:v>4</c:v>
                </c:pt>
                <c:pt idx="2579">
                  <c:v>6</c:v>
                </c:pt>
                <c:pt idx="2580">
                  <c:v>6</c:v>
                </c:pt>
                <c:pt idx="2581">
                  <c:v>6</c:v>
                </c:pt>
                <c:pt idx="2582">
                  <c:v>6</c:v>
                </c:pt>
                <c:pt idx="2583">
                  <c:v>6</c:v>
                </c:pt>
                <c:pt idx="2584">
                  <c:v>6</c:v>
                </c:pt>
                <c:pt idx="2585">
                  <c:v>6</c:v>
                </c:pt>
                <c:pt idx="2586">
                  <c:v>6</c:v>
                </c:pt>
                <c:pt idx="2587">
                  <c:v>6</c:v>
                </c:pt>
                <c:pt idx="2588">
                  <c:v>6</c:v>
                </c:pt>
                <c:pt idx="2589">
                  <c:v>6</c:v>
                </c:pt>
                <c:pt idx="2590">
                  <c:v>6</c:v>
                </c:pt>
                <c:pt idx="2591">
                  <c:v>6</c:v>
                </c:pt>
                <c:pt idx="2592">
                  <c:v>6</c:v>
                </c:pt>
                <c:pt idx="2593">
                  <c:v>6</c:v>
                </c:pt>
                <c:pt idx="2594">
                  <c:v>6</c:v>
                </c:pt>
                <c:pt idx="2595">
                  <c:v>6</c:v>
                </c:pt>
                <c:pt idx="2596">
                  <c:v>6</c:v>
                </c:pt>
                <c:pt idx="2597">
                  <c:v>6</c:v>
                </c:pt>
                <c:pt idx="2598">
                  <c:v>6</c:v>
                </c:pt>
                <c:pt idx="2599">
                  <c:v>6</c:v>
                </c:pt>
                <c:pt idx="2600">
                  <c:v>6</c:v>
                </c:pt>
                <c:pt idx="2601">
                  <c:v>4</c:v>
                </c:pt>
                <c:pt idx="2602">
                  <c:v>4</c:v>
                </c:pt>
                <c:pt idx="2603">
                  <c:v>4</c:v>
                </c:pt>
                <c:pt idx="2604">
                  <c:v>4</c:v>
                </c:pt>
                <c:pt idx="2605">
                  <c:v>4</c:v>
                </c:pt>
                <c:pt idx="2606">
                  <c:v>4</c:v>
                </c:pt>
                <c:pt idx="2607">
                  <c:v>4</c:v>
                </c:pt>
                <c:pt idx="2608">
                  <c:v>5</c:v>
                </c:pt>
                <c:pt idx="2609">
                  <c:v>5</c:v>
                </c:pt>
                <c:pt idx="2610">
                  <c:v>6</c:v>
                </c:pt>
                <c:pt idx="2611">
                  <c:v>6</c:v>
                </c:pt>
                <c:pt idx="2612">
                  <c:v>6</c:v>
                </c:pt>
                <c:pt idx="2613">
                  <c:v>6</c:v>
                </c:pt>
                <c:pt idx="2614">
                  <c:v>6</c:v>
                </c:pt>
                <c:pt idx="2615">
                  <c:v>6</c:v>
                </c:pt>
                <c:pt idx="2616">
                  <c:v>6</c:v>
                </c:pt>
                <c:pt idx="2617">
                  <c:v>6</c:v>
                </c:pt>
                <c:pt idx="2618">
                  <c:v>6</c:v>
                </c:pt>
                <c:pt idx="2619">
                  <c:v>6</c:v>
                </c:pt>
                <c:pt idx="2620">
                  <c:v>6</c:v>
                </c:pt>
                <c:pt idx="2621">
                  <c:v>6</c:v>
                </c:pt>
                <c:pt idx="2622">
                  <c:v>6</c:v>
                </c:pt>
                <c:pt idx="2623">
                  <c:v>6</c:v>
                </c:pt>
                <c:pt idx="2624">
                  <c:v>6</c:v>
                </c:pt>
                <c:pt idx="2625">
                  <c:v>6</c:v>
                </c:pt>
                <c:pt idx="2626">
                  <c:v>4</c:v>
                </c:pt>
                <c:pt idx="2627">
                  <c:v>4</c:v>
                </c:pt>
                <c:pt idx="2628">
                  <c:v>4</c:v>
                </c:pt>
                <c:pt idx="2629">
                  <c:v>4</c:v>
                </c:pt>
                <c:pt idx="2630">
                  <c:v>4</c:v>
                </c:pt>
                <c:pt idx="2631">
                  <c:v>4</c:v>
                </c:pt>
                <c:pt idx="2632">
                  <c:v>4</c:v>
                </c:pt>
                <c:pt idx="2633">
                  <c:v>4</c:v>
                </c:pt>
                <c:pt idx="2634">
                  <c:v>4</c:v>
                </c:pt>
                <c:pt idx="2635">
                  <c:v>4</c:v>
                </c:pt>
                <c:pt idx="2636">
                  <c:v>4</c:v>
                </c:pt>
                <c:pt idx="2637">
                  <c:v>6</c:v>
                </c:pt>
                <c:pt idx="2638">
                  <c:v>6</c:v>
                </c:pt>
                <c:pt idx="2639">
                  <c:v>4</c:v>
                </c:pt>
                <c:pt idx="2640">
                  <c:v>4</c:v>
                </c:pt>
                <c:pt idx="2641">
                  <c:v>4</c:v>
                </c:pt>
                <c:pt idx="2642">
                  <c:v>4</c:v>
                </c:pt>
                <c:pt idx="2643">
                  <c:v>4</c:v>
                </c:pt>
                <c:pt idx="2644">
                  <c:v>4</c:v>
                </c:pt>
                <c:pt idx="2645">
                  <c:v>4</c:v>
                </c:pt>
                <c:pt idx="2646">
                  <c:v>4</c:v>
                </c:pt>
                <c:pt idx="2647">
                  <c:v>4</c:v>
                </c:pt>
                <c:pt idx="2648">
                  <c:v>4</c:v>
                </c:pt>
                <c:pt idx="2649">
                  <c:v>4</c:v>
                </c:pt>
                <c:pt idx="2650">
                  <c:v>4</c:v>
                </c:pt>
                <c:pt idx="2651">
                  <c:v>4</c:v>
                </c:pt>
                <c:pt idx="2652">
                  <c:v>4</c:v>
                </c:pt>
                <c:pt idx="2653">
                  <c:v>4</c:v>
                </c:pt>
                <c:pt idx="2654">
                  <c:v>4</c:v>
                </c:pt>
                <c:pt idx="2655">
                  <c:v>4</c:v>
                </c:pt>
                <c:pt idx="2656">
                  <c:v>4</c:v>
                </c:pt>
                <c:pt idx="2657">
                  <c:v>4</c:v>
                </c:pt>
                <c:pt idx="2658">
                  <c:v>4</c:v>
                </c:pt>
                <c:pt idx="2659">
                  <c:v>4</c:v>
                </c:pt>
                <c:pt idx="2660">
                  <c:v>4</c:v>
                </c:pt>
                <c:pt idx="2661">
                  <c:v>4</c:v>
                </c:pt>
                <c:pt idx="2662">
                  <c:v>4</c:v>
                </c:pt>
                <c:pt idx="2663">
                  <c:v>4</c:v>
                </c:pt>
                <c:pt idx="2664">
                  <c:v>4</c:v>
                </c:pt>
                <c:pt idx="2665">
                  <c:v>4</c:v>
                </c:pt>
                <c:pt idx="2666">
                  <c:v>4</c:v>
                </c:pt>
                <c:pt idx="2667">
                  <c:v>4</c:v>
                </c:pt>
                <c:pt idx="2668">
                  <c:v>4</c:v>
                </c:pt>
                <c:pt idx="2669">
                  <c:v>4</c:v>
                </c:pt>
                <c:pt idx="2670">
                  <c:v>4</c:v>
                </c:pt>
                <c:pt idx="2671">
                  <c:v>4</c:v>
                </c:pt>
                <c:pt idx="2672">
                  <c:v>4</c:v>
                </c:pt>
                <c:pt idx="2673">
                  <c:v>4</c:v>
                </c:pt>
                <c:pt idx="2674">
                  <c:v>4</c:v>
                </c:pt>
                <c:pt idx="2675">
                  <c:v>4</c:v>
                </c:pt>
                <c:pt idx="2676">
                  <c:v>4</c:v>
                </c:pt>
                <c:pt idx="2677">
                  <c:v>4</c:v>
                </c:pt>
                <c:pt idx="2678">
                  <c:v>4</c:v>
                </c:pt>
                <c:pt idx="2679">
                  <c:v>4</c:v>
                </c:pt>
                <c:pt idx="2680">
                  <c:v>4</c:v>
                </c:pt>
                <c:pt idx="2681">
                  <c:v>4</c:v>
                </c:pt>
                <c:pt idx="2682">
                  <c:v>4</c:v>
                </c:pt>
                <c:pt idx="2683">
                  <c:v>4</c:v>
                </c:pt>
                <c:pt idx="2684">
                  <c:v>4</c:v>
                </c:pt>
                <c:pt idx="2685">
                  <c:v>4</c:v>
                </c:pt>
                <c:pt idx="2686">
                  <c:v>4</c:v>
                </c:pt>
                <c:pt idx="2687">
                  <c:v>4</c:v>
                </c:pt>
                <c:pt idx="2688">
                  <c:v>4</c:v>
                </c:pt>
                <c:pt idx="2689">
                  <c:v>4</c:v>
                </c:pt>
                <c:pt idx="2690">
                  <c:v>4</c:v>
                </c:pt>
                <c:pt idx="2691">
                  <c:v>4</c:v>
                </c:pt>
                <c:pt idx="2692">
                  <c:v>4</c:v>
                </c:pt>
                <c:pt idx="2693">
                  <c:v>4</c:v>
                </c:pt>
                <c:pt idx="2694">
                  <c:v>4</c:v>
                </c:pt>
                <c:pt idx="2695">
                  <c:v>4</c:v>
                </c:pt>
                <c:pt idx="2696">
                  <c:v>4</c:v>
                </c:pt>
                <c:pt idx="2697">
                  <c:v>4</c:v>
                </c:pt>
                <c:pt idx="2698">
                  <c:v>4</c:v>
                </c:pt>
                <c:pt idx="2699">
                  <c:v>4</c:v>
                </c:pt>
                <c:pt idx="2700">
                  <c:v>4</c:v>
                </c:pt>
                <c:pt idx="2701">
                  <c:v>4</c:v>
                </c:pt>
                <c:pt idx="2702">
                  <c:v>4</c:v>
                </c:pt>
                <c:pt idx="2703">
                  <c:v>4</c:v>
                </c:pt>
                <c:pt idx="2704">
                  <c:v>4</c:v>
                </c:pt>
                <c:pt idx="2705">
                  <c:v>4</c:v>
                </c:pt>
                <c:pt idx="2706">
                  <c:v>4</c:v>
                </c:pt>
                <c:pt idx="2707">
                  <c:v>4</c:v>
                </c:pt>
                <c:pt idx="2708">
                  <c:v>6</c:v>
                </c:pt>
                <c:pt idx="2709">
                  <c:v>6</c:v>
                </c:pt>
                <c:pt idx="2710">
                  <c:v>6</c:v>
                </c:pt>
                <c:pt idx="2711">
                  <c:v>4</c:v>
                </c:pt>
                <c:pt idx="2712">
                  <c:v>4</c:v>
                </c:pt>
                <c:pt idx="2713">
                  <c:v>4</c:v>
                </c:pt>
                <c:pt idx="2714">
                  <c:v>4</c:v>
                </c:pt>
                <c:pt idx="2715">
                  <c:v>4</c:v>
                </c:pt>
                <c:pt idx="2716">
                  <c:v>4</c:v>
                </c:pt>
                <c:pt idx="2717">
                  <c:v>6</c:v>
                </c:pt>
                <c:pt idx="2718">
                  <c:v>6</c:v>
                </c:pt>
                <c:pt idx="2719">
                  <c:v>4</c:v>
                </c:pt>
                <c:pt idx="2720">
                  <c:v>4</c:v>
                </c:pt>
                <c:pt idx="2721">
                  <c:v>4</c:v>
                </c:pt>
                <c:pt idx="2722">
                  <c:v>4</c:v>
                </c:pt>
                <c:pt idx="2723">
                  <c:v>4</c:v>
                </c:pt>
                <c:pt idx="2724">
                  <c:v>4</c:v>
                </c:pt>
                <c:pt idx="2725">
                  <c:v>4</c:v>
                </c:pt>
                <c:pt idx="2726">
                  <c:v>4</c:v>
                </c:pt>
                <c:pt idx="2727">
                  <c:v>4</c:v>
                </c:pt>
                <c:pt idx="2728">
                  <c:v>4</c:v>
                </c:pt>
                <c:pt idx="2729">
                  <c:v>4</c:v>
                </c:pt>
                <c:pt idx="2730">
                  <c:v>4</c:v>
                </c:pt>
                <c:pt idx="2731">
                  <c:v>4</c:v>
                </c:pt>
                <c:pt idx="2732">
                  <c:v>4</c:v>
                </c:pt>
                <c:pt idx="2733">
                  <c:v>4</c:v>
                </c:pt>
                <c:pt idx="2734">
                  <c:v>4</c:v>
                </c:pt>
                <c:pt idx="2735">
                  <c:v>4</c:v>
                </c:pt>
                <c:pt idx="2736">
                  <c:v>4</c:v>
                </c:pt>
                <c:pt idx="2737">
                  <c:v>4</c:v>
                </c:pt>
                <c:pt idx="2738">
                  <c:v>4</c:v>
                </c:pt>
                <c:pt idx="2739">
                  <c:v>5</c:v>
                </c:pt>
                <c:pt idx="2740">
                  <c:v>5</c:v>
                </c:pt>
                <c:pt idx="2741">
                  <c:v>5</c:v>
                </c:pt>
                <c:pt idx="2742">
                  <c:v>4</c:v>
                </c:pt>
                <c:pt idx="2743">
                  <c:v>4</c:v>
                </c:pt>
                <c:pt idx="2744">
                  <c:v>4</c:v>
                </c:pt>
                <c:pt idx="2745">
                  <c:v>4</c:v>
                </c:pt>
                <c:pt idx="2746">
                  <c:v>4</c:v>
                </c:pt>
                <c:pt idx="2747">
                  <c:v>4</c:v>
                </c:pt>
                <c:pt idx="2748">
                  <c:v>4</c:v>
                </c:pt>
                <c:pt idx="2749">
                  <c:v>4</c:v>
                </c:pt>
                <c:pt idx="2750">
                  <c:v>4</c:v>
                </c:pt>
                <c:pt idx="2751">
                  <c:v>4</c:v>
                </c:pt>
                <c:pt idx="2752">
                  <c:v>4</c:v>
                </c:pt>
                <c:pt idx="2753">
                  <c:v>4</c:v>
                </c:pt>
                <c:pt idx="2754">
                  <c:v>4</c:v>
                </c:pt>
                <c:pt idx="2755">
                  <c:v>4</c:v>
                </c:pt>
                <c:pt idx="2756">
                  <c:v>4</c:v>
                </c:pt>
                <c:pt idx="2757">
                  <c:v>4</c:v>
                </c:pt>
                <c:pt idx="2758">
                  <c:v>4</c:v>
                </c:pt>
                <c:pt idx="2759">
                  <c:v>4</c:v>
                </c:pt>
                <c:pt idx="2760">
                  <c:v>4</c:v>
                </c:pt>
                <c:pt idx="2761">
                  <c:v>4</c:v>
                </c:pt>
                <c:pt idx="2762">
                  <c:v>4</c:v>
                </c:pt>
                <c:pt idx="2763">
                  <c:v>4</c:v>
                </c:pt>
                <c:pt idx="2764">
                  <c:v>4</c:v>
                </c:pt>
                <c:pt idx="2765">
                  <c:v>4</c:v>
                </c:pt>
                <c:pt idx="2766">
                  <c:v>4</c:v>
                </c:pt>
                <c:pt idx="2767">
                  <c:v>4</c:v>
                </c:pt>
                <c:pt idx="2768">
                  <c:v>4</c:v>
                </c:pt>
                <c:pt idx="2769">
                  <c:v>4</c:v>
                </c:pt>
                <c:pt idx="2770">
                  <c:v>4</c:v>
                </c:pt>
                <c:pt idx="2771">
                  <c:v>4</c:v>
                </c:pt>
                <c:pt idx="2772">
                  <c:v>4</c:v>
                </c:pt>
                <c:pt idx="2773">
                  <c:v>4</c:v>
                </c:pt>
                <c:pt idx="2774">
                  <c:v>4</c:v>
                </c:pt>
                <c:pt idx="2775">
                  <c:v>4</c:v>
                </c:pt>
                <c:pt idx="2776">
                  <c:v>4</c:v>
                </c:pt>
                <c:pt idx="2777">
                  <c:v>4</c:v>
                </c:pt>
                <c:pt idx="2778">
                  <c:v>4</c:v>
                </c:pt>
                <c:pt idx="2779">
                  <c:v>4</c:v>
                </c:pt>
                <c:pt idx="2780">
                  <c:v>4</c:v>
                </c:pt>
                <c:pt idx="2781">
                  <c:v>4</c:v>
                </c:pt>
                <c:pt idx="2782">
                  <c:v>4</c:v>
                </c:pt>
                <c:pt idx="2783">
                  <c:v>4</c:v>
                </c:pt>
                <c:pt idx="2784">
                  <c:v>4</c:v>
                </c:pt>
                <c:pt idx="2785">
                  <c:v>4</c:v>
                </c:pt>
                <c:pt idx="2786">
                  <c:v>4</c:v>
                </c:pt>
                <c:pt idx="2787">
                  <c:v>4</c:v>
                </c:pt>
                <c:pt idx="2788">
                  <c:v>4</c:v>
                </c:pt>
                <c:pt idx="2789">
                  <c:v>4</c:v>
                </c:pt>
                <c:pt idx="2790">
                  <c:v>4</c:v>
                </c:pt>
                <c:pt idx="2791">
                  <c:v>4</c:v>
                </c:pt>
                <c:pt idx="2792">
                  <c:v>4</c:v>
                </c:pt>
                <c:pt idx="2793">
                  <c:v>4</c:v>
                </c:pt>
                <c:pt idx="2794">
                  <c:v>4</c:v>
                </c:pt>
                <c:pt idx="2795">
                  <c:v>4</c:v>
                </c:pt>
                <c:pt idx="2796">
                  <c:v>4</c:v>
                </c:pt>
                <c:pt idx="2797">
                  <c:v>4</c:v>
                </c:pt>
                <c:pt idx="2798">
                  <c:v>4</c:v>
                </c:pt>
                <c:pt idx="2799">
                  <c:v>4</c:v>
                </c:pt>
                <c:pt idx="2800">
                  <c:v>4</c:v>
                </c:pt>
                <c:pt idx="2801">
                  <c:v>4</c:v>
                </c:pt>
                <c:pt idx="2802">
                  <c:v>4</c:v>
                </c:pt>
                <c:pt idx="2803">
                  <c:v>4</c:v>
                </c:pt>
                <c:pt idx="2804">
                  <c:v>4</c:v>
                </c:pt>
                <c:pt idx="2805">
                  <c:v>4</c:v>
                </c:pt>
                <c:pt idx="2806">
                  <c:v>4</c:v>
                </c:pt>
                <c:pt idx="2807">
                  <c:v>5</c:v>
                </c:pt>
                <c:pt idx="2808">
                  <c:v>5</c:v>
                </c:pt>
                <c:pt idx="2809">
                  <c:v>4</c:v>
                </c:pt>
                <c:pt idx="2810">
                  <c:v>4</c:v>
                </c:pt>
                <c:pt idx="2811">
                  <c:v>4</c:v>
                </c:pt>
                <c:pt idx="2812">
                  <c:v>4</c:v>
                </c:pt>
                <c:pt idx="2813">
                  <c:v>4</c:v>
                </c:pt>
                <c:pt idx="2814">
                  <c:v>4</c:v>
                </c:pt>
                <c:pt idx="2815">
                  <c:v>4</c:v>
                </c:pt>
                <c:pt idx="2816">
                  <c:v>4</c:v>
                </c:pt>
                <c:pt idx="2817">
                  <c:v>4</c:v>
                </c:pt>
                <c:pt idx="2818">
                  <c:v>4</c:v>
                </c:pt>
                <c:pt idx="2819">
                  <c:v>4</c:v>
                </c:pt>
                <c:pt idx="2820">
                  <c:v>4</c:v>
                </c:pt>
                <c:pt idx="2821">
                  <c:v>4</c:v>
                </c:pt>
                <c:pt idx="2822">
                  <c:v>6</c:v>
                </c:pt>
                <c:pt idx="2823">
                  <c:v>6</c:v>
                </c:pt>
                <c:pt idx="2824">
                  <c:v>6</c:v>
                </c:pt>
                <c:pt idx="2825">
                  <c:v>4</c:v>
                </c:pt>
                <c:pt idx="2826">
                  <c:v>4</c:v>
                </c:pt>
                <c:pt idx="2827">
                  <c:v>4</c:v>
                </c:pt>
                <c:pt idx="2828">
                  <c:v>4</c:v>
                </c:pt>
                <c:pt idx="2829">
                  <c:v>4</c:v>
                </c:pt>
                <c:pt idx="2830">
                  <c:v>4</c:v>
                </c:pt>
                <c:pt idx="2831">
                  <c:v>4</c:v>
                </c:pt>
                <c:pt idx="2832">
                  <c:v>6</c:v>
                </c:pt>
                <c:pt idx="2833">
                  <c:v>6</c:v>
                </c:pt>
                <c:pt idx="2834">
                  <c:v>6</c:v>
                </c:pt>
                <c:pt idx="2835">
                  <c:v>6</c:v>
                </c:pt>
                <c:pt idx="2836">
                  <c:v>6</c:v>
                </c:pt>
                <c:pt idx="2837">
                  <c:v>4</c:v>
                </c:pt>
                <c:pt idx="2838">
                  <c:v>4</c:v>
                </c:pt>
                <c:pt idx="2839">
                  <c:v>4</c:v>
                </c:pt>
                <c:pt idx="2840">
                  <c:v>4</c:v>
                </c:pt>
                <c:pt idx="2841">
                  <c:v>4</c:v>
                </c:pt>
                <c:pt idx="2842">
                  <c:v>4</c:v>
                </c:pt>
                <c:pt idx="2843">
                  <c:v>4</c:v>
                </c:pt>
                <c:pt idx="2844">
                  <c:v>4</c:v>
                </c:pt>
                <c:pt idx="2845">
                  <c:v>4</c:v>
                </c:pt>
                <c:pt idx="2846">
                  <c:v>4</c:v>
                </c:pt>
                <c:pt idx="2847">
                  <c:v>4</c:v>
                </c:pt>
                <c:pt idx="2848">
                  <c:v>4</c:v>
                </c:pt>
                <c:pt idx="2849">
                  <c:v>4</c:v>
                </c:pt>
                <c:pt idx="2850">
                  <c:v>4</c:v>
                </c:pt>
                <c:pt idx="2851">
                  <c:v>4</c:v>
                </c:pt>
                <c:pt idx="2852">
                  <c:v>4</c:v>
                </c:pt>
                <c:pt idx="2853">
                  <c:v>4</c:v>
                </c:pt>
                <c:pt idx="2854">
                  <c:v>4</c:v>
                </c:pt>
                <c:pt idx="2855">
                  <c:v>4</c:v>
                </c:pt>
                <c:pt idx="2856">
                  <c:v>4</c:v>
                </c:pt>
                <c:pt idx="2857">
                  <c:v>4</c:v>
                </c:pt>
                <c:pt idx="2858">
                  <c:v>4</c:v>
                </c:pt>
                <c:pt idx="2859">
                  <c:v>4</c:v>
                </c:pt>
                <c:pt idx="2860">
                  <c:v>4</c:v>
                </c:pt>
                <c:pt idx="2861">
                  <c:v>4</c:v>
                </c:pt>
                <c:pt idx="2862">
                  <c:v>4</c:v>
                </c:pt>
                <c:pt idx="2863">
                  <c:v>4</c:v>
                </c:pt>
                <c:pt idx="2864">
                  <c:v>4</c:v>
                </c:pt>
                <c:pt idx="2865">
                  <c:v>4</c:v>
                </c:pt>
                <c:pt idx="2866">
                  <c:v>4</c:v>
                </c:pt>
                <c:pt idx="2867">
                  <c:v>4</c:v>
                </c:pt>
                <c:pt idx="2868">
                  <c:v>4</c:v>
                </c:pt>
                <c:pt idx="2869">
                  <c:v>4</c:v>
                </c:pt>
                <c:pt idx="2870">
                  <c:v>4</c:v>
                </c:pt>
                <c:pt idx="2871">
                  <c:v>4</c:v>
                </c:pt>
                <c:pt idx="2872">
                  <c:v>4</c:v>
                </c:pt>
                <c:pt idx="2873">
                  <c:v>4</c:v>
                </c:pt>
                <c:pt idx="2874">
                  <c:v>4</c:v>
                </c:pt>
                <c:pt idx="2875">
                  <c:v>4</c:v>
                </c:pt>
                <c:pt idx="2876">
                  <c:v>4</c:v>
                </c:pt>
                <c:pt idx="2877">
                  <c:v>4</c:v>
                </c:pt>
                <c:pt idx="2878">
                  <c:v>4</c:v>
                </c:pt>
                <c:pt idx="2879">
                  <c:v>4</c:v>
                </c:pt>
                <c:pt idx="2880">
                  <c:v>4</c:v>
                </c:pt>
                <c:pt idx="2881">
                  <c:v>4</c:v>
                </c:pt>
                <c:pt idx="2882">
                  <c:v>4</c:v>
                </c:pt>
                <c:pt idx="2883">
                  <c:v>4</c:v>
                </c:pt>
                <c:pt idx="2884">
                  <c:v>4</c:v>
                </c:pt>
                <c:pt idx="2885">
                  <c:v>4</c:v>
                </c:pt>
                <c:pt idx="2886">
                  <c:v>4</c:v>
                </c:pt>
                <c:pt idx="2887">
                  <c:v>4</c:v>
                </c:pt>
                <c:pt idx="2888">
                  <c:v>4</c:v>
                </c:pt>
                <c:pt idx="2889">
                  <c:v>4</c:v>
                </c:pt>
                <c:pt idx="2890">
                  <c:v>4</c:v>
                </c:pt>
                <c:pt idx="2891">
                  <c:v>4</c:v>
                </c:pt>
                <c:pt idx="2892">
                  <c:v>4</c:v>
                </c:pt>
                <c:pt idx="2893">
                  <c:v>4</c:v>
                </c:pt>
                <c:pt idx="2894">
                  <c:v>4</c:v>
                </c:pt>
                <c:pt idx="2895">
                  <c:v>4</c:v>
                </c:pt>
                <c:pt idx="2896">
                  <c:v>4</c:v>
                </c:pt>
                <c:pt idx="2897">
                  <c:v>4</c:v>
                </c:pt>
                <c:pt idx="2898">
                  <c:v>4</c:v>
                </c:pt>
                <c:pt idx="2899">
                  <c:v>4</c:v>
                </c:pt>
                <c:pt idx="2900">
                  <c:v>4</c:v>
                </c:pt>
                <c:pt idx="2901">
                  <c:v>4</c:v>
                </c:pt>
                <c:pt idx="2902">
                  <c:v>4</c:v>
                </c:pt>
                <c:pt idx="2903">
                  <c:v>4</c:v>
                </c:pt>
                <c:pt idx="2904">
                  <c:v>4</c:v>
                </c:pt>
                <c:pt idx="2905">
                  <c:v>4</c:v>
                </c:pt>
                <c:pt idx="2906">
                  <c:v>4</c:v>
                </c:pt>
                <c:pt idx="2907">
                  <c:v>4</c:v>
                </c:pt>
                <c:pt idx="2908">
                  <c:v>4</c:v>
                </c:pt>
                <c:pt idx="2909">
                  <c:v>4</c:v>
                </c:pt>
                <c:pt idx="2910">
                  <c:v>4</c:v>
                </c:pt>
                <c:pt idx="2911">
                  <c:v>4</c:v>
                </c:pt>
                <c:pt idx="2912">
                  <c:v>4</c:v>
                </c:pt>
                <c:pt idx="2913">
                  <c:v>4</c:v>
                </c:pt>
                <c:pt idx="2914">
                  <c:v>4</c:v>
                </c:pt>
                <c:pt idx="2915">
                  <c:v>4</c:v>
                </c:pt>
                <c:pt idx="2916">
                  <c:v>4</c:v>
                </c:pt>
                <c:pt idx="2917">
                  <c:v>4</c:v>
                </c:pt>
                <c:pt idx="2918">
                  <c:v>4</c:v>
                </c:pt>
                <c:pt idx="2919">
                  <c:v>4</c:v>
                </c:pt>
                <c:pt idx="2920">
                  <c:v>4</c:v>
                </c:pt>
                <c:pt idx="2921">
                  <c:v>4</c:v>
                </c:pt>
                <c:pt idx="2922">
                  <c:v>4</c:v>
                </c:pt>
                <c:pt idx="2923">
                  <c:v>4</c:v>
                </c:pt>
                <c:pt idx="2924">
                  <c:v>4</c:v>
                </c:pt>
                <c:pt idx="2925">
                  <c:v>4</c:v>
                </c:pt>
                <c:pt idx="2926">
                  <c:v>4</c:v>
                </c:pt>
                <c:pt idx="2927">
                  <c:v>4</c:v>
                </c:pt>
                <c:pt idx="2928">
                  <c:v>4</c:v>
                </c:pt>
                <c:pt idx="2929">
                  <c:v>4</c:v>
                </c:pt>
                <c:pt idx="2930">
                  <c:v>4</c:v>
                </c:pt>
                <c:pt idx="2931">
                  <c:v>4</c:v>
                </c:pt>
                <c:pt idx="2932">
                  <c:v>4</c:v>
                </c:pt>
                <c:pt idx="2933">
                  <c:v>4</c:v>
                </c:pt>
                <c:pt idx="2934">
                  <c:v>4</c:v>
                </c:pt>
                <c:pt idx="2935">
                  <c:v>4</c:v>
                </c:pt>
                <c:pt idx="2936">
                  <c:v>4</c:v>
                </c:pt>
                <c:pt idx="2937">
                  <c:v>4</c:v>
                </c:pt>
                <c:pt idx="2938">
                  <c:v>4</c:v>
                </c:pt>
                <c:pt idx="2939">
                  <c:v>4</c:v>
                </c:pt>
                <c:pt idx="2940">
                  <c:v>4</c:v>
                </c:pt>
                <c:pt idx="2941">
                  <c:v>4</c:v>
                </c:pt>
                <c:pt idx="2942">
                  <c:v>6</c:v>
                </c:pt>
                <c:pt idx="2943">
                  <c:v>4</c:v>
                </c:pt>
                <c:pt idx="2944">
                  <c:v>4</c:v>
                </c:pt>
                <c:pt idx="2945">
                  <c:v>6</c:v>
                </c:pt>
                <c:pt idx="2946">
                  <c:v>6</c:v>
                </c:pt>
                <c:pt idx="2947">
                  <c:v>6</c:v>
                </c:pt>
                <c:pt idx="2948">
                  <c:v>6</c:v>
                </c:pt>
                <c:pt idx="2949">
                  <c:v>6</c:v>
                </c:pt>
                <c:pt idx="2950">
                  <c:v>4</c:v>
                </c:pt>
                <c:pt idx="2951">
                  <c:v>4</c:v>
                </c:pt>
                <c:pt idx="2952">
                  <c:v>4</c:v>
                </c:pt>
                <c:pt idx="2953">
                  <c:v>4</c:v>
                </c:pt>
                <c:pt idx="2954">
                  <c:v>4</c:v>
                </c:pt>
                <c:pt idx="2955">
                  <c:v>4</c:v>
                </c:pt>
                <c:pt idx="2956">
                  <c:v>4</c:v>
                </c:pt>
                <c:pt idx="2957">
                  <c:v>4</c:v>
                </c:pt>
                <c:pt idx="2958">
                  <c:v>6</c:v>
                </c:pt>
                <c:pt idx="2959">
                  <c:v>6</c:v>
                </c:pt>
                <c:pt idx="2960">
                  <c:v>6</c:v>
                </c:pt>
                <c:pt idx="2961">
                  <c:v>6</c:v>
                </c:pt>
                <c:pt idx="2962">
                  <c:v>6</c:v>
                </c:pt>
                <c:pt idx="2963">
                  <c:v>6</c:v>
                </c:pt>
                <c:pt idx="2964">
                  <c:v>6</c:v>
                </c:pt>
                <c:pt idx="2965">
                  <c:v>6</c:v>
                </c:pt>
                <c:pt idx="2966">
                  <c:v>4</c:v>
                </c:pt>
                <c:pt idx="2967">
                  <c:v>4</c:v>
                </c:pt>
                <c:pt idx="2968">
                  <c:v>4</c:v>
                </c:pt>
                <c:pt idx="2969">
                  <c:v>4</c:v>
                </c:pt>
                <c:pt idx="2970">
                  <c:v>4</c:v>
                </c:pt>
                <c:pt idx="2971">
                  <c:v>4</c:v>
                </c:pt>
                <c:pt idx="2972">
                  <c:v>4</c:v>
                </c:pt>
                <c:pt idx="2973">
                  <c:v>4</c:v>
                </c:pt>
                <c:pt idx="2974">
                  <c:v>4</c:v>
                </c:pt>
                <c:pt idx="2975">
                  <c:v>4</c:v>
                </c:pt>
                <c:pt idx="2976">
                  <c:v>4</c:v>
                </c:pt>
                <c:pt idx="2977">
                  <c:v>4</c:v>
                </c:pt>
                <c:pt idx="2978">
                  <c:v>4</c:v>
                </c:pt>
                <c:pt idx="2979">
                  <c:v>4</c:v>
                </c:pt>
                <c:pt idx="2980">
                  <c:v>4</c:v>
                </c:pt>
                <c:pt idx="2981">
                  <c:v>4</c:v>
                </c:pt>
                <c:pt idx="2982">
                  <c:v>4</c:v>
                </c:pt>
                <c:pt idx="2983">
                  <c:v>4</c:v>
                </c:pt>
                <c:pt idx="2984">
                  <c:v>4</c:v>
                </c:pt>
                <c:pt idx="2985">
                  <c:v>4</c:v>
                </c:pt>
                <c:pt idx="2986">
                  <c:v>4</c:v>
                </c:pt>
                <c:pt idx="2987">
                  <c:v>4</c:v>
                </c:pt>
                <c:pt idx="2988">
                  <c:v>4</c:v>
                </c:pt>
                <c:pt idx="2989">
                  <c:v>4</c:v>
                </c:pt>
                <c:pt idx="2990">
                  <c:v>4</c:v>
                </c:pt>
                <c:pt idx="2991">
                  <c:v>4</c:v>
                </c:pt>
                <c:pt idx="2992">
                  <c:v>4</c:v>
                </c:pt>
                <c:pt idx="2993">
                  <c:v>4</c:v>
                </c:pt>
                <c:pt idx="2994">
                  <c:v>5</c:v>
                </c:pt>
                <c:pt idx="2995">
                  <c:v>5</c:v>
                </c:pt>
                <c:pt idx="2996">
                  <c:v>5</c:v>
                </c:pt>
                <c:pt idx="2997">
                  <c:v>5</c:v>
                </c:pt>
                <c:pt idx="2998">
                  <c:v>5</c:v>
                </c:pt>
                <c:pt idx="2999">
                  <c:v>6</c:v>
                </c:pt>
                <c:pt idx="3000">
                  <c:v>6</c:v>
                </c:pt>
                <c:pt idx="3001">
                  <c:v>6</c:v>
                </c:pt>
                <c:pt idx="3002">
                  <c:v>6</c:v>
                </c:pt>
                <c:pt idx="3003">
                  <c:v>6</c:v>
                </c:pt>
                <c:pt idx="3004">
                  <c:v>6</c:v>
                </c:pt>
                <c:pt idx="3005">
                  <c:v>6</c:v>
                </c:pt>
                <c:pt idx="3006">
                  <c:v>4</c:v>
                </c:pt>
                <c:pt idx="3007">
                  <c:v>4</c:v>
                </c:pt>
                <c:pt idx="3008">
                  <c:v>4</c:v>
                </c:pt>
                <c:pt idx="3009">
                  <c:v>4</c:v>
                </c:pt>
                <c:pt idx="3010">
                  <c:v>4</c:v>
                </c:pt>
                <c:pt idx="3011">
                  <c:v>4</c:v>
                </c:pt>
                <c:pt idx="3012">
                  <c:v>4</c:v>
                </c:pt>
                <c:pt idx="3013">
                  <c:v>4</c:v>
                </c:pt>
                <c:pt idx="3014">
                  <c:v>4</c:v>
                </c:pt>
                <c:pt idx="3015">
                  <c:v>4</c:v>
                </c:pt>
                <c:pt idx="3016">
                  <c:v>4</c:v>
                </c:pt>
                <c:pt idx="3017">
                  <c:v>4</c:v>
                </c:pt>
                <c:pt idx="3018">
                  <c:v>4</c:v>
                </c:pt>
                <c:pt idx="3019">
                  <c:v>4</c:v>
                </c:pt>
                <c:pt idx="3020">
                  <c:v>4</c:v>
                </c:pt>
                <c:pt idx="3021">
                  <c:v>4</c:v>
                </c:pt>
                <c:pt idx="3022">
                  <c:v>4</c:v>
                </c:pt>
                <c:pt idx="3023">
                  <c:v>4</c:v>
                </c:pt>
                <c:pt idx="3024">
                  <c:v>4</c:v>
                </c:pt>
                <c:pt idx="3025">
                  <c:v>4</c:v>
                </c:pt>
                <c:pt idx="3026">
                  <c:v>4</c:v>
                </c:pt>
                <c:pt idx="3027">
                  <c:v>5</c:v>
                </c:pt>
                <c:pt idx="3028">
                  <c:v>5</c:v>
                </c:pt>
                <c:pt idx="3029">
                  <c:v>4</c:v>
                </c:pt>
                <c:pt idx="3030">
                  <c:v>4</c:v>
                </c:pt>
                <c:pt idx="3031">
                  <c:v>4</c:v>
                </c:pt>
                <c:pt idx="3032">
                  <c:v>4</c:v>
                </c:pt>
                <c:pt idx="3033">
                  <c:v>4</c:v>
                </c:pt>
                <c:pt idx="3034">
                  <c:v>4</c:v>
                </c:pt>
                <c:pt idx="3035">
                  <c:v>4</c:v>
                </c:pt>
                <c:pt idx="3036">
                  <c:v>4</c:v>
                </c:pt>
                <c:pt idx="3037">
                  <c:v>4</c:v>
                </c:pt>
                <c:pt idx="3038">
                  <c:v>4</c:v>
                </c:pt>
                <c:pt idx="3039">
                  <c:v>4</c:v>
                </c:pt>
                <c:pt idx="3040">
                  <c:v>4</c:v>
                </c:pt>
                <c:pt idx="3041">
                  <c:v>4</c:v>
                </c:pt>
                <c:pt idx="3042">
                  <c:v>4</c:v>
                </c:pt>
                <c:pt idx="3043">
                  <c:v>4</c:v>
                </c:pt>
                <c:pt idx="3044">
                  <c:v>4</c:v>
                </c:pt>
                <c:pt idx="3045">
                  <c:v>4</c:v>
                </c:pt>
                <c:pt idx="3046">
                  <c:v>4</c:v>
                </c:pt>
                <c:pt idx="3047">
                  <c:v>4</c:v>
                </c:pt>
                <c:pt idx="3048">
                  <c:v>4</c:v>
                </c:pt>
                <c:pt idx="3049">
                  <c:v>4</c:v>
                </c:pt>
                <c:pt idx="3050">
                  <c:v>4</c:v>
                </c:pt>
                <c:pt idx="3051">
                  <c:v>4</c:v>
                </c:pt>
                <c:pt idx="3052">
                  <c:v>4</c:v>
                </c:pt>
                <c:pt idx="3053">
                  <c:v>6</c:v>
                </c:pt>
                <c:pt idx="3054">
                  <c:v>6</c:v>
                </c:pt>
                <c:pt idx="3055">
                  <c:v>6</c:v>
                </c:pt>
                <c:pt idx="3056">
                  <c:v>6</c:v>
                </c:pt>
                <c:pt idx="3057">
                  <c:v>6</c:v>
                </c:pt>
                <c:pt idx="3058">
                  <c:v>6</c:v>
                </c:pt>
                <c:pt idx="3059">
                  <c:v>6</c:v>
                </c:pt>
                <c:pt idx="3060">
                  <c:v>6</c:v>
                </c:pt>
                <c:pt idx="3061">
                  <c:v>6</c:v>
                </c:pt>
                <c:pt idx="3062">
                  <c:v>6</c:v>
                </c:pt>
                <c:pt idx="3063">
                  <c:v>6</c:v>
                </c:pt>
                <c:pt idx="3064">
                  <c:v>6</c:v>
                </c:pt>
                <c:pt idx="3065">
                  <c:v>6</c:v>
                </c:pt>
                <c:pt idx="3066">
                  <c:v>6</c:v>
                </c:pt>
                <c:pt idx="3067">
                  <c:v>6</c:v>
                </c:pt>
                <c:pt idx="3068">
                  <c:v>6</c:v>
                </c:pt>
                <c:pt idx="3069">
                  <c:v>6</c:v>
                </c:pt>
                <c:pt idx="3070">
                  <c:v>6</c:v>
                </c:pt>
                <c:pt idx="3071">
                  <c:v>6</c:v>
                </c:pt>
                <c:pt idx="3072">
                  <c:v>6</c:v>
                </c:pt>
                <c:pt idx="3073">
                  <c:v>6</c:v>
                </c:pt>
                <c:pt idx="3074">
                  <c:v>6</c:v>
                </c:pt>
                <c:pt idx="3075">
                  <c:v>6</c:v>
                </c:pt>
                <c:pt idx="3076">
                  <c:v>6</c:v>
                </c:pt>
                <c:pt idx="3077">
                  <c:v>6</c:v>
                </c:pt>
                <c:pt idx="3078">
                  <c:v>6</c:v>
                </c:pt>
                <c:pt idx="3079">
                  <c:v>6</c:v>
                </c:pt>
                <c:pt idx="3080">
                  <c:v>6</c:v>
                </c:pt>
                <c:pt idx="3081">
                  <c:v>6</c:v>
                </c:pt>
                <c:pt idx="3082">
                  <c:v>6</c:v>
                </c:pt>
                <c:pt idx="3083">
                  <c:v>6</c:v>
                </c:pt>
                <c:pt idx="3084">
                  <c:v>6</c:v>
                </c:pt>
                <c:pt idx="3085">
                  <c:v>6</c:v>
                </c:pt>
                <c:pt idx="3086">
                  <c:v>6</c:v>
                </c:pt>
                <c:pt idx="3087">
                  <c:v>6</c:v>
                </c:pt>
                <c:pt idx="3088">
                  <c:v>6</c:v>
                </c:pt>
                <c:pt idx="3089">
                  <c:v>6</c:v>
                </c:pt>
                <c:pt idx="3090">
                  <c:v>6</c:v>
                </c:pt>
                <c:pt idx="3091">
                  <c:v>6</c:v>
                </c:pt>
                <c:pt idx="3092">
                  <c:v>6</c:v>
                </c:pt>
                <c:pt idx="3093">
                  <c:v>6</c:v>
                </c:pt>
                <c:pt idx="3094">
                  <c:v>6</c:v>
                </c:pt>
                <c:pt idx="3095">
                  <c:v>6</c:v>
                </c:pt>
                <c:pt idx="3096">
                  <c:v>6</c:v>
                </c:pt>
                <c:pt idx="3097">
                  <c:v>6</c:v>
                </c:pt>
                <c:pt idx="3098">
                  <c:v>4</c:v>
                </c:pt>
                <c:pt idx="3099">
                  <c:v>4</c:v>
                </c:pt>
                <c:pt idx="3100">
                  <c:v>4</c:v>
                </c:pt>
                <c:pt idx="3101">
                  <c:v>4</c:v>
                </c:pt>
                <c:pt idx="3102">
                  <c:v>4</c:v>
                </c:pt>
                <c:pt idx="3103">
                  <c:v>4</c:v>
                </c:pt>
                <c:pt idx="3104">
                  <c:v>4</c:v>
                </c:pt>
                <c:pt idx="3105">
                  <c:v>4</c:v>
                </c:pt>
                <c:pt idx="3106">
                  <c:v>6</c:v>
                </c:pt>
                <c:pt idx="3107">
                  <c:v>6</c:v>
                </c:pt>
                <c:pt idx="3108">
                  <c:v>6</c:v>
                </c:pt>
                <c:pt idx="3109">
                  <c:v>4</c:v>
                </c:pt>
                <c:pt idx="3110">
                  <c:v>4</c:v>
                </c:pt>
                <c:pt idx="3111">
                  <c:v>4</c:v>
                </c:pt>
                <c:pt idx="3112">
                  <c:v>4</c:v>
                </c:pt>
                <c:pt idx="3113">
                  <c:v>4</c:v>
                </c:pt>
                <c:pt idx="3114">
                  <c:v>4</c:v>
                </c:pt>
                <c:pt idx="3115">
                  <c:v>4</c:v>
                </c:pt>
                <c:pt idx="3116">
                  <c:v>4</c:v>
                </c:pt>
                <c:pt idx="3117">
                  <c:v>4</c:v>
                </c:pt>
                <c:pt idx="3118">
                  <c:v>4</c:v>
                </c:pt>
                <c:pt idx="3119">
                  <c:v>4</c:v>
                </c:pt>
                <c:pt idx="3120">
                  <c:v>4</c:v>
                </c:pt>
                <c:pt idx="3121">
                  <c:v>4</c:v>
                </c:pt>
                <c:pt idx="3122">
                  <c:v>4</c:v>
                </c:pt>
                <c:pt idx="3123">
                  <c:v>6</c:v>
                </c:pt>
                <c:pt idx="3124">
                  <c:v>6</c:v>
                </c:pt>
                <c:pt idx="3125">
                  <c:v>6</c:v>
                </c:pt>
                <c:pt idx="3126">
                  <c:v>6</c:v>
                </c:pt>
                <c:pt idx="3127">
                  <c:v>6</c:v>
                </c:pt>
                <c:pt idx="3128">
                  <c:v>6</c:v>
                </c:pt>
                <c:pt idx="3129">
                  <c:v>6</c:v>
                </c:pt>
                <c:pt idx="3130">
                  <c:v>6</c:v>
                </c:pt>
                <c:pt idx="3131">
                  <c:v>6</c:v>
                </c:pt>
                <c:pt idx="3132">
                  <c:v>6</c:v>
                </c:pt>
                <c:pt idx="3133">
                  <c:v>6</c:v>
                </c:pt>
                <c:pt idx="3134">
                  <c:v>6</c:v>
                </c:pt>
                <c:pt idx="3135">
                  <c:v>6</c:v>
                </c:pt>
                <c:pt idx="3136">
                  <c:v>6</c:v>
                </c:pt>
                <c:pt idx="3137">
                  <c:v>4</c:v>
                </c:pt>
                <c:pt idx="3138">
                  <c:v>4</c:v>
                </c:pt>
                <c:pt idx="3139">
                  <c:v>4</c:v>
                </c:pt>
                <c:pt idx="3140">
                  <c:v>4</c:v>
                </c:pt>
                <c:pt idx="3141">
                  <c:v>6</c:v>
                </c:pt>
                <c:pt idx="3142">
                  <c:v>6</c:v>
                </c:pt>
                <c:pt idx="3143">
                  <c:v>6</c:v>
                </c:pt>
                <c:pt idx="3144">
                  <c:v>6</c:v>
                </c:pt>
                <c:pt idx="3145">
                  <c:v>6</c:v>
                </c:pt>
                <c:pt idx="3146">
                  <c:v>6</c:v>
                </c:pt>
                <c:pt idx="3147">
                  <c:v>6</c:v>
                </c:pt>
                <c:pt idx="3148">
                  <c:v>6</c:v>
                </c:pt>
                <c:pt idx="3149">
                  <c:v>6</c:v>
                </c:pt>
                <c:pt idx="3150">
                  <c:v>4</c:v>
                </c:pt>
                <c:pt idx="3151">
                  <c:v>4</c:v>
                </c:pt>
                <c:pt idx="3152">
                  <c:v>4</c:v>
                </c:pt>
                <c:pt idx="3153">
                  <c:v>4</c:v>
                </c:pt>
                <c:pt idx="3154">
                  <c:v>4</c:v>
                </c:pt>
                <c:pt idx="3155">
                  <c:v>4</c:v>
                </c:pt>
                <c:pt idx="3156">
                  <c:v>6</c:v>
                </c:pt>
                <c:pt idx="3157">
                  <c:v>4</c:v>
                </c:pt>
                <c:pt idx="3158">
                  <c:v>4</c:v>
                </c:pt>
                <c:pt idx="3159">
                  <c:v>4</c:v>
                </c:pt>
                <c:pt idx="3160">
                  <c:v>4</c:v>
                </c:pt>
                <c:pt idx="3161">
                  <c:v>4</c:v>
                </c:pt>
                <c:pt idx="3162">
                  <c:v>4</c:v>
                </c:pt>
                <c:pt idx="3163">
                  <c:v>3</c:v>
                </c:pt>
                <c:pt idx="3164">
                  <c:v>3</c:v>
                </c:pt>
                <c:pt idx="3165">
                  <c:v>3</c:v>
                </c:pt>
                <c:pt idx="3166">
                  <c:v>3</c:v>
                </c:pt>
                <c:pt idx="3167">
                  <c:v>4</c:v>
                </c:pt>
                <c:pt idx="3168">
                  <c:v>4</c:v>
                </c:pt>
                <c:pt idx="3169">
                  <c:v>4</c:v>
                </c:pt>
                <c:pt idx="3170">
                  <c:v>4</c:v>
                </c:pt>
                <c:pt idx="3171">
                  <c:v>4</c:v>
                </c:pt>
                <c:pt idx="3172">
                  <c:v>4</c:v>
                </c:pt>
                <c:pt idx="3173">
                  <c:v>4</c:v>
                </c:pt>
                <c:pt idx="3174">
                  <c:v>4</c:v>
                </c:pt>
                <c:pt idx="3175">
                  <c:v>4</c:v>
                </c:pt>
                <c:pt idx="3176">
                  <c:v>4</c:v>
                </c:pt>
                <c:pt idx="3177">
                  <c:v>4</c:v>
                </c:pt>
                <c:pt idx="3178">
                  <c:v>4</c:v>
                </c:pt>
                <c:pt idx="3179">
                  <c:v>4</c:v>
                </c:pt>
                <c:pt idx="3180">
                  <c:v>4</c:v>
                </c:pt>
                <c:pt idx="3181">
                  <c:v>4</c:v>
                </c:pt>
                <c:pt idx="3182">
                  <c:v>4</c:v>
                </c:pt>
                <c:pt idx="3183">
                  <c:v>4</c:v>
                </c:pt>
                <c:pt idx="3184">
                  <c:v>4</c:v>
                </c:pt>
                <c:pt idx="3185">
                  <c:v>4</c:v>
                </c:pt>
                <c:pt idx="3186">
                  <c:v>4</c:v>
                </c:pt>
                <c:pt idx="3187">
                  <c:v>4</c:v>
                </c:pt>
                <c:pt idx="3188">
                  <c:v>4</c:v>
                </c:pt>
                <c:pt idx="3189">
                  <c:v>4</c:v>
                </c:pt>
                <c:pt idx="3190">
                  <c:v>4</c:v>
                </c:pt>
                <c:pt idx="3191">
                  <c:v>4</c:v>
                </c:pt>
                <c:pt idx="3192">
                  <c:v>4</c:v>
                </c:pt>
                <c:pt idx="3193">
                  <c:v>4</c:v>
                </c:pt>
                <c:pt idx="3194">
                  <c:v>4</c:v>
                </c:pt>
                <c:pt idx="3195">
                  <c:v>4</c:v>
                </c:pt>
                <c:pt idx="3196">
                  <c:v>4</c:v>
                </c:pt>
                <c:pt idx="3197">
                  <c:v>4</c:v>
                </c:pt>
                <c:pt idx="3198">
                  <c:v>4</c:v>
                </c:pt>
                <c:pt idx="3199">
                  <c:v>4</c:v>
                </c:pt>
                <c:pt idx="3200">
                  <c:v>5</c:v>
                </c:pt>
                <c:pt idx="3201">
                  <c:v>4</c:v>
                </c:pt>
                <c:pt idx="3202">
                  <c:v>4</c:v>
                </c:pt>
                <c:pt idx="3203">
                  <c:v>4</c:v>
                </c:pt>
                <c:pt idx="3204">
                  <c:v>4</c:v>
                </c:pt>
                <c:pt idx="3205">
                  <c:v>4</c:v>
                </c:pt>
                <c:pt idx="3206">
                  <c:v>4</c:v>
                </c:pt>
                <c:pt idx="3207">
                  <c:v>4</c:v>
                </c:pt>
                <c:pt idx="3208">
                  <c:v>4</c:v>
                </c:pt>
                <c:pt idx="3209">
                  <c:v>4</c:v>
                </c:pt>
                <c:pt idx="3210">
                  <c:v>4</c:v>
                </c:pt>
                <c:pt idx="3211">
                  <c:v>4</c:v>
                </c:pt>
                <c:pt idx="3212">
                  <c:v>4</c:v>
                </c:pt>
                <c:pt idx="3213">
                  <c:v>4</c:v>
                </c:pt>
                <c:pt idx="3214">
                  <c:v>6</c:v>
                </c:pt>
                <c:pt idx="3215">
                  <c:v>6</c:v>
                </c:pt>
                <c:pt idx="3216">
                  <c:v>6</c:v>
                </c:pt>
                <c:pt idx="3217">
                  <c:v>6</c:v>
                </c:pt>
                <c:pt idx="3218">
                  <c:v>4</c:v>
                </c:pt>
                <c:pt idx="3219">
                  <c:v>4</c:v>
                </c:pt>
                <c:pt idx="3220">
                  <c:v>4</c:v>
                </c:pt>
                <c:pt idx="3221">
                  <c:v>4</c:v>
                </c:pt>
                <c:pt idx="3222">
                  <c:v>4</c:v>
                </c:pt>
                <c:pt idx="3223">
                  <c:v>4</c:v>
                </c:pt>
                <c:pt idx="3224">
                  <c:v>4</c:v>
                </c:pt>
                <c:pt idx="3225">
                  <c:v>4</c:v>
                </c:pt>
                <c:pt idx="3226">
                  <c:v>4</c:v>
                </c:pt>
                <c:pt idx="3227">
                  <c:v>4</c:v>
                </c:pt>
                <c:pt idx="3228">
                  <c:v>4</c:v>
                </c:pt>
                <c:pt idx="3229">
                  <c:v>4</c:v>
                </c:pt>
                <c:pt idx="3230">
                  <c:v>4</c:v>
                </c:pt>
                <c:pt idx="3231">
                  <c:v>4</c:v>
                </c:pt>
                <c:pt idx="3232">
                  <c:v>4</c:v>
                </c:pt>
                <c:pt idx="3233">
                  <c:v>4</c:v>
                </c:pt>
                <c:pt idx="3234">
                  <c:v>4</c:v>
                </c:pt>
                <c:pt idx="3235">
                  <c:v>4</c:v>
                </c:pt>
                <c:pt idx="3236">
                  <c:v>4</c:v>
                </c:pt>
                <c:pt idx="3237">
                  <c:v>4</c:v>
                </c:pt>
                <c:pt idx="3238">
                  <c:v>4</c:v>
                </c:pt>
                <c:pt idx="3239">
                  <c:v>4</c:v>
                </c:pt>
                <c:pt idx="3240">
                  <c:v>4</c:v>
                </c:pt>
                <c:pt idx="3241">
                  <c:v>4</c:v>
                </c:pt>
                <c:pt idx="3242">
                  <c:v>4</c:v>
                </c:pt>
                <c:pt idx="3243">
                  <c:v>4</c:v>
                </c:pt>
                <c:pt idx="3244">
                  <c:v>4</c:v>
                </c:pt>
                <c:pt idx="3245">
                  <c:v>4</c:v>
                </c:pt>
                <c:pt idx="3246">
                  <c:v>4</c:v>
                </c:pt>
                <c:pt idx="3247">
                  <c:v>4</c:v>
                </c:pt>
                <c:pt idx="3248">
                  <c:v>4</c:v>
                </c:pt>
                <c:pt idx="3249">
                  <c:v>4</c:v>
                </c:pt>
                <c:pt idx="3250">
                  <c:v>4</c:v>
                </c:pt>
                <c:pt idx="3251">
                  <c:v>4</c:v>
                </c:pt>
                <c:pt idx="3252">
                  <c:v>5</c:v>
                </c:pt>
                <c:pt idx="3253">
                  <c:v>5</c:v>
                </c:pt>
                <c:pt idx="3254">
                  <c:v>4</c:v>
                </c:pt>
                <c:pt idx="3255">
                  <c:v>4</c:v>
                </c:pt>
                <c:pt idx="3256">
                  <c:v>4</c:v>
                </c:pt>
                <c:pt idx="3257">
                  <c:v>4</c:v>
                </c:pt>
                <c:pt idx="3258">
                  <c:v>4</c:v>
                </c:pt>
                <c:pt idx="3259">
                  <c:v>4</c:v>
                </c:pt>
                <c:pt idx="3260">
                  <c:v>4</c:v>
                </c:pt>
                <c:pt idx="3261">
                  <c:v>4</c:v>
                </c:pt>
                <c:pt idx="3262">
                  <c:v>4</c:v>
                </c:pt>
                <c:pt idx="3263">
                  <c:v>4</c:v>
                </c:pt>
                <c:pt idx="3264">
                  <c:v>4</c:v>
                </c:pt>
                <c:pt idx="3265">
                  <c:v>4</c:v>
                </c:pt>
                <c:pt idx="3266">
                  <c:v>4</c:v>
                </c:pt>
                <c:pt idx="3267">
                  <c:v>4</c:v>
                </c:pt>
                <c:pt idx="3268">
                  <c:v>4</c:v>
                </c:pt>
                <c:pt idx="3269">
                  <c:v>4</c:v>
                </c:pt>
                <c:pt idx="3270">
                  <c:v>4</c:v>
                </c:pt>
                <c:pt idx="3271">
                  <c:v>4</c:v>
                </c:pt>
                <c:pt idx="3272">
                  <c:v>4</c:v>
                </c:pt>
                <c:pt idx="3273">
                  <c:v>4</c:v>
                </c:pt>
                <c:pt idx="3274">
                  <c:v>4</c:v>
                </c:pt>
                <c:pt idx="3275">
                  <c:v>4</c:v>
                </c:pt>
                <c:pt idx="3276">
                  <c:v>4</c:v>
                </c:pt>
                <c:pt idx="3277">
                  <c:v>4</c:v>
                </c:pt>
                <c:pt idx="3278">
                  <c:v>4</c:v>
                </c:pt>
                <c:pt idx="3279">
                  <c:v>4</c:v>
                </c:pt>
                <c:pt idx="3280">
                  <c:v>6</c:v>
                </c:pt>
                <c:pt idx="3281">
                  <c:v>6</c:v>
                </c:pt>
                <c:pt idx="3282">
                  <c:v>6</c:v>
                </c:pt>
                <c:pt idx="3283">
                  <c:v>6</c:v>
                </c:pt>
                <c:pt idx="3284">
                  <c:v>6</c:v>
                </c:pt>
                <c:pt idx="3285">
                  <c:v>6</c:v>
                </c:pt>
                <c:pt idx="3286">
                  <c:v>6</c:v>
                </c:pt>
                <c:pt idx="3287">
                  <c:v>6</c:v>
                </c:pt>
                <c:pt idx="3288">
                  <c:v>6</c:v>
                </c:pt>
                <c:pt idx="3289">
                  <c:v>6</c:v>
                </c:pt>
                <c:pt idx="3290">
                  <c:v>6</c:v>
                </c:pt>
                <c:pt idx="3291">
                  <c:v>6</c:v>
                </c:pt>
                <c:pt idx="3292">
                  <c:v>4</c:v>
                </c:pt>
                <c:pt idx="3293">
                  <c:v>4</c:v>
                </c:pt>
                <c:pt idx="3294">
                  <c:v>4</c:v>
                </c:pt>
                <c:pt idx="3295">
                  <c:v>4</c:v>
                </c:pt>
                <c:pt idx="3296">
                  <c:v>4</c:v>
                </c:pt>
                <c:pt idx="3297">
                  <c:v>4</c:v>
                </c:pt>
                <c:pt idx="3298">
                  <c:v>4</c:v>
                </c:pt>
                <c:pt idx="3299">
                  <c:v>4</c:v>
                </c:pt>
                <c:pt idx="3300">
                  <c:v>4</c:v>
                </c:pt>
                <c:pt idx="3301">
                  <c:v>4</c:v>
                </c:pt>
                <c:pt idx="3302">
                  <c:v>4</c:v>
                </c:pt>
                <c:pt idx="3303">
                  <c:v>4</c:v>
                </c:pt>
                <c:pt idx="3304">
                  <c:v>4</c:v>
                </c:pt>
                <c:pt idx="3305">
                  <c:v>6</c:v>
                </c:pt>
                <c:pt idx="3306">
                  <c:v>4</c:v>
                </c:pt>
                <c:pt idx="3307">
                  <c:v>6</c:v>
                </c:pt>
                <c:pt idx="3308">
                  <c:v>4</c:v>
                </c:pt>
                <c:pt idx="3309">
                  <c:v>4</c:v>
                </c:pt>
                <c:pt idx="3310">
                  <c:v>6</c:v>
                </c:pt>
                <c:pt idx="3311">
                  <c:v>4</c:v>
                </c:pt>
                <c:pt idx="3312">
                  <c:v>4</c:v>
                </c:pt>
                <c:pt idx="3313">
                  <c:v>4</c:v>
                </c:pt>
                <c:pt idx="3314">
                  <c:v>5</c:v>
                </c:pt>
                <c:pt idx="3315">
                  <c:v>5</c:v>
                </c:pt>
                <c:pt idx="3316">
                  <c:v>5</c:v>
                </c:pt>
                <c:pt idx="3317">
                  <c:v>5</c:v>
                </c:pt>
                <c:pt idx="3318">
                  <c:v>5</c:v>
                </c:pt>
                <c:pt idx="3319">
                  <c:v>5</c:v>
                </c:pt>
                <c:pt idx="3320">
                  <c:v>4</c:v>
                </c:pt>
                <c:pt idx="3321">
                  <c:v>4</c:v>
                </c:pt>
                <c:pt idx="3322">
                  <c:v>4</c:v>
                </c:pt>
                <c:pt idx="3323">
                  <c:v>4</c:v>
                </c:pt>
                <c:pt idx="3324">
                  <c:v>4</c:v>
                </c:pt>
                <c:pt idx="3325">
                  <c:v>4</c:v>
                </c:pt>
                <c:pt idx="3326">
                  <c:v>4</c:v>
                </c:pt>
                <c:pt idx="3327">
                  <c:v>4</c:v>
                </c:pt>
                <c:pt idx="3328">
                  <c:v>4</c:v>
                </c:pt>
                <c:pt idx="3329">
                  <c:v>4</c:v>
                </c:pt>
                <c:pt idx="3330">
                  <c:v>4</c:v>
                </c:pt>
                <c:pt idx="3331">
                  <c:v>4</c:v>
                </c:pt>
                <c:pt idx="3332">
                  <c:v>4</c:v>
                </c:pt>
                <c:pt idx="3333">
                  <c:v>4</c:v>
                </c:pt>
                <c:pt idx="3334">
                  <c:v>4</c:v>
                </c:pt>
                <c:pt idx="3335">
                  <c:v>4</c:v>
                </c:pt>
                <c:pt idx="3336">
                  <c:v>4</c:v>
                </c:pt>
                <c:pt idx="3337">
                  <c:v>4</c:v>
                </c:pt>
                <c:pt idx="3338">
                  <c:v>4</c:v>
                </c:pt>
                <c:pt idx="3339">
                  <c:v>5</c:v>
                </c:pt>
                <c:pt idx="3340">
                  <c:v>5</c:v>
                </c:pt>
                <c:pt idx="3341">
                  <c:v>4</c:v>
                </c:pt>
                <c:pt idx="3342">
                  <c:v>4</c:v>
                </c:pt>
                <c:pt idx="3343">
                  <c:v>4</c:v>
                </c:pt>
                <c:pt idx="3344">
                  <c:v>4</c:v>
                </c:pt>
                <c:pt idx="3345">
                  <c:v>4</c:v>
                </c:pt>
                <c:pt idx="3346">
                  <c:v>4</c:v>
                </c:pt>
                <c:pt idx="3347">
                  <c:v>4</c:v>
                </c:pt>
                <c:pt idx="3348">
                  <c:v>4</c:v>
                </c:pt>
                <c:pt idx="3349">
                  <c:v>5</c:v>
                </c:pt>
                <c:pt idx="3350">
                  <c:v>4</c:v>
                </c:pt>
                <c:pt idx="3351">
                  <c:v>4</c:v>
                </c:pt>
                <c:pt idx="3352">
                  <c:v>4</c:v>
                </c:pt>
                <c:pt idx="3353">
                  <c:v>4</c:v>
                </c:pt>
                <c:pt idx="3354">
                  <c:v>4</c:v>
                </c:pt>
                <c:pt idx="3355">
                  <c:v>4</c:v>
                </c:pt>
                <c:pt idx="3356">
                  <c:v>4</c:v>
                </c:pt>
                <c:pt idx="3357">
                  <c:v>4</c:v>
                </c:pt>
                <c:pt idx="3358">
                  <c:v>4</c:v>
                </c:pt>
                <c:pt idx="3359">
                  <c:v>4</c:v>
                </c:pt>
                <c:pt idx="3360">
                  <c:v>4</c:v>
                </c:pt>
                <c:pt idx="3361">
                  <c:v>4</c:v>
                </c:pt>
                <c:pt idx="3362">
                  <c:v>4</c:v>
                </c:pt>
                <c:pt idx="3363">
                  <c:v>4</c:v>
                </c:pt>
                <c:pt idx="3364">
                  <c:v>4</c:v>
                </c:pt>
                <c:pt idx="3365">
                  <c:v>4</c:v>
                </c:pt>
                <c:pt idx="3366">
                  <c:v>4</c:v>
                </c:pt>
                <c:pt idx="3367">
                  <c:v>4</c:v>
                </c:pt>
                <c:pt idx="3368">
                  <c:v>6</c:v>
                </c:pt>
                <c:pt idx="3369">
                  <c:v>6</c:v>
                </c:pt>
                <c:pt idx="3370">
                  <c:v>6</c:v>
                </c:pt>
                <c:pt idx="3371">
                  <c:v>6</c:v>
                </c:pt>
                <c:pt idx="3372">
                  <c:v>6</c:v>
                </c:pt>
                <c:pt idx="3373">
                  <c:v>6</c:v>
                </c:pt>
                <c:pt idx="3374">
                  <c:v>6</c:v>
                </c:pt>
                <c:pt idx="3375">
                  <c:v>6</c:v>
                </c:pt>
                <c:pt idx="3376">
                  <c:v>6</c:v>
                </c:pt>
                <c:pt idx="3377">
                  <c:v>6</c:v>
                </c:pt>
                <c:pt idx="3378">
                  <c:v>6</c:v>
                </c:pt>
                <c:pt idx="3379">
                  <c:v>6</c:v>
                </c:pt>
                <c:pt idx="3380">
                  <c:v>6</c:v>
                </c:pt>
                <c:pt idx="3381">
                  <c:v>6</c:v>
                </c:pt>
                <c:pt idx="3382">
                  <c:v>6</c:v>
                </c:pt>
                <c:pt idx="3383">
                  <c:v>6</c:v>
                </c:pt>
                <c:pt idx="3384">
                  <c:v>6</c:v>
                </c:pt>
                <c:pt idx="3385">
                  <c:v>6</c:v>
                </c:pt>
                <c:pt idx="3386">
                  <c:v>6</c:v>
                </c:pt>
                <c:pt idx="3387">
                  <c:v>6</c:v>
                </c:pt>
                <c:pt idx="3388">
                  <c:v>6</c:v>
                </c:pt>
                <c:pt idx="3389">
                  <c:v>6</c:v>
                </c:pt>
                <c:pt idx="3390">
                  <c:v>6</c:v>
                </c:pt>
                <c:pt idx="3391">
                  <c:v>6</c:v>
                </c:pt>
                <c:pt idx="3392">
                  <c:v>6</c:v>
                </c:pt>
                <c:pt idx="3393">
                  <c:v>6</c:v>
                </c:pt>
                <c:pt idx="3394">
                  <c:v>6</c:v>
                </c:pt>
                <c:pt idx="3395">
                  <c:v>6</c:v>
                </c:pt>
                <c:pt idx="3396">
                  <c:v>4</c:v>
                </c:pt>
                <c:pt idx="3397">
                  <c:v>6</c:v>
                </c:pt>
                <c:pt idx="3398">
                  <c:v>6</c:v>
                </c:pt>
                <c:pt idx="3399">
                  <c:v>6</c:v>
                </c:pt>
                <c:pt idx="3400">
                  <c:v>6</c:v>
                </c:pt>
                <c:pt idx="3401">
                  <c:v>4</c:v>
                </c:pt>
                <c:pt idx="3402">
                  <c:v>4</c:v>
                </c:pt>
                <c:pt idx="3403">
                  <c:v>6</c:v>
                </c:pt>
                <c:pt idx="3404">
                  <c:v>6</c:v>
                </c:pt>
                <c:pt idx="3405">
                  <c:v>6</c:v>
                </c:pt>
                <c:pt idx="3406">
                  <c:v>6</c:v>
                </c:pt>
                <c:pt idx="3407">
                  <c:v>6</c:v>
                </c:pt>
                <c:pt idx="3408">
                  <c:v>6</c:v>
                </c:pt>
                <c:pt idx="3409">
                  <c:v>6</c:v>
                </c:pt>
                <c:pt idx="3410">
                  <c:v>6</c:v>
                </c:pt>
                <c:pt idx="3411">
                  <c:v>6</c:v>
                </c:pt>
                <c:pt idx="3412">
                  <c:v>6</c:v>
                </c:pt>
                <c:pt idx="3413">
                  <c:v>6</c:v>
                </c:pt>
                <c:pt idx="3414">
                  <c:v>6</c:v>
                </c:pt>
                <c:pt idx="3415">
                  <c:v>6</c:v>
                </c:pt>
                <c:pt idx="3416">
                  <c:v>6</c:v>
                </c:pt>
                <c:pt idx="3417">
                  <c:v>6</c:v>
                </c:pt>
                <c:pt idx="3418">
                  <c:v>6</c:v>
                </c:pt>
                <c:pt idx="3419">
                  <c:v>6</c:v>
                </c:pt>
                <c:pt idx="3420">
                  <c:v>6</c:v>
                </c:pt>
                <c:pt idx="3421">
                  <c:v>6</c:v>
                </c:pt>
                <c:pt idx="3422">
                  <c:v>6</c:v>
                </c:pt>
                <c:pt idx="3423">
                  <c:v>6</c:v>
                </c:pt>
                <c:pt idx="3424">
                  <c:v>6</c:v>
                </c:pt>
                <c:pt idx="3425">
                  <c:v>4</c:v>
                </c:pt>
                <c:pt idx="3426">
                  <c:v>4</c:v>
                </c:pt>
                <c:pt idx="3427">
                  <c:v>4</c:v>
                </c:pt>
                <c:pt idx="3428">
                  <c:v>4</c:v>
                </c:pt>
                <c:pt idx="3429">
                  <c:v>6</c:v>
                </c:pt>
                <c:pt idx="3430">
                  <c:v>5</c:v>
                </c:pt>
                <c:pt idx="3431">
                  <c:v>5</c:v>
                </c:pt>
                <c:pt idx="3432">
                  <c:v>5</c:v>
                </c:pt>
                <c:pt idx="3433">
                  <c:v>5</c:v>
                </c:pt>
                <c:pt idx="3434">
                  <c:v>5</c:v>
                </c:pt>
                <c:pt idx="3435">
                  <c:v>5</c:v>
                </c:pt>
                <c:pt idx="3436">
                  <c:v>5</c:v>
                </c:pt>
                <c:pt idx="3437">
                  <c:v>5</c:v>
                </c:pt>
                <c:pt idx="3438">
                  <c:v>5</c:v>
                </c:pt>
                <c:pt idx="3439">
                  <c:v>5</c:v>
                </c:pt>
                <c:pt idx="3440">
                  <c:v>5</c:v>
                </c:pt>
                <c:pt idx="3441">
                  <c:v>4</c:v>
                </c:pt>
                <c:pt idx="3442">
                  <c:v>4</c:v>
                </c:pt>
                <c:pt idx="3443">
                  <c:v>6</c:v>
                </c:pt>
                <c:pt idx="3444">
                  <c:v>6</c:v>
                </c:pt>
                <c:pt idx="3445">
                  <c:v>6</c:v>
                </c:pt>
                <c:pt idx="3446">
                  <c:v>6</c:v>
                </c:pt>
                <c:pt idx="3447">
                  <c:v>6</c:v>
                </c:pt>
                <c:pt idx="3448">
                  <c:v>4</c:v>
                </c:pt>
                <c:pt idx="3449">
                  <c:v>4</c:v>
                </c:pt>
                <c:pt idx="3450">
                  <c:v>4</c:v>
                </c:pt>
                <c:pt idx="3451">
                  <c:v>6</c:v>
                </c:pt>
                <c:pt idx="3452">
                  <c:v>4</c:v>
                </c:pt>
                <c:pt idx="3453">
                  <c:v>4</c:v>
                </c:pt>
                <c:pt idx="3454">
                  <c:v>4</c:v>
                </c:pt>
                <c:pt idx="3455">
                  <c:v>4</c:v>
                </c:pt>
                <c:pt idx="3456">
                  <c:v>4</c:v>
                </c:pt>
                <c:pt idx="3457">
                  <c:v>4</c:v>
                </c:pt>
                <c:pt idx="3458">
                  <c:v>4</c:v>
                </c:pt>
                <c:pt idx="3459">
                  <c:v>4</c:v>
                </c:pt>
                <c:pt idx="3460">
                  <c:v>6</c:v>
                </c:pt>
                <c:pt idx="3461">
                  <c:v>6</c:v>
                </c:pt>
                <c:pt idx="3462">
                  <c:v>6</c:v>
                </c:pt>
                <c:pt idx="3463">
                  <c:v>6</c:v>
                </c:pt>
                <c:pt idx="3464">
                  <c:v>4</c:v>
                </c:pt>
                <c:pt idx="3465">
                  <c:v>4</c:v>
                </c:pt>
                <c:pt idx="3466">
                  <c:v>4</c:v>
                </c:pt>
                <c:pt idx="3467">
                  <c:v>4</c:v>
                </c:pt>
                <c:pt idx="3468">
                  <c:v>4</c:v>
                </c:pt>
                <c:pt idx="3469">
                  <c:v>4</c:v>
                </c:pt>
                <c:pt idx="3470">
                  <c:v>4</c:v>
                </c:pt>
                <c:pt idx="3471">
                  <c:v>4</c:v>
                </c:pt>
                <c:pt idx="3472">
                  <c:v>4</c:v>
                </c:pt>
                <c:pt idx="3473">
                  <c:v>4</c:v>
                </c:pt>
                <c:pt idx="3474">
                  <c:v>4</c:v>
                </c:pt>
                <c:pt idx="3475">
                  <c:v>4</c:v>
                </c:pt>
                <c:pt idx="3476">
                  <c:v>4</c:v>
                </c:pt>
                <c:pt idx="3477">
                  <c:v>4</c:v>
                </c:pt>
                <c:pt idx="3478">
                  <c:v>4</c:v>
                </c:pt>
                <c:pt idx="3479">
                  <c:v>4</c:v>
                </c:pt>
                <c:pt idx="3480">
                  <c:v>4</c:v>
                </c:pt>
                <c:pt idx="3481">
                  <c:v>4</c:v>
                </c:pt>
                <c:pt idx="3482">
                  <c:v>4</c:v>
                </c:pt>
                <c:pt idx="3483">
                  <c:v>4</c:v>
                </c:pt>
                <c:pt idx="3484">
                  <c:v>4</c:v>
                </c:pt>
                <c:pt idx="3485">
                  <c:v>4</c:v>
                </c:pt>
                <c:pt idx="3486">
                  <c:v>4</c:v>
                </c:pt>
                <c:pt idx="3487">
                  <c:v>4</c:v>
                </c:pt>
                <c:pt idx="3488">
                  <c:v>4</c:v>
                </c:pt>
                <c:pt idx="3489">
                  <c:v>4</c:v>
                </c:pt>
                <c:pt idx="3490">
                  <c:v>4</c:v>
                </c:pt>
                <c:pt idx="3491">
                  <c:v>4</c:v>
                </c:pt>
                <c:pt idx="3492">
                  <c:v>4</c:v>
                </c:pt>
                <c:pt idx="3493">
                  <c:v>4</c:v>
                </c:pt>
                <c:pt idx="3494">
                  <c:v>4</c:v>
                </c:pt>
                <c:pt idx="3495">
                  <c:v>5</c:v>
                </c:pt>
                <c:pt idx="3496">
                  <c:v>5</c:v>
                </c:pt>
                <c:pt idx="3497">
                  <c:v>5</c:v>
                </c:pt>
                <c:pt idx="3498">
                  <c:v>5</c:v>
                </c:pt>
                <c:pt idx="3499">
                  <c:v>5</c:v>
                </c:pt>
                <c:pt idx="3500">
                  <c:v>5</c:v>
                </c:pt>
                <c:pt idx="3501">
                  <c:v>5</c:v>
                </c:pt>
                <c:pt idx="3502">
                  <c:v>5</c:v>
                </c:pt>
                <c:pt idx="3503">
                  <c:v>4</c:v>
                </c:pt>
                <c:pt idx="3504">
                  <c:v>4</c:v>
                </c:pt>
                <c:pt idx="3505">
                  <c:v>4</c:v>
                </c:pt>
                <c:pt idx="3506">
                  <c:v>4</c:v>
                </c:pt>
                <c:pt idx="3507">
                  <c:v>4</c:v>
                </c:pt>
                <c:pt idx="3508">
                  <c:v>4</c:v>
                </c:pt>
                <c:pt idx="3509">
                  <c:v>4</c:v>
                </c:pt>
                <c:pt idx="3510">
                  <c:v>4</c:v>
                </c:pt>
                <c:pt idx="3511">
                  <c:v>6</c:v>
                </c:pt>
                <c:pt idx="3512">
                  <c:v>6</c:v>
                </c:pt>
                <c:pt idx="3513">
                  <c:v>6</c:v>
                </c:pt>
                <c:pt idx="3514">
                  <c:v>6</c:v>
                </c:pt>
                <c:pt idx="3515">
                  <c:v>6</c:v>
                </c:pt>
                <c:pt idx="3516">
                  <c:v>6</c:v>
                </c:pt>
                <c:pt idx="3517">
                  <c:v>6</c:v>
                </c:pt>
                <c:pt idx="3518">
                  <c:v>6</c:v>
                </c:pt>
                <c:pt idx="3519">
                  <c:v>6</c:v>
                </c:pt>
                <c:pt idx="3520">
                  <c:v>6</c:v>
                </c:pt>
                <c:pt idx="3521">
                  <c:v>6</c:v>
                </c:pt>
                <c:pt idx="3522">
                  <c:v>6</c:v>
                </c:pt>
                <c:pt idx="3523">
                  <c:v>6</c:v>
                </c:pt>
                <c:pt idx="3524">
                  <c:v>6</c:v>
                </c:pt>
                <c:pt idx="3525">
                  <c:v>6</c:v>
                </c:pt>
                <c:pt idx="3526">
                  <c:v>6</c:v>
                </c:pt>
                <c:pt idx="3527">
                  <c:v>6</c:v>
                </c:pt>
                <c:pt idx="3528">
                  <c:v>4</c:v>
                </c:pt>
                <c:pt idx="3529">
                  <c:v>4</c:v>
                </c:pt>
                <c:pt idx="3530">
                  <c:v>6</c:v>
                </c:pt>
                <c:pt idx="3531">
                  <c:v>6</c:v>
                </c:pt>
                <c:pt idx="3532">
                  <c:v>6</c:v>
                </c:pt>
                <c:pt idx="3533">
                  <c:v>6</c:v>
                </c:pt>
                <c:pt idx="3534">
                  <c:v>4</c:v>
                </c:pt>
                <c:pt idx="3535">
                  <c:v>4</c:v>
                </c:pt>
                <c:pt idx="3536">
                  <c:v>6</c:v>
                </c:pt>
                <c:pt idx="3537">
                  <c:v>4</c:v>
                </c:pt>
                <c:pt idx="3538">
                  <c:v>4</c:v>
                </c:pt>
                <c:pt idx="3539">
                  <c:v>4</c:v>
                </c:pt>
                <c:pt idx="3540">
                  <c:v>4</c:v>
                </c:pt>
                <c:pt idx="3541">
                  <c:v>4</c:v>
                </c:pt>
                <c:pt idx="3542">
                  <c:v>4</c:v>
                </c:pt>
                <c:pt idx="3543">
                  <c:v>4</c:v>
                </c:pt>
                <c:pt idx="3544">
                  <c:v>4</c:v>
                </c:pt>
                <c:pt idx="3545">
                  <c:v>8</c:v>
                </c:pt>
                <c:pt idx="3546">
                  <c:v>8</c:v>
                </c:pt>
                <c:pt idx="3547">
                  <c:v>6</c:v>
                </c:pt>
                <c:pt idx="3548">
                  <c:v>6</c:v>
                </c:pt>
                <c:pt idx="3549">
                  <c:v>6</c:v>
                </c:pt>
                <c:pt idx="3550">
                  <c:v>6</c:v>
                </c:pt>
                <c:pt idx="3551">
                  <c:v>6</c:v>
                </c:pt>
                <c:pt idx="3552">
                  <c:v>6</c:v>
                </c:pt>
                <c:pt idx="3553">
                  <c:v>6</c:v>
                </c:pt>
                <c:pt idx="3554">
                  <c:v>6</c:v>
                </c:pt>
                <c:pt idx="3555">
                  <c:v>6</c:v>
                </c:pt>
                <c:pt idx="3556">
                  <c:v>4</c:v>
                </c:pt>
                <c:pt idx="3557">
                  <c:v>4</c:v>
                </c:pt>
                <c:pt idx="3558">
                  <c:v>4</c:v>
                </c:pt>
                <c:pt idx="3559">
                  <c:v>6</c:v>
                </c:pt>
                <c:pt idx="3560">
                  <c:v>6</c:v>
                </c:pt>
                <c:pt idx="3561">
                  <c:v>8</c:v>
                </c:pt>
                <c:pt idx="3562">
                  <c:v>8</c:v>
                </c:pt>
                <c:pt idx="3563">
                  <c:v>8</c:v>
                </c:pt>
                <c:pt idx="3564">
                  <c:v>8</c:v>
                </c:pt>
                <c:pt idx="3565">
                  <c:v>8</c:v>
                </c:pt>
                <c:pt idx="3566">
                  <c:v>8</c:v>
                </c:pt>
                <c:pt idx="3567">
                  <c:v>8</c:v>
                </c:pt>
                <c:pt idx="3568">
                  <c:v>8</c:v>
                </c:pt>
                <c:pt idx="3569">
                  <c:v>8</c:v>
                </c:pt>
                <c:pt idx="3570">
                  <c:v>8</c:v>
                </c:pt>
                <c:pt idx="3571">
                  <c:v>8</c:v>
                </c:pt>
                <c:pt idx="3572">
                  <c:v>8</c:v>
                </c:pt>
                <c:pt idx="3573">
                  <c:v>8</c:v>
                </c:pt>
                <c:pt idx="3574">
                  <c:v>8</c:v>
                </c:pt>
                <c:pt idx="3575">
                  <c:v>8</c:v>
                </c:pt>
                <c:pt idx="3576">
                  <c:v>8</c:v>
                </c:pt>
                <c:pt idx="3577">
                  <c:v>8</c:v>
                </c:pt>
                <c:pt idx="3578">
                  <c:v>8</c:v>
                </c:pt>
                <c:pt idx="3579">
                  <c:v>8</c:v>
                </c:pt>
                <c:pt idx="3580">
                  <c:v>8</c:v>
                </c:pt>
                <c:pt idx="3581">
                  <c:v>8</c:v>
                </c:pt>
                <c:pt idx="3582">
                  <c:v>8</c:v>
                </c:pt>
                <c:pt idx="3583">
                  <c:v>8</c:v>
                </c:pt>
                <c:pt idx="3584">
                  <c:v>8</c:v>
                </c:pt>
                <c:pt idx="3585">
                  <c:v>8</c:v>
                </c:pt>
                <c:pt idx="3586">
                  <c:v>8</c:v>
                </c:pt>
                <c:pt idx="3587">
                  <c:v>8</c:v>
                </c:pt>
                <c:pt idx="3588">
                  <c:v>8</c:v>
                </c:pt>
                <c:pt idx="3589">
                  <c:v>6</c:v>
                </c:pt>
                <c:pt idx="3590">
                  <c:v>6</c:v>
                </c:pt>
                <c:pt idx="3591">
                  <c:v>6</c:v>
                </c:pt>
                <c:pt idx="3592">
                  <c:v>6</c:v>
                </c:pt>
                <c:pt idx="3593">
                  <c:v>6</c:v>
                </c:pt>
                <c:pt idx="3594">
                  <c:v>6</c:v>
                </c:pt>
                <c:pt idx="3595">
                  <c:v>6</c:v>
                </c:pt>
                <c:pt idx="3596">
                  <c:v>6</c:v>
                </c:pt>
                <c:pt idx="3597">
                  <c:v>6</c:v>
                </c:pt>
                <c:pt idx="3598">
                  <c:v>6</c:v>
                </c:pt>
                <c:pt idx="3599">
                  <c:v>6</c:v>
                </c:pt>
                <c:pt idx="3600">
                  <c:v>6</c:v>
                </c:pt>
                <c:pt idx="3601">
                  <c:v>6</c:v>
                </c:pt>
                <c:pt idx="3602">
                  <c:v>4</c:v>
                </c:pt>
                <c:pt idx="3603">
                  <c:v>4</c:v>
                </c:pt>
                <c:pt idx="3604">
                  <c:v>4</c:v>
                </c:pt>
                <c:pt idx="3605">
                  <c:v>4</c:v>
                </c:pt>
                <c:pt idx="3606">
                  <c:v>4</c:v>
                </c:pt>
                <c:pt idx="3607">
                  <c:v>4</c:v>
                </c:pt>
                <c:pt idx="3608">
                  <c:v>4</c:v>
                </c:pt>
                <c:pt idx="3609">
                  <c:v>4</c:v>
                </c:pt>
                <c:pt idx="3610">
                  <c:v>4</c:v>
                </c:pt>
                <c:pt idx="3611">
                  <c:v>4</c:v>
                </c:pt>
                <c:pt idx="3612">
                  <c:v>4</c:v>
                </c:pt>
                <c:pt idx="3613">
                  <c:v>4</c:v>
                </c:pt>
                <c:pt idx="3614">
                  <c:v>4</c:v>
                </c:pt>
                <c:pt idx="3615">
                  <c:v>4</c:v>
                </c:pt>
                <c:pt idx="3616">
                  <c:v>4</c:v>
                </c:pt>
                <c:pt idx="3617">
                  <c:v>4</c:v>
                </c:pt>
                <c:pt idx="3618">
                  <c:v>4</c:v>
                </c:pt>
                <c:pt idx="3619">
                  <c:v>4</c:v>
                </c:pt>
                <c:pt idx="3620">
                  <c:v>4</c:v>
                </c:pt>
                <c:pt idx="3621">
                  <c:v>4</c:v>
                </c:pt>
                <c:pt idx="3622">
                  <c:v>4</c:v>
                </c:pt>
                <c:pt idx="3623">
                  <c:v>4</c:v>
                </c:pt>
                <c:pt idx="3624">
                  <c:v>4</c:v>
                </c:pt>
                <c:pt idx="3625">
                  <c:v>4</c:v>
                </c:pt>
                <c:pt idx="3626">
                  <c:v>4</c:v>
                </c:pt>
                <c:pt idx="3627">
                  <c:v>4</c:v>
                </c:pt>
                <c:pt idx="3628">
                  <c:v>4</c:v>
                </c:pt>
                <c:pt idx="3629">
                  <c:v>4</c:v>
                </c:pt>
                <c:pt idx="3630">
                  <c:v>4</c:v>
                </c:pt>
                <c:pt idx="3631">
                  <c:v>4</c:v>
                </c:pt>
                <c:pt idx="3632">
                  <c:v>4</c:v>
                </c:pt>
                <c:pt idx="3633">
                  <c:v>4</c:v>
                </c:pt>
                <c:pt idx="3634">
                  <c:v>4</c:v>
                </c:pt>
                <c:pt idx="3635">
                  <c:v>4</c:v>
                </c:pt>
                <c:pt idx="3636">
                  <c:v>4</c:v>
                </c:pt>
                <c:pt idx="3637">
                  <c:v>4</c:v>
                </c:pt>
                <c:pt idx="3638">
                  <c:v>4</c:v>
                </c:pt>
                <c:pt idx="3639">
                  <c:v>4</c:v>
                </c:pt>
                <c:pt idx="3640">
                  <c:v>4</c:v>
                </c:pt>
                <c:pt idx="3641">
                  <c:v>4</c:v>
                </c:pt>
                <c:pt idx="3642">
                  <c:v>4</c:v>
                </c:pt>
                <c:pt idx="3643">
                  <c:v>4</c:v>
                </c:pt>
                <c:pt idx="3644">
                  <c:v>4</c:v>
                </c:pt>
                <c:pt idx="3645">
                  <c:v>4</c:v>
                </c:pt>
                <c:pt idx="3646">
                  <c:v>4</c:v>
                </c:pt>
                <c:pt idx="3647">
                  <c:v>4</c:v>
                </c:pt>
                <c:pt idx="3648">
                  <c:v>4</c:v>
                </c:pt>
                <c:pt idx="3649">
                  <c:v>4</c:v>
                </c:pt>
                <c:pt idx="3650">
                  <c:v>4</c:v>
                </c:pt>
                <c:pt idx="3651">
                  <c:v>4</c:v>
                </c:pt>
                <c:pt idx="3652">
                  <c:v>4</c:v>
                </c:pt>
                <c:pt idx="3653">
                  <c:v>4</c:v>
                </c:pt>
                <c:pt idx="3654">
                  <c:v>4</c:v>
                </c:pt>
                <c:pt idx="3655">
                  <c:v>4</c:v>
                </c:pt>
                <c:pt idx="3656">
                  <c:v>4</c:v>
                </c:pt>
                <c:pt idx="3657">
                  <c:v>4</c:v>
                </c:pt>
                <c:pt idx="3658">
                  <c:v>4</c:v>
                </c:pt>
                <c:pt idx="3659">
                  <c:v>4</c:v>
                </c:pt>
                <c:pt idx="3660">
                  <c:v>4</c:v>
                </c:pt>
                <c:pt idx="3661">
                  <c:v>4</c:v>
                </c:pt>
                <c:pt idx="3662">
                  <c:v>4</c:v>
                </c:pt>
                <c:pt idx="3663">
                  <c:v>4</c:v>
                </c:pt>
                <c:pt idx="3664">
                  <c:v>4</c:v>
                </c:pt>
                <c:pt idx="3665">
                  <c:v>4</c:v>
                </c:pt>
                <c:pt idx="3666">
                  <c:v>4</c:v>
                </c:pt>
                <c:pt idx="3667">
                  <c:v>4</c:v>
                </c:pt>
                <c:pt idx="3668">
                  <c:v>4</c:v>
                </c:pt>
                <c:pt idx="3669">
                  <c:v>4</c:v>
                </c:pt>
                <c:pt idx="3670">
                  <c:v>4</c:v>
                </c:pt>
                <c:pt idx="3671">
                  <c:v>4</c:v>
                </c:pt>
                <c:pt idx="3672">
                  <c:v>4</c:v>
                </c:pt>
                <c:pt idx="3673">
                  <c:v>4</c:v>
                </c:pt>
                <c:pt idx="3674">
                  <c:v>4</c:v>
                </c:pt>
                <c:pt idx="3675">
                  <c:v>4</c:v>
                </c:pt>
                <c:pt idx="3676">
                  <c:v>4</c:v>
                </c:pt>
                <c:pt idx="3677">
                  <c:v>4</c:v>
                </c:pt>
                <c:pt idx="3678">
                  <c:v>4</c:v>
                </c:pt>
                <c:pt idx="3679">
                  <c:v>4</c:v>
                </c:pt>
                <c:pt idx="3680">
                  <c:v>4</c:v>
                </c:pt>
                <c:pt idx="3681">
                  <c:v>4</c:v>
                </c:pt>
                <c:pt idx="3682">
                  <c:v>4</c:v>
                </c:pt>
                <c:pt idx="3683">
                  <c:v>4</c:v>
                </c:pt>
                <c:pt idx="3684">
                  <c:v>4</c:v>
                </c:pt>
                <c:pt idx="3685">
                  <c:v>4</c:v>
                </c:pt>
                <c:pt idx="3686">
                  <c:v>4</c:v>
                </c:pt>
                <c:pt idx="3687">
                  <c:v>4</c:v>
                </c:pt>
                <c:pt idx="3688">
                  <c:v>4</c:v>
                </c:pt>
                <c:pt idx="3689">
                  <c:v>4</c:v>
                </c:pt>
                <c:pt idx="3690">
                  <c:v>4</c:v>
                </c:pt>
                <c:pt idx="3691">
                  <c:v>4</c:v>
                </c:pt>
                <c:pt idx="3692">
                  <c:v>4</c:v>
                </c:pt>
                <c:pt idx="3693">
                  <c:v>4</c:v>
                </c:pt>
                <c:pt idx="3694">
                  <c:v>4</c:v>
                </c:pt>
                <c:pt idx="3695">
                  <c:v>4</c:v>
                </c:pt>
                <c:pt idx="3696">
                  <c:v>4</c:v>
                </c:pt>
                <c:pt idx="3697">
                  <c:v>4</c:v>
                </c:pt>
                <c:pt idx="3698">
                  <c:v>4</c:v>
                </c:pt>
                <c:pt idx="3699">
                  <c:v>4</c:v>
                </c:pt>
                <c:pt idx="3700">
                  <c:v>4</c:v>
                </c:pt>
                <c:pt idx="3701">
                  <c:v>4</c:v>
                </c:pt>
                <c:pt idx="3702">
                  <c:v>4</c:v>
                </c:pt>
                <c:pt idx="3703">
                  <c:v>4</c:v>
                </c:pt>
                <c:pt idx="3704">
                  <c:v>4</c:v>
                </c:pt>
                <c:pt idx="3705">
                  <c:v>4</c:v>
                </c:pt>
                <c:pt idx="3706">
                  <c:v>4</c:v>
                </c:pt>
                <c:pt idx="3707">
                  <c:v>4</c:v>
                </c:pt>
                <c:pt idx="3708">
                  <c:v>4</c:v>
                </c:pt>
                <c:pt idx="3709">
                  <c:v>4</c:v>
                </c:pt>
                <c:pt idx="3710">
                  <c:v>4</c:v>
                </c:pt>
                <c:pt idx="3711">
                  <c:v>4</c:v>
                </c:pt>
                <c:pt idx="3712">
                  <c:v>4</c:v>
                </c:pt>
                <c:pt idx="3713">
                  <c:v>4</c:v>
                </c:pt>
                <c:pt idx="3714">
                  <c:v>4</c:v>
                </c:pt>
                <c:pt idx="3715">
                  <c:v>4</c:v>
                </c:pt>
                <c:pt idx="3716">
                  <c:v>4</c:v>
                </c:pt>
                <c:pt idx="3717">
                  <c:v>4</c:v>
                </c:pt>
                <c:pt idx="3718">
                  <c:v>4</c:v>
                </c:pt>
                <c:pt idx="3719">
                  <c:v>4</c:v>
                </c:pt>
                <c:pt idx="3720">
                  <c:v>4</c:v>
                </c:pt>
                <c:pt idx="3721">
                  <c:v>4</c:v>
                </c:pt>
                <c:pt idx="3722">
                  <c:v>4</c:v>
                </c:pt>
                <c:pt idx="3723">
                  <c:v>4</c:v>
                </c:pt>
                <c:pt idx="3724">
                  <c:v>4</c:v>
                </c:pt>
                <c:pt idx="3725">
                  <c:v>4</c:v>
                </c:pt>
                <c:pt idx="3726">
                  <c:v>4</c:v>
                </c:pt>
                <c:pt idx="3727">
                  <c:v>4</c:v>
                </c:pt>
                <c:pt idx="3728">
                  <c:v>4</c:v>
                </c:pt>
                <c:pt idx="3729">
                  <c:v>4</c:v>
                </c:pt>
                <c:pt idx="3730">
                  <c:v>4</c:v>
                </c:pt>
                <c:pt idx="3731">
                  <c:v>4</c:v>
                </c:pt>
                <c:pt idx="3732">
                  <c:v>4</c:v>
                </c:pt>
                <c:pt idx="3733">
                  <c:v>4</c:v>
                </c:pt>
                <c:pt idx="3734">
                  <c:v>4</c:v>
                </c:pt>
                <c:pt idx="3735">
                  <c:v>4</c:v>
                </c:pt>
                <c:pt idx="3736">
                  <c:v>4</c:v>
                </c:pt>
                <c:pt idx="3737">
                  <c:v>6</c:v>
                </c:pt>
                <c:pt idx="3738">
                  <c:v>6</c:v>
                </c:pt>
                <c:pt idx="3739">
                  <c:v>6</c:v>
                </c:pt>
                <c:pt idx="3740">
                  <c:v>6</c:v>
                </c:pt>
                <c:pt idx="3741">
                  <c:v>6</c:v>
                </c:pt>
                <c:pt idx="3742">
                  <c:v>6</c:v>
                </c:pt>
                <c:pt idx="3743">
                  <c:v>6</c:v>
                </c:pt>
                <c:pt idx="3744">
                  <c:v>6</c:v>
                </c:pt>
                <c:pt idx="3745">
                  <c:v>6</c:v>
                </c:pt>
                <c:pt idx="3746">
                  <c:v>6</c:v>
                </c:pt>
                <c:pt idx="3747">
                  <c:v>6</c:v>
                </c:pt>
                <c:pt idx="3748">
                  <c:v>6</c:v>
                </c:pt>
                <c:pt idx="3749">
                  <c:v>6</c:v>
                </c:pt>
                <c:pt idx="3750">
                  <c:v>6</c:v>
                </c:pt>
                <c:pt idx="3751">
                  <c:v>6</c:v>
                </c:pt>
                <c:pt idx="3752">
                  <c:v>6</c:v>
                </c:pt>
                <c:pt idx="3753">
                  <c:v>6</c:v>
                </c:pt>
                <c:pt idx="3754">
                  <c:v>6</c:v>
                </c:pt>
                <c:pt idx="3755">
                  <c:v>6</c:v>
                </c:pt>
                <c:pt idx="3756">
                  <c:v>6</c:v>
                </c:pt>
                <c:pt idx="3757">
                  <c:v>6</c:v>
                </c:pt>
                <c:pt idx="3758">
                  <c:v>6</c:v>
                </c:pt>
                <c:pt idx="3759">
                  <c:v>6</c:v>
                </c:pt>
                <c:pt idx="3760">
                  <c:v>6</c:v>
                </c:pt>
                <c:pt idx="3761">
                  <c:v>4</c:v>
                </c:pt>
                <c:pt idx="3762">
                  <c:v>4</c:v>
                </c:pt>
                <c:pt idx="3763">
                  <c:v>4</c:v>
                </c:pt>
                <c:pt idx="3764">
                  <c:v>4</c:v>
                </c:pt>
                <c:pt idx="3765">
                  <c:v>4</c:v>
                </c:pt>
                <c:pt idx="3766">
                  <c:v>4</c:v>
                </c:pt>
                <c:pt idx="3767">
                  <c:v>4</c:v>
                </c:pt>
                <c:pt idx="3768">
                  <c:v>4</c:v>
                </c:pt>
                <c:pt idx="3769">
                  <c:v>4</c:v>
                </c:pt>
                <c:pt idx="3770">
                  <c:v>4</c:v>
                </c:pt>
                <c:pt idx="3771">
                  <c:v>4</c:v>
                </c:pt>
                <c:pt idx="3772">
                  <c:v>4</c:v>
                </c:pt>
                <c:pt idx="3773">
                  <c:v>4</c:v>
                </c:pt>
                <c:pt idx="3774">
                  <c:v>4</c:v>
                </c:pt>
                <c:pt idx="3775">
                  <c:v>4</c:v>
                </c:pt>
                <c:pt idx="3776">
                  <c:v>4</c:v>
                </c:pt>
                <c:pt idx="3777">
                  <c:v>4</c:v>
                </c:pt>
                <c:pt idx="3778">
                  <c:v>4</c:v>
                </c:pt>
                <c:pt idx="3779">
                  <c:v>4</c:v>
                </c:pt>
                <c:pt idx="3780">
                  <c:v>4</c:v>
                </c:pt>
                <c:pt idx="3781">
                  <c:v>4</c:v>
                </c:pt>
                <c:pt idx="3782">
                  <c:v>4</c:v>
                </c:pt>
                <c:pt idx="3783">
                  <c:v>4</c:v>
                </c:pt>
                <c:pt idx="3784">
                  <c:v>4</c:v>
                </c:pt>
                <c:pt idx="3785">
                  <c:v>4</c:v>
                </c:pt>
                <c:pt idx="3786">
                  <c:v>4</c:v>
                </c:pt>
                <c:pt idx="3787">
                  <c:v>4</c:v>
                </c:pt>
                <c:pt idx="3788">
                  <c:v>4</c:v>
                </c:pt>
                <c:pt idx="3789">
                  <c:v>4</c:v>
                </c:pt>
                <c:pt idx="3790">
                  <c:v>4</c:v>
                </c:pt>
                <c:pt idx="3791">
                  <c:v>4</c:v>
                </c:pt>
                <c:pt idx="3792">
                  <c:v>4</c:v>
                </c:pt>
                <c:pt idx="3793">
                  <c:v>4</c:v>
                </c:pt>
                <c:pt idx="3794">
                  <c:v>4</c:v>
                </c:pt>
                <c:pt idx="3795">
                  <c:v>4</c:v>
                </c:pt>
                <c:pt idx="3796">
                  <c:v>4</c:v>
                </c:pt>
                <c:pt idx="3797">
                  <c:v>4</c:v>
                </c:pt>
                <c:pt idx="3798">
                  <c:v>4</c:v>
                </c:pt>
                <c:pt idx="3799">
                  <c:v>4</c:v>
                </c:pt>
                <c:pt idx="3800">
                  <c:v>4</c:v>
                </c:pt>
                <c:pt idx="3801">
                  <c:v>4</c:v>
                </c:pt>
                <c:pt idx="3802">
                  <c:v>4</c:v>
                </c:pt>
                <c:pt idx="3803">
                  <c:v>4</c:v>
                </c:pt>
                <c:pt idx="3804">
                  <c:v>4</c:v>
                </c:pt>
                <c:pt idx="3805">
                  <c:v>4</c:v>
                </c:pt>
                <c:pt idx="3806">
                  <c:v>4</c:v>
                </c:pt>
                <c:pt idx="3807">
                  <c:v>4</c:v>
                </c:pt>
                <c:pt idx="3808">
                  <c:v>4</c:v>
                </c:pt>
                <c:pt idx="3809">
                  <c:v>4</c:v>
                </c:pt>
                <c:pt idx="3810">
                  <c:v>4</c:v>
                </c:pt>
                <c:pt idx="3811">
                  <c:v>4</c:v>
                </c:pt>
                <c:pt idx="3812">
                  <c:v>4</c:v>
                </c:pt>
                <c:pt idx="3813">
                  <c:v>4</c:v>
                </c:pt>
                <c:pt idx="3814">
                  <c:v>4</c:v>
                </c:pt>
                <c:pt idx="3815">
                  <c:v>4</c:v>
                </c:pt>
                <c:pt idx="3816">
                  <c:v>4</c:v>
                </c:pt>
                <c:pt idx="3817">
                  <c:v>4</c:v>
                </c:pt>
                <c:pt idx="3818">
                  <c:v>4</c:v>
                </c:pt>
                <c:pt idx="3819">
                  <c:v>4</c:v>
                </c:pt>
                <c:pt idx="3820">
                  <c:v>4</c:v>
                </c:pt>
                <c:pt idx="3821">
                  <c:v>4</c:v>
                </c:pt>
                <c:pt idx="3822">
                  <c:v>4</c:v>
                </c:pt>
                <c:pt idx="3823">
                  <c:v>4</c:v>
                </c:pt>
                <c:pt idx="3824">
                  <c:v>4</c:v>
                </c:pt>
                <c:pt idx="3825">
                  <c:v>4</c:v>
                </c:pt>
                <c:pt idx="3826">
                  <c:v>4</c:v>
                </c:pt>
                <c:pt idx="3827">
                  <c:v>4</c:v>
                </c:pt>
                <c:pt idx="3828">
                  <c:v>4</c:v>
                </c:pt>
                <c:pt idx="3829">
                  <c:v>4</c:v>
                </c:pt>
                <c:pt idx="3830">
                  <c:v>4</c:v>
                </c:pt>
                <c:pt idx="3831">
                  <c:v>4</c:v>
                </c:pt>
                <c:pt idx="3832">
                  <c:v>4</c:v>
                </c:pt>
                <c:pt idx="3833">
                  <c:v>4</c:v>
                </c:pt>
                <c:pt idx="3834">
                  <c:v>4</c:v>
                </c:pt>
                <c:pt idx="3835">
                  <c:v>4</c:v>
                </c:pt>
                <c:pt idx="3836">
                  <c:v>4</c:v>
                </c:pt>
                <c:pt idx="3837">
                  <c:v>4</c:v>
                </c:pt>
                <c:pt idx="3838">
                  <c:v>4</c:v>
                </c:pt>
                <c:pt idx="3839">
                  <c:v>4</c:v>
                </c:pt>
                <c:pt idx="3840">
                  <c:v>4</c:v>
                </c:pt>
                <c:pt idx="3841">
                  <c:v>4</c:v>
                </c:pt>
                <c:pt idx="3842">
                  <c:v>4</c:v>
                </c:pt>
                <c:pt idx="3843">
                  <c:v>4</c:v>
                </c:pt>
                <c:pt idx="3844">
                  <c:v>4</c:v>
                </c:pt>
                <c:pt idx="3845">
                  <c:v>4</c:v>
                </c:pt>
                <c:pt idx="3846">
                  <c:v>4</c:v>
                </c:pt>
                <c:pt idx="3847">
                  <c:v>4</c:v>
                </c:pt>
                <c:pt idx="3848">
                  <c:v>6</c:v>
                </c:pt>
                <c:pt idx="3849">
                  <c:v>6</c:v>
                </c:pt>
                <c:pt idx="3850">
                  <c:v>6</c:v>
                </c:pt>
                <c:pt idx="3851">
                  <c:v>6</c:v>
                </c:pt>
                <c:pt idx="3852">
                  <c:v>6</c:v>
                </c:pt>
                <c:pt idx="3853">
                  <c:v>6</c:v>
                </c:pt>
                <c:pt idx="3854">
                  <c:v>6</c:v>
                </c:pt>
                <c:pt idx="3855">
                  <c:v>6</c:v>
                </c:pt>
                <c:pt idx="3856">
                  <c:v>6</c:v>
                </c:pt>
                <c:pt idx="3857">
                  <c:v>6</c:v>
                </c:pt>
                <c:pt idx="3858">
                  <c:v>6</c:v>
                </c:pt>
                <c:pt idx="3859">
                  <c:v>6</c:v>
                </c:pt>
                <c:pt idx="3860">
                  <c:v>6</c:v>
                </c:pt>
                <c:pt idx="3861">
                  <c:v>6</c:v>
                </c:pt>
                <c:pt idx="3862">
                  <c:v>6</c:v>
                </c:pt>
                <c:pt idx="3863">
                  <c:v>6</c:v>
                </c:pt>
                <c:pt idx="3864">
                  <c:v>6</c:v>
                </c:pt>
                <c:pt idx="3865">
                  <c:v>6</c:v>
                </c:pt>
                <c:pt idx="3866">
                  <c:v>6</c:v>
                </c:pt>
                <c:pt idx="3867">
                  <c:v>6</c:v>
                </c:pt>
                <c:pt idx="3868">
                  <c:v>6</c:v>
                </c:pt>
                <c:pt idx="3869">
                  <c:v>6</c:v>
                </c:pt>
                <c:pt idx="3870">
                  <c:v>6</c:v>
                </c:pt>
                <c:pt idx="3871">
                  <c:v>6</c:v>
                </c:pt>
                <c:pt idx="3872">
                  <c:v>4</c:v>
                </c:pt>
                <c:pt idx="3873">
                  <c:v>4</c:v>
                </c:pt>
                <c:pt idx="3874">
                  <c:v>4</c:v>
                </c:pt>
                <c:pt idx="3875">
                  <c:v>6</c:v>
                </c:pt>
                <c:pt idx="3876">
                  <c:v>4</c:v>
                </c:pt>
                <c:pt idx="3877">
                  <c:v>6</c:v>
                </c:pt>
                <c:pt idx="3878">
                  <c:v>6</c:v>
                </c:pt>
                <c:pt idx="3879">
                  <c:v>6</c:v>
                </c:pt>
                <c:pt idx="3880">
                  <c:v>6</c:v>
                </c:pt>
                <c:pt idx="3881">
                  <c:v>6</c:v>
                </c:pt>
                <c:pt idx="3882">
                  <c:v>6</c:v>
                </c:pt>
                <c:pt idx="3883">
                  <c:v>6</c:v>
                </c:pt>
                <c:pt idx="3884">
                  <c:v>6</c:v>
                </c:pt>
                <c:pt idx="3885">
                  <c:v>6</c:v>
                </c:pt>
                <c:pt idx="3886">
                  <c:v>6</c:v>
                </c:pt>
                <c:pt idx="3887">
                  <c:v>6</c:v>
                </c:pt>
                <c:pt idx="3888">
                  <c:v>6</c:v>
                </c:pt>
                <c:pt idx="3889">
                  <c:v>6</c:v>
                </c:pt>
                <c:pt idx="3890">
                  <c:v>6</c:v>
                </c:pt>
                <c:pt idx="3891">
                  <c:v>6</c:v>
                </c:pt>
                <c:pt idx="3892">
                  <c:v>6</c:v>
                </c:pt>
                <c:pt idx="3893">
                  <c:v>6</c:v>
                </c:pt>
                <c:pt idx="3894">
                  <c:v>6</c:v>
                </c:pt>
                <c:pt idx="3895">
                  <c:v>6</c:v>
                </c:pt>
                <c:pt idx="3896">
                  <c:v>6</c:v>
                </c:pt>
                <c:pt idx="3897">
                  <c:v>6</c:v>
                </c:pt>
                <c:pt idx="3898">
                  <c:v>6</c:v>
                </c:pt>
                <c:pt idx="3899">
                  <c:v>6</c:v>
                </c:pt>
                <c:pt idx="3900">
                  <c:v>4</c:v>
                </c:pt>
                <c:pt idx="3901">
                  <c:v>4</c:v>
                </c:pt>
                <c:pt idx="3902">
                  <c:v>4</c:v>
                </c:pt>
                <c:pt idx="3903">
                  <c:v>4</c:v>
                </c:pt>
                <c:pt idx="3904">
                  <c:v>4</c:v>
                </c:pt>
                <c:pt idx="3905">
                  <c:v>6</c:v>
                </c:pt>
                <c:pt idx="3906">
                  <c:v>6</c:v>
                </c:pt>
                <c:pt idx="3907">
                  <c:v>5</c:v>
                </c:pt>
                <c:pt idx="3908">
                  <c:v>5</c:v>
                </c:pt>
                <c:pt idx="3909">
                  <c:v>5</c:v>
                </c:pt>
                <c:pt idx="3910">
                  <c:v>5</c:v>
                </c:pt>
                <c:pt idx="3911">
                  <c:v>5</c:v>
                </c:pt>
                <c:pt idx="3912">
                  <c:v>4</c:v>
                </c:pt>
                <c:pt idx="3913">
                  <c:v>4</c:v>
                </c:pt>
                <c:pt idx="3914">
                  <c:v>4</c:v>
                </c:pt>
                <c:pt idx="3915">
                  <c:v>4</c:v>
                </c:pt>
                <c:pt idx="3916">
                  <c:v>4</c:v>
                </c:pt>
                <c:pt idx="3917">
                  <c:v>4</c:v>
                </c:pt>
                <c:pt idx="3918">
                  <c:v>4</c:v>
                </c:pt>
                <c:pt idx="3919">
                  <c:v>4</c:v>
                </c:pt>
                <c:pt idx="3920">
                  <c:v>4</c:v>
                </c:pt>
                <c:pt idx="3921">
                  <c:v>4</c:v>
                </c:pt>
                <c:pt idx="3922">
                  <c:v>4</c:v>
                </c:pt>
                <c:pt idx="3923">
                  <c:v>6</c:v>
                </c:pt>
                <c:pt idx="3924">
                  <c:v>6</c:v>
                </c:pt>
                <c:pt idx="3925">
                  <c:v>4</c:v>
                </c:pt>
                <c:pt idx="3926">
                  <c:v>4</c:v>
                </c:pt>
                <c:pt idx="3927">
                  <c:v>4</c:v>
                </c:pt>
                <c:pt idx="3928">
                  <c:v>4</c:v>
                </c:pt>
                <c:pt idx="3929">
                  <c:v>6</c:v>
                </c:pt>
                <c:pt idx="3930">
                  <c:v>4</c:v>
                </c:pt>
                <c:pt idx="3931">
                  <c:v>4</c:v>
                </c:pt>
                <c:pt idx="3932">
                  <c:v>4</c:v>
                </c:pt>
                <c:pt idx="3933">
                  <c:v>4</c:v>
                </c:pt>
                <c:pt idx="3934">
                  <c:v>4</c:v>
                </c:pt>
                <c:pt idx="3935">
                  <c:v>4</c:v>
                </c:pt>
                <c:pt idx="3936">
                  <c:v>6</c:v>
                </c:pt>
                <c:pt idx="3937">
                  <c:v>6</c:v>
                </c:pt>
                <c:pt idx="3938">
                  <c:v>6</c:v>
                </c:pt>
                <c:pt idx="3939">
                  <c:v>4</c:v>
                </c:pt>
                <c:pt idx="3940">
                  <c:v>4</c:v>
                </c:pt>
                <c:pt idx="3941">
                  <c:v>4</c:v>
                </c:pt>
                <c:pt idx="3942">
                  <c:v>4</c:v>
                </c:pt>
                <c:pt idx="3943">
                  <c:v>4</c:v>
                </c:pt>
                <c:pt idx="3944">
                  <c:v>4</c:v>
                </c:pt>
                <c:pt idx="3945">
                  <c:v>4</c:v>
                </c:pt>
                <c:pt idx="3946">
                  <c:v>4</c:v>
                </c:pt>
                <c:pt idx="3947">
                  <c:v>4</c:v>
                </c:pt>
                <c:pt idx="3948">
                  <c:v>4</c:v>
                </c:pt>
                <c:pt idx="3949">
                  <c:v>6</c:v>
                </c:pt>
                <c:pt idx="3950">
                  <c:v>6</c:v>
                </c:pt>
                <c:pt idx="3951">
                  <c:v>6</c:v>
                </c:pt>
                <c:pt idx="3952">
                  <c:v>4</c:v>
                </c:pt>
                <c:pt idx="3953">
                  <c:v>4</c:v>
                </c:pt>
                <c:pt idx="3954">
                  <c:v>4</c:v>
                </c:pt>
                <c:pt idx="3955">
                  <c:v>4</c:v>
                </c:pt>
                <c:pt idx="3956">
                  <c:v>4</c:v>
                </c:pt>
                <c:pt idx="3957">
                  <c:v>4</c:v>
                </c:pt>
                <c:pt idx="3958">
                  <c:v>4</c:v>
                </c:pt>
                <c:pt idx="3959">
                  <c:v>4</c:v>
                </c:pt>
                <c:pt idx="3960">
                  <c:v>4</c:v>
                </c:pt>
                <c:pt idx="3961">
                  <c:v>4</c:v>
                </c:pt>
                <c:pt idx="3962">
                  <c:v>4</c:v>
                </c:pt>
                <c:pt idx="3963">
                  <c:v>4</c:v>
                </c:pt>
                <c:pt idx="3964">
                  <c:v>4</c:v>
                </c:pt>
                <c:pt idx="3965">
                  <c:v>4</c:v>
                </c:pt>
                <c:pt idx="3966">
                  <c:v>4</c:v>
                </c:pt>
                <c:pt idx="3967">
                  <c:v>4</c:v>
                </c:pt>
                <c:pt idx="3968">
                  <c:v>4</c:v>
                </c:pt>
                <c:pt idx="3969">
                  <c:v>4</c:v>
                </c:pt>
                <c:pt idx="3970">
                  <c:v>4</c:v>
                </c:pt>
                <c:pt idx="3971">
                  <c:v>4</c:v>
                </c:pt>
                <c:pt idx="3972">
                  <c:v>4</c:v>
                </c:pt>
                <c:pt idx="3973">
                  <c:v>4</c:v>
                </c:pt>
                <c:pt idx="3974">
                  <c:v>4</c:v>
                </c:pt>
                <c:pt idx="3975">
                  <c:v>4</c:v>
                </c:pt>
                <c:pt idx="3976">
                  <c:v>4</c:v>
                </c:pt>
                <c:pt idx="3977">
                  <c:v>4</c:v>
                </c:pt>
                <c:pt idx="3978">
                  <c:v>4</c:v>
                </c:pt>
                <c:pt idx="3979">
                  <c:v>4</c:v>
                </c:pt>
                <c:pt idx="3980">
                  <c:v>4</c:v>
                </c:pt>
                <c:pt idx="3981">
                  <c:v>4</c:v>
                </c:pt>
                <c:pt idx="3982">
                  <c:v>4</c:v>
                </c:pt>
                <c:pt idx="3983">
                  <c:v>4</c:v>
                </c:pt>
                <c:pt idx="3984">
                  <c:v>4</c:v>
                </c:pt>
                <c:pt idx="3985">
                  <c:v>4</c:v>
                </c:pt>
                <c:pt idx="3986">
                  <c:v>4</c:v>
                </c:pt>
                <c:pt idx="3987">
                  <c:v>4</c:v>
                </c:pt>
                <c:pt idx="3988">
                  <c:v>4</c:v>
                </c:pt>
                <c:pt idx="3989">
                  <c:v>4</c:v>
                </c:pt>
                <c:pt idx="3990">
                  <c:v>4</c:v>
                </c:pt>
                <c:pt idx="3991">
                  <c:v>4</c:v>
                </c:pt>
                <c:pt idx="3992">
                  <c:v>4</c:v>
                </c:pt>
                <c:pt idx="3993">
                  <c:v>4</c:v>
                </c:pt>
                <c:pt idx="3994">
                  <c:v>4</c:v>
                </c:pt>
                <c:pt idx="3995">
                  <c:v>4</c:v>
                </c:pt>
                <c:pt idx="3996">
                  <c:v>5</c:v>
                </c:pt>
                <c:pt idx="3997">
                  <c:v>5</c:v>
                </c:pt>
                <c:pt idx="3998">
                  <c:v>5</c:v>
                </c:pt>
                <c:pt idx="3999">
                  <c:v>5</c:v>
                </c:pt>
                <c:pt idx="4000">
                  <c:v>5</c:v>
                </c:pt>
                <c:pt idx="4001">
                  <c:v>5</c:v>
                </c:pt>
                <c:pt idx="4002">
                  <c:v>5</c:v>
                </c:pt>
                <c:pt idx="4003">
                  <c:v>5</c:v>
                </c:pt>
                <c:pt idx="4004">
                  <c:v>5</c:v>
                </c:pt>
                <c:pt idx="4005">
                  <c:v>5</c:v>
                </c:pt>
                <c:pt idx="4006">
                  <c:v>4</c:v>
                </c:pt>
                <c:pt idx="4007">
                  <c:v>4</c:v>
                </c:pt>
                <c:pt idx="4008">
                  <c:v>4</c:v>
                </c:pt>
                <c:pt idx="4009">
                  <c:v>4</c:v>
                </c:pt>
                <c:pt idx="4010">
                  <c:v>4</c:v>
                </c:pt>
                <c:pt idx="4011">
                  <c:v>4</c:v>
                </c:pt>
                <c:pt idx="4012">
                  <c:v>4</c:v>
                </c:pt>
                <c:pt idx="4013">
                  <c:v>4</c:v>
                </c:pt>
                <c:pt idx="4014">
                  <c:v>4</c:v>
                </c:pt>
                <c:pt idx="4015">
                  <c:v>4</c:v>
                </c:pt>
                <c:pt idx="4016">
                  <c:v>4</c:v>
                </c:pt>
                <c:pt idx="4017">
                  <c:v>4</c:v>
                </c:pt>
                <c:pt idx="4018">
                  <c:v>4</c:v>
                </c:pt>
                <c:pt idx="4019">
                  <c:v>4</c:v>
                </c:pt>
                <c:pt idx="4020">
                  <c:v>4</c:v>
                </c:pt>
                <c:pt idx="4021">
                  <c:v>4</c:v>
                </c:pt>
                <c:pt idx="4022">
                  <c:v>4</c:v>
                </c:pt>
                <c:pt idx="4023">
                  <c:v>4</c:v>
                </c:pt>
                <c:pt idx="4024">
                  <c:v>4</c:v>
                </c:pt>
                <c:pt idx="4025">
                  <c:v>4</c:v>
                </c:pt>
                <c:pt idx="4026">
                  <c:v>4</c:v>
                </c:pt>
                <c:pt idx="4027">
                  <c:v>4</c:v>
                </c:pt>
                <c:pt idx="4028">
                  <c:v>8</c:v>
                </c:pt>
                <c:pt idx="4029">
                  <c:v>8</c:v>
                </c:pt>
                <c:pt idx="4030">
                  <c:v>8</c:v>
                </c:pt>
                <c:pt idx="4031">
                  <c:v>6</c:v>
                </c:pt>
                <c:pt idx="4032">
                  <c:v>6</c:v>
                </c:pt>
                <c:pt idx="4033">
                  <c:v>6</c:v>
                </c:pt>
                <c:pt idx="4034">
                  <c:v>6</c:v>
                </c:pt>
                <c:pt idx="4035">
                  <c:v>6</c:v>
                </c:pt>
                <c:pt idx="4036">
                  <c:v>6</c:v>
                </c:pt>
                <c:pt idx="4037">
                  <c:v>6</c:v>
                </c:pt>
                <c:pt idx="4038">
                  <c:v>6</c:v>
                </c:pt>
                <c:pt idx="4039">
                  <c:v>6</c:v>
                </c:pt>
                <c:pt idx="4040">
                  <c:v>6</c:v>
                </c:pt>
                <c:pt idx="4041">
                  <c:v>6</c:v>
                </c:pt>
                <c:pt idx="4042">
                  <c:v>6</c:v>
                </c:pt>
                <c:pt idx="4043">
                  <c:v>6</c:v>
                </c:pt>
                <c:pt idx="4044">
                  <c:v>6</c:v>
                </c:pt>
                <c:pt idx="4045">
                  <c:v>6</c:v>
                </c:pt>
                <c:pt idx="4046">
                  <c:v>6</c:v>
                </c:pt>
                <c:pt idx="4047">
                  <c:v>6</c:v>
                </c:pt>
                <c:pt idx="4048">
                  <c:v>6</c:v>
                </c:pt>
                <c:pt idx="4049">
                  <c:v>6</c:v>
                </c:pt>
                <c:pt idx="4050">
                  <c:v>6</c:v>
                </c:pt>
                <c:pt idx="4051">
                  <c:v>6</c:v>
                </c:pt>
                <c:pt idx="4052">
                  <c:v>6</c:v>
                </c:pt>
                <c:pt idx="4053">
                  <c:v>6</c:v>
                </c:pt>
                <c:pt idx="4054">
                  <c:v>6</c:v>
                </c:pt>
                <c:pt idx="4055">
                  <c:v>6</c:v>
                </c:pt>
                <c:pt idx="4056">
                  <c:v>6</c:v>
                </c:pt>
                <c:pt idx="4057">
                  <c:v>6</c:v>
                </c:pt>
                <c:pt idx="4058">
                  <c:v>6</c:v>
                </c:pt>
                <c:pt idx="4059">
                  <c:v>6</c:v>
                </c:pt>
                <c:pt idx="4060">
                  <c:v>6</c:v>
                </c:pt>
                <c:pt idx="4061">
                  <c:v>6</c:v>
                </c:pt>
                <c:pt idx="4062">
                  <c:v>6</c:v>
                </c:pt>
                <c:pt idx="4063">
                  <c:v>6</c:v>
                </c:pt>
                <c:pt idx="4064">
                  <c:v>6</c:v>
                </c:pt>
                <c:pt idx="4065">
                  <c:v>6</c:v>
                </c:pt>
                <c:pt idx="4066">
                  <c:v>6</c:v>
                </c:pt>
                <c:pt idx="4067">
                  <c:v>6</c:v>
                </c:pt>
                <c:pt idx="4068">
                  <c:v>6</c:v>
                </c:pt>
                <c:pt idx="4069">
                  <c:v>6</c:v>
                </c:pt>
                <c:pt idx="4070">
                  <c:v>6</c:v>
                </c:pt>
                <c:pt idx="4071">
                  <c:v>6</c:v>
                </c:pt>
                <c:pt idx="4072">
                  <c:v>6</c:v>
                </c:pt>
                <c:pt idx="4073">
                  <c:v>6</c:v>
                </c:pt>
                <c:pt idx="4074">
                  <c:v>6</c:v>
                </c:pt>
                <c:pt idx="4075">
                  <c:v>6</c:v>
                </c:pt>
                <c:pt idx="4076">
                  <c:v>6</c:v>
                </c:pt>
                <c:pt idx="4077">
                  <c:v>6</c:v>
                </c:pt>
                <c:pt idx="4078">
                  <c:v>6</c:v>
                </c:pt>
                <c:pt idx="4079">
                  <c:v>6</c:v>
                </c:pt>
                <c:pt idx="4080">
                  <c:v>6</c:v>
                </c:pt>
                <c:pt idx="4081">
                  <c:v>6</c:v>
                </c:pt>
                <c:pt idx="4082">
                  <c:v>6</c:v>
                </c:pt>
                <c:pt idx="4083">
                  <c:v>6</c:v>
                </c:pt>
                <c:pt idx="4084">
                  <c:v>6</c:v>
                </c:pt>
                <c:pt idx="4085">
                  <c:v>6</c:v>
                </c:pt>
                <c:pt idx="4086">
                  <c:v>6</c:v>
                </c:pt>
                <c:pt idx="4087">
                  <c:v>6</c:v>
                </c:pt>
                <c:pt idx="4088">
                  <c:v>6</c:v>
                </c:pt>
                <c:pt idx="4089">
                  <c:v>6</c:v>
                </c:pt>
                <c:pt idx="4090">
                  <c:v>6</c:v>
                </c:pt>
                <c:pt idx="4091">
                  <c:v>4</c:v>
                </c:pt>
                <c:pt idx="4092">
                  <c:v>4</c:v>
                </c:pt>
                <c:pt idx="4093">
                  <c:v>4</c:v>
                </c:pt>
                <c:pt idx="4094">
                  <c:v>4</c:v>
                </c:pt>
                <c:pt idx="4095">
                  <c:v>4</c:v>
                </c:pt>
                <c:pt idx="4096">
                  <c:v>4</c:v>
                </c:pt>
                <c:pt idx="4097">
                  <c:v>4</c:v>
                </c:pt>
                <c:pt idx="4098">
                  <c:v>4</c:v>
                </c:pt>
                <c:pt idx="4099">
                  <c:v>4</c:v>
                </c:pt>
                <c:pt idx="4100">
                  <c:v>6</c:v>
                </c:pt>
                <c:pt idx="4101">
                  <c:v>6</c:v>
                </c:pt>
                <c:pt idx="4102">
                  <c:v>6</c:v>
                </c:pt>
                <c:pt idx="4103">
                  <c:v>6</c:v>
                </c:pt>
                <c:pt idx="4104">
                  <c:v>6</c:v>
                </c:pt>
                <c:pt idx="4105">
                  <c:v>6</c:v>
                </c:pt>
                <c:pt idx="4106">
                  <c:v>6</c:v>
                </c:pt>
                <c:pt idx="4107">
                  <c:v>6</c:v>
                </c:pt>
                <c:pt idx="4108">
                  <c:v>6</c:v>
                </c:pt>
                <c:pt idx="4109">
                  <c:v>6</c:v>
                </c:pt>
                <c:pt idx="4110">
                  <c:v>6</c:v>
                </c:pt>
                <c:pt idx="4111">
                  <c:v>6</c:v>
                </c:pt>
                <c:pt idx="4112">
                  <c:v>6</c:v>
                </c:pt>
                <c:pt idx="4113">
                  <c:v>6</c:v>
                </c:pt>
                <c:pt idx="4114">
                  <c:v>6</c:v>
                </c:pt>
                <c:pt idx="4115">
                  <c:v>6</c:v>
                </c:pt>
                <c:pt idx="4116">
                  <c:v>6</c:v>
                </c:pt>
                <c:pt idx="4117">
                  <c:v>6</c:v>
                </c:pt>
                <c:pt idx="4118">
                  <c:v>6</c:v>
                </c:pt>
                <c:pt idx="4119">
                  <c:v>6</c:v>
                </c:pt>
                <c:pt idx="4120">
                  <c:v>6</c:v>
                </c:pt>
                <c:pt idx="4121">
                  <c:v>6</c:v>
                </c:pt>
                <c:pt idx="4122">
                  <c:v>6</c:v>
                </c:pt>
                <c:pt idx="4123">
                  <c:v>5</c:v>
                </c:pt>
                <c:pt idx="4124">
                  <c:v>5</c:v>
                </c:pt>
                <c:pt idx="4125">
                  <c:v>5</c:v>
                </c:pt>
                <c:pt idx="4126">
                  <c:v>4</c:v>
                </c:pt>
                <c:pt idx="4127">
                  <c:v>4</c:v>
                </c:pt>
                <c:pt idx="4128">
                  <c:v>4</c:v>
                </c:pt>
                <c:pt idx="4129">
                  <c:v>4</c:v>
                </c:pt>
                <c:pt idx="4130">
                  <c:v>4</c:v>
                </c:pt>
                <c:pt idx="4131">
                  <c:v>4</c:v>
                </c:pt>
                <c:pt idx="4132">
                  <c:v>5</c:v>
                </c:pt>
                <c:pt idx="4133">
                  <c:v>5</c:v>
                </c:pt>
                <c:pt idx="4134">
                  <c:v>5</c:v>
                </c:pt>
                <c:pt idx="4135">
                  <c:v>5</c:v>
                </c:pt>
                <c:pt idx="4136">
                  <c:v>4</c:v>
                </c:pt>
                <c:pt idx="4137">
                  <c:v>4</c:v>
                </c:pt>
                <c:pt idx="4138">
                  <c:v>4</c:v>
                </c:pt>
                <c:pt idx="4139">
                  <c:v>4</c:v>
                </c:pt>
                <c:pt idx="4140">
                  <c:v>4</c:v>
                </c:pt>
                <c:pt idx="4141">
                  <c:v>4</c:v>
                </c:pt>
                <c:pt idx="4142">
                  <c:v>4</c:v>
                </c:pt>
                <c:pt idx="4143">
                  <c:v>4</c:v>
                </c:pt>
                <c:pt idx="4144">
                  <c:v>4</c:v>
                </c:pt>
                <c:pt idx="4145">
                  <c:v>4</c:v>
                </c:pt>
                <c:pt idx="4146">
                  <c:v>4</c:v>
                </c:pt>
                <c:pt idx="4147">
                  <c:v>4</c:v>
                </c:pt>
                <c:pt idx="4148">
                  <c:v>4</c:v>
                </c:pt>
                <c:pt idx="4149">
                  <c:v>4</c:v>
                </c:pt>
                <c:pt idx="4150">
                  <c:v>4</c:v>
                </c:pt>
                <c:pt idx="4151">
                  <c:v>4</c:v>
                </c:pt>
                <c:pt idx="4152">
                  <c:v>4</c:v>
                </c:pt>
                <c:pt idx="4153">
                  <c:v>4</c:v>
                </c:pt>
                <c:pt idx="4154">
                  <c:v>4</c:v>
                </c:pt>
                <c:pt idx="4155">
                  <c:v>4</c:v>
                </c:pt>
                <c:pt idx="4156">
                  <c:v>4</c:v>
                </c:pt>
                <c:pt idx="4157">
                  <c:v>4</c:v>
                </c:pt>
                <c:pt idx="4158">
                  <c:v>4</c:v>
                </c:pt>
                <c:pt idx="4159">
                  <c:v>6</c:v>
                </c:pt>
                <c:pt idx="4160">
                  <c:v>6</c:v>
                </c:pt>
                <c:pt idx="4161">
                  <c:v>6</c:v>
                </c:pt>
                <c:pt idx="4162">
                  <c:v>6</c:v>
                </c:pt>
                <c:pt idx="4163">
                  <c:v>6</c:v>
                </c:pt>
                <c:pt idx="4164">
                  <c:v>6</c:v>
                </c:pt>
                <c:pt idx="4165">
                  <c:v>6</c:v>
                </c:pt>
                <c:pt idx="4166">
                  <c:v>6</c:v>
                </c:pt>
                <c:pt idx="4167">
                  <c:v>6</c:v>
                </c:pt>
                <c:pt idx="4168">
                  <c:v>6</c:v>
                </c:pt>
                <c:pt idx="4169">
                  <c:v>6</c:v>
                </c:pt>
                <c:pt idx="4170">
                  <c:v>6</c:v>
                </c:pt>
                <c:pt idx="4171">
                  <c:v>6</c:v>
                </c:pt>
                <c:pt idx="4172">
                  <c:v>6</c:v>
                </c:pt>
                <c:pt idx="4173">
                  <c:v>6</c:v>
                </c:pt>
                <c:pt idx="4174">
                  <c:v>6</c:v>
                </c:pt>
                <c:pt idx="4175">
                  <c:v>6</c:v>
                </c:pt>
                <c:pt idx="4176">
                  <c:v>6</c:v>
                </c:pt>
                <c:pt idx="4177">
                  <c:v>6</c:v>
                </c:pt>
                <c:pt idx="4178">
                  <c:v>6</c:v>
                </c:pt>
                <c:pt idx="4179">
                  <c:v>6</c:v>
                </c:pt>
                <c:pt idx="4180">
                  <c:v>6</c:v>
                </c:pt>
                <c:pt idx="4181">
                  <c:v>6</c:v>
                </c:pt>
                <c:pt idx="4182">
                  <c:v>6</c:v>
                </c:pt>
                <c:pt idx="4183">
                  <c:v>6</c:v>
                </c:pt>
                <c:pt idx="4184">
                  <c:v>6</c:v>
                </c:pt>
                <c:pt idx="4185">
                  <c:v>6</c:v>
                </c:pt>
                <c:pt idx="4186">
                  <c:v>6</c:v>
                </c:pt>
                <c:pt idx="4187">
                  <c:v>6</c:v>
                </c:pt>
                <c:pt idx="4188">
                  <c:v>6</c:v>
                </c:pt>
                <c:pt idx="4189">
                  <c:v>6</c:v>
                </c:pt>
                <c:pt idx="4190">
                  <c:v>6</c:v>
                </c:pt>
                <c:pt idx="4191">
                  <c:v>6</c:v>
                </c:pt>
                <c:pt idx="4192">
                  <c:v>6</c:v>
                </c:pt>
                <c:pt idx="4193">
                  <c:v>6</c:v>
                </c:pt>
                <c:pt idx="4194">
                  <c:v>6</c:v>
                </c:pt>
                <c:pt idx="4195">
                  <c:v>6</c:v>
                </c:pt>
                <c:pt idx="4196">
                  <c:v>6</c:v>
                </c:pt>
                <c:pt idx="4197">
                  <c:v>6</c:v>
                </c:pt>
                <c:pt idx="4198">
                  <c:v>6</c:v>
                </c:pt>
                <c:pt idx="4199">
                  <c:v>6</c:v>
                </c:pt>
                <c:pt idx="4200">
                  <c:v>6</c:v>
                </c:pt>
                <c:pt idx="4201">
                  <c:v>6</c:v>
                </c:pt>
                <c:pt idx="4202">
                  <c:v>6</c:v>
                </c:pt>
                <c:pt idx="4203">
                  <c:v>6</c:v>
                </c:pt>
                <c:pt idx="4204">
                  <c:v>6</c:v>
                </c:pt>
                <c:pt idx="4205">
                  <c:v>6</c:v>
                </c:pt>
                <c:pt idx="4206">
                  <c:v>6</c:v>
                </c:pt>
                <c:pt idx="4207">
                  <c:v>6</c:v>
                </c:pt>
                <c:pt idx="4208">
                  <c:v>6</c:v>
                </c:pt>
                <c:pt idx="4209">
                  <c:v>6</c:v>
                </c:pt>
                <c:pt idx="4210">
                  <c:v>6</c:v>
                </c:pt>
                <c:pt idx="4211">
                  <c:v>6</c:v>
                </c:pt>
                <c:pt idx="4212">
                  <c:v>6</c:v>
                </c:pt>
                <c:pt idx="4213">
                  <c:v>6</c:v>
                </c:pt>
                <c:pt idx="4214">
                  <c:v>6</c:v>
                </c:pt>
                <c:pt idx="4215">
                  <c:v>6</c:v>
                </c:pt>
                <c:pt idx="4216">
                  <c:v>6</c:v>
                </c:pt>
                <c:pt idx="4217">
                  <c:v>6</c:v>
                </c:pt>
                <c:pt idx="4218">
                  <c:v>5</c:v>
                </c:pt>
                <c:pt idx="4219">
                  <c:v>4</c:v>
                </c:pt>
                <c:pt idx="4220">
                  <c:v>4</c:v>
                </c:pt>
                <c:pt idx="4221">
                  <c:v>4</c:v>
                </c:pt>
                <c:pt idx="4222">
                  <c:v>4</c:v>
                </c:pt>
                <c:pt idx="4223">
                  <c:v>4</c:v>
                </c:pt>
                <c:pt idx="4224">
                  <c:v>6</c:v>
                </c:pt>
                <c:pt idx="4225">
                  <c:v>6</c:v>
                </c:pt>
                <c:pt idx="4226">
                  <c:v>6</c:v>
                </c:pt>
                <c:pt idx="4227">
                  <c:v>6</c:v>
                </c:pt>
                <c:pt idx="4228">
                  <c:v>6</c:v>
                </c:pt>
                <c:pt idx="4229">
                  <c:v>6</c:v>
                </c:pt>
                <c:pt idx="4230">
                  <c:v>6</c:v>
                </c:pt>
                <c:pt idx="4231">
                  <c:v>6</c:v>
                </c:pt>
                <c:pt idx="4232">
                  <c:v>6</c:v>
                </c:pt>
                <c:pt idx="4233">
                  <c:v>6</c:v>
                </c:pt>
                <c:pt idx="4234">
                  <c:v>6</c:v>
                </c:pt>
                <c:pt idx="4235">
                  <c:v>6</c:v>
                </c:pt>
                <c:pt idx="4236">
                  <c:v>6</c:v>
                </c:pt>
                <c:pt idx="4237">
                  <c:v>6</c:v>
                </c:pt>
                <c:pt idx="4238">
                  <c:v>6</c:v>
                </c:pt>
                <c:pt idx="4239">
                  <c:v>6</c:v>
                </c:pt>
                <c:pt idx="4240">
                  <c:v>6</c:v>
                </c:pt>
                <c:pt idx="4241">
                  <c:v>6</c:v>
                </c:pt>
                <c:pt idx="4242">
                  <c:v>6</c:v>
                </c:pt>
                <c:pt idx="4243">
                  <c:v>6</c:v>
                </c:pt>
                <c:pt idx="4244">
                  <c:v>6</c:v>
                </c:pt>
                <c:pt idx="4245">
                  <c:v>6</c:v>
                </c:pt>
                <c:pt idx="4246">
                  <c:v>6</c:v>
                </c:pt>
                <c:pt idx="4247">
                  <c:v>4</c:v>
                </c:pt>
                <c:pt idx="4248">
                  <c:v>4</c:v>
                </c:pt>
                <c:pt idx="4249">
                  <c:v>4</c:v>
                </c:pt>
                <c:pt idx="4250">
                  <c:v>4</c:v>
                </c:pt>
                <c:pt idx="4251">
                  <c:v>4</c:v>
                </c:pt>
                <c:pt idx="4252">
                  <c:v>4</c:v>
                </c:pt>
                <c:pt idx="4253">
                  <c:v>4</c:v>
                </c:pt>
                <c:pt idx="4254">
                  <c:v>4</c:v>
                </c:pt>
                <c:pt idx="4255">
                  <c:v>4</c:v>
                </c:pt>
                <c:pt idx="4256">
                  <c:v>4</c:v>
                </c:pt>
                <c:pt idx="4257">
                  <c:v>4</c:v>
                </c:pt>
                <c:pt idx="4258">
                  <c:v>4</c:v>
                </c:pt>
                <c:pt idx="4259">
                  <c:v>4</c:v>
                </c:pt>
                <c:pt idx="4260">
                  <c:v>4</c:v>
                </c:pt>
                <c:pt idx="4261">
                  <c:v>4</c:v>
                </c:pt>
                <c:pt idx="4262">
                  <c:v>4</c:v>
                </c:pt>
                <c:pt idx="4263">
                  <c:v>4</c:v>
                </c:pt>
                <c:pt idx="4264">
                  <c:v>4</c:v>
                </c:pt>
                <c:pt idx="4265">
                  <c:v>4</c:v>
                </c:pt>
                <c:pt idx="4266">
                  <c:v>4</c:v>
                </c:pt>
                <c:pt idx="4267">
                  <c:v>4</c:v>
                </c:pt>
                <c:pt idx="4268">
                  <c:v>4</c:v>
                </c:pt>
                <c:pt idx="4269">
                  <c:v>4</c:v>
                </c:pt>
                <c:pt idx="4270">
                  <c:v>4</c:v>
                </c:pt>
                <c:pt idx="4271">
                  <c:v>4</c:v>
                </c:pt>
                <c:pt idx="4272">
                  <c:v>4</c:v>
                </c:pt>
                <c:pt idx="4273">
                  <c:v>4</c:v>
                </c:pt>
                <c:pt idx="4274">
                  <c:v>4</c:v>
                </c:pt>
                <c:pt idx="4275">
                  <c:v>4</c:v>
                </c:pt>
                <c:pt idx="4276">
                  <c:v>4</c:v>
                </c:pt>
                <c:pt idx="4277">
                  <c:v>4</c:v>
                </c:pt>
                <c:pt idx="4278">
                  <c:v>4</c:v>
                </c:pt>
                <c:pt idx="4279">
                  <c:v>4</c:v>
                </c:pt>
                <c:pt idx="4280">
                  <c:v>4</c:v>
                </c:pt>
                <c:pt idx="4281">
                  <c:v>4</c:v>
                </c:pt>
                <c:pt idx="4282">
                  <c:v>4</c:v>
                </c:pt>
                <c:pt idx="4283">
                  <c:v>4</c:v>
                </c:pt>
                <c:pt idx="4284">
                  <c:v>4</c:v>
                </c:pt>
                <c:pt idx="4285">
                  <c:v>4</c:v>
                </c:pt>
                <c:pt idx="4286">
                  <c:v>4</c:v>
                </c:pt>
                <c:pt idx="4287">
                  <c:v>4</c:v>
                </c:pt>
                <c:pt idx="4288">
                  <c:v>4</c:v>
                </c:pt>
                <c:pt idx="4289">
                  <c:v>4</c:v>
                </c:pt>
                <c:pt idx="4290">
                  <c:v>6</c:v>
                </c:pt>
                <c:pt idx="4291">
                  <c:v>6</c:v>
                </c:pt>
                <c:pt idx="4292">
                  <c:v>4</c:v>
                </c:pt>
                <c:pt idx="4293">
                  <c:v>4</c:v>
                </c:pt>
                <c:pt idx="4294">
                  <c:v>4</c:v>
                </c:pt>
                <c:pt idx="4295">
                  <c:v>4</c:v>
                </c:pt>
                <c:pt idx="4296">
                  <c:v>6</c:v>
                </c:pt>
                <c:pt idx="4297">
                  <c:v>4</c:v>
                </c:pt>
                <c:pt idx="4298">
                  <c:v>4</c:v>
                </c:pt>
                <c:pt idx="4299">
                  <c:v>4</c:v>
                </c:pt>
                <c:pt idx="4300">
                  <c:v>4</c:v>
                </c:pt>
                <c:pt idx="4301">
                  <c:v>4</c:v>
                </c:pt>
                <c:pt idx="4302">
                  <c:v>5</c:v>
                </c:pt>
                <c:pt idx="4303">
                  <c:v>5</c:v>
                </c:pt>
                <c:pt idx="4304">
                  <c:v>5</c:v>
                </c:pt>
                <c:pt idx="4305">
                  <c:v>4</c:v>
                </c:pt>
                <c:pt idx="4306">
                  <c:v>4</c:v>
                </c:pt>
                <c:pt idx="4307">
                  <c:v>4</c:v>
                </c:pt>
                <c:pt idx="4308">
                  <c:v>4</c:v>
                </c:pt>
                <c:pt idx="4309">
                  <c:v>4</c:v>
                </c:pt>
                <c:pt idx="4310">
                  <c:v>4</c:v>
                </c:pt>
                <c:pt idx="4311">
                  <c:v>4</c:v>
                </c:pt>
                <c:pt idx="4312">
                  <c:v>4</c:v>
                </c:pt>
                <c:pt idx="4313">
                  <c:v>4</c:v>
                </c:pt>
                <c:pt idx="4314">
                  <c:v>6</c:v>
                </c:pt>
                <c:pt idx="4315">
                  <c:v>6</c:v>
                </c:pt>
                <c:pt idx="4316">
                  <c:v>6</c:v>
                </c:pt>
                <c:pt idx="4317">
                  <c:v>6</c:v>
                </c:pt>
                <c:pt idx="4318">
                  <c:v>6</c:v>
                </c:pt>
                <c:pt idx="4319">
                  <c:v>6</c:v>
                </c:pt>
                <c:pt idx="4320">
                  <c:v>6</c:v>
                </c:pt>
                <c:pt idx="4321">
                  <c:v>6</c:v>
                </c:pt>
                <c:pt idx="4322">
                  <c:v>6</c:v>
                </c:pt>
                <c:pt idx="4323">
                  <c:v>6</c:v>
                </c:pt>
                <c:pt idx="4324">
                  <c:v>6</c:v>
                </c:pt>
                <c:pt idx="4325">
                  <c:v>6</c:v>
                </c:pt>
                <c:pt idx="4326">
                  <c:v>6</c:v>
                </c:pt>
                <c:pt idx="4327">
                  <c:v>6</c:v>
                </c:pt>
                <c:pt idx="4328">
                  <c:v>6</c:v>
                </c:pt>
                <c:pt idx="4329">
                  <c:v>6</c:v>
                </c:pt>
                <c:pt idx="4330">
                  <c:v>6</c:v>
                </c:pt>
                <c:pt idx="4331">
                  <c:v>6</c:v>
                </c:pt>
                <c:pt idx="4332">
                  <c:v>4</c:v>
                </c:pt>
                <c:pt idx="4333">
                  <c:v>4</c:v>
                </c:pt>
                <c:pt idx="4334">
                  <c:v>4</c:v>
                </c:pt>
                <c:pt idx="4335">
                  <c:v>4</c:v>
                </c:pt>
                <c:pt idx="4336">
                  <c:v>4</c:v>
                </c:pt>
                <c:pt idx="4337">
                  <c:v>4</c:v>
                </c:pt>
                <c:pt idx="4338">
                  <c:v>4</c:v>
                </c:pt>
                <c:pt idx="4339">
                  <c:v>6</c:v>
                </c:pt>
                <c:pt idx="4340">
                  <c:v>6</c:v>
                </c:pt>
                <c:pt idx="4341">
                  <c:v>6</c:v>
                </c:pt>
                <c:pt idx="4342">
                  <c:v>6</c:v>
                </c:pt>
                <c:pt idx="4343">
                  <c:v>6</c:v>
                </c:pt>
                <c:pt idx="4344">
                  <c:v>6</c:v>
                </c:pt>
                <c:pt idx="4345">
                  <c:v>6</c:v>
                </c:pt>
                <c:pt idx="4346">
                  <c:v>6</c:v>
                </c:pt>
                <c:pt idx="4347">
                  <c:v>6</c:v>
                </c:pt>
                <c:pt idx="4348">
                  <c:v>6</c:v>
                </c:pt>
                <c:pt idx="4349">
                  <c:v>6</c:v>
                </c:pt>
                <c:pt idx="4350">
                  <c:v>6</c:v>
                </c:pt>
                <c:pt idx="4351">
                  <c:v>6</c:v>
                </c:pt>
                <c:pt idx="4352">
                  <c:v>6</c:v>
                </c:pt>
                <c:pt idx="4353">
                  <c:v>6</c:v>
                </c:pt>
                <c:pt idx="4354">
                  <c:v>6</c:v>
                </c:pt>
                <c:pt idx="4355">
                  <c:v>6</c:v>
                </c:pt>
                <c:pt idx="4356">
                  <c:v>6</c:v>
                </c:pt>
                <c:pt idx="4357">
                  <c:v>6</c:v>
                </c:pt>
                <c:pt idx="4358">
                  <c:v>6</c:v>
                </c:pt>
                <c:pt idx="4359">
                  <c:v>6</c:v>
                </c:pt>
                <c:pt idx="4360">
                  <c:v>6</c:v>
                </c:pt>
                <c:pt idx="4361">
                  <c:v>4</c:v>
                </c:pt>
                <c:pt idx="4362">
                  <c:v>4</c:v>
                </c:pt>
                <c:pt idx="4363">
                  <c:v>4</c:v>
                </c:pt>
                <c:pt idx="4364">
                  <c:v>4</c:v>
                </c:pt>
                <c:pt idx="4365">
                  <c:v>4</c:v>
                </c:pt>
                <c:pt idx="4366">
                  <c:v>4</c:v>
                </c:pt>
                <c:pt idx="4367">
                  <c:v>5</c:v>
                </c:pt>
                <c:pt idx="4368">
                  <c:v>6</c:v>
                </c:pt>
                <c:pt idx="4369">
                  <c:v>6</c:v>
                </c:pt>
                <c:pt idx="4370">
                  <c:v>4</c:v>
                </c:pt>
                <c:pt idx="4371">
                  <c:v>4</c:v>
                </c:pt>
                <c:pt idx="4372">
                  <c:v>4</c:v>
                </c:pt>
                <c:pt idx="4373">
                  <c:v>4</c:v>
                </c:pt>
                <c:pt idx="4374">
                  <c:v>4</c:v>
                </c:pt>
                <c:pt idx="4375">
                  <c:v>6</c:v>
                </c:pt>
                <c:pt idx="4376">
                  <c:v>6</c:v>
                </c:pt>
                <c:pt idx="4377">
                  <c:v>6</c:v>
                </c:pt>
                <c:pt idx="4378">
                  <c:v>4</c:v>
                </c:pt>
                <c:pt idx="4379">
                  <c:v>4</c:v>
                </c:pt>
                <c:pt idx="4380">
                  <c:v>4</c:v>
                </c:pt>
                <c:pt idx="4381">
                  <c:v>4</c:v>
                </c:pt>
                <c:pt idx="4382">
                  <c:v>4</c:v>
                </c:pt>
                <c:pt idx="4383">
                  <c:v>4</c:v>
                </c:pt>
                <c:pt idx="4384">
                  <c:v>4</c:v>
                </c:pt>
                <c:pt idx="4385">
                  <c:v>4</c:v>
                </c:pt>
                <c:pt idx="4386">
                  <c:v>4</c:v>
                </c:pt>
                <c:pt idx="4387">
                  <c:v>4</c:v>
                </c:pt>
                <c:pt idx="4388">
                  <c:v>4</c:v>
                </c:pt>
                <c:pt idx="4389">
                  <c:v>4</c:v>
                </c:pt>
                <c:pt idx="4390">
                  <c:v>4</c:v>
                </c:pt>
                <c:pt idx="4391">
                  <c:v>4</c:v>
                </c:pt>
                <c:pt idx="4392">
                  <c:v>4</c:v>
                </c:pt>
                <c:pt idx="4393">
                  <c:v>4</c:v>
                </c:pt>
                <c:pt idx="4394">
                  <c:v>4</c:v>
                </c:pt>
                <c:pt idx="4395">
                  <c:v>4</c:v>
                </c:pt>
                <c:pt idx="4396">
                  <c:v>4</c:v>
                </c:pt>
                <c:pt idx="4397">
                  <c:v>4</c:v>
                </c:pt>
                <c:pt idx="4398">
                  <c:v>4</c:v>
                </c:pt>
                <c:pt idx="4399">
                  <c:v>4</c:v>
                </c:pt>
                <c:pt idx="4400">
                  <c:v>4</c:v>
                </c:pt>
                <c:pt idx="4401">
                  <c:v>4</c:v>
                </c:pt>
                <c:pt idx="4402">
                  <c:v>4</c:v>
                </c:pt>
                <c:pt idx="4403">
                  <c:v>4</c:v>
                </c:pt>
                <c:pt idx="4404">
                  <c:v>4</c:v>
                </c:pt>
                <c:pt idx="4405">
                  <c:v>4</c:v>
                </c:pt>
                <c:pt idx="4406">
                  <c:v>4</c:v>
                </c:pt>
                <c:pt idx="4407">
                  <c:v>4</c:v>
                </c:pt>
                <c:pt idx="4408">
                  <c:v>4</c:v>
                </c:pt>
                <c:pt idx="4409">
                  <c:v>4</c:v>
                </c:pt>
                <c:pt idx="4410">
                  <c:v>4</c:v>
                </c:pt>
                <c:pt idx="4411">
                  <c:v>4</c:v>
                </c:pt>
                <c:pt idx="4412">
                  <c:v>4</c:v>
                </c:pt>
                <c:pt idx="4413">
                  <c:v>4</c:v>
                </c:pt>
                <c:pt idx="4414">
                  <c:v>4</c:v>
                </c:pt>
                <c:pt idx="4415">
                  <c:v>4</c:v>
                </c:pt>
                <c:pt idx="4416">
                  <c:v>4</c:v>
                </c:pt>
                <c:pt idx="4417">
                  <c:v>4</c:v>
                </c:pt>
                <c:pt idx="4418">
                  <c:v>4</c:v>
                </c:pt>
                <c:pt idx="4419">
                  <c:v>4</c:v>
                </c:pt>
                <c:pt idx="4420">
                  <c:v>4</c:v>
                </c:pt>
                <c:pt idx="4421">
                  <c:v>4</c:v>
                </c:pt>
                <c:pt idx="4422">
                  <c:v>4</c:v>
                </c:pt>
                <c:pt idx="4423">
                  <c:v>4</c:v>
                </c:pt>
                <c:pt idx="4424">
                  <c:v>4</c:v>
                </c:pt>
                <c:pt idx="4425">
                  <c:v>4</c:v>
                </c:pt>
                <c:pt idx="4426">
                  <c:v>4</c:v>
                </c:pt>
                <c:pt idx="4427">
                  <c:v>4</c:v>
                </c:pt>
                <c:pt idx="4428">
                  <c:v>6</c:v>
                </c:pt>
                <c:pt idx="4429">
                  <c:v>6</c:v>
                </c:pt>
                <c:pt idx="4430">
                  <c:v>6</c:v>
                </c:pt>
                <c:pt idx="4431">
                  <c:v>6</c:v>
                </c:pt>
                <c:pt idx="4432">
                  <c:v>6</c:v>
                </c:pt>
                <c:pt idx="4433">
                  <c:v>6</c:v>
                </c:pt>
                <c:pt idx="4434">
                  <c:v>6</c:v>
                </c:pt>
                <c:pt idx="4435">
                  <c:v>6</c:v>
                </c:pt>
                <c:pt idx="4436">
                  <c:v>6</c:v>
                </c:pt>
                <c:pt idx="4437">
                  <c:v>6</c:v>
                </c:pt>
                <c:pt idx="4438">
                  <c:v>6</c:v>
                </c:pt>
                <c:pt idx="4439">
                  <c:v>6</c:v>
                </c:pt>
                <c:pt idx="4440">
                  <c:v>6</c:v>
                </c:pt>
                <c:pt idx="4441">
                  <c:v>6</c:v>
                </c:pt>
                <c:pt idx="4442">
                  <c:v>6</c:v>
                </c:pt>
                <c:pt idx="4443">
                  <c:v>6</c:v>
                </c:pt>
                <c:pt idx="4444">
                  <c:v>6</c:v>
                </c:pt>
                <c:pt idx="4445">
                  <c:v>6</c:v>
                </c:pt>
                <c:pt idx="4446">
                  <c:v>6</c:v>
                </c:pt>
                <c:pt idx="4447">
                  <c:v>6</c:v>
                </c:pt>
                <c:pt idx="4448">
                  <c:v>6</c:v>
                </c:pt>
                <c:pt idx="4449">
                  <c:v>6</c:v>
                </c:pt>
                <c:pt idx="4450">
                  <c:v>6</c:v>
                </c:pt>
                <c:pt idx="4451">
                  <c:v>6</c:v>
                </c:pt>
                <c:pt idx="4452">
                  <c:v>6</c:v>
                </c:pt>
                <c:pt idx="4453">
                  <c:v>6</c:v>
                </c:pt>
                <c:pt idx="4454">
                  <c:v>6</c:v>
                </c:pt>
                <c:pt idx="4455">
                  <c:v>6</c:v>
                </c:pt>
                <c:pt idx="4456">
                  <c:v>6</c:v>
                </c:pt>
                <c:pt idx="4457">
                  <c:v>6</c:v>
                </c:pt>
                <c:pt idx="4458">
                  <c:v>6</c:v>
                </c:pt>
                <c:pt idx="4459">
                  <c:v>6</c:v>
                </c:pt>
                <c:pt idx="4460">
                  <c:v>6</c:v>
                </c:pt>
                <c:pt idx="4461">
                  <c:v>6</c:v>
                </c:pt>
                <c:pt idx="4462">
                  <c:v>6</c:v>
                </c:pt>
                <c:pt idx="4463">
                  <c:v>6</c:v>
                </c:pt>
                <c:pt idx="4464">
                  <c:v>6</c:v>
                </c:pt>
                <c:pt idx="4465">
                  <c:v>6</c:v>
                </c:pt>
                <c:pt idx="4466">
                  <c:v>6</c:v>
                </c:pt>
                <c:pt idx="4467">
                  <c:v>6</c:v>
                </c:pt>
                <c:pt idx="4468">
                  <c:v>6</c:v>
                </c:pt>
                <c:pt idx="4469">
                  <c:v>6</c:v>
                </c:pt>
                <c:pt idx="4470">
                  <c:v>6</c:v>
                </c:pt>
                <c:pt idx="4471">
                  <c:v>6</c:v>
                </c:pt>
                <c:pt idx="4472">
                  <c:v>6</c:v>
                </c:pt>
                <c:pt idx="4473">
                  <c:v>6</c:v>
                </c:pt>
                <c:pt idx="4474">
                  <c:v>6</c:v>
                </c:pt>
                <c:pt idx="4475">
                  <c:v>6</c:v>
                </c:pt>
                <c:pt idx="4476">
                  <c:v>6</c:v>
                </c:pt>
                <c:pt idx="4477">
                  <c:v>6</c:v>
                </c:pt>
                <c:pt idx="4478">
                  <c:v>6</c:v>
                </c:pt>
                <c:pt idx="4479">
                  <c:v>6</c:v>
                </c:pt>
                <c:pt idx="4480">
                  <c:v>6</c:v>
                </c:pt>
                <c:pt idx="4481">
                  <c:v>6</c:v>
                </c:pt>
                <c:pt idx="4482">
                  <c:v>6</c:v>
                </c:pt>
                <c:pt idx="4483">
                  <c:v>6</c:v>
                </c:pt>
                <c:pt idx="4484">
                  <c:v>6</c:v>
                </c:pt>
                <c:pt idx="4485">
                  <c:v>6</c:v>
                </c:pt>
                <c:pt idx="4486">
                  <c:v>6</c:v>
                </c:pt>
                <c:pt idx="4487">
                  <c:v>6</c:v>
                </c:pt>
                <c:pt idx="4488">
                  <c:v>6</c:v>
                </c:pt>
                <c:pt idx="4489">
                  <c:v>6</c:v>
                </c:pt>
                <c:pt idx="4490">
                  <c:v>6</c:v>
                </c:pt>
                <c:pt idx="4491">
                  <c:v>6</c:v>
                </c:pt>
                <c:pt idx="4492">
                  <c:v>6</c:v>
                </c:pt>
                <c:pt idx="4493">
                  <c:v>6</c:v>
                </c:pt>
                <c:pt idx="4494">
                  <c:v>6</c:v>
                </c:pt>
                <c:pt idx="4495">
                  <c:v>6</c:v>
                </c:pt>
                <c:pt idx="4496">
                  <c:v>6</c:v>
                </c:pt>
                <c:pt idx="4497">
                  <c:v>6</c:v>
                </c:pt>
                <c:pt idx="4498">
                  <c:v>6</c:v>
                </c:pt>
                <c:pt idx="4499">
                  <c:v>6</c:v>
                </c:pt>
                <c:pt idx="4500">
                  <c:v>6</c:v>
                </c:pt>
                <c:pt idx="4501">
                  <c:v>6</c:v>
                </c:pt>
                <c:pt idx="4502">
                  <c:v>6</c:v>
                </c:pt>
                <c:pt idx="4503">
                  <c:v>6</c:v>
                </c:pt>
                <c:pt idx="4504">
                  <c:v>6</c:v>
                </c:pt>
                <c:pt idx="4505">
                  <c:v>6</c:v>
                </c:pt>
                <c:pt idx="4506">
                  <c:v>6</c:v>
                </c:pt>
                <c:pt idx="4507">
                  <c:v>6</c:v>
                </c:pt>
                <c:pt idx="4508">
                  <c:v>6</c:v>
                </c:pt>
                <c:pt idx="4509">
                  <c:v>6</c:v>
                </c:pt>
                <c:pt idx="4510">
                  <c:v>6</c:v>
                </c:pt>
                <c:pt idx="4511">
                  <c:v>6</c:v>
                </c:pt>
                <c:pt idx="4512">
                  <c:v>6</c:v>
                </c:pt>
                <c:pt idx="4513">
                  <c:v>6</c:v>
                </c:pt>
                <c:pt idx="4514">
                  <c:v>6</c:v>
                </c:pt>
                <c:pt idx="4515">
                  <c:v>6</c:v>
                </c:pt>
                <c:pt idx="4516">
                  <c:v>6</c:v>
                </c:pt>
                <c:pt idx="4517">
                  <c:v>4</c:v>
                </c:pt>
                <c:pt idx="4518">
                  <c:v>6</c:v>
                </c:pt>
                <c:pt idx="4519">
                  <c:v>6</c:v>
                </c:pt>
                <c:pt idx="4520">
                  <c:v>6</c:v>
                </c:pt>
                <c:pt idx="4521">
                  <c:v>6</c:v>
                </c:pt>
                <c:pt idx="4522">
                  <c:v>6</c:v>
                </c:pt>
                <c:pt idx="4523">
                  <c:v>6</c:v>
                </c:pt>
                <c:pt idx="4524">
                  <c:v>6</c:v>
                </c:pt>
                <c:pt idx="4525">
                  <c:v>6</c:v>
                </c:pt>
                <c:pt idx="4526">
                  <c:v>6</c:v>
                </c:pt>
                <c:pt idx="4527">
                  <c:v>6</c:v>
                </c:pt>
                <c:pt idx="4528">
                  <c:v>6</c:v>
                </c:pt>
                <c:pt idx="4529">
                  <c:v>6</c:v>
                </c:pt>
                <c:pt idx="4530">
                  <c:v>6</c:v>
                </c:pt>
                <c:pt idx="4531">
                  <c:v>6</c:v>
                </c:pt>
                <c:pt idx="4532">
                  <c:v>6</c:v>
                </c:pt>
                <c:pt idx="4533">
                  <c:v>6</c:v>
                </c:pt>
                <c:pt idx="4534">
                  <c:v>6</c:v>
                </c:pt>
                <c:pt idx="4535">
                  <c:v>4</c:v>
                </c:pt>
                <c:pt idx="4536">
                  <c:v>6</c:v>
                </c:pt>
                <c:pt idx="4537">
                  <c:v>6</c:v>
                </c:pt>
                <c:pt idx="4538">
                  <c:v>4</c:v>
                </c:pt>
                <c:pt idx="4539">
                  <c:v>4</c:v>
                </c:pt>
                <c:pt idx="4540">
                  <c:v>4</c:v>
                </c:pt>
                <c:pt idx="4541">
                  <c:v>4</c:v>
                </c:pt>
                <c:pt idx="4542">
                  <c:v>4</c:v>
                </c:pt>
                <c:pt idx="4543">
                  <c:v>4</c:v>
                </c:pt>
                <c:pt idx="4544">
                  <c:v>4</c:v>
                </c:pt>
                <c:pt idx="4545">
                  <c:v>4</c:v>
                </c:pt>
                <c:pt idx="4546">
                  <c:v>4</c:v>
                </c:pt>
                <c:pt idx="4547">
                  <c:v>6</c:v>
                </c:pt>
                <c:pt idx="4548">
                  <c:v>4</c:v>
                </c:pt>
                <c:pt idx="4549">
                  <c:v>6</c:v>
                </c:pt>
                <c:pt idx="4550">
                  <c:v>6</c:v>
                </c:pt>
                <c:pt idx="4551">
                  <c:v>4</c:v>
                </c:pt>
                <c:pt idx="4552">
                  <c:v>4</c:v>
                </c:pt>
                <c:pt idx="4553">
                  <c:v>4</c:v>
                </c:pt>
                <c:pt idx="4554">
                  <c:v>4</c:v>
                </c:pt>
                <c:pt idx="4555">
                  <c:v>4</c:v>
                </c:pt>
                <c:pt idx="4556">
                  <c:v>4</c:v>
                </c:pt>
                <c:pt idx="4557">
                  <c:v>4</c:v>
                </c:pt>
                <c:pt idx="4558">
                  <c:v>4</c:v>
                </c:pt>
                <c:pt idx="4559">
                  <c:v>4</c:v>
                </c:pt>
                <c:pt idx="4560">
                  <c:v>4</c:v>
                </c:pt>
                <c:pt idx="4561">
                  <c:v>6</c:v>
                </c:pt>
                <c:pt idx="4562">
                  <c:v>6</c:v>
                </c:pt>
                <c:pt idx="4563">
                  <c:v>6</c:v>
                </c:pt>
                <c:pt idx="4564">
                  <c:v>6</c:v>
                </c:pt>
                <c:pt idx="4565">
                  <c:v>4</c:v>
                </c:pt>
                <c:pt idx="4566">
                  <c:v>4</c:v>
                </c:pt>
                <c:pt idx="4567">
                  <c:v>4</c:v>
                </c:pt>
                <c:pt idx="4568">
                  <c:v>4</c:v>
                </c:pt>
                <c:pt idx="4569">
                  <c:v>4</c:v>
                </c:pt>
                <c:pt idx="4570">
                  <c:v>4</c:v>
                </c:pt>
                <c:pt idx="4571">
                  <c:v>4</c:v>
                </c:pt>
                <c:pt idx="4572">
                  <c:v>4</c:v>
                </c:pt>
                <c:pt idx="4573">
                  <c:v>4</c:v>
                </c:pt>
                <c:pt idx="4574">
                  <c:v>4</c:v>
                </c:pt>
                <c:pt idx="4575">
                  <c:v>4</c:v>
                </c:pt>
                <c:pt idx="4576">
                  <c:v>4</c:v>
                </c:pt>
                <c:pt idx="4577">
                  <c:v>4</c:v>
                </c:pt>
                <c:pt idx="4578">
                  <c:v>4</c:v>
                </c:pt>
                <c:pt idx="4579">
                  <c:v>4</c:v>
                </c:pt>
                <c:pt idx="4580">
                  <c:v>4</c:v>
                </c:pt>
                <c:pt idx="4581">
                  <c:v>4</c:v>
                </c:pt>
                <c:pt idx="4582">
                  <c:v>4</c:v>
                </c:pt>
                <c:pt idx="4583">
                  <c:v>4</c:v>
                </c:pt>
                <c:pt idx="4584">
                  <c:v>4</c:v>
                </c:pt>
                <c:pt idx="4585">
                  <c:v>4</c:v>
                </c:pt>
                <c:pt idx="4586">
                  <c:v>4</c:v>
                </c:pt>
                <c:pt idx="4587">
                  <c:v>4</c:v>
                </c:pt>
                <c:pt idx="4588">
                  <c:v>4</c:v>
                </c:pt>
                <c:pt idx="4589">
                  <c:v>4</c:v>
                </c:pt>
                <c:pt idx="4590">
                  <c:v>4</c:v>
                </c:pt>
                <c:pt idx="4591">
                  <c:v>4</c:v>
                </c:pt>
                <c:pt idx="4592">
                  <c:v>8</c:v>
                </c:pt>
                <c:pt idx="4593">
                  <c:v>8</c:v>
                </c:pt>
                <c:pt idx="4594">
                  <c:v>8</c:v>
                </c:pt>
                <c:pt idx="4595">
                  <c:v>8</c:v>
                </c:pt>
                <c:pt idx="4596">
                  <c:v>6</c:v>
                </c:pt>
                <c:pt idx="4597">
                  <c:v>6</c:v>
                </c:pt>
                <c:pt idx="4598">
                  <c:v>6</c:v>
                </c:pt>
                <c:pt idx="4599">
                  <c:v>6</c:v>
                </c:pt>
                <c:pt idx="4600">
                  <c:v>6</c:v>
                </c:pt>
                <c:pt idx="4601">
                  <c:v>6</c:v>
                </c:pt>
                <c:pt idx="4602">
                  <c:v>6</c:v>
                </c:pt>
                <c:pt idx="4603">
                  <c:v>6</c:v>
                </c:pt>
                <c:pt idx="4604">
                  <c:v>6</c:v>
                </c:pt>
                <c:pt idx="4605">
                  <c:v>6</c:v>
                </c:pt>
                <c:pt idx="4606">
                  <c:v>6</c:v>
                </c:pt>
                <c:pt idx="4607">
                  <c:v>6</c:v>
                </c:pt>
                <c:pt idx="4608">
                  <c:v>6</c:v>
                </c:pt>
                <c:pt idx="4609">
                  <c:v>6</c:v>
                </c:pt>
                <c:pt idx="4610">
                  <c:v>6</c:v>
                </c:pt>
                <c:pt idx="4611">
                  <c:v>6</c:v>
                </c:pt>
                <c:pt idx="4612">
                  <c:v>6</c:v>
                </c:pt>
                <c:pt idx="4613">
                  <c:v>6</c:v>
                </c:pt>
                <c:pt idx="4614">
                  <c:v>6</c:v>
                </c:pt>
                <c:pt idx="4615">
                  <c:v>6</c:v>
                </c:pt>
                <c:pt idx="4616">
                  <c:v>6</c:v>
                </c:pt>
                <c:pt idx="4617">
                  <c:v>6</c:v>
                </c:pt>
                <c:pt idx="4618">
                  <c:v>6</c:v>
                </c:pt>
                <c:pt idx="4619">
                  <c:v>6</c:v>
                </c:pt>
                <c:pt idx="4620">
                  <c:v>6</c:v>
                </c:pt>
                <c:pt idx="4621">
                  <c:v>6</c:v>
                </c:pt>
                <c:pt idx="4622">
                  <c:v>6</c:v>
                </c:pt>
                <c:pt idx="4623">
                  <c:v>6</c:v>
                </c:pt>
                <c:pt idx="4624">
                  <c:v>6</c:v>
                </c:pt>
                <c:pt idx="4625">
                  <c:v>6</c:v>
                </c:pt>
                <c:pt idx="4626">
                  <c:v>6</c:v>
                </c:pt>
                <c:pt idx="4627">
                  <c:v>6</c:v>
                </c:pt>
                <c:pt idx="4628">
                  <c:v>6</c:v>
                </c:pt>
                <c:pt idx="4629">
                  <c:v>6</c:v>
                </c:pt>
                <c:pt idx="4630">
                  <c:v>6</c:v>
                </c:pt>
                <c:pt idx="4631">
                  <c:v>6</c:v>
                </c:pt>
                <c:pt idx="4632">
                  <c:v>6</c:v>
                </c:pt>
                <c:pt idx="4633">
                  <c:v>6</c:v>
                </c:pt>
                <c:pt idx="4634">
                  <c:v>6</c:v>
                </c:pt>
                <c:pt idx="4635">
                  <c:v>6</c:v>
                </c:pt>
                <c:pt idx="4636">
                  <c:v>6</c:v>
                </c:pt>
                <c:pt idx="4637">
                  <c:v>6</c:v>
                </c:pt>
                <c:pt idx="4638">
                  <c:v>6</c:v>
                </c:pt>
                <c:pt idx="4639">
                  <c:v>6</c:v>
                </c:pt>
                <c:pt idx="4640">
                  <c:v>6</c:v>
                </c:pt>
                <c:pt idx="4641">
                  <c:v>6</c:v>
                </c:pt>
                <c:pt idx="4642">
                  <c:v>6</c:v>
                </c:pt>
                <c:pt idx="4643">
                  <c:v>6</c:v>
                </c:pt>
                <c:pt idx="4644">
                  <c:v>6</c:v>
                </c:pt>
                <c:pt idx="4645">
                  <c:v>6</c:v>
                </c:pt>
                <c:pt idx="4646">
                  <c:v>6</c:v>
                </c:pt>
                <c:pt idx="4647">
                  <c:v>6</c:v>
                </c:pt>
                <c:pt idx="4648">
                  <c:v>6</c:v>
                </c:pt>
                <c:pt idx="4649">
                  <c:v>6</c:v>
                </c:pt>
                <c:pt idx="4650">
                  <c:v>6</c:v>
                </c:pt>
                <c:pt idx="4651">
                  <c:v>6</c:v>
                </c:pt>
                <c:pt idx="4652">
                  <c:v>6</c:v>
                </c:pt>
                <c:pt idx="4653">
                  <c:v>6</c:v>
                </c:pt>
                <c:pt idx="4654">
                  <c:v>6</c:v>
                </c:pt>
                <c:pt idx="4655">
                  <c:v>6</c:v>
                </c:pt>
                <c:pt idx="4656">
                  <c:v>6</c:v>
                </c:pt>
                <c:pt idx="4657">
                  <c:v>6</c:v>
                </c:pt>
                <c:pt idx="4658">
                  <c:v>6</c:v>
                </c:pt>
                <c:pt idx="4659">
                  <c:v>6</c:v>
                </c:pt>
                <c:pt idx="4660">
                  <c:v>6</c:v>
                </c:pt>
                <c:pt idx="4661">
                  <c:v>6</c:v>
                </c:pt>
                <c:pt idx="4662">
                  <c:v>6</c:v>
                </c:pt>
                <c:pt idx="4663">
                  <c:v>6</c:v>
                </c:pt>
                <c:pt idx="4664">
                  <c:v>6</c:v>
                </c:pt>
                <c:pt idx="4665">
                  <c:v>6</c:v>
                </c:pt>
                <c:pt idx="4666">
                  <c:v>6</c:v>
                </c:pt>
                <c:pt idx="4667">
                  <c:v>6</c:v>
                </c:pt>
                <c:pt idx="4668">
                  <c:v>6</c:v>
                </c:pt>
                <c:pt idx="4669">
                  <c:v>6</c:v>
                </c:pt>
                <c:pt idx="4670">
                  <c:v>6</c:v>
                </c:pt>
                <c:pt idx="4671">
                  <c:v>6</c:v>
                </c:pt>
                <c:pt idx="4672">
                  <c:v>6</c:v>
                </c:pt>
                <c:pt idx="4673">
                  <c:v>6</c:v>
                </c:pt>
                <c:pt idx="4674">
                  <c:v>6</c:v>
                </c:pt>
                <c:pt idx="4675">
                  <c:v>6</c:v>
                </c:pt>
                <c:pt idx="4676">
                  <c:v>6</c:v>
                </c:pt>
                <c:pt idx="4677">
                  <c:v>6</c:v>
                </c:pt>
                <c:pt idx="4678">
                  <c:v>6</c:v>
                </c:pt>
                <c:pt idx="4679">
                  <c:v>6</c:v>
                </c:pt>
                <c:pt idx="4680">
                  <c:v>6</c:v>
                </c:pt>
                <c:pt idx="4681">
                  <c:v>6</c:v>
                </c:pt>
                <c:pt idx="4682">
                  <c:v>6</c:v>
                </c:pt>
                <c:pt idx="4683">
                  <c:v>6</c:v>
                </c:pt>
                <c:pt idx="4684">
                  <c:v>6</c:v>
                </c:pt>
                <c:pt idx="4685">
                  <c:v>6</c:v>
                </c:pt>
                <c:pt idx="4686">
                  <c:v>6</c:v>
                </c:pt>
                <c:pt idx="4687">
                  <c:v>6</c:v>
                </c:pt>
                <c:pt idx="4688">
                  <c:v>6</c:v>
                </c:pt>
                <c:pt idx="4689">
                  <c:v>6</c:v>
                </c:pt>
                <c:pt idx="4690">
                  <c:v>6</c:v>
                </c:pt>
                <c:pt idx="4691">
                  <c:v>6</c:v>
                </c:pt>
                <c:pt idx="4692">
                  <c:v>6</c:v>
                </c:pt>
                <c:pt idx="4693">
                  <c:v>6</c:v>
                </c:pt>
                <c:pt idx="4694">
                  <c:v>6</c:v>
                </c:pt>
                <c:pt idx="4695">
                  <c:v>6</c:v>
                </c:pt>
                <c:pt idx="4696">
                  <c:v>6</c:v>
                </c:pt>
                <c:pt idx="4697">
                  <c:v>6</c:v>
                </c:pt>
                <c:pt idx="4698">
                  <c:v>6</c:v>
                </c:pt>
                <c:pt idx="4699">
                  <c:v>6</c:v>
                </c:pt>
                <c:pt idx="4700">
                  <c:v>6</c:v>
                </c:pt>
                <c:pt idx="4701">
                  <c:v>6</c:v>
                </c:pt>
                <c:pt idx="4702">
                  <c:v>6</c:v>
                </c:pt>
                <c:pt idx="4703">
                  <c:v>6</c:v>
                </c:pt>
                <c:pt idx="4704">
                  <c:v>6</c:v>
                </c:pt>
                <c:pt idx="4705">
                  <c:v>6</c:v>
                </c:pt>
                <c:pt idx="4706">
                  <c:v>6</c:v>
                </c:pt>
                <c:pt idx="4707">
                  <c:v>6</c:v>
                </c:pt>
                <c:pt idx="4708">
                  <c:v>6</c:v>
                </c:pt>
                <c:pt idx="4709">
                  <c:v>6</c:v>
                </c:pt>
                <c:pt idx="4710">
                  <c:v>6</c:v>
                </c:pt>
                <c:pt idx="4711">
                  <c:v>6</c:v>
                </c:pt>
                <c:pt idx="4712">
                  <c:v>6</c:v>
                </c:pt>
                <c:pt idx="4713">
                  <c:v>6</c:v>
                </c:pt>
                <c:pt idx="4714">
                  <c:v>6</c:v>
                </c:pt>
                <c:pt idx="4715">
                  <c:v>6</c:v>
                </c:pt>
                <c:pt idx="4716">
                  <c:v>6</c:v>
                </c:pt>
                <c:pt idx="4717">
                  <c:v>6</c:v>
                </c:pt>
                <c:pt idx="4718">
                  <c:v>6</c:v>
                </c:pt>
                <c:pt idx="4719">
                  <c:v>6</c:v>
                </c:pt>
                <c:pt idx="4720">
                  <c:v>6</c:v>
                </c:pt>
                <c:pt idx="4721">
                  <c:v>6</c:v>
                </c:pt>
                <c:pt idx="4722">
                  <c:v>6</c:v>
                </c:pt>
                <c:pt idx="4723">
                  <c:v>6</c:v>
                </c:pt>
                <c:pt idx="4724">
                  <c:v>6</c:v>
                </c:pt>
                <c:pt idx="4725">
                  <c:v>6</c:v>
                </c:pt>
                <c:pt idx="4726">
                  <c:v>6</c:v>
                </c:pt>
                <c:pt idx="4727">
                  <c:v>6</c:v>
                </c:pt>
                <c:pt idx="4728">
                  <c:v>6</c:v>
                </c:pt>
                <c:pt idx="4729">
                  <c:v>6</c:v>
                </c:pt>
                <c:pt idx="4730">
                  <c:v>6</c:v>
                </c:pt>
                <c:pt idx="4731">
                  <c:v>6</c:v>
                </c:pt>
                <c:pt idx="4732">
                  <c:v>6</c:v>
                </c:pt>
                <c:pt idx="4733">
                  <c:v>6</c:v>
                </c:pt>
                <c:pt idx="4734">
                  <c:v>6</c:v>
                </c:pt>
                <c:pt idx="4735">
                  <c:v>6</c:v>
                </c:pt>
                <c:pt idx="4736">
                  <c:v>6</c:v>
                </c:pt>
                <c:pt idx="4737">
                  <c:v>6</c:v>
                </c:pt>
                <c:pt idx="4738">
                  <c:v>6</c:v>
                </c:pt>
                <c:pt idx="4739">
                  <c:v>6</c:v>
                </c:pt>
                <c:pt idx="4740">
                  <c:v>6</c:v>
                </c:pt>
                <c:pt idx="4741">
                  <c:v>6</c:v>
                </c:pt>
                <c:pt idx="4742">
                  <c:v>4</c:v>
                </c:pt>
                <c:pt idx="4743">
                  <c:v>6</c:v>
                </c:pt>
                <c:pt idx="4744">
                  <c:v>6</c:v>
                </c:pt>
                <c:pt idx="4745">
                  <c:v>6</c:v>
                </c:pt>
                <c:pt idx="4746">
                  <c:v>6</c:v>
                </c:pt>
                <c:pt idx="4747">
                  <c:v>6</c:v>
                </c:pt>
                <c:pt idx="4748">
                  <c:v>6</c:v>
                </c:pt>
                <c:pt idx="4749">
                  <c:v>8</c:v>
                </c:pt>
                <c:pt idx="4750">
                  <c:v>8</c:v>
                </c:pt>
                <c:pt idx="4751">
                  <c:v>8</c:v>
                </c:pt>
                <c:pt idx="4752">
                  <c:v>8</c:v>
                </c:pt>
                <c:pt idx="4753">
                  <c:v>6</c:v>
                </c:pt>
                <c:pt idx="4754">
                  <c:v>6</c:v>
                </c:pt>
                <c:pt idx="4755">
                  <c:v>6</c:v>
                </c:pt>
                <c:pt idx="4756">
                  <c:v>6</c:v>
                </c:pt>
                <c:pt idx="4757">
                  <c:v>8</c:v>
                </c:pt>
                <c:pt idx="4758">
                  <c:v>8</c:v>
                </c:pt>
                <c:pt idx="4759">
                  <c:v>6</c:v>
                </c:pt>
                <c:pt idx="4760">
                  <c:v>6</c:v>
                </c:pt>
                <c:pt idx="4761">
                  <c:v>4</c:v>
                </c:pt>
                <c:pt idx="4762">
                  <c:v>4</c:v>
                </c:pt>
                <c:pt idx="4763">
                  <c:v>4</c:v>
                </c:pt>
                <c:pt idx="4764">
                  <c:v>4</c:v>
                </c:pt>
                <c:pt idx="4765">
                  <c:v>4</c:v>
                </c:pt>
                <c:pt idx="4766">
                  <c:v>4</c:v>
                </c:pt>
                <c:pt idx="4767">
                  <c:v>4</c:v>
                </c:pt>
                <c:pt idx="4768">
                  <c:v>4</c:v>
                </c:pt>
                <c:pt idx="4769">
                  <c:v>6</c:v>
                </c:pt>
                <c:pt idx="4770">
                  <c:v>6</c:v>
                </c:pt>
                <c:pt idx="4771">
                  <c:v>6</c:v>
                </c:pt>
                <c:pt idx="4772">
                  <c:v>6</c:v>
                </c:pt>
                <c:pt idx="4773">
                  <c:v>6</c:v>
                </c:pt>
                <c:pt idx="4774">
                  <c:v>6</c:v>
                </c:pt>
                <c:pt idx="4775">
                  <c:v>6</c:v>
                </c:pt>
                <c:pt idx="4776">
                  <c:v>6</c:v>
                </c:pt>
                <c:pt idx="4777">
                  <c:v>6</c:v>
                </c:pt>
                <c:pt idx="4778">
                  <c:v>6</c:v>
                </c:pt>
                <c:pt idx="4779">
                  <c:v>4</c:v>
                </c:pt>
                <c:pt idx="4780">
                  <c:v>4</c:v>
                </c:pt>
                <c:pt idx="4781">
                  <c:v>4</c:v>
                </c:pt>
                <c:pt idx="4782">
                  <c:v>4</c:v>
                </c:pt>
                <c:pt idx="4783">
                  <c:v>4</c:v>
                </c:pt>
                <c:pt idx="4784">
                  <c:v>4</c:v>
                </c:pt>
                <c:pt idx="4785">
                  <c:v>4</c:v>
                </c:pt>
                <c:pt idx="4786">
                  <c:v>4</c:v>
                </c:pt>
                <c:pt idx="4787">
                  <c:v>6</c:v>
                </c:pt>
                <c:pt idx="4788">
                  <c:v>6</c:v>
                </c:pt>
                <c:pt idx="4789">
                  <c:v>6</c:v>
                </c:pt>
                <c:pt idx="4790">
                  <c:v>6</c:v>
                </c:pt>
                <c:pt idx="4791">
                  <c:v>6</c:v>
                </c:pt>
                <c:pt idx="4792">
                  <c:v>6</c:v>
                </c:pt>
                <c:pt idx="4793">
                  <c:v>6</c:v>
                </c:pt>
                <c:pt idx="4794">
                  <c:v>6</c:v>
                </c:pt>
                <c:pt idx="4795">
                  <c:v>6</c:v>
                </c:pt>
                <c:pt idx="4796">
                  <c:v>6</c:v>
                </c:pt>
                <c:pt idx="4797">
                  <c:v>6</c:v>
                </c:pt>
                <c:pt idx="4798">
                  <c:v>6</c:v>
                </c:pt>
                <c:pt idx="4799">
                  <c:v>6</c:v>
                </c:pt>
                <c:pt idx="4800">
                  <c:v>6</c:v>
                </c:pt>
                <c:pt idx="4801">
                  <c:v>6</c:v>
                </c:pt>
                <c:pt idx="4802">
                  <c:v>5</c:v>
                </c:pt>
                <c:pt idx="4803">
                  <c:v>6</c:v>
                </c:pt>
                <c:pt idx="4804">
                  <c:v>6</c:v>
                </c:pt>
                <c:pt idx="4805">
                  <c:v>6</c:v>
                </c:pt>
                <c:pt idx="4806">
                  <c:v>6</c:v>
                </c:pt>
                <c:pt idx="4807">
                  <c:v>6</c:v>
                </c:pt>
                <c:pt idx="4808">
                  <c:v>6</c:v>
                </c:pt>
                <c:pt idx="4809">
                  <c:v>6</c:v>
                </c:pt>
                <c:pt idx="4810">
                  <c:v>8</c:v>
                </c:pt>
                <c:pt idx="4811">
                  <c:v>6</c:v>
                </c:pt>
                <c:pt idx="4812">
                  <c:v>6</c:v>
                </c:pt>
                <c:pt idx="4813">
                  <c:v>6</c:v>
                </c:pt>
                <c:pt idx="4814">
                  <c:v>4</c:v>
                </c:pt>
                <c:pt idx="4815">
                  <c:v>4</c:v>
                </c:pt>
                <c:pt idx="4816">
                  <c:v>4</c:v>
                </c:pt>
                <c:pt idx="4817">
                  <c:v>4</c:v>
                </c:pt>
                <c:pt idx="4818">
                  <c:v>4</c:v>
                </c:pt>
                <c:pt idx="4819">
                  <c:v>4</c:v>
                </c:pt>
                <c:pt idx="4820">
                  <c:v>4</c:v>
                </c:pt>
                <c:pt idx="4821">
                  <c:v>4</c:v>
                </c:pt>
                <c:pt idx="4822">
                  <c:v>4</c:v>
                </c:pt>
                <c:pt idx="4823">
                  <c:v>4</c:v>
                </c:pt>
                <c:pt idx="4824">
                  <c:v>4</c:v>
                </c:pt>
                <c:pt idx="4825">
                  <c:v>4</c:v>
                </c:pt>
                <c:pt idx="4826">
                  <c:v>4</c:v>
                </c:pt>
                <c:pt idx="4827">
                  <c:v>4</c:v>
                </c:pt>
                <c:pt idx="4828">
                  <c:v>4</c:v>
                </c:pt>
                <c:pt idx="4829">
                  <c:v>4</c:v>
                </c:pt>
                <c:pt idx="4830">
                  <c:v>4</c:v>
                </c:pt>
                <c:pt idx="4831">
                  <c:v>4</c:v>
                </c:pt>
                <c:pt idx="4832">
                  <c:v>4</c:v>
                </c:pt>
                <c:pt idx="4833">
                  <c:v>4</c:v>
                </c:pt>
                <c:pt idx="4834">
                  <c:v>4</c:v>
                </c:pt>
                <c:pt idx="4835">
                  <c:v>4</c:v>
                </c:pt>
                <c:pt idx="4836">
                  <c:v>4</c:v>
                </c:pt>
                <c:pt idx="4837">
                  <c:v>4</c:v>
                </c:pt>
                <c:pt idx="4838">
                  <c:v>4</c:v>
                </c:pt>
                <c:pt idx="4839">
                  <c:v>4</c:v>
                </c:pt>
                <c:pt idx="4840">
                  <c:v>4</c:v>
                </c:pt>
                <c:pt idx="4841">
                  <c:v>4</c:v>
                </c:pt>
                <c:pt idx="4842">
                  <c:v>4</c:v>
                </c:pt>
                <c:pt idx="4843">
                  <c:v>4</c:v>
                </c:pt>
                <c:pt idx="4844">
                  <c:v>4</c:v>
                </c:pt>
                <c:pt idx="4845">
                  <c:v>4</c:v>
                </c:pt>
                <c:pt idx="4846">
                  <c:v>4</c:v>
                </c:pt>
                <c:pt idx="4847">
                  <c:v>4</c:v>
                </c:pt>
                <c:pt idx="4848">
                  <c:v>4</c:v>
                </c:pt>
                <c:pt idx="4849">
                  <c:v>4</c:v>
                </c:pt>
                <c:pt idx="4850">
                  <c:v>4</c:v>
                </c:pt>
                <c:pt idx="4851">
                  <c:v>4</c:v>
                </c:pt>
                <c:pt idx="4852">
                  <c:v>4</c:v>
                </c:pt>
                <c:pt idx="4853">
                  <c:v>4</c:v>
                </c:pt>
                <c:pt idx="4854">
                  <c:v>4</c:v>
                </c:pt>
                <c:pt idx="4855">
                  <c:v>4</c:v>
                </c:pt>
                <c:pt idx="4856">
                  <c:v>4</c:v>
                </c:pt>
                <c:pt idx="4857">
                  <c:v>4</c:v>
                </c:pt>
                <c:pt idx="4858">
                  <c:v>4</c:v>
                </c:pt>
                <c:pt idx="4859">
                  <c:v>4</c:v>
                </c:pt>
                <c:pt idx="4860">
                  <c:v>4</c:v>
                </c:pt>
                <c:pt idx="4861">
                  <c:v>4</c:v>
                </c:pt>
                <c:pt idx="4862">
                  <c:v>4</c:v>
                </c:pt>
                <c:pt idx="4863">
                  <c:v>4</c:v>
                </c:pt>
                <c:pt idx="4864">
                  <c:v>4</c:v>
                </c:pt>
                <c:pt idx="4865">
                  <c:v>4</c:v>
                </c:pt>
                <c:pt idx="4866">
                  <c:v>4</c:v>
                </c:pt>
                <c:pt idx="4867">
                  <c:v>4</c:v>
                </c:pt>
                <c:pt idx="4868">
                  <c:v>4</c:v>
                </c:pt>
                <c:pt idx="4869">
                  <c:v>4</c:v>
                </c:pt>
                <c:pt idx="4870">
                  <c:v>4</c:v>
                </c:pt>
                <c:pt idx="4871">
                  <c:v>4</c:v>
                </c:pt>
                <c:pt idx="4872">
                  <c:v>4</c:v>
                </c:pt>
                <c:pt idx="4873">
                  <c:v>4</c:v>
                </c:pt>
                <c:pt idx="4874">
                  <c:v>4</c:v>
                </c:pt>
                <c:pt idx="4875">
                  <c:v>4</c:v>
                </c:pt>
                <c:pt idx="4876">
                  <c:v>4</c:v>
                </c:pt>
                <c:pt idx="4877">
                  <c:v>4</c:v>
                </c:pt>
                <c:pt idx="4878">
                  <c:v>4</c:v>
                </c:pt>
                <c:pt idx="4879">
                  <c:v>4</c:v>
                </c:pt>
                <c:pt idx="4880">
                  <c:v>4</c:v>
                </c:pt>
                <c:pt idx="4881">
                  <c:v>4</c:v>
                </c:pt>
                <c:pt idx="4882">
                  <c:v>4</c:v>
                </c:pt>
                <c:pt idx="4883">
                  <c:v>4</c:v>
                </c:pt>
                <c:pt idx="4884">
                  <c:v>4</c:v>
                </c:pt>
                <c:pt idx="4885">
                  <c:v>4</c:v>
                </c:pt>
                <c:pt idx="4886">
                  <c:v>4</c:v>
                </c:pt>
                <c:pt idx="4887">
                  <c:v>4</c:v>
                </c:pt>
                <c:pt idx="4888">
                  <c:v>4</c:v>
                </c:pt>
                <c:pt idx="4889">
                  <c:v>4</c:v>
                </c:pt>
                <c:pt idx="4890">
                  <c:v>4</c:v>
                </c:pt>
                <c:pt idx="4891">
                  <c:v>4</c:v>
                </c:pt>
                <c:pt idx="4892">
                  <c:v>4</c:v>
                </c:pt>
                <c:pt idx="4893">
                  <c:v>4</c:v>
                </c:pt>
                <c:pt idx="4894">
                  <c:v>4</c:v>
                </c:pt>
                <c:pt idx="4895">
                  <c:v>4</c:v>
                </c:pt>
                <c:pt idx="4896">
                  <c:v>4</c:v>
                </c:pt>
                <c:pt idx="4897">
                  <c:v>4</c:v>
                </c:pt>
                <c:pt idx="4898">
                  <c:v>4</c:v>
                </c:pt>
                <c:pt idx="4899">
                  <c:v>4</c:v>
                </c:pt>
                <c:pt idx="4900">
                  <c:v>6</c:v>
                </c:pt>
                <c:pt idx="4901">
                  <c:v>6</c:v>
                </c:pt>
                <c:pt idx="4902">
                  <c:v>4</c:v>
                </c:pt>
                <c:pt idx="4903">
                  <c:v>4</c:v>
                </c:pt>
                <c:pt idx="4904">
                  <c:v>4</c:v>
                </c:pt>
                <c:pt idx="4905">
                  <c:v>4</c:v>
                </c:pt>
                <c:pt idx="4906">
                  <c:v>4</c:v>
                </c:pt>
                <c:pt idx="4907">
                  <c:v>4</c:v>
                </c:pt>
                <c:pt idx="4908">
                  <c:v>4</c:v>
                </c:pt>
                <c:pt idx="4909">
                  <c:v>4</c:v>
                </c:pt>
                <c:pt idx="4910">
                  <c:v>4</c:v>
                </c:pt>
                <c:pt idx="4911">
                  <c:v>4</c:v>
                </c:pt>
                <c:pt idx="4912">
                  <c:v>4</c:v>
                </c:pt>
                <c:pt idx="4913">
                  <c:v>4</c:v>
                </c:pt>
                <c:pt idx="4914">
                  <c:v>4</c:v>
                </c:pt>
                <c:pt idx="4915">
                  <c:v>4</c:v>
                </c:pt>
                <c:pt idx="4916">
                  <c:v>4</c:v>
                </c:pt>
                <c:pt idx="4917">
                  <c:v>4</c:v>
                </c:pt>
                <c:pt idx="4918">
                  <c:v>4</c:v>
                </c:pt>
                <c:pt idx="4919">
                  <c:v>4</c:v>
                </c:pt>
                <c:pt idx="4920">
                  <c:v>4</c:v>
                </c:pt>
                <c:pt idx="4921">
                  <c:v>5</c:v>
                </c:pt>
                <c:pt idx="4922">
                  <c:v>4</c:v>
                </c:pt>
                <c:pt idx="4923">
                  <c:v>4</c:v>
                </c:pt>
                <c:pt idx="4924">
                  <c:v>4</c:v>
                </c:pt>
                <c:pt idx="4925">
                  <c:v>4</c:v>
                </c:pt>
                <c:pt idx="4926">
                  <c:v>4</c:v>
                </c:pt>
                <c:pt idx="4927">
                  <c:v>4</c:v>
                </c:pt>
                <c:pt idx="4928">
                  <c:v>4</c:v>
                </c:pt>
                <c:pt idx="4929">
                  <c:v>4</c:v>
                </c:pt>
                <c:pt idx="4930">
                  <c:v>4</c:v>
                </c:pt>
                <c:pt idx="4931">
                  <c:v>4</c:v>
                </c:pt>
                <c:pt idx="4932">
                  <c:v>4</c:v>
                </c:pt>
                <c:pt idx="4933">
                  <c:v>4</c:v>
                </c:pt>
                <c:pt idx="4934">
                  <c:v>4</c:v>
                </c:pt>
                <c:pt idx="4935">
                  <c:v>4</c:v>
                </c:pt>
                <c:pt idx="4936">
                  <c:v>4</c:v>
                </c:pt>
                <c:pt idx="4937">
                  <c:v>4</c:v>
                </c:pt>
                <c:pt idx="4938">
                  <c:v>4</c:v>
                </c:pt>
                <c:pt idx="4939">
                  <c:v>4</c:v>
                </c:pt>
                <c:pt idx="4940">
                  <c:v>4</c:v>
                </c:pt>
                <c:pt idx="4941">
                  <c:v>4</c:v>
                </c:pt>
                <c:pt idx="4942">
                  <c:v>4</c:v>
                </c:pt>
                <c:pt idx="4943">
                  <c:v>4</c:v>
                </c:pt>
                <c:pt idx="4944">
                  <c:v>4</c:v>
                </c:pt>
                <c:pt idx="4945">
                  <c:v>4</c:v>
                </c:pt>
                <c:pt idx="4946">
                  <c:v>4</c:v>
                </c:pt>
                <c:pt idx="4947">
                  <c:v>4</c:v>
                </c:pt>
                <c:pt idx="4948">
                  <c:v>4</c:v>
                </c:pt>
                <c:pt idx="4949">
                  <c:v>4</c:v>
                </c:pt>
                <c:pt idx="4950">
                  <c:v>4</c:v>
                </c:pt>
                <c:pt idx="4951">
                  <c:v>4</c:v>
                </c:pt>
                <c:pt idx="4952">
                  <c:v>4</c:v>
                </c:pt>
                <c:pt idx="4953">
                  <c:v>4</c:v>
                </c:pt>
                <c:pt idx="4954">
                  <c:v>4</c:v>
                </c:pt>
                <c:pt idx="4955">
                  <c:v>4</c:v>
                </c:pt>
                <c:pt idx="4956">
                  <c:v>4</c:v>
                </c:pt>
                <c:pt idx="4957">
                  <c:v>4</c:v>
                </c:pt>
                <c:pt idx="4958">
                  <c:v>4</c:v>
                </c:pt>
                <c:pt idx="4959">
                  <c:v>4</c:v>
                </c:pt>
                <c:pt idx="4960">
                  <c:v>6</c:v>
                </c:pt>
                <c:pt idx="4961">
                  <c:v>6</c:v>
                </c:pt>
                <c:pt idx="4962">
                  <c:v>4</c:v>
                </c:pt>
                <c:pt idx="4963">
                  <c:v>4</c:v>
                </c:pt>
                <c:pt idx="4964">
                  <c:v>4</c:v>
                </c:pt>
                <c:pt idx="4965">
                  <c:v>4</c:v>
                </c:pt>
                <c:pt idx="4966">
                  <c:v>6</c:v>
                </c:pt>
                <c:pt idx="4967">
                  <c:v>6</c:v>
                </c:pt>
                <c:pt idx="4968">
                  <c:v>6</c:v>
                </c:pt>
                <c:pt idx="4969">
                  <c:v>6</c:v>
                </c:pt>
                <c:pt idx="4970">
                  <c:v>6</c:v>
                </c:pt>
                <c:pt idx="4971">
                  <c:v>6</c:v>
                </c:pt>
                <c:pt idx="4972">
                  <c:v>6</c:v>
                </c:pt>
                <c:pt idx="4973">
                  <c:v>6</c:v>
                </c:pt>
                <c:pt idx="4974">
                  <c:v>6</c:v>
                </c:pt>
                <c:pt idx="4975">
                  <c:v>6</c:v>
                </c:pt>
                <c:pt idx="4976">
                  <c:v>6</c:v>
                </c:pt>
                <c:pt idx="4977">
                  <c:v>6</c:v>
                </c:pt>
                <c:pt idx="4978">
                  <c:v>6</c:v>
                </c:pt>
                <c:pt idx="4979">
                  <c:v>6</c:v>
                </c:pt>
                <c:pt idx="4980">
                  <c:v>6</c:v>
                </c:pt>
                <c:pt idx="4981">
                  <c:v>6</c:v>
                </c:pt>
                <c:pt idx="4982">
                  <c:v>6</c:v>
                </c:pt>
                <c:pt idx="4983">
                  <c:v>6</c:v>
                </c:pt>
                <c:pt idx="4984">
                  <c:v>6</c:v>
                </c:pt>
                <c:pt idx="4985">
                  <c:v>6</c:v>
                </c:pt>
                <c:pt idx="4986">
                  <c:v>6</c:v>
                </c:pt>
                <c:pt idx="4987">
                  <c:v>6</c:v>
                </c:pt>
                <c:pt idx="4988">
                  <c:v>6</c:v>
                </c:pt>
                <c:pt idx="4989">
                  <c:v>6</c:v>
                </c:pt>
                <c:pt idx="4990">
                  <c:v>6</c:v>
                </c:pt>
                <c:pt idx="4991">
                  <c:v>6</c:v>
                </c:pt>
                <c:pt idx="4992">
                  <c:v>6</c:v>
                </c:pt>
                <c:pt idx="4993">
                  <c:v>6</c:v>
                </c:pt>
                <c:pt idx="4994">
                  <c:v>6</c:v>
                </c:pt>
                <c:pt idx="4995">
                  <c:v>6</c:v>
                </c:pt>
                <c:pt idx="4996">
                  <c:v>6</c:v>
                </c:pt>
                <c:pt idx="4997">
                  <c:v>6</c:v>
                </c:pt>
                <c:pt idx="4998">
                  <c:v>6</c:v>
                </c:pt>
                <c:pt idx="4999">
                  <c:v>6</c:v>
                </c:pt>
                <c:pt idx="5000">
                  <c:v>6</c:v>
                </c:pt>
                <c:pt idx="5001">
                  <c:v>6</c:v>
                </c:pt>
                <c:pt idx="5002">
                  <c:v>6</c:v>
                </c:pt>
                <c:pt idx="5003">
                  <c:v>6</c:v>
                </c:pt>
                <c:pt idx="5004">
                  <c:v>6</c:v>
                </c:pt>
                <c:pt idx="5005">
                  <c:v>6</c:v>
                </c:pt>
                <c:pt idx="5006">
                  <c:v>6</c:v>
                </c:pt>
                <c:pt idx="5007">
                  <c:v>6</c:v>
                </c:pt>
                <c:pt idx="5008">
                  <c:v>6</c:v>
                </c:pt>
                <c:pt idx="5009">
                  <c:v>6</c:v>
                </c:pt>
                <c:pt idx="5010">
                  <c:v>6</c:v>
                </c:pt>
                <c:pt idx="5011">
                  <c:v>6</c:v>
                </c:pt>
                <c:pt idx="5012">
                  <c:v>6</c:v>
                </c:pt>
                <c:pt idx="5013">
                  <c:v>6</c:v>
                </c:pt>
                <c:pt idx="5014">
                  <c:v>6</c:v>
                </c:pt>
                <c:pt idx="5015">
                  <c:v>6</c:v>
                </c:pt>
                <c:pt idx="5016">
                  <c:v>6</c:v>
                </c:pt>
                <c:pt idx="5017">
                  <c:v>6</c:v>
                </c:pt>
                <c:pt idx="5018">
                  <c:v>6</c:v>
                </c:pt>
                <c:pt idx="5019">
                  <c:v>6</c:v>
                </c:pt>
                <c:pt idx="5020">
                  <c:v>6</c:v>
                </c:pt>
                <c:pt idx="5021">
                  <c:v>6</c:v>
                </c:pt>
                <c:pt idx="5022">
                  <c:v>6</c:v>
                </c:pt>
                <c:pt idx="5023">
                  <c:v>6</c:v>
                </c:pt>
                <c:pt idx="5024">
                  <c:v>6</c:v>
                </c:pt>
                <c:pt idx="5025">
                  <c:v>6</c:v>
                </c:pt>
                <c:pt idx="5026">
                  <c:v>6</c:v>
                </c:pt>
                <c:pt idx="5027">
                  <c:v>6</c:v>
                </c:pt>
                <c:pt idx="5028">
                  <c:v>6</c:v>
                </c:pt>
                <c:pt idx="5029">
                  <c:v>6</c:v>
                </c:pt>
                <c:pt idx="5030">
                  <c:v>6</c:v>
                </c:pt>
                <c:pt idx="5031">
                  <c:v>6</c:v>
                </c:pt>
                <c:pt idx="5032">
                  <c:v>6</c:v>
                </c:pt>
                <c:pt idx="5033">
                  <c:v>6</c:v>
                </c:pt>
                <c:pt idx="5034">
                  <c:v>6</c:v>
                </c:pt>
                <c:pt idx="5035">
                  <c:v>6</c:v>
                </c:pt>
                <c:pt idx="5036">
                  <c:v>6</c:v>
                </c:pt>
                <c:pt idx="5037">
                  <c:v>6</c:v>
                </c:pt>
                <c:pt idx="5038">
                  <c:v>6</c:v>
                </c:pt>
                <c:pt idx="5039">
                  <c:v>6</c:v>
                </c:pt>
                <c:pt idx="5040">
                  <c:v>6</c:v>
                </c:pt>
                <c:pt idx="5041">
                  <c:v>6</c:v>
                </c:pt>
                <c:pt idx="5042">
                  <c:v>6</c:v>
                </c:pt>
                <c:pt idx="5043">
                  <c:v>6</c:v>
                </c:pt>
                <c:pt idx="5044">
                  <c:v>6</c:v>
                </c:pt>
                <c:pt idx="5045">
                  <c:v>6</c:v>
                </c:pt>
                <c:pt idx="5046">
                  <c:v>6</c:v>
                </c:pt>
                <c:pt idx="5047">
                  <c:v>6</c:v>
                </c:pt>
                <c:pt idx="5048">
                  <c:v>6</c:v>
                </c:pt>
                <c:pt idx="5049">
                  <c:v>6</c:v>
                </c:pt>
                <c:pt idx="5050">
                  <c:v>6</c:v>
                </c:pt>
                <c:pt idx="5051">
                  <c:v>6</c:v>
                </c:pt>
                <c:pt idx="5052">
                  <c:v>6</c:v>
                </c:pt>
                <c:pt idx="5053">
                  <c:v>6</c:v>
                </c:pt>
                <c:pt idx="5054">
                  <c:v>6</c:v>
                </c:pt>
                <c:pt idx="5055">
                  <c:v>6</c:v>
                </c:pt>
                <c:pt idx="5056">
                  <c:v>6</c:v>
                </c:pt>
                <c:pt idx="5057">
                  <c:v>6</c:v>
                </c:pt>
                <c:pt idx="5058">
                  <c:v>6</c:v>
                </c:pt>
                <c:pt idx="5059">
                  <c:v>6</c:v>
                </c:pt>
                <c:pt idx="5060">
                  <c:v>6</c:v>
                </c:pt>
                <c:pt idx="5061">
                  <c:v>6</c:v>
                </c:pt>
                <c:pt idx="5062">
                  <c:v>6</c:v>
                </c:pt>
                <c:pt idx="5063">
                  <c:v>6</c:v>
                </c:pt>
                <c:pt idx="5064">
                  <c:v>6</c:v>
                </c:pt>
                <c:pt idx="5065">
                  <c:v>6</c:v>
                </c:pt>
                <c:pt idx="5066">
                  <c:v>6</c:v>
                </c:pt>
                <c:pt idx="5067">
                  <c:v>6</c:v>
                </c:pt>
                <c:pt idx="5068">
                  <c:v>6</c:v>
                </c:pt>
                <c:pt idx="5069">
                  <c:v>6</c:v>
                </c:pt>
                <c:pt idx="5070">
                  <c:v>6</c:v>
                </c:pt>
                <c:pt idx="5071">
                  <c:v>6</c:v>
                </c:pt>
                <c:pt idx="5072">
                  <c:v>4</c:v>
                </c:pt>
                <c:pt idx="5073">
                  <c:v>6</c:v>
                </c:pt>
                <c:pt idx="5074">
                  <c:v>6</c:v>
                </c:pt>
                <c:pt idx="5075">
                  <c:v>6</c:v>
                </c:pt>
                <c:pt idx="5076">
                  <c:v>6</c:v>
                </c:pt>
                <c:pt idx="5077">
                  <c:v>6</c:v>
                </c:pt>
                <c:pt idx="5078">
                  <c:v>6</c:v>
                </c:pt>
                <c:pt idx="5079">
                  <c:v>6</c:v>
                </c:pt>
                <c:pt idx="5080">
                  <c:v>6</c:v>
                </c:pt>
                <c:pt idx="5081">
                  <c:v>6</c:v>
                </c:pt>
                <c:pt idx="5082">
                  <c:v>6</c:v>
                </c:pt>
                <c:pt idx="5083">
                  <c:v>6</c:v>
                </c:pt>
                <c:pt idx="5084">
                  <c:v>6</c:v>
                </c:pt>
                <c:pt idx="5085">
                  <c:v>6</c:v>
                </c:pt>
                <c:pt idx="5086">
                  <c:v>6</c:v>
                </c:pt>
                <c:pt idx="5087">
                  <c:v>5</c:v>
                </c:pt>
                <c:pt idx="5088">
                  <c:v>5</c:v>
                </c:pt>
                <c:pt idx="5089">
                  <c:v>5</c:v>
                </c:pt>
                <c:pt idx="5090">
                  <c:v>5</c:v>
                </c:pt>
                <c:pt idx="5091">
                  <c:v>5</c:v>
                </c:pt>
                <c:pt idx="5092">
                  <c:v>5</c:v>
                </c:pt>
                <c:pt idx="5093">
                  <c:v>5</c:v>
                </c:pt>
                <c:pt idx="5094">
                  <c:v>5</c:v>
                </c:pt>
                <c:pt idx="5095">
                  <c:v>6</c:v>
                </c:pt>
                <c:pt idx="5096">
                  <c:v>6</c:v>
                </c:pt>
                <c:pt idx="5097">
                  <c:v>6</c:v>
                </c:pt>
                <c:pt idx="5098">
                  <c:v>4</c:v>
                </c:pt>
                <c:pt idx="5099">
                  <c:v>4</c:v>
                </c:pt>
                <c:pt idx="5100">
                  <c:v>4</c:v>
                </c:pt>
                <c:pt idx="5101">
                  <c:v>4</c:v>
                </c:pt>
                <c:pt idx="5102">
                  <c:v>4</c:v>
                </c:pt>
                <c:pt idx="5103">
                  <c:v>4</c:v>
                </c:pt>
                <c:pt idx="5104">
                  <c:v>6</c:v>
                </c:pt>
                <c:pt idx="5105">
                  <c:v>6</c:v>
                </c:pt>
                <c:pt idx="5106">
                  <c:v>6</c:v>
                </c:pt>
                <c:pt idx="5107">
                  <c:v>6</c:v>
                </c:pt>
                <c:pt idx="5108">
                  <c:v>6</c:v>
                </c:pt>
                <c:pt idx="5109">
                  <c:v>6</c:v>
                </c:pt>
                <c:pt idx="5110">
                  <c:v>6</c:v>
                </c:pt>
                <c:pt idx="5111">
                  <c:v>6</c:v>
                </c:pt>
                <c:pt idx="5112">
                  <c:v>6</c:v>
                </c:pt>
                <c:pt idx="5113">
                  <c:v>6</c:v>
                </c:pt>
                <c:pt idx="5114">
                  <c:v>6</c:v>
                </c:pt>
                <c:pt idx="5115">
                  <c:v>4</c:v>
                </c:pt>
                <c:pt idx="5116">
                  <c:v>4</c:v>
                </c:pt>
                <c:pt idx="5117">
                  <c:v>4</c:v>
                </c:pt>
                <c:pt idx="5118">
                  <c:v>6</c:v>
                </c:pt>
                <c:pt idx="5119">
                  <c:v>4</c:v>
                </c:pt>
                <c:pt idx="5120">
                  <c:v>4</c:v>
                </c:pt>
                <c:pt idx="5121">
                  <c:v>4</c:v>
                </c:pt>
                <c:pt idx="5122">
                  <c:v>4</c:v>
                </c:pt>
                <c:pt idx="5123">
                  <c:v>4</c:v>
                </c:pt>
                <c:pt idx="5124">
                  <c:v>6</c:v>
                </c:pt>
                <c:pt idx="5125">
                  <c:v>4</c:v>
                </c:pt>
                <c:pt idx="5126">
                  <c:v>4</c:v>
                </c:pt>
                <c:pt idx="5127">
                  <c:v>4</c:v>
                </c:pt>
                <c:pt idx="5128">
                  <c:v>4</c:v>
                </c:pt>
                <c:pt idx="5129">
                  <c:v>4</c:v>
                </c:pt>
                <c:pt idx="5130">
                  <c:v>4</c:v>
                </c:pt>
                <c:pt idx="5131">
                  <c:v>4</c:v>
                </c:pt>
                <c:pt idx="5132">
                  <c:v>4</c:v>
                </c:pt>
                <c:pt idx="5133">
                  <c:v>4</c:v>
                </c:pt>
                <c:pt idx="5134">
                  <c:v>4</c:v>
                </c:pt>
                <c:pt idx="5135">
                  <c:v>4</c:v>
                </c:pt>
                <c:pt idx="5136">
                  <c:v>4</c:v>
                </c:pt>
                <c:pt idx="5137">
                  <c:v>4</c:v>
                </c:pt>
                <c:pt idx="5138">
                  <c:v>4</c:v>
                </c:pt>
                <c:pt idx="5139">
                  <c:v>4</c:v>
                </c:pt>
                <c:pt idx="5140">
                  <c:v>4</c:v>
                </c:pt>
                <c:pt idx="5141">
                  <c:v>5</c:v>
                </c:pt>
                <c:pt idx="5142">
                  <c:v>5</c:v>
                </c:pt>
                <c:pt idx="5143">
                  <c:v>4</c:v>
                </c:pt>
                <c:pt idx="5144">
                  <c:v>4</c:v>
                </c:pt>
                <c:pt idx="5145">
                  <c:v>4</c:v>
                </c:pt>
                <c:pt idx="5146">
                  <c:v>4</c:v>
                </c:pt>
                <c:pt idx="5147">
                  <c:v>4</c:v>
                </c:pt>
                <c:pt idx="5148">
                  <c:v>4</c:v>
                </c:pt>
                <c:pt idx="5149">
                  <c:v>4</c:v>
                </c:pt>
                <c:pt idx="5150">
                  <c:v>4</c:v>
                </c:pt>
                <c:pt idx="5151">
                  <c:v>4</c:v>
                </c:pt>
                <c:pt idx="5152">
                  <c:v>4</c:v>
                </c:pt>
                <c:pt idx="5153">
                  <c:v>5</c:v>
                </c:pt>
                <c:pt idx="5154">
                  <c:v>4</c:v>
                </c:pt>
                <c:pt idx="5155">
                  <c:v>4</c:v>
                </c:pt>
                <c:pt idx="5156">
                  <c:v>4</c:v>
                </c:pt>
                <c:pt idx="5157">
                  <c:v>4</c:v>
                </c:pt>
                <c:pt idx="5158">
                  <c:v>4</c:v>
                </c:pt>
                <c:pt idx="5159">
                  <c:v>4</c:v>
                </c:pt>
                <c:pt idx="5160">
                  <c:v>4</c:v>
                </c:pt>
                <c:pt idx="5161">
                  <c:v>4</c:v>
                </c:pt>
                <c:pt idx="5162">
                  <c:v>6</c:v>
                </c:pt>
                <c:pt idx="5163">
                  <c:v>6</c:v>
                </c:pt>
                <c:pt idx="5164">
                  <c:v>4</c:v>
                </c:pt>
                <c:pt idx="5165">
                  <c:v>4</c:v>
                </c:pt>
                <c:pt idx="5166">
                  <c:v>4</c:v>
                </c:pt>
                <c:pt idx="5167">
                  <c:v>4</c:v>
                </c:pt>
                <c:pt idx="5168">
                  <c:v>4</c:v>
                </c:pt>
                <c:pt idx="5169">
                  <c:v>4</c:v>
                </c:pt>
                <c:pt idx="5170">
                  <c:v>4</c:v>
                </c:pt>
                <c:pt idx="5171">
                  <c:v>4</c:v>
                </c:pt>
                <c:pt idx="5172">
                  <c:v>4</c:v>
                </c:pt>
                <c:pt idx="5173">
                  <c:v>4</c:v>
                </c:pt>
                <c:pt idx="5174">
                  <c:v>4</c:v>
                </c:pt>
                <c:pt idx="5175">
                  <c:v>4</c:v>
                </c:pt>
                <c:pt idx="5176">
                  <c:v>4</c:v>
                </c:pt>
                <c:pt idx="5177">
                  <c:v>4</c:v>
                </c:pt>
                <c:pt idx="5178">
                  <c:v>4</c:v>
                </c:pt>
                <c:pt idx="5179">
                  <c:v>4</c:v>
                </c:pt>
                <c:pt idx="5180">
                  <c:v>4</c:v>
                </c:pt>
                <c:pt idx="5181">
                  <c:v>4</c:v>
                </c:pt>
                <c:pt idx="5182">
                  <c:v>4</c:v>
                </c:pt>
                <c:pt idx="5183">
                  <c:v>4</c:v>
                </c:pt>
                <c:pt idx="5184">
                  <c:v>4</c:v>
                </c:pt>
                <c:pt idx="5185">
                  <c:v>4</c:v>
                </c:pt>
                <c:pt idx="5186">
                  <c:v>8</c:v>
                </c:pt>
                <c:pt idx="5187">
                  <c:v>6</c:v>
                </c:pt>
                <c:pt idx="5188">
                  <c:v>6</c:v>
                </c:pt>
                <c:pt idx="5189">
                  <c:v>6</c:v>
                </c:pt>
                <c:pt idx="5190">
                  <c:v>6</c:v>
                </c:pt>
                <c:pt idx="5191">
                  <c:v>6</c:v>
                </c:pt>
                <c:pt idx="5192">
                  <c:v>6</c:v>
                </c:pt>
                <c:pt idx="5193">
                  <c:v>6</c:v>
                </c:pt>
                <c:pt idx="5194">
                  <c:v>6</c:v>
                </c:pt>
                <c:pt idx="5195">
                  <c:v>6</c:v>
                </c:pt>
                <c:pt idx="5196">
                  <c:v>6</c:v>
                </c:pt>
                <c:pt idx="5197">
                  <c:v>6</c:v>
                </c:pt>
                <c:pt idx="5198">
                  <c:v>8</c:v>
                </c:pt>
                <c:pt idx="5199">
                  <c:v>8</c:v>
                </c:pt>
                <c:pt idx="5200">
                  <c:v>8</c:v>
                </c:pt>
                <c:pt idx="5201">
                  <c:v>8</c:v>
                </c:pt>
                <c:pt idx="5202">
                  <c:v>6</c:v>
                </c:pt>
                <c:pt idx="5203">
                  <c:v>6</c:v>
                </c:pt>
                <c:pt idx="5204">
                  <c:v>6</c:v>
                </c:pt>
                <c:pt idx="5205">
                  <c:v>6</c:v>
                </c:pt>
                <c:pt idx="5206">
                  <c:v>6</c:v>
                </c:pt>
                <c:pt idx="5207">
                  <c:v>6</c:v>
                </c:pt>
                <c:pt idx="5208">
                  <c:v>6</c:v>
                </c:pt>
                <c:pt idx="5209">
                  <c:v>6</c:v>
                </c:pt>
                <c:pt idx="5210">
                  <c:v>6</c:v>
                </c:pt>
                <c:pt idx="5211">
                  <c:v>6</c:v>
                </c:pt>
                <c:pt idx="5212">
                  <c:v>6</c:v>
                </c:pt>
                <c:pt idx="5213">
                  <c:v>6</c:v>
                </c:pt>
                <c:pt idx="5214">
                  <c:v>6</c:v>
                </c:pt>
                <c:pt idx="5215">
                  <c:v>6</c:v>
                </c:pt>
                <c:pt idx="5216">
                  <c:v>6</c:v>
                </c:pt>
                <c:pt idx="5217">
                  <c:v>6</c:v>
                </c:pt>
                <c:pt idx="5218">
                  <c:v>6</c:v>
                </c:pt>
                <c:pt idx="5219">
                  <c:v>6</c:v>
                </c:pt>
                <c:pt idx="5220">
                  <c:v>6</c:v>
                </c:pt>
                <c:pt idx="5221">
                  <c:v>6</c:v>
                </c:pt>
                <c:pt idx="5222">
                  <c:v>6</c:v>
                </c:pt>
                <c:pt idx="5223">
                  <c:v>6</c:v>
                </c:pt>
                <c:pt idx="5224">
                  <c:v>6</c:v>
                </c:pt>
                <c:pt idx="5225">
                  <c:v>6</c:v>
                </c:pt>
                <c:pt idx="5226">
                  <c:v>6</c:v>
                </c:pt>
                <c:pt idx="5227">
                  <c:v>6</c:v>
                </c:pt>
                <c:pt idx="5228">
                  <c:v>6</c:v>
                </c:pt>
                <c:pt idx="5229">
                  <c:v>6</c:v>
                </c:pt>
                <c:pt idx="5230">
                  <c:v>6</c:v>
                </c:pt>
                <c:pt idx="5231">
                  <c:v>6</c:v>
                </c:pt>
                <c:pt idx="5232">
                  <c:v>6</c:v>
                </c:pt>
                <c:pt idx="5233">
                  <c:v>6</c:v>
                </c:pt>
                <c:pt idx="5234">
                  <c:v>6</c:v>
                </c:pt>
                <c:pt idx="5235">
                  <c:v>6</c:v>
                </c:pt>
                <c:pt idx="5236">
                  <c:v>6</c:v>
                </c:pt>
                <c:pt idx="5237">
                  <c:v>6</c:v>
                </c:pt>
                <c:pt idx="5238">
                  <c:v>6</c:v>
                </c:pt>
                <c:pt idx="5239">
                  <c:v>6</c:v>
                </c:pt>
                <c:pt idx="5240">
                  <c:v>6</c:v>
                </c:pt>
                <c:pt idx="5241">
                  <c:v>6</c:v>
                </c:pt>
                <c:pt idx="5242">
                  <c:v>6</c:v>
                </c:pt>
                <c:pt idx="5243">
                  <c:v>6</c:v>
                </c:pt>
                <c:pt idx="5244">
                  <c:v>6</c:v>
                </c:pt>
                <c:pt idx="5245">
                  <c:v>6</c:v>
                </c:pt>
                <c:pt idx="5246">
                  <c:v>6</c:v>
                </c:pt>
                <c:pt idx="5247">
                  <c:v>6</c:v>
                </c:pt>
                <c:pt idx="5248">
                  <c:v>6</c:v>
                </c:pt>
                <c:pt idx="5249">
                  <c:v>6</c:v>
                </c:pt>
                <c:pt idx="5250">
                  <c:v>6</c:v>
                </c:pt>
                <c:pt idx="5251">
                  <c:v>6</c:v>
                </c:pt>
                <c:pt idx="5252">
                  <c:v>6</c:v>
                </c:pt>
                <c:pt idx="5253">
                  <c:v>6</c:v>
                </c:pt>
                <c:pt idx="5254">
                  <c:v>6</c:v>
                </c:pt>
                <c:pt idx="5255">
                  <c:v>6</c:v>
                </c:pt>
                <c:pt idx="5256">
                  <c:v>6</c:v>
                </c:pt>
                <c:pt idx="5257">
                  <c:v>6</c:v>
                </c:pt>
                <c:pt idx="5258">
                  <c:v>6</c:v>
                </c:pt>
                <c:pt idx="5259">
                  <c:v>6</c:v>
                </c:pt>
                <c:pt idx="5260">
                  <c:v>6</c:v>
                </c:pt>
                <c:pt idx="5261">
                  <c:v>6</c:v>
                </c:pt>
                <c:pt idx="5262">
                  <c:v>6</c:v>
                </c:pt>
                <c:pt idx="5263">
                  <c:v>6</c:v>
                </c:pt>
                <c:pt idx="5264">
                  <c:v>6</c:v>
                </c:pt>
                <c:pt idx="5265">
                  <c:v>6</c:v>
                </c:pt>
                <c:pt idx="5266">
                  <c:v>6</c:v>
                </c:pt>
                <c:pt idx="5267">
                  <c:v>6</c:v>
                </c:pt>
                <c:pt idx="5268">
                  <c:v>6</c:v>
                </c:pt>
                <c:pt idx="5269">
                  <c:v>6</c:v>
                </c:pt>
                <c:pt idx="5270">
                  <c:v>6</c:v>
                </c:pt>
                <c:pt idx="5271">
                  <c:v>6</c:v>
                </c:pt>
                <c:pt idx="5272">
                  <c:v>6</c:v>
                </c:pt>
                <c:pt idx="5273">
                  <c:v>6</c:v>
                </c:pt>
                <c:pt idx="5274">
                  <c:v>6</c:v>
                </c:pt>
                <c:pt idx="5275">
                  <c:v>6</c:v>
                </c:pt>
                <c:pt idx="5276">
                  <c:v>6</c:v>
                </c:pt>
                <c:pt idx="5277">
                  <c:v>6</c:v>
                </c:pt>
                <c:pt idx="5278">
                  <c:v>6</c:v>
                </c:pt>
                <c:pt idx="5279">
                  <c:v>6</c:v>
                </c:pt>
                <c:pt idx="5280">
                  <c:v>6</c:v>
                </c:pt>
                <c:pt idx="5281">
                  <c:v>6</c:v>
                </c:pt>
                <c:pt idx="5282">
                  <c:v>6</c:v>
                </c:pt>
                <c:pt idx="5283">
                  <c:v>6</c:v>
                </c:pt>
                <c:pt idx="5284">
                  <c:v>6</c:v>
                </c:pt>
                <c:pt idx="5285">
                  <c:v>6</c:v>
                </c:pt>
                <c:pt idx="5286">
                  <c:v>6</c:v>
                </c:pt>
                <c:pt idx="5287">
                  <c:v>6</c:v>
                </c:pt>
                <c:pt idx="5288">
                  <c:v>6</c:v>
                </c:pt>
                <c:pt idx="5289">
                  <c:v>6</c:v>
                </c:pt>
                <c:pt idx="5290">
                  <c:v>6</c:v>
                </c:pt>
                <c:pt idx="5291">
                  <c:v>6</c:v>
                </c:pt>
                <c:pt idx="5292">
                  <c:v>6</c:v>
                </c:pt>
                <c:pt idx="5293">
                  <c:v>6</c:v>
                </c:pt>
                <c:pt idx="5294">
                  <c:v>6</c:v>
                </c:pt>
                <c:pt idx="5295">
                  <c:v>6</c:v>
                </c:pt>
                <c:pt idx="5296">
                  <c:v>6</c:v>
                </c:pt>
                <c:pt idx="5297">
                  <c:v>6</c:v>
                </c:pt>
                <c:pt idx="5298">
                  <c:v>6</c:v>
                </c:pt>
                <c:pt idx="5299">
                  <c:v>6</c:v>
                </c:pt>
                <c:pt idx="5300">
                  <c:v>6</c:v>
                </c:pt>
                <c:pt idx="5301">
                  <c:v>6</c:v>
                </c:pt>
                <c:pt idx="5302">
                  <c:v>6</c:v>
                </c:pt>
                <c:pt idx="5303">
                  <c:v>6</c:v>
                </c:pt>
                <c:pt idx="5304">
                  <c:v>6</c:v>
                </c:pt>
                <c:pt idx="5305">
                  <c:v>6</c:v>
                </c:pt>
                <c:pt idx="5306">
                  <c:v>6</c:v>
                </c:pt>
                <c:pt idx="5307">
                  <c:v>6</c:v>
                </c:pt>
                <c:pt idx="5308">
                  <c:v>6</c:v>
                </c:pt>
                <c:pt idx="5309">
                  <c:v>6</c:v>
                </c:pt>
                <c:pt idx="5310">
                  <c:v>6</c:v>
                </c:pt>
                <c:pt idx="5311">
                  <c:v>6</c:v>
                </c:pt>
                <c:pt idx="5312">
                  <c:v>6</c:v>
                </c:pt>
                <c:pt idx="5313">
                  <c:v>6</c:v>
                </c:pt>
                <c:pt idx="5314">
                  <c:v>6</c:v>
                </c:pt>
                <c:pt idx="5315">
                  <c:v>6</c:v>
                </c:pt>
                <c:pt idx="5316">
                  <c:v>6</c:v>
                </c:pt>
                <c:pt idx="5317">
                  <c:v>6</c:v>
                </c:pt>
                <c:pt idx="5318">
                  <c:v>6</c:v>
                </c:pt>
                <c:pt idx="5319">
                  <c:v>6</c:v>
                </c:pt>
                <c:pt idx="5320">
                  <c:v>6</c:v>
                </c:pt>
                <c:pt idx="5321">
                  <c:v>6</c:v>
                </c:pt>
                <c:pt idx="5322">
                  <c:v>6</c:v>
                </c:pt>
                <c:pt idx="5323">
                  <c:v>6</c:v>
                </c:pt>
                <c:pt idx="5324">
                  <c:v>6</c:v>
                </c:pt>
                <c:pt idx="5325">
                  <c:v>6</c:v>
                </c:pt>
                <c:pt idx="5326">
                  <c:v>6</c:v>
                </c:pt>
                <c:pt idx="5327">
                  <c:v>6</c:v>
                </c:pt>
                <c:pt idx="5328">
                  <c:v>6</c:v>
                </c:pt>
                <c:pt idx="5329">
                  <c:v>6</c:v>
                </c:pt>
                <c:pt idx="5330">
                  <c:v>6</c:v>
                </c:pt>
                <c:pt idx="5331">
                  <c:v>6</c:v>
                </c:pt>
                <c:pt idx="5332">
                  <c:v>6</c:v>
                </c:pt>
                <c:pt idx="5333">
                  <c:v>6</c:v>
                </c:pt>
                <c:pt idx="5334">
                  <c:v>6</c:v>
                </c:pt>
                <c:pt idx="5335">
                  <c:v>6</c:v>
                </c:pt>
                <c:pt idx="5336">
                  <c:v>6</c:v>
                </c:pt>
                <c:pt idx="5337">
                  <c:v>6</c:v>
                </c:pt>
                <c:pt idx="5338">
                  <c:v>6</c:v>
                </c:pt>
                <c:pt idx="5339">
                  <c:v>6</c:v>
                </c:pt>
                <c:pt idx="5340">
                  <c:v>6</c:v>
                </c:pt>
                <c:pt idx="5341">
                  <c:v>6</c:v>
                </c:pt>
                <c:pt idx="5342">
                  <c:v>6</c:v>
                </c:pt>
                <c:pt idx="5343">
                  <c:v>6</c:v>
                </c:pt>
                <c:pt idx="5344">
                  <c:v>6</c:v>
                </c:pt>
                <c:pt idx="5345">
                  <c:v>6</c:v>
                </c:pt>
                <c:pt idx="5346">
                  <c:v>6</c:v>
                </c:pt>
                <c:pt idx="5347">
                  <c:v>6</c:v>
                </c:pt>
                <c:pt idx="5348">
                  <c:v>6</c:v>
                </c:pt>
                <c:pt idx="5349">
                  <c:v>6</c:v>
                </c:pt>
                <c:pt idx="5350">
                  <c:v>6</c:v>
                </c:pt>
                <c:pt idx="5351">
                  <c:v>6</c:v>
                </c:pt>
                <c:pt idx="5352">
                  <c:v>6</c:v>
                </c:pt>
                <c:pt idx="5353">
                  <c:v>6</c:v>
                </c:pt>
                <c:pt idx="5354">
                  <c:v>6</c:v>
                </c:pt>
                <c:pt idx="5355">
                  <c:v>6</c:v>
                </c:pt>
                <c:pt idx="5356">
                  <c:v>6</c:v>
                </c:pt>
                <c:pt idx="5357">
                  <c:v>6</c:v>
                </c:pt>
                <c:pt idx="5358">
                  <c:v>6</c:v>
                </c:pt>
                <c:pt idx="5359">
                  <c:v>6</c:v>
                </c:pt>
                <c:pt idx="5360">
                  <c:v>6</c:v>
                </c:pt>
                <c:pt idx="5361">
                  <c:v>6</c:v>
                </c:pt>
                <c:pt idx="5362">
                  <c:v>5</c:v>
                </c:pt>
                <c:pt idx="5363">
                  <c:v>5</c:v>
                </c:pt>
                <c:pt idx="5364">
                  <c:v>6</c:v>
                </c:pt>
                <c:pt idx="5365">
                  <c:v>6</c:v>
                </c:pt>
                <c:pt idx="5366">
                  <c:v>4</c:v>
                </c:pt>
                <c:pt idx="5367">
                  <c:v>6</c:v>
                </c:pt>
                <c:pt idx="5368">
                  <c:v>6</c:v>
                </c:pt>
                <c:pt idx="5369">
                  <c:v>6</c:v>
                </c:pt>
                <c:pt idx="5370">
                  <c:v>6</c:v>
                </c:pt>
                <c:pt idx="5371">
                  <c:v>6</c:v>
                </c:pt>
                <c:pt idx="5372">
                  <c:v>6</c:v>
                </c:pt>
                <c:pt idx="5373">
                  <c:v>6</c:v>
                </c:pt>
                <c:pt idx="5374">
                  <c:v>6</c:v>
                </c:pt>
                <c:pt idx="5375">
                  <c:v>6</c:v>
                </c:pt>
                <c:pt idx="5376">
                  <c:v>4</c:v>
                </c:pt>
                <c:pt idx="5377">
                  <c:v>4</c:v>
                </c:pt>
                <c:pt idx="5378">
                  <c:v>6</c:v>
                </c:pt>
                <c:pt idx="5379">
                  <c:v>6</c:v>
                </c:pt>
                <c:pt idx="5380">
                  <c:v>6</c:v>
                </c:pt>
                <c:pt idx="5381">
                  <c:v>6</c:v>
                </c:pt>
                <c:pt idx="5382">
                  <c:v>6</c:v>
                </c:pt>
                <c:pt idx="5383">
                  <c:v>6</c:v>
                </c:pt>
                <c:pt idx="5384">
                  <c:v>6</c:v>
                </c:pt>
                <c:pt idx="5385">
                  <c:v>4</c:v>
                </c:pt>
                <c:pt idx="5386">
                  <c:v>4</c:v>
                </c:pt>
                <c:pt idx="5387">
                  <c:v>6</c:v>
                </c:pt>
                <c:pt idx="5388">
                  <c:v>6</c:v>
                </c:pt>
                <c:pt idx="5389">
                  <c:v>6</c:v>
                </c:pt>
                <c:pt idx="5390">
                  <c:v>6</c:v>
                </c:pt>
                <c:pt idx="5391">
                  <c:v>6</c:v>
                </c:pt>
                <c:pt idx="5392">
                  <c:v>4</c:v>
                </c:pt>
                <c:pt idx="5393">
                  <c:v>5</c:v>
                </c:pt>
                <c:pt idx="5394">
                  <c:v>5</c:v>
                </c:pt>
                <c:pt idx="5395">
                  <c:v>5</c:v>
                </c:pt>
                <c:pt idx="5396">
                  <c:v>5</c:v>
                </c:pt>
                <c:pt idx="5397">
                  <c:v>5</c:v>
                </c:pt>
                <c:pt idx="5398">
                  <c:v>5</c:v>
                </c:pt>
                <c:pt idx="5399">
                  <c:v>6</c:v>
                </c:pt>
                <c:pt idx="5400">
                  <c:v>6</c:v>
                </c:pt>
                <c:pt idx="5401">
                  <c:v>4</c:v>
                </c:pt>
                <c:pt idx="5402">
                  <c:v>6</c:v>
                </c:pt>
                <c:pt idx="5403">
                  <c:v>6</c:v>
                </c:pt>
                <c:pt idx="5404">
                  <c:v>6</c:v>
                </c:pt>
                <c:pt idx="5405">
                  <c:v>6</c:v>
                </c:pt>
                <c:pt idx="5406">
                  <c:v>4</c:v>
                </c:pt>
                <c:pt idx="5407">
                  <c:v>6</c:v>
                </c:pt>
                <c:pt idx="5408">
                  <c:v>6</c:v>
                </c:pt>
                <c:pt idx="5409">
                  <c:v>6</c:v>
                </c:pt>
                <c:pt idx="5410">
                  <c:v>4</c:v>
                </c:pt>
                <c:pt idx="5411">
                  <c:v>4</c:v>
                </c:pt>
                <c:pt idx="5412">
                  <c:v>4</c:v>
                </c:pt>
                <c:pt idx="5413">
                  <c:v>4</c:v>
                </c:pt>
                <c:pt idx="5414">
                  <c:v>4</c:v>
                </c:pt>
                <c:pt idx="5415">
                  <c:v>4</c:v>
                </c:pt>
                <c:pt idx="5416">
                  <c:v>6</c:v>
                </c:pt>
                <c:pt idx="5417">
                  <c:v>6</c:v>
                </c:pt>
                <c:pt idx="5418">
                  <c:v>6</c:v>
                </c:pt>
                <c:pt idx="5419">
                  <c:v>6</c:v>
                </c:pt>
                <c:pt idx="5420">
                  <c:v>6</c:v>
                </c:pt>
                <c:pt idx="5421">
                  <c:v>6</c:v>
                </c:pt>
                <c:pt idx="5422">
                  <c:v>6</c:v>
                </c:pt>
                <c:pt idx="5423">
                  <c:v>6</c:v>
                </c:pt>
                <c:pt idx="5424">
                  <c:v>4</c:v>
                </c:pt>
                <c:pt idx="5425">
                  <c:v>4</c:v>
                </c:pt>
                <c:pt idx="5426">
                  <c:v>4</c:v>
                </c:pt>
                <c:pt idx="5427">
                  <c:v>4</c:v>
                </c:pt>
                <c:pt idx="5428">
                  <c:v>4</c:v>
                </c:pt>
                <c:pt idx="5429">
                  <c:v>8</c:v>
                </c:pt>
                <c:pt idx="5430">
                  <c:v>8</c:v>
                </c:pt>
                <c:pt idx="5431">
                  <c:v>8</c:v>
                </c:pt>
                <c:pt idx="5432">
                  <c:v>6</c:v>
                </c:pt>
                <c:pt idx="5433">
                  <c:v>6</c:v>
                </c:pt>
                <c:pt idx="5434">
                  <c:v>6</c:v>
                </c:pt>
                <c:pt idx="5435">
                  <c:v>6</c:v>
                </c:pt>
                <c:pt idx="5436">
                  <c:v>6</c:v>
                </c:pt>
                <c:pt idx="5437">
                  <c:v>6</c:v>
                </c:pt>
                <c:pt idx="5438">
                  <c:v>6</c:v>
                </c:pt>
                <c:pt idx="5439">
                  <c:v>6</c:v>
                </c:pt>
                <c:pt idx="5440">
                  <c:v>6</c:v>
                </c:pt>
                <c:pt idx="5441">
                  <c:v>6</c:v>
                </c:pt>
                <c:pt idx="5442">
                  <c:v>6</c:v>
                </c:pt>
                <c:pt idx="5443">
                  <c:v>8</c:v>
                </c:pt>
                <c:pt idx="5444">
                  <c:v>8</c:v>
                </c:pt>
                <c:pt idx="5445">
                  <c:v>8</c:v>
                </c:pt>
                <c:pt idx="5446">
                  <c:v>8</c:v>
                </c:pt>
                <c:pt idx="5447">
                  <c:v>6</c:v>
                </c:pt>
                <c:pt idx="5448">
                  <c:v>6</c:v>
                </c:pt>
                <c:pt idx="5449">
                  <c:v>6</c:v>
                </c:pt>
                <c:pt idx="5450">
                  <c:v>6</c:v>
                </c:pt>
                <c:pt idx="5451">
                  <c:v>6</c:v>
                </c:pt>
                <c:pt idx="5452">
                  <c:v>6</c:v>
                </c:pt>
                <c:pt idx="5453">
                  <c:v>6</c:v>
                </c:pt>
                <c:pt idx="5454">
                  <c:v>6</c:v>
                </c:pt>
                <c:pt idx="5455">
                  <c:v>6</c:v>
                </c:pt>
                <c:pt idx="5456">
                  <c:v>6</c:v>
                </c:pt>
                <c:pt idx="5457">
                  <c:v>6</c:v>
                </c:pt>
                <c:pt idx="5458">
                  <c:v>6</c:v>
                </c:pt>
                <c:pt idx="5459">
                  <c:v>6</c:v>
                </c:pt>
                <c:pt idx="5460">
                  <c:v>6</c:v>
                </c:pt>
                <c:pt idx="5461">
                  <c:v>6</c:v>
                </c:pt>
                <c:pt idx="5462">
                  <c:v>6</c:v>
                </c:pt>
                <c:pt idx="5463">
                  <c:v>6</c:v>
                </c:pt>
                <c:pt idx="5464">
                  <c:v>6</c:v>
                </c:pt>
                <c:pt idx="5465">
                  <c:v>6</c:v>
                </c:pt>
                <c:pt idx="5466">
                  <c:v>6</c:v>
                </c:pt>
                <c:pt idx="5467">
                  <c:v>6</c:v>
                </c:pt>
                <c:pt idx="5468">
                  <c:v>6</c:v>
                </c:pt>
                <c:pt idx="5469">
                  <c:v>6</c:v>
                </c:pt>
                <c:pt idx="5470">
                  <c:v>6</c:v>
                </c:pt>
                <c:pt idx="5471">
                  <c:v>6</c:v>
                </c:pt>
                <c:pt idx="5472">
                  <c:v>6</c:v>
                </c:pt>
                <c:pt idx="5473">
                  <c:v>6</c:v>
                </c:pt>
                <c:pt idx="5474">
                  <c:v>6</c:v>
                </c:pt>
                <c:pt idx="5475">
                  <c:v>6</c:v>
                </c:pt>
                <c:pt idx="5476">
                  <c:v>6</c:v>
                </c:pt>
                <c:pt idx="5477">
                  <c:v>6</c:v>
                </c:pt>
                <c:pt idx="5478">
                  <c:v>6</c:v>
                </c:pt>
                <c:pt idx="5479">
                  <c:v>6</c:v>
                </c:pt>
                <c:pt idx="5480">
                  <c:v>6</c:v>
                </c:pt>
                <c:pt idx="5481">
                  <c:v>6</c:v>
                </c:pt>
                <c:pt idx="5482">
                  <c:v>6</c:v>
                </c:pt>
                <c:pt idx="5483">
                  <c:v>6</c:v>
                </c:pt>
                <c:pt idx="5484">
                  <c:v>6</c:v>
                </c:pt>
                <c:pt idx="5485">
                  <c:v>6</c:v>
                </c:pt>
                <c:pt idx="5486">
                  <c:v>6</c:v>
                </c:pt>
                <c:pt idx="5487">
                  <c:v>6</c:v>
                </c:pt>
                <c:pt idx="5488">
                  <c:v>6</c:v>
                </c:pt>
                <c:pt idx="5489">
                  <c:v>6</c:v>
                </c:pt>
                <c:pt idx="5490">
                  <c:v>6</c:v>
                </c:pt>
                <c:pt idx="5491">
                  <c:v>6</c:v>
                </c:pt>
                <c:pt idx="5492">
                  <c:v>6</c:v>
                </c:pt>
                <c:pt idx="5493">
                  <c:v>6</c:v>
                </c:pt>
                <c:pt idx="5494">
                  <c:v>6</c:v>
                </c:pt>
                <c:pt idx="5495">
                  <c:v>6</c:v>
                </c:pt>
                <c:pt idx="5496">
                  <c:v>6</c:v>
                </c:pt>
                <c:pt idx="5497">
                  <c:v>6</c:v>
                </c:pt>
                <c:pt idx="5498">
                  <c:v>6</c:v>
                </c:pt>
                <c:pt idx="5499">
                  <c:v>6</c:v>
                </c:pt>
                <c:pt idx="5500">
                  <c:v>6</c:v>
                </c:pt>
                <c:pt idx="5501">
                  <c:v>6</c:v>
                </c:pt>
                <c:pt idx="5502">
                  <c:v>6</c:v>
                </c:pt>
                <c:pt idx="5503">
                  <c:v>6</c:v>
                </c:pt>
                <c:pt idx="5504">
                  <c:v>6</c:v>
                </c:pt>
                <c:pt idx="5505">
                  <c:v>6</c:v>
                </c:pt>
                <c:pt idx="5506">
                  <c:v>6</c:v>
                </c:pt>
                <c:pt idx="5507">
                  <c:v>6</c:v>
                </c:pt>
                <c:pt idx="5508">
                  <c:v>6</c:v>
                </c:pt>
                <c:pt idx="5509">
                  <c:v>6</c:v>
                </c:pt>
                <c:pt idx="5510">
                  <c:v>6</c:v>
                </c:pt>
                <c:pt idx="5511">
                  <c:v>6</c:v>
                </c:pt>
                <c:pt idx="5512">
                  <c:v>6</c:v>
                </c:pt>
                <c:pt idx="5513">
                  <c:v>6</c:v>
                </c:pt>
                <c:pt idx="5514">
                  <c:v>6</c:v>
                </c:pt>
                <c:pt idx="5515">
                  <c:v>6</c:v>
                </c:pt>
                <c:pt idx="5516">
                  <c:v>6</c:v>
                </c:pt>
                <c:pt idx="5517">
                  <c:v>6</c:v>
                </c:pt>
                <c:pt idx="5518">
                  <c:v>6</c:v>
                </c:pt>
                <c:pt idx="5519">
                  <c:v>6</c:v>
                </c:pt>
                <c:pt idx="5520">
                  <c:v>6</c:v>
                </c:pt>
                <c:pt idx="5521">
                  <c:v>6</c:v>
                </c:pt>
                <c:pt idx="5522">
                  <c:v>6</c:v>
                </c:pt>
                <c:pt idx="5523">
                  <c:v>6</c:v>
                </c:pt>
                <c:pt idx="5524">
                  <c:v>6</c:v>
                </c:pt>
                <c:pt idx="5525">
                  <c:v>6</c:v>
                </c:pt>
                <c:pt idx="5526">
                  <c:v>6</c:v>
                </c:pt>
                <c:pt idx="5527">
                  <c:v>6</c:v>
                </c:pt>
                <c:pt idx="5528">
                  <c:v>6</c:v>
                </c:pt>
                <c:pt idx="5529">
                  <c:v>6</c:v>
                </c:pt>
                <c:pt idx="5530">
                  <c:v>6</c:v>
                </c:pt>
                <c:pt idx="5531">
                  <c:v>6</c:v>
                </c:pt>
                <c:pt idx="5532">
                  <c:v>6</c:v>
                </c:pt>
                <c:pt idx="5533">
                  <c:v>6</c:v>
                </c:pt>
                <c:pt idx="5534">
                  <c:v>6</c:v>
                </c:pt>
                <c:pt idx="5535">
                  <c:v>6</c:v>
                </c:pt>
                <c:pt idx="5536">
                  <c:v>6</c:v>
                </c:pt>
                <c:pt idx="5537">
                  <c:v>6</c:v>
                </c:pt>
                <c:pt idx="5538">
                  <c:v>6</c:v>
                </c:pt>
                <c:pt idx="5539">
                  <c:v>6</c:v>
                </c:pt>
                <c:pt idx="5540">
                  <c:v>6</c:v>
                </c:pt>
                <c:pt idx="5541">
                  <c:v>6</c:v>
                </c:pt>
                <c:pt idx="5542">
                  <c:v>4</c:v>
                </c:pt>
                <c:pt idx="5543">
                  <c:v>6</c:v>
                </c:pt>
                <c:pt idx="5544">
                  <c:v>6</c:v>
                </c:pt>
                <c:pt idx="5545">
                  <c:v>6</c:v>
                </c:pt>
                <c:pt idx="5546">
                  <c:v>6</c:v>
                </c:pt>
                <c:pt idx="5547">
                  <c:v>6</c:v>
                </c:pt>
                <c:pt idx="5548">
                  <c:v>6</c:v>
                </c:pt>
                <c:pt idx="5549">
                  <c:v>6</c:v>
                </c:pt>
                <c:pt idx="5550">
                  <c:v>6</c:v>
                </c:pt>
                <c:pt idx="5551">
                  <c:v>6</c:v>
                </c:pt>
                <c:pt idx="5552">
                  <c:v>6</c:v>
                </c:pt>
                <c:pt idx="5553">
                  <c:v>6</c:v>
                </c:pt>
                <c:pt idx="5554">
                  <c:v>6</c:v>
                </c:pt>
                <c:pt idx="5555">
                  <c:v>6</c:v>
                </c:pt>
                <c:pt idx="5556">
                  <c:v>6</c:v>
                </c:pt>
                <c:pt idx="5557">
                  <c:v>6</c:v>
                </c:pt>
                <c:pt idx="5558">
                  <c:v>6</c:v>
                </c:pt>
                <c:pt idx="5559">
                  <c:v>8</c:v>
                </c:pt>
                <c:pt idx="5560">
                  <c:v>8</c:v>
                </c:pt>
                <c:pt idx="5561">
                  <c:v>8</c:v>
                </c:pt>
                <c:pt idx="5562">
                  <c:v>6</c:v>
                </c:pt>
                <c:pt idx="5563">
                  <c:v>6</c:v>
                </c:pt>
                <c:pt idx="5564">
                  <c:v>6</c:v>
                </c:pt>
                <c:pt idx="5565">
                  <c:v>6</c:v>
                </c:pt>
                <c:pt idx="5566">
                  <c:v>6</c:v>
                </c:pt>
                <c:pt idx="5567">
                  <c:v>6</c:v>
                </c:pt>
                <c:pt idx="5568">
                  <c:v>4</c:v>
                </c:pt>
                <c:pt idx="5569">
                  <c:v>4</c:v>
                </c:pt>
                <c:pt idx="5570">
                  <c:v>4</c:v>
                </c:pt>
                <c:pt idx="5571">
                  <c:v>4</c:v>
                </c:pt>
                <c:pt idx="5572">
                  <c:v>4</c:v>
                </c:pt>
                <c:pt idx="5573">
                  <c:v>4</c:v>
                </c:pt>
                <c:pt idx="5574">
                  <c:v>4</c:v>
                </c:pt>
                <c:pt idx="5575">
                  <c:v>4</c:v>
                </c:pt>
                <c:pt idx="5576">
                  <c:v>4</c:v>
                </c:pt>
                <c:pt idx="5577">
                  <c:v>4</c:v>
                </c:pt>
                <c:pt idx="5578">
                  <c:v>4</c:v>
                </c:pt>
                <c:pt idx="5579">
                  <c:v>4</c:v>
                </c:pt>
                <c:pt idx="5580">
                  <c:v>4</c:v>
                </c:pt>
                <c:pt idx="5581">
                  <c:v>4</c:v>
                </c:pt>
                <c:pt idx="5582">
                  <c:v>4</c:v>
                </c:pt>
                <c:pt idx="5583">
                  <c:v>4</c:v>
                </c:pt>
                <c:pt idx="5584">
                  <c:v>4</c:v>
                </c:pt>
                <c:pt idx="5585">
                  <c:v>4</c:v>
                </c:pt>
                <c:pt idx="5586">
                  <c:v>4</c:v>
                </c:pt>
                <c:pt idx="5587">
                  <c:v>4</c:v>
                </c:pt>
                <c:pt idx="5588">
                  <c:v>4</c:v>
                </c:pt>
                <c:pt idx="5589">
                  <c:v>4</c:v>
                </c:pt>
                <c:pt idx="5590">
                  <c:v>4</c:v>
                </c:pt>
                <c:pt idx="5591">
                  <c:v>4</c:v>
                </c:pt>
                <c:pt idx="5592">
                  <c:v>4</c:v>
                </c:pt>
                <c:pt idx="5593">
                  <c:v>4</c:v>
                </c:pt>
                <c:pt idx="5594">
                  <c:v>4</c:v>
                </c:pt>
                <c:pt idx="5595">
                  <c:v>4</c:v>
                </c:pt>
                <c:pt idx="5596">
                  <c:v>4</c:v>
                </c:pt>
                <c:pt idx="5597">
                  <c:v>4</c:v>
                </c:pt>
                <c:pt idx="5598">
                  <c:v>4</c:v>
                </c:pt>
                <c:pt idx="5599">
                  <c:v>4</c:v>
                </c:pt>
                <c:pt idx="5600">
                  <c:v>4</c:v>
                </c:pt>
                <c:pt idx="5601">
                  <c:v>4</c:v>
                </c:pt>
                <c:pt idx="5602">
                  <c:v>4</c:v>
                </c:pt>
                <c:pt idx="5603">
                  <c:v>4</c:v>
                </c:pt>
                <c:pt idx="5604">
                  <c:v>4</c:v>
                </c:pt>
                <c:pt idx="5605">
                  <c:v>4</c:v>
                </c:pt>
                <c:pt idx="5606">
                  <c:v>4</c:v>
                </c:pt>
                <c:pt idx="5607">
                  <c:v>4</c:v>
                </c:pt>
                <c:pt idx="5608">
                  <c:v>4</c:v>
                </c:pt>
                <c:pt idx="5609">
                  <c:v>4</c:v>
                </c:pt>
                <c:pt idx="5610">
                  <c:v>4</c:v>
                </c:pt>
                <c:pt idx="5611">
                  <c:v>4</c:v>
                </c:pt>
                <c:pt idx="5612">
                  <c:v>4</c:v>
                </c:pt>
                <c:pt idx="5613">
                  <c:v>4</c:v>
                </c:pt>
                <c:pt idx="5614">
                  <c:v>4</c:v>
                </c:pt>
                <c:pt idx="5615">
                  <c:v>4</c:v>
                </c:pt>
                <c:pt idx="5616">
                  <c:v>4</c:v>
                </c:pt>
                <c:pt idx="5617">
                  <c:v>6</c:v>
                </c:pt>
                <c:pt idx="5618">
                  <c:v>6</c:v>
                </c:pt>
                <c:pt idx="5619">
                  <c:v>6</c:v>
                </c:pt>
                <c:pt idx="5620">
                  <c:v>6</c:v>
                </c:pt>
                <c:pt idx="5621">
                  <c:v>6</c:v>
                </c:pt>
                <c:pt idx="5622">
                  <c:v>6</c:v>
                </c:pt>
                <c:pt idx="5623">
                  <c:v>6</c:v>
                </c:pt>
                <c:pt idx="5624">
                  <c:v>6</c:v>
                </c:pt>
                <c:pt idx="5625">
                  <c:v>6</c:v>
                </c:pt>
                <c:pt idx="5626">
                  <c:v>6</c:v>
                </c:pt>
                <c:pt idx="5627">
                  <c:v>6</c:v>
                </c:pt>
                <c:pt idx="5628">
                  <c:v>6</c:v>
                </c:pt>
                <c:pt idx="5629">
                  <c:v>6</c:v>
                </c:pt>
                <c:pt idx="5630">
                  <c:v>6</c:v>
                </c:pt>
                <c:pt idx="5631">
                  <c:v>6</c:v>
                </c:pt>
                <c:pt idx="5632">
                  <c:v>6</c:v>
                </c:pt>
                <c:pt idx="5633">
                  <c:v>4</c:v>
                </c:pt>
                <c:pt idx="5634">
                  <c:v>4</c:v>
                </c:pt>
                <c:pt idx="5635">
                  <c:v>4</c:v>
                </c:pt>
                <c:pt idx="5636">
                  <c:v>4</c:v>
                </c:pt>
                <c:pt idx="5637">
                  <c:v>4</c:v>
                </c:pt>
                <c:pt idx="5638">
                  <c:v>4</c:v>
                </c:pt>
                <c:pt idx="5639">
                  <c:v>4</c:v>
                </c:pt>
                <c:pt idx="5640">
                  <c:v>4</c:v>
                </c:pt>
                <c:pt idx="5641">
                  <c:v>4</c:v>
                </c:pt>
                <c:pt idx="5642">
                  <c:v>4</c:v>
                </c:pt>
                <c:pt idx="5643">
                  <c:v>4</c:v>
                </c:pt>
                <c:pt idx="5644">
                  <c:v>4</c:v>
                </c:pt>
                <c:pt idx="5645">
                  <c:v>4</c:v>
                </c:pt>
                <c:pt idx="5646">
                  <c:v>4</c:v>
                </c:pt>
                <c:pt idx="5647">
                  <c:v>6</c:v>
                </c:pt>
                <c:pt idx="5648">
                  <c:v>6</c:v>
                </c:pt>
                <c:pt idx="5649">
                  <c:v>4</c:v>
                </c:pt>
                <c:pt idx="5650">
                  <c:v>6</c:v>
                </c:pt>
                <c:pt idx="5651">
                  <c:v>6</c:v>
                </c:pt>
                <c:pt idx="5652">
                  <c:v>6</c:v>
                </c:pt>
                <c:pt idx="5653">
                  <c:v>4</c:v>
                </c:pt>
                <c:pt idx="5654">
                  <c:v>4</c:v>
                </c:pt>
                <c:pt idx="5655">
                  <c:v>4</c:v>
                </c:pt>
                <c:pt idx="5656">
                  <c:v>4</c:v>
                </c:pt>
                <c:pt idx="5657">
                  <c:v>4</c:v>
                </c:pt>
                <c:pt idx="5658">
                  <c:v>4</c:v>
                </c:pt>
                <c:pt idx="5659">
                  <c:v>4</c:v>
                </c:pt>
                <c:pt idx="5660">
                  <c:v>6</c:v>
                </c:pt>
                <c:pt idx="5661">
                  <c:v>6</c:v>
                </c:pt>
                <c:pt idx="5662">
                  <c:v>4</c:v>
                </c:pt>
                <c:pt idx="5663">
                  <c:v>4</c:v>
                </c:pt>
                <c:pt idx="5664">
                  <c:v>4</c:v>
                </c:pt>
                <c:pt idx="5665">
                  <c:v>4</c:v>
                </c:pt>
                <c:pt idx="5666">
                  <c:v>4</c:v>
                </c:pt>
                <c:pt idx="5667">
                  <c:v>4</c:v>
                </c:pt>
                <c:pt idx="5668">
                  <c:v>4</c:v>
                </c:pt>
                <c:pt idx="5669">
                  <c:v>4</c:v>
                </c:pt>
                <c:pt idx="5670">
                  <c:v>4</c:v>
                </c:pt>
                <c:pt idx="5671">
                  <c:v>4</c:v>
                </c:pt>
                <c:pt idx="5672">
                  <c:v>4</c:v>
                </c:pt>
                <c:pt idx="5673">
                  <c:v>6</c:v>
                </c:pt>
                <c:pt idx="5674">
                  <c:v>6</c:v>
                </c:pt>
                <c:pt idx="5675">
                  <c:v>6</c:v>
                </c:pt>
                <c:pt idx="5676">
                  <c:v>6</c:v>
                </c:pt>
                <c:pt idx="5677">
                  <c:v>6</c:v>
                </c:pt>
                <c:pt idx="5678">
                  <c:v>4</c:v>
                </c:pt>
                <c:pt idx="5679">
                  <c:v>4</c:v>
                </c:pt>
                <c:pt idx="5680">
                  <c:v>4</c:v>
                </c:pt>
                <c:pt idx="5681">
                  <c:v>4</c:v>
                </c:pt>
                <c:pt idx="5682">
                  <c:v>4</c:v>
                </c:pt>
                <c:pt idx="5683">
                  <c:v>4</c:v>
                </c:pt>
                <c:pt idx="5684">
                  <c:v>4</c:v>
                </c:pt>
                <c:pt idx="5685">
                  <c:v>4</c:v>
                </c:pt>
                <c:pt idx="5686">
                  <c:v>4</c:v>
                </c:pt>
                <c:pt idx="5687">
                  <c:v>4</c:v>
                </c:pt>
                <c:pt idx="5688">
                  <c:v>4</c:v>
                </c:pt>
                <c:pt idx="5689">
                  <c:v>4</c:v>
                </c:pt>
                <c:pt idx="5690">
                  <c:v>4</c:v>
                </c:pt>
                <c:pt idx="5691">
                  <c:v>4</c:v>
                </c:pt>
                <c:pt idx="5692">
                  <c:v>4</c:v>
                </c:pt>
                <c:pt idx="5693">
                  <c:v>6</c:v>
                </c:pt>
                <c:pt idx="5694">
                  <c:v>6</c:v>
                </c:pt>
                <c:pt idx="5695">
                  <c:v>4</c:v>
                </c:pt>
                <c:pt idx="5696">
                  <c:v>4</c:v>
                </c:pt>
                <c:pt idx="5697">
                  <c:v>4</c:v>
                </c:pt>
                <c:pt idx="5698">
                  <c:v>4</c:v>
                </c:pt>
                <c:pt idx="5699">
                  <c:v>4</c:v>
                </c:pt>
                <c:pt idx="5700">
                  <c:v>4</c:v>
                </c:pt>
                <c:pt idx="5701">
                  <c:v>4</c:v>
                </c:pt>
                <c:pt idx="5702">
                  <c:v>4</c:v>
                </c:pt>
                <c:pt idx="5703">
                  <c:v>4</c:v>
                </c:pt>
                <c:pt idx="5704">
                  <c:v>6</c:v>
                </c:pt>
                <c:pt idx="5705">
                  <c:v>4</c:v>
                </c:pt>
                <c:pt idx="5706">
                  <c:v>4</c:v>
                </c:pt>
                <c:pt idx="5707">
                  <c:v>4</c:v>
                </c:pt>
                <c:pt idx="5708">
                  <c:v>6</c:v>
                </c:pt>
                <c:pt idx="5709">
                  <c:v>6</c:v>
                </c:pt>
                <c:pt idx="5710">
                  <c:v>6</c:v>
                </c:pt>
                <c:pt idx="5711">
                  <c:v>4</c:v>
                </c:pt>
                <c:pt idx="5712">
                  <c:v>4</c:v>
                </c:pt>
                <c:pt idx="5713">
                  <c:v>4</c:v>
                </c:pt>
                <c:pt idx="5714">
                  <c:v>4</c:v>
                </c:pt>
                <c:pt idx="5715">
                  <c:v>4</c:v>
                </c:pt>
                <c:pt idx="5716">
                  <c:v>4</c:v>
                </c:pt>
                <c:pt idx="5717">
                  <c:v>4</c:v>
                </c:pt>
                <c:pt idx="5718">
                  <c:v>4</c:v>
                </c:pt>
                <c:pt idx="5719">
                  <c:v>4</c:v>
                </c:pt>
                <c:pt idx="5720">
                  <c:v>4</c:v>
                </c:pt>
                <c:pt idx="5721">
                  <c:v>4</c:v>
                </c:pt>
                <c:pt idx="5722">
                  <c:v>4</c:v>
                </c:pt>
                <c:pt idx="5723">
                  <c:v>4</c:v>
                </c:pt>
                <c:pt idx="5724">
                  <c:v>4</c:v>
                </c:pt>
                <c:pt idx="5725">
                  <c:v>4</c:v>
                </c:pt>
                <c:pt idx="5726">
                  <c:v>4</c:v>
                </c:pt>
                <c:pt idx="5727">
                  <c:v>4</c:v>
                </c:pt>
                <c:pt idx="5728">
                  <c:v>4</c:v>
                </c:pt>
                <c:pt idx="5729">
                  <c:v>4</c:v>
                </c:pt>
                <c:pt idx="5730">
                  <c:v>4</c:v>
                </c:pt>
                <c:pt idx="5731">
                  <c:v>4</c:v>
                </c:pt>
                <c:pt idx="5732">
                  <c:v>4</c:v>
                </c:pt>
                <c:pt idx="5733">
                  <c:v>4</c:v>
                </c:pt>
                <c:pt idx="5734">
                  <c:v>4</c:v>
                </c:pt>
                <c:pt idx="5735">
                  <c:v>4</c:v>
                </c:pt>
                <c:pt idx="5736">
                  <c:v>4</c:v>
                </c:pt>
                <c:pt idx="5737">
                  <c:v>4</c:v>
                </c:pt>
                <c:pt idx="5738">
                  <c:v>8</c:v>
                </c:pt>
                <c:pt idx="5739">
                  <c:v>8</c:v>
                </c:pt>
                <c:pt idx="5740">
                  <c:v>8</c:v>
                </c:pt>
                <c:pt idx="5741">
                  <c:v>8</c:v>
                </c:pt>
                <c:pt idx="5742">
                  <c:v>6</c:v>
                </c:pt>
                <c:pt idx="5743">
                  <c:v>6</c:v>
                </c:pt>
                <c:pt idx="5744">
                  <c:v>6</c:v>
                </c:pt>
                <c:pt idx="5745">
                  <c:v>6</c:v>
                </c:pt>
                <c:pt idx="5746">
                  <c:v>6</c:v>
                </c:pt>
                <c:pt idx="5747">
                  <c:v>6</c:v>
                </c:pt>
                <c:pt idx="5748">
                  <c:v>6</c:v>
                </c:pt>
                <c:pt idx="5749">
                  <c:v>5</c:v>
                </c:pt>
                <c:pt idx="5750">
                  <c:v>5</c:v>
                </c:pt>
                <c:pt idx="5751">
                  <c:v>6</c:v>
                </c:pt>
                <c:pt idx="5752">
                  <c:v>6</c:v>
                </c:pt>
                <c:pt idx="5753">
                  <c:v>6</c:v>
                </c:pt>
                <c:pt idx="5754">
                  <c:v>6</c:v>
                </c:pt>
                <c:pt idx="5755">
                  <c:v>6</c:v>
                </c:pt>
                <c:pt idx="5756">
                  <c:v>6</c:v>
                </c:pt>
                <c:pt idx="5757">
                  <c:v>6</c:v>
                </c:pt>
                <c:pt idx="5758">
                  <c:v>6</c:v>
                </c:pt>
                <c:pt idx="5759">
                  <c:v>6</c:v>
                </c:pt>
                <c:pt idx="5760">
                  <c:v>6</c:v>
                </c:pt>
                <c:pt idx="5761">
                  <c:v>6</c:v>
                </c:pt>
                <c:pt idx="5762">
                  <c:v>6</c:v>
                </c:pt>
                <c:pt idx="5763">
                  <c:v>6</c:v>
                </c:pt>
                <c:pt idx="5764">
                  <c:v>6</c:v>
                </c:pt>
                <c:pt idx="5765">
                  <c:v>6</c:v>
                </c:pt>
                <c:pt idx="5766">
                  <c:v>6</c:v>
                </c:pt>
                <c:pt idx="5767">
                  <c:v>6</c:v>
                </c:pt>
                <c:pt idx="5768">
                  <c:v>6</c:v>
                </c:pt>
                <c:pt idx="5769">
                  <c:v>6</c:v>
                </c:pt>
                <c:pt idx="5770">
                  <c:v>6</c:v>
                </c:pt>
                <c:pt idx="5771">
                  <c:v>6</c:v>
                </c:pt>
                <c:pt idx="5772">
                  <c:v>6</c:v>
                </c:pt>
                <c:pt idx="5773">
                  <c:v>6</c:v>
                </c:pt>
                <c:pt idx="5774">
                  <c:v>6</c:v>
                </c:pt>
                <c:pt idx="5775">
                  <c:v>6</c:v>
                </c:pt>
                <c:pt idx="5776">
                  <c:v>6</c:v>
                </c:pt>
                <c:pt idx="5777">
                  <c:v>6</c:v>
                </c:pt>
                <c:pt idx="5778">
                  <c:v>6</c:v>
                </c:pt>
                <c:pt idx="5779">
                  <c:v>6</c:v>
                </c:pt>
                <c:pt idx="5780">
                  <c:v>6</c:v>
                </c:pt>
                <c:pt idx="5781">
                  <c:v>6</c:v>
                </c:pt>
                <c:pt idx="5782">
                  <c:v>6</c:v>
                </c:pt>
                <c:pt idx="5783">
                  <c:v>6</c:v>
                </c:pt>
                <c:pt idx="5784">
                  <c:v>6</c:v>
                </c:pt>
                <c:pt idx="5785">
                  <c:v>6</c:v>
                </c:pt>
                <c:pt idx="5786">
                  <c:v>6</c:v>
                </c:pt>
                <c:pt idx="5787">
                  <c:v>6</c:v>
                </c:pt>
                <c:pt idx="5788">
                  <c:v>6</c:v>
                </c:pt>
                <c:pt idx="5789">
                  <c:v>6</c:v>
                </c:pt>
                <c:pt idx="5790">
                  <c:v>6</c:v>
                </c:pt>
                <c:pt idx="5791">
                  <c:v>6</c:v>
                </c:pt>
                <c:pt idx="5792">
                  <c:v>6</c:v>
                </c:pt>
                <c:pt idx="5793">
                  <c:v>6</c:v>
                </c:pt>
                <c:pt idx="5794">
                  <c:v>6</c:v>
                </c:pt>
                <c:pt idx="5795">
                  <c:v>6</c:v>
                </c:pt>
                <c:pt idx="5796">
                  <c:v>6</c:v>
                </c:pt>
                <c:pt idx="5797">
                  <c:v>6</c:v>
                </c:pt>
                <c:pt idx="5798">
                  <c:v>6</c:v>
                </c:pt>
                <c:pt idx="5799">
                  <c:v>6</c:v>
                </c:pt>
                <c:pt idx="5800">
                  <c:v>6</c:v>
                </c:pt>
                <c:pt idx="5801">
                  <c:v>6</c:v>
                </c:pt>
                <c:pt idx="5802">
                  <c:v>6</c:v>
                </c:pt>
                <c:pt idx="5803">
                  <c:v>6</c:v>
                </c:pt>
                <c:pt idx="5804">
                  <c:v>6</c:v>
                </c:pt>
                <c:pt idx="5805">
                  <c:v>6</c:v>
                </c:pt>
                <c:pt idx="5806">
                  <c:v>6</c:v>
                </c:pt>
                <c:pt idx="5807">
                  <c:v>6</c:v>
                </c:pt>
                <c:pt idx="5808">
                  <c:v>6</c:v>
                </c:pt>
                <c:pt idx="5809">
                  <c:v>6</c:v>
                </c:pt>
                <c:pt idx="5810">
                  <c:v>6</c:v>
                </c:pt>
                <c:pt idx="5811">
                  <c:v>6</c:v>
                </c:pt>
                <c:pt idx="5812">
                  <c:v>6</c:v>
                </c:pt>
                <c:pt idx="5813">
                  <c:v>6</c:v>
                </c:pt>
                <c:pt idx="5814">
                  <c:v>6</c:v>
                </c:pt>
                <c:pt idx="5815">
                  <c:v>6</c:v>
                </c:pt>
                <c:pt idx="5816">
                  <c:v>6</c:v>
                </c:pt>
                <c:pt idx="5817">
                  <c:v>6</c:v>
                </c:pt>
                <c:pt idx="5818">
                  <c:v>6</c:v>
                </c:pt>
                <c:pt idx="5819">
                  <c:v>6</c:v>
                </c:pt>
                <c:pt idx="5820">
                  <c:v>6</c:v>
                </c:pt>
                <c:pt idx="5821">
                  <c:v>6</c:v>
                </c:pt>
                <c:pt idx="5822">
                  <c:v>6</c:v>
                </c:pt>
                <c:pt idx="5823">
                  <c:v>6</c:v>
                </c:pt>
                <c:pt idx="5824">
                  <c:v>6</c:v>
                </c:pt>
                <c:pt idx="5825">
                  <c:v>6</c:v>
                </c:pt>
                <c:pt idx="5826">
                  <c:v>6</c:v>
                </c:pt>
                <c:pt idx="5827">
                  <c:v>6</c:v>
                </c:pt>
                <c:pt idx="5828">
                  <c:v>6</c:v>
                </c:pt>
                <c:pt idx="5829">
                  <c:v>6</c:v>
                </c:pt>
                <c:pt idx="5830">
                  <c:v>6</c:v>
                </c:pt>
                <c:pt idx="5831">
                  <c:v>6</c:v>
                </c:pt>
                <c:pt idx="5832">
                  <c:v>6</c:v>
                </c:pt>
                <c:pt idx="5833">
                  <c:v>6</c:v>
                </c:pt>
                <c:pt idx="5834">
                  <c:v>6</c:v>
                </c:pt>
                <c:pt idx="5835">
                  <c:v>6</c:v>
                </c:pt>
                <c:pt idx="5836">
                  <c:v>6</c:v>
                </c:pt>
                <c:pt idx="5837">
                  <c:v>6</c:v>
                </c:pt>
                <c:pt idx="5838">
                  <c:v>6</c:v>
                </c:pt>
                <c:pt idx="5839">
                  <c:v>6</c:v>
                </c:pt>
                <c:pt idx="5840">
                  <c:v>6</c:v>
                </c:pt>
                <c:pt idx="5841">
                  <c:v>6</c:v>
                </c:pt>
                <c:pt idx="5842">
                  <c:v>6</c:v>
                </c:pt>
                <c:pt idx="5843">
                  <c:v>6</c:v>
                </c:pt>
                <c:pt idx="5844">
                  <c:v>6</c:v>
                </c:pt>
                <c:pt idx="5845">
                  <c:v>6</c:v>
                </c:pt>
                <c:pt idx="5846">
                  <c:v>6</c:v>
                </c:pt>
                <c:pt idx="5847">
                  <c:v>6</c:v>
                </c:pt>
                <c:pt idx="5848">
                  <c:v>6</c:v>
                </c:pt>
                <c:pt idx="5849">
                  <c:v>6</c:v>
                </c:pt>
                <c:pt idx="5850">
                  <c:v>6</c:v>
                </c:pt>
                <c:pt idx="5851">
                  <c:v>6</c:v>
                </c:pt>
                <c:pt idx="5852">
                  <c:v>6</c:v>
                </c:pt>
                <c:pt idx="5853">
                  <c:v>4</c:v>
                </c:pt>
                <c:pt idx="5854">
                  <c:v>6</c:v>
                </c:pt>
                <c:pt idx="5855">
                  <c:v>6</c:v>
                </c:pt>
                <c:pt idx="5856">
                  <c:v>6</c:v>
                </c:pt>
                <c:pt idx="5857">
                  <c:v>6</c:v>
                </c:pt>
                <c:pt idx="5858">
                  <c:v>6</c:v>
                </c:pt>
                <c:pt idx="5859">
                  <c:v>6</c:v>
                </c:pt>
                <c:pt idx="5860">
                  <c:v>6</c:v>
                </c:pt>
                <c:pt idx="5861">
                  <c:v>6</c:v>
                </c:pt>
                <c:pt idx="5862">
                  <c:v>6</c:v>
                </c:pt>
                <c:pt idx="5863">
                  <c:v>6</c:v>
                </c:pt>
                <c:pt idx="5864">
                  <c:v>6</c:v>
                </c:pt>
                <c:pt idx="5865">
                  <c:v>6</c:v>
                </c:pt>
                <c:pt idx="5866">
                  <c:v>6</c:v>
                </c:pt>
                <c:pt idx="5867">
                  <c:v>6</c:v>
                </c:pt>
                <c:pt idx="5868">
                  <c:v>6</c:v>
                </c:pt>
                <c:pt idx="5869">
                  <c:v>6</c:v>
                </c:pt>
                <c:pt idx="5870">
                  <c:v>6</c:v>
                </c:pt>
                <c:pt idx="5871">
                  <c:v>6</c:v>
                </c:pt>
                <c:pt idx="5872">
                  <c:v>6</c:v>
                </c:pt>
                <c:pt idx="5873">
                  <c:v>6</c:v>
                </c:pt>
                <c:pt idx="5874">
                  <c:v>6</c:v>
                </c:pt>
                <c:pt idx="5875">
                  <c:v>6</c:v>
                </c:pt>
                <c:pt idx="5876">
                  <c:v>6</c:v>
                </c:pt>
                <c:pt idx="5877">
                  <c:v>6</c:v>
                </c:pt>
                <c:pt idx="5878">
                  <c:v>6</c:v>
                </c:pt>
                <c:pt idx="5879">
                  <c:v>6</c:v>
                </c:pt>
                <c:pt idx="5880">
                  <c:v>6</c:v>
                </c:pt>
                <c:pt idx="5881">
                  <c:v>6</c:v>
                </c:pt>
                <c:pt idx="5882">
                  <c:v>6</c:v>
                </c:pt>
                <c:pt idx="5883">
                  <c:v>6</c:v>
                </c:pt>
                <c:pt idx="5884">
                  <c:v>6</c:v>
                </c:pt>
                <c:pt idx="5885">
                  <c:v>6</c:v>
                </c:pt>
                <c:pt idx="5886">
                  <c:v>6</c:v>
                </c:pt>
                <c:pt idx="5887">
                  <c:v>6</c:v>
                </c:pt>
                <c:pt idx="5888">
                  <c:v>6</c:v>
                </c:pt>
                <c:pt idx="5889">
                  <c:v>6</c:v>
                </c:pt>
                <c:pt idx="5890">
                  <c:v>6</c:v>
                </c:pt>
                <c:pt idx="5891">
                  <c:v>6</c:v>
                </c:pt>
                <c:pt idx="5892">
                  <c:v>6</c:v>
                </c:pt>
                <c:pt idx="5893">
                  <c:v>6</c:v>
                </c:pt>
                <c:pt idx="5894">
                  <c:v>6</c:v>
                </c:pt>
                <c:pt idx="5895">
                  <c:v>6</c:v>
                </c:pt>
                <c:pt idx="5896">
                  <c:v>6</c:v>
                </c:pt>
                <c:pt idx="5897">
                  <c:v>6</c:v>
                </c:pt>
                <c:pt idx="5898">
                  <c:v>6</c:v>
                </c:pt>
                <c:pt idx="5899">
                  <c:v>4</c:v>
                </c:pt>
                <c:pt idx="5900">
                  <c:v>4</c:v>
                </c:pt>
                <c:pt idx="5901">
                  <c:v>4</c:v>
                </c:pt>
                <c:pt idx="5902">
                  <c:v>5</c:v>
                </c:pt>
                <c:pt idx="5903">
                  <c:v>5</c:v>
                </c:pt>
                <c:pt idx="5904">
                  <c:v>6</c:v>
                </c:pt>
                <c:pt idx="5905">
                  <c:v>5</c:v>
                </c:pt>
                <c:pt idx="5906">
                  <c:v>6</c:v>
                </c:pt>
                <c:pt idx="5907">
                  <c:v>6</c:v>
                </c:pt>
                <c:pt idx="5908">
                  <c:v>6</c:v>
                </c:pt>
                <c:pt idx="5909">
                  <c:v>6</c:v>
                </c:pt>
                <c:pt idx="5910">
                  <c:v>6</c:v>
                </c:pt>
                <c:pt idx="5911">
                  <c:v>6</c:v>
                </c:pt>
                <c:pt idx="5912">
                  <c:v>4</c:v>
                </c:pt>
                <c:pt idx="5913">
                  <c:v>4</c:v>
                </c:pt>
                <c:pt idx="5914">
                  <c:v>6</c:v>
                </c:pt>
                <c:pt idx="5915">
                  <c:v>6</c:v>
                </c:pt>
                <c:pt idx="5916">
                  <c:v>6</c:v>
                </c:pt>
                <c:pt idx="5917">
                  <c:v>6</c:v>
                </c:pt>
                <c:pt idx="5918">
                  <c:v>6</c:v>
                </c:pt>
                <c:pt idx="5919">
                  <c:v>6</c:v>
                </c:pt>
                <c:pt idx="5920">
                  <c:v>4</c:v>
                </c:pt>
                <c:pt idx="5921">
                  <c:v>4</c:v>
                </c:pt>
                <c:pt idx="5922">
                  <c:v>4</c:v>
                </c:pt>
                <c:pt idx="5923">
                  <c:v>4</c:v>
                </c:pt>
                <c:pt idx="5924">
                  <c:v>4</c:v>
                </c:pt>
                <c:pt idx="5925">
                  <c:v>4</c:v>
                </c:pt>
                <c:pt idx="5926">
                  <c:v>4</c:v>
                </c:pt>
                <c:pt idx="5927">
                  <c:v>5</c:v>
                </c:pt>
                <c:pt idx="5928">
                  <c:v>5</c:v>
                </c:pt>
                <c:pt idx="5929">
                  <c:v>4</c:v>
                </c:pt>
                <c:pt idx="5930">
                  <c:v>4</c:v>
                </c:pt>
                <c:pt idx="5931">
                  <c:v>4</c:v>
                </c:pt>
                <c:pt idx="5932">
                  <c:v>6</c:v>
                </c:pt>
                <c:pt idx="5933">
                  <c:v>6</c:v>
                </c:pt>
                <c:pt idx="5934">
                  <c:v>6</c:v>
                </c:pt>
                <c:pt idx="5935">
                  <c:v>6</c:v>
                </c:pt>
                <c:pt idx="5936">
                  <c:v>6</c:v>
                </c:pt>
                <c:pt idx="5937">
                  <c:v>6</c:v>
                </c:pt>
                <c:pt idx="5938">
                  <c:v>6</c:v>
                </c:pt>
                <c:pt idx="5939">
                  <c:v>6</c:v>
                </c:pt>
                <c:pt idx="5940">
                  <c:v>6</c:v>
                </c:pt>
                <c:pt idx="5941">
                  <c:v>6</c:v>
                </c:pt>
                <c:pt idx="5942">
                  <c:v>4</c:v>
                </c:pt>
                <c:pt idx="5943">
                  <c:v>4</c:v>
                </c:pt>
                <c:pt idx="5944">
                  <c:v>4</c:v>
                </c:pt>
                <c:pt idx="5945">
                  <c:v>4</c:v>
                </c:pt>
                <c:pt idx="5946">
                  <c:v>6</c:v>
                </c:pt>
                <c:pt idx="5947">
                  <c:v>5</c:v>
                </c:pt>
                <c:pt idx="5948">
                  <c:v>4</c:v>
                </c:pt>
                <c:pt idx="5949">
                  <c:v>4</c:v>
                </c:pt>
                <c:pt idx="5950">
                  <c:v>4</c:v>
                </c:pt>
                <c:pt idx="5951">
                  <c:v>4</c:v>
                </c:pt>
                <c:pt idx="5952">
                  <c:v>4</c:v>
                </c:pt>
                <c:pt idx="5953">
                  <c:v>4</c:v>
                </c:pt>
                <c:pt idx="5954">
                  <c:v>4</c:v>
                </c:pt>
                <c:pt idx="5955">
                  <c:v>4</c:v>
                </c:pt>
                <c:pt idx="5956">
                  <c:v>4</c:v>
                </c:pt>
                <c:pt idx="5957">
                  <c:v>4</c:v>
                </c:pt>
                <c:pt idx="5958">
                  <c:v>4</c:v>
                </c:pt>
                <c:pt idx="5959">
                  <c:v>4</c:v>
                </c:pt>
                <c:pt idx="5960">
                  <c:v>4</c:v>
                </c:pt>
                <c:pt idx="5961">
                  <c:v>4</c:v>
                </c:pt>
                <c:pt idx="5962">
                  <c:v>4</c:v>
                </c:pt>
                <c:pt idx="5963">
                  <c:v>4</c:v>
                </c:pt>
                <c:pt idx="5964">
                  <c:v>6</c:v>
                </c:pt>
                <c:pt idx="5965">
                  <c:v>6</c:v>
                </c:pt>
                <c:pt idx="5966">
                  <c:v>6</c:v>
                </c:pt>
                <c:pt idx="5967">
                  <c:v>6</c:v>
                </c:pt>
                <c:pt idx="5968">
                  <c:v>4</c:v>
                </c:pt>
                <c:pt idx="5969">
                  <c:v>6</c:v>
                </c:pt>
                <c:pt idx="5970">
                  <c:v>6</c:v>
                </c:pt>
                <c:pt idx="5971">
                  <c:v>6</c:v>
                </c:pt>
                <c:pt idx="5972">
                  <c:v>6</c:v>
                </c:pt>
                <c:pt idx="5973">
                  <c:v>4</c:v>
                </c:pt>
                <c:pt idx="5974">
                  <c:v>4</c:v>
                </c:pt>
                <c:pt idx="5975">
                  <c:v>4</c:v>
                </c:pt>
                <c:pt idx="5976">
                  <c:v>8</c:v>
                </c:pt>
                <c:pt idx="5977">
                  <c:v>8</c:v>
                </c:pt>
                <c:pt idx="5978">
                  <c:v>8</c:v>
                </c:pt>
                <c:pt idx="5979">
                  <c:v>8</c:v>
                </c:pt>
                <c:pt idx="5980">
                  <c:v>8</c:v>
                </c:pt>
                <c:pt idx="5981">
                  <c:v>8</c:v>
                </c:pt>
                <c:pt idx="5982">
                  <c:v>8</c:v>
                </c:pt>
                <c:pt idx="5983">
                  <c:v>8</c:v>
                </c:pt>
                <c:pt idx="5984">
                  <c:v>8</c:v>
                </c:pt>
                <c:pt idx="5985">
                  <c:v>8</c:v>
                </c:pt>
                <c:pt idx="5986">
                  <c:v>8</c:v>
                </c:pt>
                <c:pt idx="5987">
                  <c:v>8</c:v>
                </c:pt>
                <c:pt idx="5988">
                  <c:v>8</c:v>
                </c:pt>
                <c:pt idx="5989">
                  <c:v>8</c:v>
                </c:pt>
                <c:pt idx="5990">
                  <c:v>8</c:v>
                </c:pt>
                <c:pt idx="5991">
                  <c:v>6</c:v>
                </c:pt>
                <c:pt idx="5992">
                  <c:v>6</c:v>
                </c:pt>
                <c:pt idx="5993">
                  <c:v>6</c:v>
                </c:pt>
                <c:pt idx="5994">
                  <c:v>6</c:v>
                </c:pt>
                <c:pt idx="5995">
                  <c:v>6</c:v>
                </c:pt>
                <c:pt idx="5996">
                  <c:v>6</c:v>
                </c:pt>
                <c:pt idx="5997">
                  <c:v>6</c:v>
                </c:pt>
                <c:pt idx="5998">
                  <c:v>6</c:v>
                </c:pt>
                <c:pt idx="5999">
                  <c:v>6</c:v>
                </c:pt>
                <c:pt idx="6000">
                  <c:v>6</c:v>
                </c:pt>
                <c:pt idx="6001">
                  <c:v>6</c:v>
                </c:pt>
                <c:pt idx="6002">
                  <c:v>6</c:v>
                </c:pt>
                <c:pt idx="6003">
                  <c:v>6</c:v>
                </c:pt>
                <c:pt idx="6004">
                  <c:v>6</c:v>
                </c:pt>
                <c:pt idx="6005">
                  <c:v>6</c:v>
                </c:pt>
                <c:pt idx="6006">
                  <c:v>6</c:v>
                </c:pt>
                <c:pt idx="6007">
                  <c:v>6</c:v>
                </c:pt>
                <c:pt idx="6008">
                  <c:v>6</c:v>
                </c:pt>
                <c:pt idx="6009">
                  <c:v>6</c:v>
                </c:pt>
                <c:pt idx="6010">
                  <c:v>6</c:v>
                </c:pt>
                <c:pt idx="6011">
                  <c:v>6</c:v>
                </c:pt>
                <c:pt idx="6012">
                  <c:v>6</c:v>
                </c:pt>
                <c:pt idx="6013">
                  <c:v>6</c:v>
                </c:pt>
                <c:pt idx="6014">
                  <c:v>6</c:v>
                </c:pt>
                <c:pt idx="6015">
                  <c:v>6</c:v>
                </c:pt>
                <c:pt idx="6016">
                  <c:v>6</c:v>
                </c:pt>
                <c:pt idx="6017">
                  <c:v>6</c:v>
                </c:pt>
                <c:pt idx="6018">
                  <c:v>6</c:v>
                </c:pt>
                <c:pt idx="6019">
                  <c:v>6</c:v>
                </c:pt>
                <c:pt idx="6020">
                  <c:v>6</c:v>
                </c:pt>
                <c:pt idx="6021">
                  <c:v>6</c:v>
                </c:pt>
                <c:pt idx="6022">
                  <c:v>6</c:v>
                </c:pt>
                <c:pt idx="6023">
                  <c:v>6</c:v>
                </c:pt>
                <c:pt idx="6024">
                  <c:v>6</c:v>
                </c:pt>
                <c:pt idx="6025">
                  <c:v>6</c:v>
                </c:pt>
                <c:pt idx="6026">
                  <c:v>6</c:v>
                </c:pt>
                <c:pt idx="6027">
                  <c:v>6</c:v>
                </c:pt>
                <c:pt idx="6028">
                  <c:v>6</c:v>
                </c:pt>
                <c:pt idx="6029">
                  <c:v>6</c:v>
                </c:pt>
                <c:pt idx="6030">
                  <c:v>6</c:v>
                </c:pt>
                <c:pt idx="6031">
                  <c:v>6</c:v>
                </c:pt>
                <c:pt idx="6032">
                  <c:v>6</c:v>
                </c:pt>
                <c:pt idx="6033">
                  <c:v>6</c:v>
                </c:pt>
                <c:pt idx="6034">
                  <c:v>6</c:v>
                </c:pt>
                <c:pt idx="6035">
                  <c:v>6</c:v>
                </c:pt>
                <c:pt idx="6036">
                  <c:v>6</c:v>
                </c:pt>
                <c:pt idx="6037">
                  <c:v>6</c:v>
                </c:pt>
                <c:pt idx="6038">
                  <c:v>6</c:v>
                </c:pt>
                <c:pt idx="6039">
                  <c:v>6</c:v>
                </c:pt>
                <c:pt idx="6040">
                  <c:v>6</c:v>
                </c:pt>
                <c:pt idx="6041">
                  <c:v>6</c:v>
                </c:pt>
                <c:pt idx="6042">
                  <c:v>6</c:v>
                </c:pt>
                <c:pt idx="6043">
                  <c:v>6</c:v>
                </c:pt>
                <c:pt idx="6044">
                  <c:v>6</c:v>
                </c:pt>
                <c:pt idx="6045">
                  <c:v>6</c:v>
                </c:pt>
                <c:pt idx="6046">
                  <c:v>6</c:v>
                </c:pt>
                <c:pt idx="6047">
                  <c:v>6</c:v>
                </c:pt>
                <c:pt idx="6048">
                  <c:v>6</c:v>
                </c:pt>
                <c:pt idx="6049">
                  <c:v>6</c:v>
                </c:pt>
                <c:pt idx="6050">
                  <c:v>6</c:v>
                </c:pt>
                <c:pt idx="6051">
                  <c:v>6</c:v>
                </c:pt>
                <c:pt idx="6052">
                  <c:v>6</c:v>
                </c:pt>
                <c:pt idx="6053">
                  <c:v>6</c:v>
                </c:pt>
                <c:pt idx="6054">
                  <c:v>6</c:v>
                </c:pt>
                <c:pt idx="6055">
                  <c:v>6</c:v>
                </c:pt>
                <c:pt idx="6056">
                  <c:v>6</c:v>
                </c:pt>
                <c:pt idx="6057">
                  <c:v>6</c:v>
                </c:pt>
                <c:pt idx="6058">
                  <c:v>6</c:v>
                </c:pt>
                <c:pt idx="6059">
                  <c:v>6</c:v>
                </c:pt>
                <c:pt idx="6060">
                  <c:v>6</c:v>
                </c:pt>
                <c:pt idx="6061">
                  <c:v>6</c:v>
                </c:pt>
                <c:pt idx="6062">
                  <c:v>6</c:v>
                </c:pt>
                <c:pt idx="6063">
                  <c:v>6</c:v>
                </c:pt>
                <c:pt idx="6064">
                  <c:v>6</c:v>
                </c:pt>
                <c:pt idx="6065">
                  <c:v>6</c:v>
                </c:pt>
                <c:pt idx="6066">
                  <c:v>6</c:v>
                </c:pt>
                <c:pt idx="6067">
                  <c:v>6</c:v>
                </c:pt>
                <c:pt idx="6068">
                  <c:v>6</c:v>
                </c:pt>
                <c:pt idx="6069">
                  <c:v>6</c:v>
                </c:pt>
                <c:pt idx="6070">
                  <c:v>6</c:v>
                </c:pt>
                <c:pt idx="6071">
                  <c:v>6</c:v>
                </c:pt>
                <c:pt idx="6072">
                  <c:v>6</c:v>
                </c:pt>
                <c:pt idx="6073">
                  <c:v>6</c:v>
                </c:pt>
                <c:pt idx="6074">
                  <c:v>6</c:v>
                </c:pt>
                <c:pt idx="6075">
                  <c:v>6</c:v>
                </c:pt>
                <c:pt idx="6076">
                  <c:v>6</c:v>
                </c:pt>
                <c:pt idx="6077">
                  <c:v>6</c:v>
                </c:pt>
                <c:pt idx="6078">
                  <c:v>6</c:v>
                </c:pt>
                <c:pt idx="6079">
                  <c:v>6</c:v>
                </c:pt>
                <c:pt idx="6080">
                  <c:v>6</c:v>
                </c:pt>
                <c:pt idx="6081">
                  <c:v>6</c:v>
                </c:pt>
                <c:pt idx="6082">
                  <c:v>6</c:v>
                </c:pt>
                <c:pt idx="6083">
                  <c:v>6</c:v>
                </c:pt>
                <c:pt idx="6084">
                  <c:v>6</c:v>
                </c:pt>
                <c:pt idx="6085">
                  <c:v>6</c:v>
                </c:pt>
                <c:pt idx="6086">
                  <c:v>6</c:v>
                </c:pt>
                <c:pt idx="6087">
                  <c:v>6</c:v>
                </c:pt>
                <c:pt idx="6088">
                  <c:v>6</c:v>
                </c:pt>
                <c:pt idx="6089">
                  <c:v>6</c:v>
                </c:pt>
                <c:pt idx="6090">
                  <c:v>6</c:v>
                </c:pt>
                <c:pt idx="6091">
                  <c:v>6</c:v>
                </c:pt>
                <c:pt idx="6092">
                  <c:v>6</c:v>
                </c:pt>
                <c:pt idx="6093">
                  <c:v>6</c:v>
                </c:pt>
                <c:pt idx="6094">
                  <c:v>6</c:v>
                </c:pt>
                <c:pt idx="6095">
                  <c:v>6</c:v>
                </c:pt>
                <c:pt idx="6096">
                  <c:v>6</c:v>
                </c:pt>
                <c:pt idx="6097">
                  <c:v>6</c:v>
                </c:pt>
                <c:pt idx="6098">
                  <c:v>6</c:v>
                </c:pt>
                <c:pt idx="6099">
                  <c:v>6</c:v>
                </c:pt>
                <c:pt idx="6100">
                  <c:v>6</c:v>
                </c:pt>
                <c:pt idx="6101">
                  <c:v>6</c:v>
                </c:pt>
                <c:pt idx="6102">
                  <c:v>6</c:v>
                </c:pt>
                <c:pt idx="6103">
                  <c:v>6</c:v>
                </c:pt>
                <c:pt idx="6104">
                  <c:v>6</c:v>
                </c:pt>
                <c:pt idx="6105">
                  <c:v>6</c:v>
                </c:pt>
                <c:pt idx="6106">
                  <c:v>6</c:v>
                </c:pt>
                <c:pt idx="6107">
                  <c:v>6</c:v>
                </c:pt>
                <c:pt idx="6108">
                  <c:v>6</c:v>
                </c:pt>
                <c:pt idx="6109">
                  <c:v>6</c:v>
                </c:pt>
                <c:pt idx="6110">
                  <c:v>6</c:v>
                </c:pt>
                <c:pt idx="6111">
                  <c:v>6</c:v>
                </c:pt>
                <c:pt idx="6112">
                  <c:v>6</c:v>
                </c:pt>
                <c:pt idx="6113">
                  <c:v>6</c:v>
                </c:pt>
                <c:pt idx="6114">
                  <c:v>6</c:v>
                </c:pt>
                <c:pt idx="6115">
                  <c:v>6</c:v>
                </c:pt>
                <c:pt idx="6116">
                  <c:v>6</c:v>
                </c:pt>
                <c:pt idx="6117">
                  <c:v>6</c:v>
                </c:pt>
                <c:pt idx="6118">
                  <c:v>6</c:v>
                </c:pt>
                <c:pt idx="6119">
                  <c:v>6</c:v>
                </c:pt>
                <c:pt idx="6120">
                  <c:v>6</c:v>
                </c:pt>
                <c:pt idx="6121">
                  <c:v>6</c:v>
                </c:pt>
                <c:pt idx="6122">
                  <c:v>6</c:v>
                </c:pt>
                <c:pt idx="6123">
                  <c:v>6</c:v>
                </c:pt>
                <c:pt idx="6124">
                  <c:v>6</c:v>
                </c:pt>
                <c:pt idx="6125">
                  <c:v>6</c:v>
                </c:pt>
                <c:pt idx="6126">
                  <c:v>6</c:v>
                </c:pt>
                <c:pt idx="6127">
                  <c:v>6</c:v>
                </c:pt>
                <c:pt idx="6128">
                  <c:v>6</c:v>
                </c:pt>
                <c:pt idx="6129">
                  <c:v>6</c:v>
                </c:pt>
                <c:pt idx="6130">
                  <c:v>6</c:v>
                </c:pt>
                <c:pt idx="6131">
                  <c:v>6</c:v>
                </c:pt>
                <c:pt idx="6132">
                  <c:v>6</c:v>
                </c:pt>
                <c:pt idx="6133">
                  <c:v>6</c:v>
                </c:pt>
                <c:pt idx="6134">
                  <c:v>6</c:v>
                </c:pt>
                <c:pt idx="6135">
                  <c:v>4</c:v>
                </c:pt>
                <c:pt idx="6136">
                  <c:v>4</c:v>
                </c:pt>
                <c:pt idx="6137">
                  <c:v>6</c:v>
                </c:pt>
                <c:pt idx="6138">
                  <c:v>6</c:v>
                </c:pt>
                <c:pt idx="6139">
                  <c:v>6</c:v>
                </c:pt>
                <c:pt idx="6140">
                  <c:v>6</c:v>
                </c:pt>
                <c:pt idx="6141">
                  <c:v>6</c:v>
                </c:pt>
                <c:pt idx="6142">
                  <c:v>6</c:v>
                </c:pt>
                <c:pt idx="6143">
                  <c:v>6</c:v>
                </c:pt>
                <c:pt idx="6144">
                  <c:v>6</c:v>
                </c:pt>
                <c:pt idx="6145">
                  <c:v>8</c:v>
                </c:pt>
                <c:pt idx="6146">
                  <c:v>8</c:v>
                </c:pt>
                <c:pt idx="6147">
                  <c:v>8</c:v>
                </c:pt>
                <c:pt idx="6148">
                  <c:v>8</c:v>
                </c:pt>
                <c:pt idx="6149">
                  <c:v>8</c:v>
                </c:pt>
                <c:pt idx="6150">
                  <c:v>8</c:v>
                </c:pt>
                <c:pt idx="6151">
                  <c:v>8</c:v>
                </c:pt>
                <c:pt idx="6152">
                  <c:v>8</c:v>
                </c:pt>
                <c:pt idx="6153">
                  <c:v>8</c:v>
                </c:pt>
                <c:pt idx="6154">
                  <c:v>8</c:v>
                </c:pt>
                <c:pt idx="6155">
                  <c:v>8</c:v>
                </c:pt>
                <c:pt idx="6156">
                  <c:v>8</c:v>
                </c:pt>
                <c:pt idx="6157">
                  <c:v>8</c:v>
                </c:pt>
                <c:pt idx="6158">
                  <c:v>8</c:v>
                </c:pt>
                <c:pt idx="6159">
                  <c:v>8</c:v>
                </c:pt>
                <c:pt idx="6160">
                  <c:v>8</c:v>
                </c:pt>
                <c:pt idx="6161">
                  <c:v>8</c:v>
                </c:pt>
                <c:pt idx="6162">
                  <c:v>8</c:v>
                </c:pt>
                <c:pt idx="6163">
                  <c:v>8</c:v>
                </c:pt>
                <c:pt idx="6164">
                  <c:v>8</c:v>
                </c:pt>
                <c:pt idx="6165">
                  <c:v>8</c:v>
                </c:pt>
                <c:pt idx="6166">
                  <c:v>8</c:v>
                </c:pt>
                <c:pt idx="6167">
                  <c:v>8</c:v>
                </c:pt>
                <c:pt idx="6168">
                  <c:v>8</c:v>
                </c:pt>
                <c:pt idx="6169">
                  <c:v>8</c:v>
                </c:pt>
                <c:pt idx="6170">
                  <c:v>8</c:v>
                </c:pt>
                <c:pt idx="6171">
                  <c:v>8</c:v>
                </c:pt>
                <c:pt idx="6172">
                  <c:v>8</c:v>
                </c:pt>
                <c:pt idx="6173">
                  <c:v>8</c:v>
                </c:pt>
                <c:pt idx="6174">
                  <c:v>8</c:v>
                </c:pt>
                <c:pt idx="6175">
                  <c:v>8</c:v>
                </c:pt>
                <c:pt idx="6176">
                  <c:v>8</c:v>
                </c:pt>
                <c:pt idx="6177">
                  <c:v>8</c:v>
                </c:pt>
                <c:pt idx="6178">
                  <c:v>8</c:v>
                </c:pt>
                <c:pt idx="6179">
                  <c:v>8</c:v>
                </c:pt>
                <c:pt idx="6180">
                  <c:v>8</c:v>
                </c:pt>
                <c:pt idx="6181">
                  <c:v>8</c:v>
                </c:pt>
                <c:pt idx="6182">
                  <c:v>8</c:v>
                </c:pt>
                <c:pt idx="6183">
                  <c:v>8</c:v>
                </c:pt>
                <c:pt idx="6184">
                  <c:v>8</c:v>
                </c:pt>
                <c:pt idx="6185">
                  <c:v>8</c:v>
                </c:pt>
                <c:pt idx="6186">
                  <c:v>8</c:v>
                </c:pt>
                <c:pt idx="6187">
                  <c:v>8</c:v>
                </c:pt>
                <c:pt idx="6188">
                  <c:v>8</c:v>
                </c:pt>
                <c:pt idx="6189">
                  <c:v>8</c:v>
                </c:pt>
                <c:pt idx="6190">
                  <c:v>8</c:v>
                </c:pt>
                <c:pt idx="6191">
                  <c:v>8</c:v>
                </c:pt>
                <c:pt idx="6192">
                  <c:v>8</c:v>
                </c:pt>
                <c:pt idx="6193">
                  <c:v>8</c:v>
                </c:pt>
                <c:pt idx="6194">
                  <c:v>8</c:v>
                </c:pt>
                <c:pt idx="6195">
                  <c:v>8</c:v>
                </c:pt>
                <c:pt idx="6196">
                  <c:v>8</c:v>
                </c:pt>
                <c:pt idx="6197">
                  <c:v>8</c:v>
                </c:pt>
                <c:pt idx="6198">
                  <c:v>6</c:v>
                </c:pt>
                <c:pt idx="6199">
                  <c:v>6</c:v>
                </c:pt>
                <c:pt idx="6200">
                  <c:v>6</c:v>
                </c:pt>
                <c:pt idx="6201">
                  <c:v>6</c:v>
                </c:pt>
                <c:pt idx="6202">
                  <c:v>6</c:v>
                </c:pt>
                <c:pt idx="6203">
                  <c:v>6</c:v>
                </c:pt>
                <c:pt idx="6204">
                  <c:v>6</c:v>
                </c:pt>
                <c:pt idx="6205">
                  <c:v>6</c:v>
                </c:pt>
                <c:pt idx="6206">
                  <c:v>6</c:v>
                </c:pt>
                <c:pt idx="6207">
                  <c:v>8</c:v>
                </c:pt>
                <c:pt idx="6208">
                  <c:v>8</c:v>
                </c:pt>
                <c:pt idx="6209">
                  <c:v>8</c:v>
                </c:pt>
                <c:pt idx="6210">
                  <c:v>8</c:v>
                </c:pt>
                <c:pt idx="6211">
                  <c:v>8</c:v>
                </c:pt>
                <c:pt idx="6212">
                  <c:v>8</c:v>
                </c:pt>
                <c:pt idx="6213">
                  <c:v>8</c:v>
                </c:pt>
                <c:pt idx="6214">
                  <c:v>8</c:v>
                </c:pt>
                <c:pt idx="6215">
                  <c:v>8</c:v>
                </c:pt>
                <c:pt idx="6216">
                  <c:v>8</c:v>
                </c:pt>
                <c:pt idx="6217">
                  <c:v>8</c:v>
                </c:pt>
                <c:pt idx="6218">
                  <c:v>8</c:v>
                </c:pt>
                <c:pt idx="6219">
                  <c:v>8</c:v>
                </c:pt>
                <c:pt idx="6220">
                  <c:v>6</c:v>
                </c:pt>
                <c:pt idx="6221">
                  <c:v>6</c:v>
                </c:pt>
                <c:pt idx="6222">
                  <c:v>6</c:v>
                </c:pt>
                <c:pt idx="6223">
                  <c:v>6</c:v>
                </c:pt>
                <c:pt idx="6224">
                  <c:v>6</c:v>
                </c:pt>
                <c:pt idx="6225">
                  <c:v>6</c:v>
                </c:pt>
                <c:pt idx="6226">
                  <c:v>6</c:v>
                </c:pt>
                <c:pt idx="6227">
                  <c:v>6</c:v>
                </c:pt>
                <c:pt idx="6228">
                  <c:v>6</c:v>
                </c:pt>
                <c:pt idx="6229">
                  <c:v>6</c:v>
                </c:pt>
                <c:pt idx="6230">
                  <c:v>6</c:v>
                </c:pt>
                <c:pt idx="6231">
                  <c:v>6</c:v>
                </c:pt>
                <c:pt idx="6232">
                  <c:v>6</c:v>
                </c:pt>
                <c:pt idx="6233">
                  <c:v>6</c:v>
                </c:pt>
                <c:pt idx="6234">
                  <c:v>6</c:v>
                </c:pt>
                <c:pt idx="6235">
                  <c:v>6</c:v>
                </c:pt>
                <c:pt idx="6236">
                  <c:v>6</c:v>
                </c:pt>
                <c:pt idx="6237">
                  <c:v>6</c:v>
                </c:pt>
                <c:pt idx="6238">
                  <c:v>6</c:v>
                </c:pt>
                <c:pt idx="6239">
                  <c:v>6</c:v>
                </c:pt>
                <c:pt idx="6240">
                  <c:v>6</c:v>
                </c:pt>
                <c:pt idx="6241">
                  <c:v>8</c:v>
                </c:pt>
                <c:pt idx="6242">
                  <c:v>8</c:v>
                </c:pt>
                <c:pt idx="6243">
                  <c:v>8</c:v>
                </c:pt>
                <c:pt idx="6244">
                  <c:v>8</c:v>
                </c:pt>
                <c:pt idx="6245">
                  <c:v>8</c:v>
                </c:pt>
                <c:pt idx="6246">
                  <c:v>8</c:v>
                </c:pt>
                <c:pt idx="6247">
                  <c:v>8</c:v>
                </c:pt>
                <c:pt idx="6248">
                  <c:v>8</c:v>
                </c:pt>
                <c:pt idx="6249">
                  <c:v>8</c:v>
                </c:pt>
                <c:pt idx="6250">
                  <c:v>8</c:v>
                </c:pt>
                <c:pt idx="6251">
                  <c:v>8</c:v>
                </c:pt>
                <c:pt idx="6252">
                  <c:v>8</c:v>
                </c:pt>
                <c:pt idx="6253">
                  <c:v>8</c:v>
                </c:pt>
                <c:pt idx="6254">
                  <c:v>8</c:v>
                </c:pt>
                <c:pt idx="6255">
                  <c:v>8</c:v>
                </c:pt>
                <c:pt idx="6256">
                  <c:v>8</c:v>
                </c:pt>
                <c:pt idx="6257">
                  <c:v>8</c:v>
                </c:pt>
                <c:pt idx="6258">
                  <c:v>8</c:v>
                </c:pt>
                <c:pt idx="6259">
                  <c:v>8</c:v>
                </c:pt>
                <c:pt idx="6260">
                  <c:v>8</c:v>
                </c:pt>
                <c:pt idx="6261">
                  <c:v>8</c:v>
                </c:pt>
                <c:pt idx="6262">
                  <c:v>8</c:v>
                </c:pt>
                <c:pt idx="6263">
                  <c:v>8</c:v>
                </c:pt>
                <c:pt idx="6264">
                  <c:v>6</c:v>
                </c:pt>
                <c:pt idx="6265">
                  <c:v>6</c:v>
                </c:pt>
                <c:pt idx="6266">
                  <c:v>8</c:v>
                </c:pt>
                <c:pt idx="6267">
                  <c:v>8</c:v>
                </c:pt>
                <c:pt idx="6268">
                  <c:v>8</c:v>
                </c:pt>
                <c:pt idx="6269">
                  <c:v>8</c:v>
                </c:pt>
                <c:pt idx="6270">
                  <c:v>6</c:v>
                </c:pt>
                <c:pt idx="6271">
                  <c:v>6</c:v>
                </c:pt>
                <c:pt idx="6272">
                  <c:v>4</c:v>
                </c:pt>
                <c:pt idx="6273">
                  <c:v>4</c:v>
                </c:pt>
                <c:pt idx="6274">
                  <c:v>4</c:v>
                </c:pt>
                <c:pt idx="6275">
                  <c:v>4</c:v>
                </c:pt>
                <c:pt idx="6276">
                  <c:v>4</c:v>
                </c:pt>
                <c:pt idx="6277">
                  <c:v>4</c:v>
                </c:pt>
                <c:pt idx="6278">
                  <c:v>4</c:v>
                </c:pt>
                <c:pt idx="6279">
                  <c:v>4</c:v>
                </c:pt>
                <c:pt idx="6280">
                  <c:v>4</c:v>
                </c:pt>
                <c:pt idx="6281">
                  <c:v>4</c:v>
                </c:pt>
                <c:pt idx="6282">
                  <c:v>4</c:v>
                </c:pt>
                <c:pt idx="6283">
                  <c:v>6</c:v>
                </c:pt>
                <c:pt idx="6284">
                  <c:v>4</c:v>
                </c:pt>
                <c:pt idx="6285">
                  <c:v>4</c:v>
                </c:pt>
                <c:pt idx="6286">
                  <c:v>4</c:v>
                </c:pt>
                <c:pt idx="6287">
                  <c:v>4</c:v>
                </c:pt>
                <c:pt idx="6288">
                  <c:v>4</c:v>
                </c:pt>
                <c:pt idx="6289">
                  <c:v>4</c:v>
                </c:pt>
                <c:pt idx="6290">
                  <c:v>4</c:v>
                </c:pt>
                <c:pt idx="6291">
                  <c:v>4</c:v>
                </c:pt>
                <c:pt idx="6292">
                  <c:v>4</c:v>
                </c:pt>
                <c:pt idx="6293">
                  <c:v>4</c:v>
                </c:pt>
                <c:pt idx="6294">
                  <c:v>4</c:v>
                </c:pt>
                <c:pt idx="6295">
                  <c:v>4</c:v>
                </c:pt>
                <c:pt idx="6296">
                  <c:v>4</c:v>
                </c:pt>
                <c:pt idx="6297">
                  <c:v>4</c:v>
                </c:pt>
                <c:pt idx="6298">
                  <c:v>4</c:v>
                </c:pt>
                <c:pt idx="6299">
                  <c:v>4</c:v>
                </c:pt>
                <c:pt idx="6300">
                  <c:v>4</c:v>
                </c:pt>
                <c:pt idx="6301">
                  <c:v>4</c:v>
                </c:pt>
                <c:pt idx="6302">
                  <c:v>4</c:v>
                </c:pt>
                <c:pt idx="6303">
                  <c:v>4</c:v>
                </c:pt>
                <c:pt idx="6304">
                  <c:v>4</c:v>
                </c:pt>
                <c:pt idx="6305">
                  <c:v>6</c:v>
                </c:pt>
                <c:pt idx="6306">
                  <c:v>6</c:v>
                </c:pt>
                <c:pt idx="6307">
                  <c:v>6</c:v>
                </c:pt>
                <c:pt idx="6308">
                  <c:v>6</c:v>
                </c:pt>
                <c:pt idx="6309">
                  <c:v>6</c:v>
                </c:pt>
                <c:pt idx="6310">
                  <c:v>6</c:v>
                </c:pt>
                <c:pt idx="6311">
                  <c:v>6</c:v>
                </c:pt>
                <c:pt idx="6312">
                  <c:v>6</c:v>
                </c:pt>
                <c:pt idx="6313">
                  <c:v>6</c:v>
                </c:pt>
                <c:pt idx="6314">
                  <c:v>6</c:v>
                </c:pt>
                <c:pt idx="6315">
                  <c:v>6</c:v>
                </c:pt>
                <c:pt idx="6316">
                  <c:v>6</c:v>
                </c:pt>
                <c:pt idx="6317">
                  <c:v>6</c:v>
                </c:pt>
                <c:pt idx="6318">
                  <c:v>6</c:v>
                </c:pt>
                <c:pt idx="6319">
                  <c:v>6</c:v>
                </c:pt>
                <c:pt idx="6320">
                  <c:v>6</c:v>
                </c:pt>
                <c:pt idx="6321">
                  <c:v>6</c:v>
                </c:pt>
                <c:pt idx="6322">
                  <c:v>6</c:v>
                </c:pt>
                <c:pt idx="6323">
                  <c:v>4</c:v>
                </c:pt>
                <c:pt idx="6324">
                  <c:v>4</c:v>
                </c:pt>
                <c:pt idx="6325">
                  <c:v>4</c:v>
                </c:pt>
                <c:pt idx="6326">
                  <c:v>6</c:v>
                </c:pt>
                <c:pt idx="6327">
                  <c:v>4</c:v>
                </c:pt>
                <c:pt idx="6328">
                  <c:v>4</c:v>
                </c:pt>
                <c:pt idx="6329">
                  <c:v>4</c:v>
                </c:pt>
                <c:pt idx="6330">
                  <c:v>4</c:v>
                </c:pt>
                <c:pt idx="6331">
                  <c:v>4</c:v>
                </c:pt>
                <c:pt idx="6332">
                  <c:v>4</c:v>
                </c:pt>
                <c:pt idx="6333">
                  <c:v>4</c:v>
                </c:pt>
                <c:pt idx="6334">
                  <c:v>4</c:v>
                </c:pt>
                <c:pt idx="6335">
                  <c:v>4</c:v>
                </c:pt>
                <c:pt idx="6336">
                  <c:v>4</c:v>
                </c:pt>
                <c:pt idx="6337">
                  <c:v>4</c:v>
                </c:pt>
                <c:pt idx="6338">
                  <c:v>4</c:v>
                </c:pt>
                <c:pt idx="6339">
                  <c:v>4</c:v>
                </c:pt>
                <c:pt idx="6340">
                  <c:v>4</c:v>
                </c:pt>
                <c:pt idx="6341">
                  <c:v>4</c:v>
                </c:pt>
                <c:pt idx="6342">
                  <c:v>4</c:v>
                </c:pt>
                <c:pt idx="6343">
                  <c:v>4</c:v>
                </c:pt>
                <c:pt idx="6344">
                  <c:v>4</c:v>
                </c:pt>
                <c:pt idx="6345">
                  <c:v>4</c:v>
                </c:pt>
                <c:pt idx="6346">
                  <c:v>4</c:v>
                </c:pt>
                <c:pt idx="6347">
                  <c:v>4</c:v>
                </c:pt>
                <c:pt idx="6348">
                  <c:v>4</c:v>
                </c:pt>
                <c:pt idx="6349">
                  <c:v>4</c:v>
                </c:pt>
                <c:pt idx="6350">
                  <c:v>4</c:v>
                </c:pt>
                <c:pt idx="6351">
                  <c:v>4</c:v>
                </c:pt>
                <c:pt idx="6352">
                  <c:v>4</c:v>
                </c:pt>
                <c:pt idx="6353">
                  <c:v>4</c:v>
                </c:pt>
                <c:pt idx="6354">
                  <c:v>4</c:v>
                </c:pt>
                <c:pt idx="6355">
                  <c:v>4</c:v>
                </c:pt>
                <c:pt idx="6356">
                  <c:v>4</c:v>
                </c:pt>
                <c:pt idx="6357">
                  <c:v>4</c:v>
                </c:pt>
                <c:pt idx="6358">
                  <c:v>4</c:v>
                </c:pt>
                <c:pt idx="6359">
                  <c:v>4</c:v>
                </c:pt>
                <c:pt idx="6360">
                  <c:v>4</c:v>
                </c:pt>
                <c:pt idx="6361">
                  <c:v>4</c:v>
                </c:pt>
                <c:pt idx="6362">
                  <c:v>4</c:v>
                </c:pt>
                <c:pt idx="6363">
                  <c:v>8</c:v>
                </c:pt>
                <c:pt idx="6364">
                  <c:v>8</c:v>
                </c:pt>
                <c:pt idx="6365">
                  <c:v>6</c:v>
                </c:pt>
                <c:pt idx="6366">
                  <c:v>6</c:v>
                </c:pt>
                <c:pt idx="6367">
                  <c:v>6</c:v>
                </c:pt>
                <c:pt idx="6368">
                  <c:v>6</c:v>
                </c:pt>
                <c:pt idx="6369">
                  <c:v>6</c:v>
                </c:pt>
                <c:pt idx="6370">
                  <c:v>6</c:v>
                </c:pt>
                <c:pt idx="6371">
                  <c:v>6</c:v>
                </c:pt>
                <c:pt idx="6372">
                  <c:v>6</c:v>
                </c:pt>
                <c:pt idx="6373">
                  <c:v>6</c:v>
                </c:pt>
                <c:pt idx="6374">
                  <c:v>6</c:v>
                </c:pt>
                <c:pt idx="6375">
                  <c:v>6</c:v>
                </c:pt>
                <c:pt idx="6376">
                  <c:v>6</c:v>
                </c:pt>
                <c:pt idx="6377">
                  <c:v>6</c:v>
                </c:pt>
                <c:pt idx="6378">
                  <c:v>6</c:v>
                </c:pt>
                <c:pt idx="6379">
                  <c:v>6</c:v>
                </c:pt>
                <c:pt idx="6380">
                  <c:v>6</c:v>
                </c:pt>
                <c:pt idx="6381">
                  <c:v>6</c:v>
                </c:pt>
                <c:pt idx="6382">
                  <c:v>6</c:v>
                </c:pt>
                <c:pt idx="6383">
                  <c:v>6</c:v>
                </c:pt>
                <c:pt idx="6384">
                  <c:v>6</c:v>
                </c:pt>
                <c:pt idx="6385">
                  <c:v>6</c:v>
                </c:pt>
                <c:pt idx="6386">
                  <c:v>6</c:v>
                </c:pt>
                <c:pt idx="6387">
                  <c:v>6</c:v>
                </c:pt>
                <c:pt idx="6388">
                  <c:v>6</c:v>
                </c:pt>
                <c:pt idx="6389">
                  <c:v>6</c:v>
                </c:pt>
                <c:pt idx="6390">
                  <c:v>6</c:v>
                </c:pt>
                <c:pt idx="6391">
                  <c:v>6</c:v>
                </c:pt>
                <c:pt idx="6392">
                  <c:v>6</c:v>
                </c:pt>
                <c:pt idx="6393">
                  <c:v>6</c:v>
                </c:pt>
                <c:pt idx="6394">
                  <c:v>6</c:v>
                </c:pt>
                <c:pt idx="6395">
                  <c:v>6</c:v>
                </c:pt>
                <c:pt idx="6396">
                  <c:v>6</c:v>
                </c:pt>
                <c:pt idx="6397">
                  <c:v>6</c:v>
                </c:pt>
                <c:pt idx="6398">
                  <c:v>6</c:v>
                </c:pt>
                <c:pt idx="6399">
                  <c:v>6</c:v>
                </c:pt>
                <c:pt idx="6400">
                  <c:v>6</c:v>
                </c:pt>
                <c:pt idx="6401">
                  <c:v>6</c:v>
                </c:pt>
                <c:pt idx="6402">
                  <c:v>6</c:v>
                </c:pt>
                <c:pt idx="6403">
                  <c:v>6</c:v>
                </c:pt>
                <c:pt idx="6404">
                  <c:v>6</c:v>
                </c:pt>
                <c:pt idx="6405">
                  <c:v>6</c:v>
                </c:pt>
                <c:pt idx="6406">
                  <c:v>6</c:v>
                </c:pt>
                <c:pt idx="6407">
                  <c:v>6</c:v>
                </c:pt>
                <c:pt idx="6408">
                  <c:v>6</c:v>
                </c:pt>
                <c:pt idx="6409">
                  <c:v>6</c:v>
                </c:pt>
                <c:pt idx="6410">
                  <c:v>6</c:v>
                </c:pt>
                <c:pt idx="6411">
                  <c:v>6</c:v>
                </c:pt>
                <c:pt idx="6412">
                  <c:v>6</c:v>
                </c:pt>
                <c:pt idx="6413">
                  <c:v>6</c:v>
                </c:pt>
                <c:pt idx="6414">
                  <c:v>6</c:v>
                </c:pt>
                <c:pt idx="6415">
                  <c:v>6</c:v>
                </c:pt>
                <c:pt idx="6416">
                  <c:v>6</c:v>
                </c:pt>
                <c:pt idx="6417">
                  <c:v>6</c:v>
                </c:pt>
                <c:pt idx="6418">
                  <c:v>6</c:v>
                </c:pt>
                <c:pt idx="6419">
                  <c:v>6</c:v>
                </c:pt>
                <c:pt idx="6420">
                  <c:v>6</c:v>
                </c:pt>
                <c:pt idx="6421">
                  <c:v>6</c:v>
                </c:pt>
                <c:pt idx="6422">
                  <c:v>6</c:v>
                </c:pt>
                <c:pt idx="6423">
                  <c:v>6</c:v>
                </c:pt>
                <c:pt idx="6424">
                  <c:v>6</c:v>
                </c:pt>
                <c:pt idx="6425">
                  <c:v>6</c:v>
                </c:pt>
                <c:pt idx="6426">
                  <c:v>6</c:v>
                </c:pt>
                <c:pt idx="6427">
                  <c:v>6</c:v>
                </c:pt>
                <c:pt idx="6428">
                  <c:v>6</c:v>
                </c:pt>
                <c:pt idx="6429">
                  <c:v>6</c:v>
                </c:pt>
                <c:pt idx="6430">
                  <c:v>6</c:v>
                </c:pt>
                <c:pt idx="6431">
                  <c:v>6</c:v>
                </c:pt>
                <c:pt idx="6432">
                  <c:v>6</c:v>
                </c:pt>
                <c:pt idx="6433">
                  <c:v>6</c:v>
                </c:pt>
                <c:pt idx="6434">
                  <c:v>6</c:v>
                </c:pt>
                <c:pt idx="6435">
                  <c:v>6</c:v>
                </c:pt>
                <c:pt idx="6436">
                  <c:v>6</c:v>
                </c:pt>
                <c:pt idx="6437">
                  <c:v>6</c:v>
                </c:pt>
                <c:pt idx="6438">
                  <c:v>6</c:v>
                </c:pt>
                <c:pt idx="6439">
                  <c:v>6</c:v>
                </c:pt>
                <c:pt idx="6440">
                  <c:v>6</c:v>
                </c:pt>
                <c:pt idx="6441">
                  <c:v>6</c:v>
                </c:pt>
                <c:pt idx="6442">
                  <c:v>6</c:v>
                </c:pt>
                <c:pt idx="6443">
                  <c:v>6</c:v>
                </c:pt>
                <c:pt idx="6444">
                  <c:v>6</c:v>
                </c:pt>
                <c:pt idx="6445">
                  <c:v>6</c:v>
                </c:pt>
                <c:pt idx="6446">
                  <c:v>6</c:v>
                </c:pt>
                <c:pt idx="6447">
                  <c:v>6</c:v>
                </c:pt>
                <c:pt idx="6448">
                  <c:v>6</c:v>
                </c:pt>
                <c:pt idx="6449">
                  <c:v>6</c:v>
                </c:pt>
                <c:pt idx="6450">
                  <c:v>6</c:v>
                </c:pt>
                <c:pt idx="6451">
                  <c:v>6</c:v>
                </c:pt>
                <c:pt idx="6452">
                  <c:v>6</c:v>
                </c:pt>
                <c:pt idx="6453">
                  <c:v>6</c:v>
                </c:pt>
                <c:pt idx="6454">
                  <c:v>6</c:v>
                </c:pt>
                <c:pt idx="6455">
                  <c:v>6</c:v>
                </c:pt>
                <c:pt idx="6456">
                  <c:v>6</c:v>
                </c:pt>
                <c:pt idx="6457">
                  <c:v>6</c:v>
                </c:pt>
                <c:pt idx="6458">
                  <c:v>6</c:v>
                </c:pt>
                <c:pt idx="6459">
                  <c:v>6</c:v>
                </c:pt>
                <c:pt idx="6460">
                  <c:v>6</c:v>
                </c:pt>
                <c:pt idx="6461">
                  <c:v>6</c:v>
                </c:pt>
                <c:pt idx="6462">
                  <c:v>6</c:v>
                </c:pt>
                <c:pt idx="6463">
                  <c:v>6</c:v>
                </c:pt>
                <c:pt idx="6464">
                  <c:v>6</c:v>
                </c:pt>
                <c:pt idx="6465">
                  <c:v>6</c:v>
                </c:pt>
                <c:pt idx="6466">
                  <c:v>6</c:v>
                </c:pt>
                <c:pt idx="6467">
                  <c:v>6</c:v>
                </c:pt>
                <c:pt idx="6468">
                  <c:v>6</c:v>
                </c:pt>
                <c:pt idx="6469">
                  <c:v>6</c:v>
                </c:pt>
                <c:pt idx="6470">
                  <c:v>6</c:v>
                </c:pt>
                <c:pt idx="6471">
                  <c:v>6</c:v>
                </c:pt>
                <c:pt idx="6472">
                  <c:v>6</c:v>
                </c:pt>
                <c:pt idx="6473">
                  <c:v>6</c:v>
                </c:pt>
                <c:pt idx="6474">
                  <c:v>6</c:v>
                </c:pt>
                <c:pt idx="6475">
                  <c:v>6</c:v>
                </c:pt>
                <c:pt idx="6476">
                  <c:v>6</c:v>
                </c:pt>
                <c:pt idx="6477">
                  <c:v>6</c:v>
                </c:pt>
                <c:pt idx="6478">
                  <c:v>6</c:v>
                </c:pt>
                <c:pt idx="6479">
                  <c:v>6</c:v>
                </c:pt>
                <c:pt idx="6480">
                  <c:v>6</c:v>
                </c:pt>
                <c:pt idx="6481">
                  <c:v>6</c:v>
                </c:pt>
                <c:pt idx="6482">
                  <c:v>6</c:v>
                </c:pt>
                <c:pt idx="6483">
                  <c:v>4</c:v>
                </c:pt>
                <c:pt idx="6484">
                  <c:v>4</c:v>
                </c:pt>
                <c:pt idx="6485">
                  <c:v>4</c:v>
                </c:pt>
                <c:pt idx="6486">
                  <c:v>4</c:v>
                </c:pt>
                <c:pt idx="6487">
                  <c:v>6</c:v>
                </c:pt>
                <c:pt idx="6488">
                  <c:v>4</c:v>
                </c:pt>
                <c:pt idx="6489">
                  <c:v>4</c:v>
                </c:pt>
                <c:pt idx="6490">
                  <c:v>4</c:v>
                </c:pt>
                <c:pt idx="6491">
                  <c:v>4</c:v>
                </c:pt>
                <c:pt idx="6492">
                  <c:v>4</c:v>
                </c:pt>
                <c:pt idx="6493">
                  <c:v>4</c:v>
                </c:pt>
                <c:pt idx="6494">
                  <c:v>4</c:v>
                </c:pt>
                <c:pt idx="6495">
                  <c:v>6</c:v>
                </c:pt>
                <c:pt idx="6496">
                  <c:v>6</c:v>
                </c:pt>
                <c:pt idx="6497">
                  <c:v>5</c:v>
                </c:pt>
                <c:pt idx="6498">
                  <c:v>5</c:v>
                </c:pt>
                <c:pt idx="6499">
                  <c:v>4</c:v>
                </c:pt>
                <c:pt idx="6500">
                  <c:v>4</c:v>
                </c:pt>
                <c:pt idx="6501">
                  <c:v>4</c:v>
                </c:pt>
                <c:pt idx="6502">
                  <c:v>4</c:v>
                </c:pt>
                <c:pt idx="6503">
                  <c:v>4</c:v>
                </c:pt>
                <c:pt idx="6504">
                  <c:v>4</c:v>
                </c:pt>
                <c:pt idx="6505">
                  <c:v>4</c:v>
                </c:pt>
                <c:pt idx="6506">
                  <c:v>4</c:v>
                </c:pt>
                <c:pt idx="6507">
                  <c:v>4</c:v>
                </c:pt>
                <c:pt idx="6508">
                  <c:v>5</c:v>
                </c:pt>
                <c:pt idx="6509">
                  <c:v>5</c:v>
                </c:pt>
                <c:pt idx="6510">
                  <c:v>5</c:v>
                </c:pt>
                <c:pt idx="6511">
                  <c:v>6</c:v>
                </c:pt>
                <c:pt idx="6512">
                  <c:v>6</c:v>
                </c:pt>
                <c:pt idx="6513">
                  <c:v>6</c:v>
                </c:pt>
                <c:pt idx="6514">
                  <c:v>6</c:v>
                </c:pt>
                <c:pt idx="6515">
                  <c:v>6</c:v>
                </c:pt>
                <c:pt idx="6516">
                  <c:v>6</c:v>
                </c:pt>
                <c:pt idx="6517">
                  <c:v>6</c:v>
                </c:pt>
                <c:pt idx="6518">
                  <c:v>6</c:v>
                </c:pt>
                <c:pt idx="6519">
                  <c:v>4</c:v>
                </c:pt>
                <c:pt idx="6520">
                  <c:v>4</c:v>
                </c:pt>
                <c:pt idx="6521">
                  <c:v>4</c:v>
                </c:pt>
                <c:pt idx="6522">
                  <c:v>4</c:v>
                </c:pt>
                <c:pt idx="6523">
                  <c:v>4</c:v>
                </c:pt>
                <c:pt idx="6524">
                  <c:v>4</c:v>
                </c:pt>
                <c:pt idx="6525">
                  <c:v>4</c:v>
                </c:pt>
                <c:pt idx="6526">
                  <c:v>4</c:v>
                </c:pt>
                <c:pt idx="6527">
                  <c:v>4</c:v>
                </c:pt>
                <c:pt idx="6528">
                  <c:v>4</c:v>
                </c:pt>
                <c:pt idx="6529">
                  <c:v>6</c:v>
                </c:pt>
                <c:pt idx="6530">
                  <c:v>6</c:v>
                </c:pt>
                <c:pt idx="6531">
                  <c:v>6</c:v>
                </c:pt>
                <c:pt idx="6532">
                  <c:v>4</c:v>
                </c:pt>
                <c:pt idx="6533">
                  <c:v>4</c:v>
                </c:pt>
                <c:pt idx="6534">
                  <c:v>5</c:v>
                </c:pt>
                <c:pt idx="6535">
                  <c:v>5</c:v>
                </c:pt>
                <c:pt idx="6536">
                  <c:v>4</c:v>
                </c:pt>
                <c:pt idx="6537">
                  <c:v>4</c:v>
                </c:pt>
                <c:pt idx="6538">
                  <c:v>4</c:v>
                </c:pt>
                <c:pt idx="6539">
                  <c:v>4</c:v>
                </c:pt>
                <c:pt idx="6540">
                  <c:v>4</c:v>
                </c:pt>
                <c:pt idx="6541">
                  <c:v>6</c:v>
                </c:pt>
                <c:pt idx="6542">
                  <c:v>6</c:v>
                </c:pt>
                <c:pt idx="6543">
                  <c:v>6</c:v>
                </c:pt>
                <c:pt idx="6544">
                  <c:v>6</c:v>
                </c:pt>
                <c:pt idx="6545">
                  <c:v>6</c:v>
                </c:pt>
                <c:pt idx="6546">
                  <c:v>6</c:v>
                </c:pt>
                <c:pt idx="6547">
                  <c:v>6</c:v>
                </c:pt>
                <c:pt idx="6548">
                  <c:v>6</c:v>
                </c:pt>
                <c:pt idx="6549">
                  <c:v>8</c:v>
                </c:pt>
                <c:pt idx="6550">
                  <c:v>8</c:v>
                </c:pt>
                <c:pt idx="6551">
                  <c:v>8</c:v>
                </c:pt>
                <c:pt idx="6552">
                  <c:v>8</c:v>
                </c:pt>
                <c:pt idx="6553">
                  <c:v>8</c:v>
                </c:pt>
                <c:pt idx="6554">
                  <c:v>6</c:v>
                </c:pt>
                <c:pt idx="6555">
                  <c:v>6</c:v>
                </c:pt>
                <c:pt idx="6556">
                  <c:v>6</c:v>
                </c:pt>
                <c:pt idx="6557">
                  <c:v>8</c:v>
                </c:pt>
                <c:pt idx="6558">
                  <c:v>6</c:v>
                </c:pt>
                <c:pt idx="6559">
                  <c:v>6</c:v>
                </c:pt>
                <c:pt idx="6560">
                  <c:v>6</c:v>
                </c:pt>
                <c:pt idx="6561">
                  <c:v>6</c:v>
                </c:pt>
                <c:pt idx="6562">
                  <c:v>6</c:v>
                </c:pt>
                <c:pt idx="6563">
                  <c:v>6</c:v>
                </c:pt>
                <c:pt idx="6564">
                  <c:v>6</c:v>
                </c:pt>
                <c:pt idx="6565">
                  <c:v>6</c:v>
                </c:pt>
                <c:pt idx="6566">
                  <c:v>6</c:v>
                </c:pt>
                <c:pt idx="6567">
                  <c:v>6</c:v>
                </c:pt>
                <c:pt idx="6568">
                  <c:v>6</c:v>
                </c:pt>
                <c:pt idx="6569">
                  <c:v>6</c:v>
                </c:pt>
                <c:pt idx="6570">
                  <c:v>8</c:v>
                </c:pt>
                <c:pt idx="6571">
                  <c:v>8</c:v>
                </c:pt>
                <c:pt idx="6572">
                  <c:v>8</c:v>
                </c:pt>
                <c:pt idx="6573">
                  <c:v>6</c:v>
                </c:pt>
                <c:pt idx="6574">
                  <c:v>6</c:v>
                </c:pt>
                <c:pt idx="6575">
                  <c:v>6</c:v>
                </c:pt>
                <c:pt idx="6576">
                  <c:v>6</c:v>
                </c:pt>
                <c:pt idx="6577">
                  <c:v>6</c:v>
                </c:pt>
                <c:pt idx="6578">
                  <c:v>6</c:v>
                </c:pt>
                <c:pt idx="6579">
                  <c:v>6</c:v>
                </c:pt>
                <c:pt idx="6580">
                  <c:v>6</c:v>
                </c:pt>
                <c:pt idx="6581">
                  <c:v>6</c:v>
                </c:pt>
                <c:pt idx="6582">
                  <c:v>6</c:v>
                </c:pt>
                <c:pt idx="6583">
                  <c:v>6</c:v>
                </c:pt>
                <c:pt idx="6584">
                  <c:v>6</c:v>
                </c:pt>
                <c:pt idx="6585">
                  <c:v>6</c:v>
                </c:pt>
                <c:pt idx="6586">
                  <c:v>6</c:v>
                </c:pt>
                <c:pt idx="6587">
                  <c:v>6</c:v>
                </c:pt>
                <c:pt idx="6588">
                  <c:v>6</c:v>
                </c:pt>
                <c:pt idx="6589">
                  <c:v>6</c:v>
                </c:pt>
                <c:pt idx="6590">
                  <c:v>6</c:v>
                </c:pt>
                <c:pt idx="6591">
                  <c:v>6</c:v>
                </c:pt>
                <c:pt idx="6592">
                  <c:v>6</c:v>
                </c:pt>
                <c:pt idx="6593">
                  <c:v>6</c:v>
                </c:pt>
                <c:pt idx="6594">
                  <c:v>6</c:v>
                </c:pt>
                <c:pt idx="6595">
                  <c:v>6</c:v>
                </c:pt>
                <c:pt idx="6596">
                  <c:v>6</c:v>
                </c:pt>
                <c:pt idx="6597">
                  <c:v>6</c:v>
                </c:pt>
                <c:pt idx="6598">
                  <c:v>6</c:v>
                </c:pt>
                <c:pt idx="6599">
                  <c:v>6</c:v>
                </c:pt>
                <c:pt idx="6600">
                  <c:v>6</c:v>
                </c:pt>
                <c:pt idx="6601">
                  <c:v>6</c:v>
                </c:pt>
                <c:pt idx="6602">
                  <c:v>6</c:v>
                </c:pt>
                <c:pt idx="6603">
                  <c:v>6</c:v>
                </c:pt>
                <c:pt idx="6604">
                  <c:v>6</c:v>
                </c:pt>
                <c:pt idx="6605">
                  <c:v>6</c:v>
                </c:pt>
                <c:pt idx="6606">
                  <c:v>6</c:v>
                </c:pt>
                <c:pt idx="6607">
                  <c:v>6</c:v>
                </c:pt>
                <c:pt idx="6608">
                  <c:v>6</c:v>
                </c:pt>
                <c:pt idx="6609">
                  <c:v>6</c:v>
                </c:pt>
                <c:pt idx="6610">
                  <c:v>6</c:v>
                </c:pt>
                <c:pt idx="6611">
                  <c:v>6</c:v>
                </c:pt>
                <c:pt idx="6612">
                  <c:v>6</c:v>
                </c:pt>
                <c:pt idx="6613">
                  <c:v>6</c:v>
                </c:pt>
                <c:pt idx="6614">
                  <c:v>6</c:v>
                </c:pt>
                <c:pt idx="6615">
                  <c:v>6</c:v>
                </c:pt>
                <c:pt idx="6616">
                  <c:v>6</c:v>
                </c:pt>
                <c:pt idx="6617">
                  <c:v>6</c:v>
                </c:pt>
                <c:pt idx="6618">
                  <c:v>6</c:v>
                </c:pt>
                <c:pt idx="6619">
                  <c:v>6</c:v>
                </c:pt>
                <c:pt idx="6620">
                  <c:v>6</c:v>
                </c:pt>
                <c:pt idx="6621">
                  <c:v>6</c:v>
                </c:pt>
                <c:pt idx="6622">
                  <c:v>6</c:v>
                </c:pt>
                <c:pt idx="6623">
                  <c:v>6</c:v>
                </c:pt>
                <c:pt idx="6624">
                  <c:v>6</c:v>
                </c:pt>
                <c:pt idx="6625">
                  <c:v>6</c:v>
                </c:pt>
                <c:pt idx="6626">
                  <c:v>6</c:v>
                </c:pt>
                <c:pt idx="6627">
                  <c:v>6</c:v>
                </c:pt>
                <c:pt idx="6628">
                  <c:v>6</c:v>
                </c:pt>
                <c:pt idx="6629">
                  <c:v>6</c:v>
                </c:pt>
                <c:pt idx="6630">
                  <c:v>6</c:v>
                </c:pt>
                <c:pt idx="6631">
                  <c:v>6</c:v>
                </c:pt>
                <c:pt idx="6632">
                  <c:v>6</c:v>
                </c:pt>
                <c:pt idx="6633">
                  <c:v>6</c:v>
                </c:pt>
                <c:pt idx="6634">
                  <c:v>6</c:v>
                </c:pt>
                <c:pt idx="6635">
                  <c:v>6</c:v>
                </c:pt>
                <c:pt idx="6636">
                  <c:v>6</c:v>
                </c:pt>
                <c:pt idx="6637">
                  <c:v>6</c:v>
                </c:pt>
                <c:pt idx="6638">
                  <c:v>6</c:v>
                </c:pt>
                <c:pt idx="6639">
                  <c:v>6</c:v>
                </c:pt>
                <c:pt idx="6640">
                  <c:v>6</c:v>
                </c:pt>
                <c:pt idx="6641">
                  <c:v>6</c:v>
                </c:pt>
                <c:pt idx="6642">
                  <c:v>6</c:v>
                </c:pt>
                <c:pt idx="6643">
                  <c:v>6</c:v>
                </c:pt>
                <c:pt idx="6644">
                  <c:v>6</c:v>
                </c:pt>
                <c:pt idx="6645">
                  <c:v>6</c:v>
                </c:pt>
                <c:pt idx="6646">
                  <c:v>6</c:v>
                </c:pt>
                <c:pt idx="6647">
                  <c:v>6</c:v>
                </c:pt>
                <c:pt idx="6648">
                  <c:v>6</c:v>
                </c:pt>
                <c:pt idx="6649">
                  <c:v>6</c:v>
                </c:pt>
                <c:pt idx="6650">
                  <c:v>6</c:v>
                </c:pt>
                <c:pt idx="6651">
                  <c:v>6</c:v>
                </c:pt>
                <c:pt idx="6652">
                  <c:v>6</c:v>
                </c:pt>
                <c:pt idx="6653">
                  <c:v>6</c:v>
                </c:pt>
                <c:pt idx="6654">
                  <c:v>6</c:v>
                </c:pt>
                <c:pt idx="6655">
                  <c:v>6</c:v>
                </c:pt>
                <c:pt idx="6656">
                  <c:v>6</c:v>
                </c:pt>
                <c:pt idx="6657">
                  <c:v>6</c:v>
                </c:pt>
                <c:pt idx="6658">
                  <c:v>6</c:v>
                </c:pt>
                <c:pt idx="6659">
                  <c:v>6</c:v>
                </c:pt>
                <c:pt idx="6660">
                  <c:v>6</c:v>
                </c:pt>
                <c:pt idx="6661">
                  <c:v>6</c:v>
                </c:pt>
                <c:pt idx="6662">
                  <c:v>6</c:v>
                </c:pt>
                <c:pt idx="6663">
                  <c:v>6</c:v>
                </c:pt>
                <c:pt idx="6664">
                  <c:v>6</c:v>
                </c:pt>
                <c:pt idx="6665">
                  <c:v>6</c:v>
                </c:pt>
                <c:pt idx="6666">
                  <c:v>6</c:v>
                </c:pt>
                <c:pt idx="6667">
                  <c:v>6</c:v>
                </c:pt>
                <c:pt idx="6668">
                  <c:v>6</c:v>
                </c:pt>
                <c:pt idx="6669">
                  <c:v>6</c:v>
                </c:pt>
                <c:pt idx="6670">
                  <c:v>6</c:v>
                </c:pt>
                <c:pt idx="6671">
                  <c:v>6</c:v>
                </c:pt>
                <c:pt idx="6672">
                  <c:v>6</c:v>
                </c:pt>
                <c:pt idx="6673">
                  <c:v>6</c:v>
                </c:pt>
                <c:pt idx="6674">
                  <c:v>6</c:v>
                </c:pt>
                <c:pt idx="6675">
                  <c:v>6</c:v>
                </c:pt>
                <c:pt idx="6676">
                  <c:v>6</c:v>
                </c:pt>
                <c:pt idx="6677">
                  <c:v>6</c:v>
                </c:pt>
                <c:pt idx="6678">
                  <c:v>6</c:v>
                </c:pt>
                <c:pt idx="6679">
                  <c:v>6</c:v>
                </c:pt>
                <c:pt idx="6680">
                  <c:v>6</c:v>
                </c:pt>
                <c:pt idx="6681">
                  <c:v>6</c:v>
                </c:pt>
                <c:pt idx="6682">
                  <c:v>6</c:v>
                </c:pt>
                <c:pt idx="6683">
                  <c:v>6</c:v>
                </c:pt>
                <c:pt idx="6684">
                  <c:v>6</c:v>
                </c:pt>
                <c:pt idx="6685">
                  <c:v>6</c:v>
                </c:pt>
                <c:pt idx="6686">
                  <c:v>6</c:v>
                </c:pt>
                <c:pt idx="6687">
                  <c:v>6</c:v>
                </c:pt>
                <c:pt idx="6688">
                  <c:v>6</c:v>
                </c:pt>
                <c:pt idx="6689">
                  <c:v>6</c:v>
                </c:pt>
                <c:pt idx="6690">
                  <c:v>6</c:v>
                </c:pt>
                <c:pt idx="6691">
                  <c:v>6</c:v>
                </c:pt>
                <c:pt idx="6692">
                  <c:v>6</c:v>
                </c:pt>
                <c:pt idx="6693">
                  <c:v>6</c:v>
                </c:pt>
                <c:pt idx="6694">
                  <c:v>6</c:v>
                </c:pt>
                <c:pt idx="6695">
                  <c:v>6</c:v>
                </c:pt>
                <c:pt idx="6696">
                  <c:v>6</c:v>
                </c:pt>
                <c:pt idx="6697">
                  <c:v>6</c:v>
                </c:pt>
                <c:pt idx="6698">
                  <c:v>6</c:v>
                </c:pt>
                <c:pt idx="6699">
                  <c:v>6</c:v>
                </c:pt>
                <c:pt idx="6700">
                  <c:v>6</c:v>
                </c:pt>
                <c:pt idx="6701">
                  <c:v>6</c:v>
                </c:pt>
                <c:pt idx="6702">
                  <c:v>6</c:v>
                </c:pt>
                <c:pt idx="6703">
                  <c:v>6</c:v>
                </c:pt>
                <c:pt idx="6704">
                  <c:v>6</c:v>
                </c:pt>
                <c:pt idx="6705">
                  <c:v>6</c:v>
                </c:pt>
                <c:pt idx="6706">
                  <c:v>6</c:v>
                </c:pt>
                <c:pt idx="6707">
                  <c:v>6</c:v>
                </c:pt>
                <c:pt idx="6708">
                  <c:v>6</c:v>
                </c:pt>
                <c:pt idx="6709">
                  <c:v>6</c:v>
                </c:pt>
                <c:pt idx="6710">
                  <c:v>6</c:v>
                </c:pt>
                <c:pt idx="6711">
                  <c:v>6</c:v>
                </c:pt>
                <c:pt idx="6712">
                  <c:v>6</c:v>
                </c:pt>
                <c:pt idx="6713">
                  <c:v>6</c:v>
                </c:pt>
                <c:pt idx="6714">
                  <c:v>6</c:v>
                </c:pt>
                <c:pt idx="6715">
                  <c:v>6</c:v>
                </c:pt>
                <c:pt idx="6716">
                  <c:v>6</c:v>
                </c:pt>
                <c:pt idx="6717">
                  <c:v>6</c:v>
                </c:pt>
                <c:pt idx="6718">
                  <c:v>6</c:v>
                </c:pt>
                <c:pt idx="6719">
                  <c:v>6</c:v>
                </c:pt>
                <c:pt idx="6720">
                  <c:v>6</c:v>
                </c:pt>
                <c:pt idx="6721">
                  <c:v>6</c:v>
                </c:pt>
                <c:pt idx="6722">
                  <c:v>6</c:v>
                </c:pt>
                <c:pt idx="6723">
                  <c:v>6</c:v>
                </c:pt>
                <c:pt idx="6724">
                  <c:v>6</c:v>
                </c:pt>
                <c:pt idx="6725">
                  <c:v>6</c:v>
                </c:pt>
                <c:pt idx="6726">
                  <c:v>6</c:v>
                </c:pt>
                <c:pt idx="6727">
                  <c:v>6</c:v>
                </c:pt>
                <c:pt idx="6728">
                  <c:v>6</c:v>
                </c:pt>
                <c:pt idx="6729">
                  <c:v>6</c:v>
                </c:pt>
                <c:pt idx="6730">
                  <c:v>6</c:v>
                </c:pt>
                <c:pt idx="6731">
                  <c:v>6</c:v>
                </c:pt>
                <c:pt idx="6732">
                  <c:v>6</c:v>
                </c:pt>
                <c:pt idx="6733">
                  <c:v>6</c:v>
                </c:pt>
                <c:pt idx="6734">
                  <c:v>6</c:v>
                </c:pt>
                <c:pt idx="6735">
                  <c:v>6</c:v>
                </c:pt>
                <c:pt idx="6736">
                  <c:v>6</c:v>
                </c:pt>
                <c:pt idx="6737">
                  <c:v>6</c:v>
                </c:pt>
                <c:pt idx="6738">
                  <c:v>6</c:v>
                </c:pt>
                <c:pt idx="6739">
                  <c:v>6</c:v>
                </c:pt>
                <c:pt idx="6740">
                  <c:v>6</c:v>
                </c:pt>
                <c:pt idx="6741">
                  <c:v>6</c:v>
                </c:pt>
                <c:pt idx="6742">
                  <c:v>6</c:v>
                </c:pt>
                <c:pt idx="6743">
                  <c:v>6</c:v>
                </c:pt>
                <c:pt idx="6744">
                  <c:v>6</c:v>
                </c:pt>
                <c:pt idx="6745">
                  <c:v>6</c:v>
                </c:pt>
                <c:pt idx="6746">
                  <c:v>6</c:v>
                </c:pt>
                <c:pt idx="6747">
                  <c:v>6</c:v>
                </c:pt>
                <c:pt idx="6748">
                  <c:v>6</c:v>
                </c:pt>
                <c:pt idx="6749">
                  <c:v>6</c:v>
                </c:pt>
                <c:pt idx="6750">
                  <c:v>4</c:v>
                </c:pt>
                <c:pt idx="6751">
                  <c:v>4</c:v>
                </c:pt>
                <c:pt idx="6752">
                  <c:v>4</c:v>
                </c:pt>
                <c:pt idx="6753">
                  <c:v>4</c:v>
                </c:pt>
                <c:pt idx="6754">
                  <c:v>4</c:v>
                </c:pt>
                <c:pt idx="6755">
                  <c:v>4</c:v>
                </c:pt>
                <c:pt idx="6756">
                  <c:v>4</c:v>
                </c:pt>
                <c:pt idx="6757">
                  <c:v>4</c:v>
                </c:pt>
                <c:pt idx="6758">
                  <c:v>4</c:v>
                </c:pt>
                <c:pt idx="6759">
                  <c:v>6</c:v>
                </c:pt>
                <c:pt idx="6760">
                  <c:v>6</c:v>
                </c:pt>
                <c:pt idx="6761">
                  <c:v>6</c:v>
                </c:pt>
                <c:pt idx="6762">
                  <c:v>6</c:v>
                </c:pt>
                <c:pt idx="6763">
                  <c:v>5</c:v>
                </c:pt>
                <c:pt idx="6764">
                  <c:v>5</c:v>
                </c:pt>
                <c:pt idx="6765">
                  <c:v>5</c:v>
                </c:pt>
                <c:pt idx="6766">
                  <c:v>5</c:v>
                </c:pt>
                <c:pt idx="6767">
                  <c:v>5</c:v>
                </c:pt>
                <c:pt idx="6768">
                  <c:v>5</c:v>
                </c:pt>
                <c:pt idx="6769">
                  <c:v>6</c:v>
                </c:pt>
                <c:pt idx="6770">
                  <c:v>6</c:v>
                </c:pt>
                <c:pt idx="6771">
                  <c:v>6</c:v>
                </c:pt>
                <c:pt idx="6772">
                  <c:v>6</c:v>
                </c:pt>
                <c:pt idx="6773">
                  <c:v>6</c:v>
                </c:pt>
                <c:pt idx="6774">
                  <c:v>6</c:v>
                </c:pt>
                <c:pt idx="6775">
                  <c:v>6</c:v>
                </c:pt>
                <c:pt idx="6776">
                  <c:v>6</c:v>
                </c:pt>
                <c:pt idx="6777">
                  <c:v>6</c:v>
                </c:pt>
                <c:pt idx="6778">
                  <c:v>4</c:v>
                </c:pt>
                <c:pt idx="6779">
                  <c:v>4</c:v>
                </c:pt>
                <c:pt idx="6780">
                  <c:v>4</c:v>
                </c:pt>
                <c:pt idx="6781">
                  <c:v>5</c:v>
                </c:pt>
                <c:pt idx="6782">
                  <c:v>5</c:v>
                </c:pt>
                <c:pt idx="6783">
                  <c:v>5</c:v>
                </c:pt>
                <c:pt idx="6784">
                  <c:v>5</c:v>
                </c:pt>
                <c:pt idx="6785">
                  <c:v>5</c:v>
                </c:pt>
                <c:pt idx="6786">
                  <c:v>5</c:v>
                </c:pt>
                <c:pt idx="6787">
                  <c:v>6</c:v>
                </c:pt>
                <c:pt idx="6788">
                  <c:v>6</c:v>
                </c:pt>
                <c:pt idx="6789">
                  <c:v>6</c:v>
                </c:pt>
                <c:pt idx="6790">
                  <c:v>5</c:v>
                </c:pt>
                <c:pt idx="6791">
                  <c:v>5</c:v>
                </c:pt>
                <c:pt idx="6792">
                  <c:v>5</c:v>
                </c:pt>
                <c:pt idx="6793">
                  <c:v>6</c:v>
                </c:pt>
                <c:pt idx="6794">
                  <c:v>6</c:v>
                </c:pt>
                <c:pt idx="6795">
                  <c:v>6</c:v>
                </c:pt>
                <c:pt idx="6796">
                  <c:v>6</c:v>
                </c:pt>
                <c:pt idx="6797">
                  <c:v>6</c:v>
                </c:pt>
                <c:pt idx="6798">
                  <c:v>6</c:v>
                </c:pt>
                <c:pt idx="6799">
                  <c:v>6</c:v>
                </c:pt>
                <c:pt idx="6800">
                  <c:v>6</c:v>
                </c:pt>
                <c:pt idx="6801">
                  <c:v>6</c:v>
                </c:pt>
                <c:pt idx="6802">
                  <c:v>6</c:v>
                </c:pt>
                <c:pt idx="6803">
                  <c:v>6</c:v>
                </c:pt>
                <c:pt idx="6804">
                  <c:v>6</c:v>
                </c:pt>
                <c:pt idx="6805">
                  <c:v>6</c:v>
                </c:pt>
                <c:pt idx="6806">
                  <c:v>6</c:v>
                </c:pt>
                <c:pt idx="6807">
                  <c:v>6</c:v>
                </c:pt>
                <c:pt idx="6808">
                  <c:v>6</c:v>
                </c:pt>
                <c:pt idx="6809">
                  <c:v>6</c:v>
                </c:pt>
                <c:pt idx="6810">
                  <c:v>6</c:v>
                </c:pt>
                <c:pt idx="6811">
                  <c:v>6</c:v>
                </c:pt>
                <c:pt idx="6812">
                  <c:v>6</c:v>
                </c:pt>
                <c:pt idx="6813">
                  <c:v>6</c:v>
                </c:pt>
                <c:pt idx="6814">
                  <c:v>6</c:v>
                </c:pt>
                <c:pt idx="6815">
                  <c:v>6</c:v>
                </c:pt>
                <c:pt idx="6816">
                  <c:v>6</c:v>
                </c:pt>
                <c:pt idx="6817">
                  <c:v>6</c:v>
                </c:pt>
                <c:pt idx="6818">
                  <c:v>6</c:v>
                </c:pt>
                <c:pt idx="6819">
                  <c:v>6</c:v>
                </c:pt>
                <c:pt idx="6820">
                  <c:v>6</c:v>
                </c:pt>
                <c:pt idx="6821">
                  <c:v>6</c:v>
                </c:pt>
                <c:pt idx="6822">
                  <c:v>6</c:v>
                </c:pt>
                <c:pt idx="6823">
                  <c:v>6</c:v>
                </c:pt>
                <c:pt idx="6824">
                  <c:v>6</c:v>
                </c:pt>
                <c:pt idx="6825">
                  <c:v>6</c:v>
                </c:pt>
                <c:pt idx="6826">
                  <c:v>6</c:v>
                </c:pt>
                <c:pt idx="6827">
                  <c:v>6</c:v>
                </c:pt>
                <c:pt idx="6828">
                  <c:v>6</c:v>
                </c:pt>
                <c:pt idx="6829">
                  <c:v>6</c:v>
                </c:pt>
                <c:pt idx="6830">
                  <c:v>6</c:v>
                </c:pt>
                <c:pt idx="6831">
                  <c:v>6</c:v>
                </c:pt>
                <c:pt idx="6832">
                  <c:v>6</c:v>
                </c:pt>
                <c:pt idx="6833">
                  <c:v>6</c:v>
                </c:pt>
                <c:pt idx="6834">
                  <c:v>6</c:v>
                </c:pt>
                <c:pt idx="6835">
                  <c:v>6</c:v>
                </c:pt>
                <c:pt idx="6836">
                  <c:v>6</c:v>
                </c:pt>
                <c:pt idx="6837">
                  <c:v>6</c:v>
                </c:pt>
                <c:pt idx="6838">
                  <c:v>6</c:v>
                </c:pt>
                <c:pt idx="6839">
                  <c:v>6</c:v>
                </c:pt>
                <c:pt idx="6840">
                  <c:v>6</c:v>
                </c:pt>
                <c:pt idx="6841">
                  <c:v>6</c:v>
                </c:pt>
                <c:pt idx="6842">
                  <c:v>6</c:v>
                </c:pt>
                <c:pt idx="6843">
                  <c:v>6</c:v>
                </c:pt>
                <c:pt idx="6844">
                  <c:v>6</c:v>
                </c:pt>
                <c:pt idx="6845">
                  <c:v>6</c:v>
                </c:pt>
                <c:pt idx="6846">
                  <c:v>6</c:v>
                </c:pt>
                <c:pt idx="6847">
                  <c:v>6</c:v>
                </c:pt>
                <c:pt idx="6848">
                  <c:v>6</c:v>
                </c:pt>
                <c:pt idx="6849">
                  <c:v>6</c:v>
                </c:pt>
                <c:pt idx="6850">
                  <c:v>6</c:v>
                </c:pt>
                <c:pt idx="6851">
                  <c:v>6</c:v>
                </c:pt>
                <c:pt idx="6852">
                  <c:v>6</c:v>
                </c:pt>
                <c:pt idx="6853">
                  <c:v>6</c:v>
                </c:pt>
                <c:pt idx="6854">
                  <c:v>6</c:v>
                </c:pt>
                <c:pt idx="6855">
                  <c:v>6</c:v>
                </c:pt>
                <c:pt idx="6856">
                  <c:v>6</c:v>
                </c:pt>
                <c:pt idx="6857">
                  <c:v>6</c:v>
                </c:pt>
                <c:pt idx="6858">
                  <c:v>6</c:v>
                </c:pt>
                <c:pt idx="6859">
                  <c:v>6</c:v>
                </c:pt>
                <c:pt idx="6860">
                  <c:v>6</c:v>
                </c:pt>
                <c:pt idx="6861">
                  <c:v>6</c:v>
                </c:pt>
                <c:pt idx="6862">
                  <c:v>6</c:v>
                </c:pt>
                <c:pt idx="6863">
                  <c:v>6</c:v>
                </c:pt>
                <c:pt idx="6864">
                  <c:v>6</c:v>
                </c:pt>
                <c:pt idx="6865">
                  <c:v>4</c:v>
                </c:pt>
                <c:pt idx="6866">
                  <c:v>6</c:v>
                </c:pt>
                <c:pt idx="6867">
                  <c:v>6</c:v>
                </c:pt>
                <c:pt idx="6868">
                  <c:v>6</c:v>
                </c:pt>
                <c:pt idx="6869">
                  <c:v>4</c:v>
                </c:pt>
                <c:pt idx="6870">
                  <c:v>4</c:v>
                </c:pt>
                <c:pt idx="6871">
                  <c:v>4</c:v>
                </c:pt>
                <c:pt idx="6872">
                  <c:v>4</c:v>
                </c:pt>
                <c:pt idx="6873">
                  <c:v>6</c:v>
                </c:pt>
                <c:pt idx="6874">
                  <c:v>6</c:v>
                </c:pt>
                <c:pt idx="6875">
                  <c:v>6</c:v>
                </c:pt>
                <c:pt idx="6876">
                  <c:v>6</c:v>
                </c:pt>
                <c:pt idx="6877">
                  <c:v>6</c:v>
                </c:pt>
                <c:pt idx="6878">
                  <c:v>4</c:v>
                </c:pt>
                <c:pt idx="6879">
                  <c:v>4</c:v>
                </c:pt>
                <c:pt idx="6880">
                  <c:v>4</c:v>
                </c:pt>
                <c:pt idx="6881">
                  <c:v>8</c:v>
                </c:pt>
                <c:pt idx="6882">
                  <c:v>8</c:v>
                </c:pt>
                <c:pt idx="6883">
                  <c:v>8</c:v>
                </c:pt>
                <c:pt idx="6884">
                  <c:v>8</c:v>
                </c:pt>
                <c:pt idx="6885">
                  <c:v>8</c:v>
                </c:pt>
                <c:pt idx="6886">
                  <c:v>8</c:v>
                </c:pt>
                <c:pt idx="6887">
                  <c:v>8</c:v>
                </c:pt>
                <c:pt idx="6888">
                  <c:v>8</c:v>
                </c:pt>
                <c:pt idx="6889">
                  <c:v>8</c:v>
                </c:pt>
                <c:pt idx="6890">
                  <c:v>8</c:v>
                </c:pt>
                <c:pt idx="6891">
                  <c:v>8</c:v>
                </c:pt>
                <c:pt idx="6892">
                  <c:v>8</c:v>
                </c:pt>
                <c:pt idx="6893">
                  <c:v>8</c:v>
                </c:pt>
                <c:pt idx="6894">
                  <c:v>8</c:v>
                </c:pt>
                <c:pt idx="6895">
                  <c:v>8</c:v>
                </c:pt>
                <c:pt idx="6896">
                  <c:v>8</c:v>
                </c:pt>
                <c:pt idx="6897">
                  <c:v>8</c:v>
                </c:pt>
                <c:pt idx="6898">
                  <c:v>8</c:v>
                </c:pt>
                <c:pt idx="6899">
                  <c:v>8</c:v>
                </c:pt>
                <c:pt idx="6900">
                  <c:v>8</c:v>
                </c:pt>
                <c:pt idx="6901">
                  <c:v>8</c:v>
                </c:pt>
                <c:pt idx="6902">
                  <c:v>8</c:v>
                </c:pt>
                <c:pt idx="6903">
                  <c:v>6</c:v>
                </c:pt>
                <c:pt idx="6904">
                  <c:v>6</c:v>
                </c:pt>
                <c:pt idx="6905">
                  <c:v>6</c:v>
                </c:pt>
                <c:pt idx="6906">
                  <c:v>8</c:v>
                </c:pt>
                <c:pt idx="6907">
                  <c:v>8</c:v>
                </c:pt>
                <c:pt idx="6908">
                  <c:v>8</c:v>
                </c:pt>
                <c:pt idx="6909">
                  <c:v>8</c:v>
                </c:pt>
                <c:pt idx="6910">
                  <c:v>8</c:v>
                </c:pt>
                <c:pt idx="6911">
                  <c:v>6</c:v>
                </c:pt>
                <c:pt idx="6912">
                  <c:v>6</c:v>
                </c:pt>
                <c:pt idx="6913">
                  <c:v>6</c:v>
                </c:pt>
                <c:pt idx="6914">
                  <c:v>8</c:v>
                </c:pt>
                <c:pt idx="6915">
                  <c:v>8</c:v>
                </c:pt>
                <c:pt idx="6916">
                  <c:v>6</c:v>
                </c:pt>
                <c:pt idx="6917">
                  <c:v>6</c:v>
                </c:pt>
                <c:pt idx="6918">
                  <c:v>6</c:v>
                </c:pt>
                <c:pt idx="6919">
                  <c:v>6</c:v>
                </c:pt>
                <c:pt idx="6920">
                  <c:v>6</c:v>
                </c:pt>
                <c:pt idx="6921">
                  <c:v>6</c:v>
                </c:pt>
                <c:pt idx="6922">
                  <c:v>8</c:v>
                </c:pt>
                <c:pt idx="6923">
                  <c:v>8</c:v>
                </c:pt>
                <c:pt idx="6924">
                  <c:v>8</c:v>
                </c:pt>
                <c:pt idx="6925">
                  <c:v>8</c:v>
                </c:pt>
                <c:pt idx="6926">
                  <c:v>8</c:v>
                </c:pt>
                <c:pt idx="6927">
                  <c:v>8</c:v>
                </c:pt>
                <c:pt idx="6928">
                  <c:v>8</c:v>
                </c:pt>
                <c:pt idx="6929">
                  <c:v>6</c:v>
                </c:pt>
                <c:pt idx="6930">
                  <c:v>6</c:v>
                </c:pt>
                <c:pt idx="6931">
                  <c:v>6</c:v>
                </c:pt>
                <c:pt idx="6932">
                  <c:v>6</c:v>
                </c:pt>
                <c:pt idx="6933">
                  <c:v>6</c:v>
                </c:pt>
                <c:pt idx="6934">
                  <c:v>6</c:v>
                </c:pt>
                <c:pt idx="6935">
                  <c:v>6</c:v>
                </c:pt>
                <c:pt idx="6936">
                  <c:v>6</c:v>
                </c:pt>
                <c:pt idx="6937">
                  <c:v>6</c:v>
                </c:pt>
                <c:pt idx="6938">
                  <c:v>6</c:v>
                </c:pt>
                <c:pt idx="6939">
                  <c:v>6</c:v>
                </c:pt>
                <c:pt idx="6940">
                  <c:v>6</c:v>
                </c:pt>
                <c:pt idx="6941">
                  <c:v>6</c:v>
                </c:pt>
                <c:pt idx="6942">
                  <c:v>6</c:v>
                </c:pt>
                <c:pt idx="6943">
                  <c:v>6</c:v>
                </c:pt>
                <c:pt idx="6944">
                  <c:v>6</c:v>
                </c:pt>
                <c:pt idx="6945">
                  <c:v>6</c:v>
                </c:pt>
                <c:pt idx="6946">
                  <c:v>8</c:v>
                </c:pt>
                <c:pt idx="6947">
                  <c:v>8</c:v>
                </c:pt>
                <c:pt idx="6948">
                  <c:v>8</c:v>
                </c:pt>
                <c:pt idx="6949">
                  <c:v>8</c:v>
                </c:pt>
                <c:pt idx="6950">
                  <c:v>6</c:v>
                </c:pt>
                <c:pt idx="6951">
                  <c:v>6</c:v>
                </c:pt>
                <c:pt idx="6952">
                  <c:v>8</c:v>
                </c:pt>
                <c:pt idx="6953">
                  <c:v>8</c:v>
                </c:pt>
                <c:pt idx="6954">
                  <c:v>8</c:v>
                </c:pt>
                <c:pt idx="6955">
                  <c:v>6</c:v>
                </c:pt>
                <c:pt idx="6956">
                  <c:v>6</c:v>
                </c:pt>
                <c:pt idx="6957">
                  <c:v>6</c:v>
                </c:pt>
                <c:pt idx="6958">
                  <c:v>6</c:v>
                </c:pt>
                <c:pt idx="6959">
                  <c:v>6</c:v>
                </c:pt>
                <c:pt idx="6960">
                  <c:v>6</c:v>
                </c:pt>
                <c:pt idx="6961">
                  <c:v>6</c:v>
                </c:pt>
                <c:pt idx="6962">
                  <c:v>6</c:v>
                </c:pt>
                <c:pt idx="6963">
                  <c:v>6</c:v>
                </c:pt>
                <c:pt idx="6964">
                  <c:v>6</c:v>
                </c:pt>
                <c:pt idx="6965">
                  <c:v>6</c:v>
                </c:pt>
                <c:pt idx="6966">
                  <c:v>6</c:v>
                </c:pt>
                <c:pt idx="6967">
                  <c:v>6</c:v>
                </c:pt>
                <c:pt idx="6968">
                  <c:v>6</c:v>
                </c:pt>
                <c:pt idx="6969">
                  <c:v>8</c:v>
                </c:pt>
                <c:pt idx="6970">
                  <c:v>8</c:v>
                </c:pt>
                <c:pt idx="6971">
                  <c:v>8</c:v>
                </c:pt>
                <c:pt idx="6972">
                  <c:v>8</c:v>
                </c:pt>
                <c:pt idx="6973">
                  <c:v>8</c:v>
                </c:pt>
                <c:pt idx="6974">
                  <c:v>8</c:v>
                </c:pt>
                <c:pt idx="6975">
                  <c:v>6</c:v>
                </c:pt>
                <c:pt idx="6976">
                  <c:v>6</c:v>
                </c:pt>
                <c:pt idx="6977">
                  <c:v>6</c:v>
                </c:pt>
                <c:pt idx="6978">
                  <c:v>6</c:v>
                </c:pt>
                <c:pt idx="6979">
                  <c:v>6</c:v>
                </c:pt>
                <c:pt idx="6980">
                  <c:v>6</c:v>
                </c:pt>
                <c:pt idx="6981">
                  <c:v>6</c:v>
                </c:pt>
                <c:pt idx="6982">
                  <c:v>6</c:v>
                </c:pt>
                <c:pt idx="6983">
                  <c:v>6</c:v>
                </c:pt>
                <c:pt idx="6984">
                  <c:v>6</c:v>
                </c:pt>
                <c:pt idx="6985">
                  <c:v>6</c:v>
                </c:pt>
                <c:pt idx="6986">
                  <c:v>6</c:v>
                </c:pt>
                <c:pt idx="6987">
                  <c:v>6</c:v>
                </c:pt>
                <c:pt idx="6988">
                  <c:v>8</c:v>
                </c:pt>
                <c:pt idx="6989">
                  <c:v>6</c:v>
                </c:pt>
                <c:pt idx="6990">
                  <c:v>6</c:v>
                </c:pt>
                <c:pt idx="6991">
                  <c:v>6</c:v>
                </c:pt>
                <c:pt idx="6992">
                  <c:v>6</c:v>
                </c:pt>
                <c:pt idx="6993">
                  <c:v>6</c:v>
                </c:pt>
                <c:pt idx="6994">
                  <c:v>6</c:v>
                </c:pt>
                <c:pt idx="6995">
                  <c:v>6</c:v>
                </c:pt>
                <c:pt idx="6996">
                  <c:v>8</c:v>
                </c:pt>
                <c:pt idx="6997">
                  <c:v>8</c:v>
                </c:pt>
                <c:pt idx="6998">
                  <c:v>8</c:v>
                </c:pt>
                <c:pt idx="6999">
                  <c:v>8</c:v>
                </c:pt>
                <c:pt idx="7000">
                  <c:v>8</c:v>
                </c:pt>
                <c:pt idx="7001">
                  <c:v>8</c:v>
                </c:pt>
                <c:pt idx="7002">
                  <c:v>8</c:v>
                </c:pt>
                <c:pt idx="7003">
                  <c:v>8</c:v>
                </c:pt>
                <c:pt idx="7004">
                  <c:v>8</c:v>
                </c:pt>
                <c:pt idx="7005">
                  <c:v>6</c:v>
                </c:pt>
                <c:pt idx="7006">
                  <c:v>6</c:v>
                </c:pt>
                <c:pt idx="7007">
                  <c:v>6</c:v>
                </c:pt>
                <c:pt idx="7008">
                  <c:v>6</c:v>
                </c:pt>
                <c:pt idx="7009">
                  <c:v>6</c:v>
                </c:pt>
                <c:pt idx="7010">
                  <c:v>6</c:v>
                </c:pt>
                <c:pt idx="7011">
                  <c:v>6</c:v>
                </c:pt>
                <c:pt idx="7012">
                  <c:v>6</c:v>
                </c:pt>
                <c:pt idx="7013">
                  <c:v>6</c:v>
                </c:pt>
                <c:pt idx="7014">
                  <c:v>8</c:v>
                </c:pt>
                <c:pt idx="7015">
                  <c:v>8</c:v>
                </c:pt>
                <c:pt idx="7016">
                  <c:v>6</c:v>
                </c:pt>
                <c:pt idx="7017">
                  <c:v>6</c:v>
                </c:pt>
                <c:pt idx="7018">
                  <c:v>6</c:v>
                </c:pt>
                <c:pt idx="7019">
                  <c:v>6</c:v>
                </c:pt>
                <c:pt idx="7020">
                  <c:v>6</c:v>
                </c:pt>
                <c:pt idx="7021">
                  <c:v>8</c:v>
                </c:pt>
                <c:pt idx="7022">
                  <c:v>8</c:v>
                </c:pt>
                <c:pt idx="7023">
                  <c:v>8</c:v>
                </c:pt>
                <c:pt idx="7024">
                  <c:v>6</c:v>
                </c:pt>
                <c:pt idx="7025">
                  <c:v>6</c:v>
                </c:pt>
                <c:pt idx="7026">
                  <c:v>6</c:v>
                </c:pt>
                <c:pt idx="7027">
                  <c:v>6</c:v>
                </c:pt>
                <c:pt idx="7028">
                  <c:v>6</c:v>
                </c:pt>
                <c:pt idx="7029">
                  <c:v>6</c:v>
                </c:pt>
                <c:pt idx="7030">
                  <c:v>6</c:v>
                </c:pt>
                <c:pt idx="7031">
                  <c:v>6</c:v>
                </c:pt>
                <c:pt idx="7032">
                  <c:v>6</c:v>
                </c:pt>
                <c:pt idx="7033">
                  <c:v>6</c:v>
                </c:pt>
                <c:pt idx="7034">
                  <c:v>6</c:v>
                </c:pt>
                <c:pt idx="7035">
                  <c:v>6</c:v>
                </c:pt>
                <c:pt idx="7036">
                  <c:v>6</c:v>
                </c:pt>
                <c:pt idx="7037">
                  <c:v>6</c:v>
                </c:pt>
                <c:pt idx="7038">
                  <c:v>8</c:v>
                </c:pt>
                <c:pt idx="7039">
                  <c:v>8</c:v>
                </c:pt>
                <c:pt idx="7040">
                  <c:v>8</c:v>
                </c:pt>
                <c:pt idx="7041">
                  <c:v>8</c:v>
                </c:pt>
                <c:pt idx="7042">
                  <c:v>8</c:v>
                </c:pt>
                <c:pt idx="7043">
                  <c:v>8</c:v>
                </c:pt>
                <c:pt idx="7044">
                  <c:v>8</c:v>
                </c:pt>
                <c:pt idx="7045">
                  <c:v>8</c:v>
                </c:pt>
                <c:pt idx="7046">
                  <c:v>8</c:v>
                </c:pt>
                <c:pt idx="7047">
                  <c:v>8</c:v>
                </c:pt>
                <c:pt idx="7048">
                  <c:v>8</c:v>
                </c:pt>
                <c:pt idx="7049">
                  <c:v>8</c:v>
                </c:pt>
                <c:pt idx="7050">
                  <c:v>8</c:v>
                </c:pt>
                <c:pt idx="7051">
                  <c:v>8</c:v>
                </c:pt>
                <c:pt idx="7052">
                  <c:v>8</c:v>
                </c:pt>
                <c:pt idx="7053">
                  <c:v>8</c:v>
                </c:pt>
                <c:pt idx="7054">
                  <c:v>8</c:v>
                </c:pt>
                <c:pt idx="7055">
                  <c:v>8</c:v>
                </c:pt>
                <c:pt idx="7056">
                  <c:v>8</c:v>
                </c:pt>
                <c:pt idx="7057">
                  <c:v>8</c:v>
                </c:pt>
                <c:pt idx="7058">
                  <c:v>8</c:v>
                </c:pt>
                <c:pt idx="7059">
                  <c:v>8</c:v>
                </c:pt>
                <c:pt idx="7060">
                  <c:v>8</c:v>
                </c:pt>
                <c:pt idx="7061">
                  <c:v>8</c:v>
                </c:pt>
                <c:pt idx="7062">
                  <c:v>8</c:v>
                </c:pt>
                <c:pt idx="7063">
                  <c:v>6</c:v>
                </c:pt>
                <c:pt idx="7064">
                  <c:v>8</c:v>
                </c:pt>
                <c:pt idx="7065">
                  <c:v>8</c:v>
                </c:pt>
                <c:pt idx="7066">
                  <c:v>8</c:v>
                </c:pt>
                <c:pt idx="7067">
                  <c:v>8</c:v>
                </c:pt>
                <c:pt idx="7068">
                  <c:v>8</c:v>
                </c:pt>
                <c:pt idx="7069">
                  <c:v>8</c:v>
                </c:pt>
                <c:pt idx="7070">
                  <c:v>8</c:v>
                </c:pt>
                <c:pt idx="7071">
                  <c:v>8</c:v>
                </c:pt>
                <c:pt idx="7072">
                  <c:v>8</c:v>
                </c:pt>
                <c:pt idx="7073">
                  <c:v>8</c:v>
                </c:pt>
                <c:pt idx="7074">
                  <c:v>8</c:v>
                </c:pt>
                <c:pt idx="7075">
                  <c:v>8</c:v>
                </c:pt>
                <c:pt idx="7076">
                  <c:v>8</c:v>
                </c:pt>
                <c:pt idx="7077">
                  <c:v>6</c:v>
                </c:pt>
                <c:pt idx="7078">
                  <c:v>6</c:v>
                </c:pt>
                <c:pt idx="7079">
                  <c:v>6</c:v>
                </c:pt>
                <c:pt idx="7080">
                  <c:v>8</c:v>
                </c:pt>
                <c:pt idx="7081">
                  <c:v>8</c:v>
                </c:pt>
                <c:pt idx="7082">
                  <c:v>8</c:v>
                </c:pt>
                <c:pt idx="7083">
                  <c:v>8</c:v>
                </c:pt>
                <c:pt idx="7084">
                  <c:v>8</c:v>
                </c:pt>
                <c:pt idx="7085">
                  <c:v>8</c:v>
                </c:pt>
                <c:pt idx="7086">
                  <c:v>8</c:v>
                </c:pt>
                <c:pt idx="7087">
                  <c:v>4</c:v>
                </c:pt>
                <c:pt idx="7088">
                  <c:v>4</c:v>
                </c:pt>
                <c:pt idx="7089">
                  <c:v>4</c:v>
                </c:pt>
                <c:pt idx="7090">
                  <c:v>4</c:v>
                </c:pt>
                <c:pt idx="7091">
                  <c:v>4</c:v>
                </c:pt>
                <c:pt idx="7092">
                  <c:v>4</c:v>
                </c:pt>
                <c:pt idx="7093">
                  <c:v>6</c:v>
                </c:pt>
                <c:pt idx="7094">
                  <c:v>6</c:v>
                </c:pt>
                <c:pt idx="7095">
                  <c:v>4</c:v>
                </c:pt>
                <c:pt idx="7096">
                  <c:v>4</c:v>
                </c:pt>
                <c:pt idx="7097">
                  <c:v>4</c:v>
                </c:pt>
                <c:pt idx="7098">
                  <c:v>4</c:v>
                </c:pt>
                <c:pt idx="7099">
                  <c:v>6</c:v>
                </c:pt>
                <c:pt idx="7100">
                  <c:v>6</c:v>
                </c:pt>
                <c:pt idx="7101">
                  <c:v>6</c:v>
                </c:pt>
                <c:pt idx="7102">
                  <c:v>6</c:v>
                </c:pt>
                <c:pt idx="7103">
                  <c:v>6</c:v>
                </c:pt>
                <c:pt idx="7104">
                  <c:v>8</c:v>
                </c:pt>
                <c:pt idx="7105">
                  <c:v>8</c:v>
                </c:pt>
                <c:pt idx="7106">
                  <c:v>8</c:v>
                </c:pt>
                <c:pt idx="7107">
                  <c:v>8</c:v>
                </c:pt>
                <c:pt idx="7108">
                  <c:v>8</c:v>
                </c:pt>
                <c:pt idx="7109">
                  <c:v>8</c:v>
                </c:pt>
                <c:pt idx="7110">
                  <c:v>8</c:v>
                </c:pt>
                <c:pt idx="7111">
                  <c:v>8</c:v>
                </c:pt>
                <c:pt idx="7112">
                  <c:v>8</c:v>
                </c:pt>
                <c:pt idx="7113">
                  <c:v>8</c:v>
                </c:pt>
                <c:pt idx="7114">
                  <c:v>8</c:v>
                </c:pt>
                <c:pt idx="7115">
                  <c:v>8</c:v>
                </c:pt>
                <c:pt idx="7116">
                  <c:v>8</c:v>
                </c:pt>
                <c:pt idx="7117">
                  <c:v>8</c:v>
                </c:pt>
                <c:pt idx="7118">
                  <c:v>8</c:v>
                </c:pt>
                <c:pt idx="7119">
                  <c:v>8</c:v>
                </c:pt>
                <c:pt idx="7120">
                  <c:v>8</c:v>
                </c:pt>
                <c:pt idx="7121">
                  <c:v>8</c:v>
                </c:pt>
                <c:pt idx="7122">
                  <c:v>8</c:v>
                </c:pt>
                <c:pt idx="7123">
                  <c:v>8</c:v>
                </c:pt>
                <c:pt idx="7124">
                  <c:v>8</c:v>
                </c:pt>
                <c:pt idx="7125">
                  <c:v>8</c:v>
                </c:pt>
                <c:pt idx="7126">
                  <c:v>8</c:v>
                </c:pt>
                <c:pt idx="7127">
                  <c:v>8</c:v>
                </c:pt>
                <c:pt idx="7128">
                  <c:v>8</c:v>
                </c:pt>
                <c:pt idx="7129">
                  <c:v>8</c:v>
                </c:pt>
                <c:pt idx="7130">
                  <c:v>8</c:v>
                </c:pt>
                <c:pt idx="7131">
                  <c:v>8</c:v>
                </c:pt>
                <c:pt idx="7132">
                  <c:v>8</c:v>
                </c:pt>
                <c:pt idx="7133">
                  <c:v>8</c:v>
                </c:pt>
                <c:pt idx="7134">
                  <c:v>8</c:v>
                </c:pt>
                <c:pt idx="7135">
                  <c:v>8</c:v>
                </c:pt>
                <c:pt idx="7136">
                  <c:v>8</c:v>
                </c:pt>
                <c:pt idx="7137">
                  <c:v>8</c:v>
                </c:pt>
                <c:pt idx="7138">
                  <c:v>8</c:v>
                </c:pt>
                <c:pt idx="7139">
                  <c:v>8</c:v>
                </c:pt>
                <c:pt idx="7140">
                  <c:v>8</c:v>
                </c:pt>
                <c:pt idx="7141">
                  <c:v>8</c:v>
                </c:pt>
                <c:pt idx="7142">
                  <c:v>8</c:v>
                </c:pt>
                <c:pt idx="7143">
                  <c:v>8</c:v>
                </c:pt>
                <c:pt idx="7144">
                  <c:v>8</c:v>
                </c:pt>
                <c:pt idx="7145">
                  <c:v>8</c:v>
                </c:pt>
                <c:pt idx="7146">
                  <c:v>8</c:v>
                </c:pt>
                <c:pt idx="7147">
                  <c:v>8</c:v>
                </c:pt>
                <c:pt idx="7148">
                  <c:v>8</c:v>
                </c:pt>
                <c:pt idx="7149">
                  <c:v>8</c:v>
                </c:pt>
                <c:pt idx="7150">
                  <c:v>8</c:v>
                </c:pt>
                <c:pt idx="7151">
                  <c:v>8</c:v>
                </c:pt>
                <c:pt idx="7152">
                  <c:v>8</c:v>
                </c:pt>
                <c:pt idx="7153">
                  <c:v>8</c:v>
                </c:pt>
                <c:pt idx="7154">
                  <c:v>8</c:v>
                </c:pt>
                <c:pt idx="7155">
                  <c:v>8</c:v>
                </c:pt>
                <c:pt idx="7156">
                  <c:v>8</c:v>
                </c:pt>
                <c:pt idx="7157">
                  <c:v>8</c:v>
                </c:pt>
                <c:pt idx="7158">
                  <c:v>8</c:v>
                </c:pt>
                <c:pt idx="7159">
                  <c:v>8</c:v>
                </c:pt>
                <c:pt idx="7160">
                  <c:v>8</c:v>
                </c:pt>
                <c:pt idx="7161">
                  <c:v>8</c:v>
                </c:pt>
                <c:pt idx="7162">
                  <c:v>8</c:v>
                </c:pt>
                <c:pt idx="7163">
                  <c:v>8</c:v>
                </c:pt>
                <c:pt idx="7164">
                  <c:v>8</c:v>
                </c:pt>
                <c:pt idx="7165">
                  <c:v>8</c:v>
                </c:pt>
                <c:pt idx="7166">
                  <c:v>8</c:v>
                </c:pt>
                <c:pt idx="7167">
                  <c:v>4</c:v>
                </c:pt>
                <c:pt idx="7168">
                  <c:v>4</c:v>
                </c:pt>
                <c:pt idx="7169">
                  <c:v>6</c:v>
                </c:pt>
                <c:pt idx="7170">
                  <c:v>4</c:v>
                </c:pt>
                <c:pt idx="7171">
                  <c:v>4</c:v>
                </c:pt>
                <c:pt idx="7172">
                  <c:v>4</c:v>
                </c:pt>
                <c:pt idx="7173">
                  <c:v>4</c:v>
                </c:pt>
                <c:pt idx="7174">
                  <c:v>4</c:v>
                </c:pt>
                <c:pt idx="7175">
                  <c:v>4</c:v>
                </c:pt>
                <c:pt idx="7176">
                  <c:v>4</c:v>
                </c:pt>
                <c:pt idx="7177">
                  <c:v>4</c:v>
                </c:pt>
                <c:pt idx="7178">
                  <c:v>4</c:v>
                </c:pt>
                <c:pt idx="7179">
                  <c:v>4</c:v>
                </c:pt>
                <c:pt idx="7180">
                  <c:v>4</c:v>
                </c:pt>
                <c:pt idx="7181">
                  <c:v>4</c:v>
                </c:pt>
                <c:pt idx="7182">
                  <c:v>4</c:v>
                </c:pt>
                <c:pt idx="7183">
                  <c:v>4</c:v>
                </c:pt>
                <c:pt idx="7184">
                  <c:v>4</c:v>
                </c:pt>
                <c:pt idx="7185">
                  <c:v>4</c:v>
                </c:pt>
                <c:pt idx="7186">
                  <c:v>4</c:v>
                </c:pt>
                <c:pt idx="7187">
                  <c:v>4</c:v>
                </c:pt>
                <c:pt idx="7188">
                  <c:v>4</c:v>
                </c:pt>
                <c:pt idx="7189">
                  <c:v>4</c:v>
                </c:pt>
                <c:pt idx="7190">
                  <c:v>4</c:v>
                </c:pt>
                <c:pt idx="7191">
                  <c:v>4</c:v>
                </c:pt>
                <c:pt idx="7192">
                  <c:v>8</c:v>
                </c:pt>
                <c:pt idx="7193">
                  <c:v>8</c:v>
                </c:pt>
                <c:pt idx="7194">
                  <c:v>8</c:v>
                </c:pt>
                <c:pt idx="7195">
                  <c:v>4</c:v>
                </c:pt>
                <c:pt idx="7196">
                  <c:v>4</c:v>
                </c:pt>
                <c:pt idx="7197">
                  <c:v>4</c:v>
                </c:pt>
                <c:pt idx="7198">
                  <c:v>4</c:v>
                </c:pt>
                <c:pt idx="7199">
                  <c:v>4</c:v>
                </c:pt>
                <c:pt idx="7200">
                  <c:v>4</c:v>
                </c:pt>
                <c:pt idx="7201">
                  <c:v>4</c:v>
                </c:pt>
                <c:pt idx="7202">
                  <c:v>4</c:v>
                </c:pt>
                <c:pt idx="7203">
                  <c:v>4</c:v>
                </c:pt>
                <c:pt idx="7204">
                  <c:v>4</c:v>
                </c:pt>
                <c:pt idx="7205">
                  <c:v>4</c:v>
                </c:pt>
                <c:pt idx="7206">
                  <c:v>4</c:v>
                </c:pt>
                <c:pt idx="7207">
                  <c:v>4</c:v>
                </c:pt>
                <c:pt idx="7208">
                  <c:v>4</c:v>
                </c:pt>
                <c:pt idx="7209">
                  <c:v>4</c:v>
                </c:pt>
                <c:pt idx="7210">
                  <c:v>4</c:v>
                </c:pt>
                <c:pt idx="7211">
                  <c:v>4</c:v>
                </c:pt>
                <c:pt idx="7212">
                  <c:v>4</c:v>
                </c:pt>
                <c:pt idx="7213">
                  <c:v>4</c:v>
                </c:pt>
                <c:pt idx="7214">
                  <c:v>4</c:v>
                </c:pt>
                <c:pt idx="7215">
                  <c:v>4</c:v>
                </c:pt>
                <c:pt idx="7216">
                  <c:v>4</c:v>
                </c:pt>
                <c:pt idx="7217">
                  <c:v>4</c:v>
                </c:pt>
                <c:pt idx="7218">
                  <c:v>4</c:v>
                </c:pt>
                <c:pt idx="7219">
                  <c:v>4</c:v>
                </c:pt>
                <c:pt idx="7220">
                  <c:v>4</c:v>
                </c:pt>
                <c:pt idx="7221">
                  <c:v>4</c:v>
                </c:pt>
                <c:pt idx="7222">
                  <c:v>4</c:v>
                </c:pt>
                <c:pt idx="7223">
                  <c:v>4</c:v>
                </c:pt>
                <c:pt idx="7224">
                  <c:v>4</c:v>
                </c:pt>
                <c:pt idx="7225">
                  <c:v>6</c:v>
                </c:pt>
                <c:pt idx="7226">
                  <c:v>4</c:v>
                </c:pt>
                <c:pt idx="7227">
                  <c:v>6</c:v>
                </c:pt>
                <c:pt idx="7228">
                  <c:v>6</c:v>
                </c:pt>
                <c:pt idx="7229">
                  <c:v>6</c:v>
                </c:pt>
                <c:pt idx="7230">
                  <c:v>4</c:v>
                </c:pt>
                <c:pt idx="7231">
                  <c:v>4</c:v>
                </c:pt>
                <c:pt idx="7232">
                  <c:v>4</c:v>
                </c:pt>
                <c:pt idx="7233">
                  <c:v>6</c:v>
                </c:pt>
                <c:pt idx="7234">
                  <c:v>6</c:v>
                </c:pt>
                <c:pt idx="7235">
                  <c:v>6</c:v>
                </c:pt>
                <c:pt idx="7236">
                  <c:v>6</c:v>
                </c:pt>
                <c:pt idx="7237">
                  <c:v>6</c:v>
                </c:pt>
                <c:pt idx="7238">
                  <c:v>6</c:v>
                </c:pt>
                <c:pt idx="7239">
                  <c:v>6</c:v>
                </c:pt>
                <c:pt idx="7240">
                  <c:v>6</c:v>
                </c:pt>
                <c:pt idx="7241">
                  <c:v>6</c:v>
                </c:pt>
                <c:pt idx="7242">
                  <c:v>6</c:v>
                </c:pt>
                <c:pt idx="7243">
                  <c:v>6</c:v>
                </c:pt>
                <c:pt idx="7244">
                  <c:v>6</c:v>
                </c:pt>
                <c:pt idx="7245">
                  <c:v>6</c:v>
                </c:pt>
                <c:pt idx="7246">
                  <c:v>6</c:v>
                </c:pt>
                <c:pt idx="7247">
                  <c:v>6</c:v>
                </c:pt>
                <c:pt idx="7248">
                  <c:v>6</c:v>
                </c:pt>
                <c:pt idx="7249">
                  <c:v>6</c:v>
                </c:pt>
                <c:pt idx="7250">
                  <c:v>6</c:v>
                </c:pt>
                <c:pt idx="7251">
                  <c:v>6</c:v>
                </c:pt>
                <c:pt idx="7252">
                  <c:v>6</c:v>
                </c:pt>
                <c:pt idx="7253">
                  <c:v>6</c:v>
                </c:pt>
                <c:pt idx="7254">
                  <c:v>6</c:v>
                </c:pt>
                <c:pt idx="7255">
                  <c:v>6</c:v>
                </c:pt>
                <c:pt idx="7256">
                  <c:v>6</c:v>
                </c:pt>
                <c:pt idx="7257">
                  <c:v>6</c:v>
                </c:pt>
                <c:pt idx="7258">
                  <c:v>6</c:v>
                </c:pt>
                <c:pt idx="7259">
                  <c:v>6</c:v>
                </c:pt>
                <c:pt idx="7260">
                  <c:v>6</c:v>
                </c:pt>
                <c:pt idx="7261">
                  <c:v>6</c:v>
                </c:pt>
                <c:pt idx="7262">
                  <c:v>6</c:v>
                </c:pt>
                <c:pt idx="7263">
                  <c:v>6</c:v>
                </c:pt>
                <c:pt idx="7264">
                  <c:v>6</c:v>
                </c:pt>
                <c:pt idx="7265">
                  <c:v>4</c:v>
                </c:pt>
                <c:pt idx="7266">
                  <c:v>4</c:v>
                </c:pt>
                <c:pt idx="7267">
                  <c:v>4</c:v>
                </c:pt>
                <c:pt idx="7268">
                  <c:v>4</c:v>
                </c:pt>
                <c:pt idx="7269">
                  <c:v>4</c:v>
                </c:pt>
                <c:pt idx="7270">
                  <c:v>6</c:v>
                </c:pt>
                <c:pt idx="7271">
                  <c:v>4</c:v>
                </c:pt>
                <c:pt idx="7272">
                  <c:v>4</c:v>
                </c:pt>
                <c:pt idx="7273">
                  <c:v>4</c:v>
                </c:pt>
                <c:pt idx="7274">
                  <c:v>4</c:v>
                </c:pt>
                <c:pt idx="7275">
                  <c:v>4</c:v>
                </c:pt>
                <c:pt idx="7276">
                  <c:v>4</c:v>
                </c:pt>
                <c:pt idx="7277">
                  <c:v>8</c:v>
                </c:pt>
                <c:pt idx="7278">
                  <c:v>8</c:v>
                </c:pt>
                <c:pt idx="7279">
                  <c:v>6</c:v>
                </c:pt>
                <c:pt idx="7280">
                  <c:v>6</c:v>
                </c:pt>
                <c:pt idx="7281">
                  <c:v>6</c:v>
                </c:pt>
                <c:pt idx="7282">
                  <c:v>6</c:v>
                </c:pt>
                <c:pt idx="7283">
                  <c:v>6</c:v>
                </c:pt>
                <c:pt idx="7284">
                  <c:v>6</c:v>
                </c:pt>
                <c:pt idx="7285">
                  <c:v>6</c:v>
                </c:pt>
                <c:pt idx="7286">
                  <c:v>6</c:v>
                </c:pt>
                <c:pt idx="7287">
                  <c:v>6</c:v>
                </c:pt>
                <c:pt idx="7288">
                  <c:v>6</c:v>
                </c:pt>
                <c:pt idx="7289">
                  <c:v>6</c:v>
                </c:pt>
                <c:pt idx="7290">
                  <c:v>6</c:v>
                </c:pt>
                <c:pt idx="7291">
                  <c:v>6</c:v>
                </c:pt>
                <c:pt idx="7292">
                  <c:v>6</c:v>
                </c:pt>
                <c:pt idx="7293">
                  <c:v>6</c:v>
                </c:pt>
                <c:pt idx="7294">
                  <c:v>6</c:v>
                </c:pt>
                <c:pt idx="7295">
                  <c:v>6</c:v>
                </c:pt>
                <c:pt idx="7296">
                  <c:v>6</c:v>
                </c:pt>
                <c:pt idx="7297">
                  <c:v>6</c:v>
                </c:pt>
                <c:pt idx="7298">
                  <c:v>6</c:v>
                </c:pt>
                <c:pt idx="7299">
                  <c:v>6</c:v>
                </c:pt>
                <c:pt idx="7300">
                  <c:v>6</c:v>
                </c:pt>
                <c:pt idx="7301">
                  <c:v>6</c:v>
                </c:pt>
                <c:pt idx="7302">
                  <c:v>6</c:v>
                </c:pt>
                <c:pt idx="7303">
                  <c:v>6</c:v>
                </c:pt>
                <c:pt idx="7304">
                  <c:v>6</c:v>
                </c:pt>
                <c:pt idx="7305">
                  <c:v>6</c:v>
                </c:pt>
                <c:pt idx="7306">
                  <c:v>6</c:v>
                </c:pt>
                <c:pt idx="7307">
                  <c:v>6</c:v>
                </c:pt>
                <c:pt idx="7308">
                  <c:v>6</c:v>
                </c:pt>
                <c:pt idx="7309">
                  <c:v>6</c:v>
                </c:pt>
                <c:pt idx="7310">
                  <c:v>6</c:v>
                </c:pt>
                <c:pt idx="7311">
                  <c:v>6</c:v>
                </c:pt>
                <c:pt idx="7312">
                  <c:v>6</c:v>
                </c:pt>
                <c:pt idx="7313">
                  <c:v>6</c:v>
                </c:pt>
                <c:pt idx="7314">
                  <c:v>6</c:v>
                </c:pt>
                <c:pt idx="7315">
                  <c:v>6</c:v>
                </c:pt>
                <c:pt idx="7316">
                  <c:v>6</c:v>
                </c:pt>
                <c:pt idx="7317">
                  <c:v>6</c:v>
                </c:pt>
                <c:pt idx="7318">
                  <c:v>6</c:v>
                </c:pt>
                <c:pt idx="7319">
                  <c:v>6</c:v>
                </c:pt>
                <c:pt idx="7320">
                  <c:v>6</c:v>
                </c:pt>
                <c:pt idx="7321">
                  <c:v>6</c:v>
                </c:pt>
                <c:pt idx="7322">
                  <c:v>6</c:v>
                </c:pt>
                <c:pt idx="7323">
                  <c:v>6</c:v>
                </c:pt>
                <c:pt idx="7324">
                  <c:v>6</c:v>
                </c:pt>
                <c:pt idx="7325">
                  <c:v>4</c:v>
                </c:pt>
                <c:pt idx="7326">
                  <c:v>4</c:v>
                </c:pt>
                <c:pt idx="7327">
                  <c:v>4</c:v>
                </c:pt>
                <c:pt idx="7328">
                  <c:v>4</c:v>
                </c:pt>
                <c:pt idx="7329">
                  <c:v>4</c:v>
                </c:pt>
                <c:pt idx="7330">
                  <c:v>4</c:v>
                </c:pt>
                <c:pt idx="7331">
                  <c:v>4</c:v>
                </c:pt>
                <c:pt idx="7332">
                  <c:v>4</c:v>
                </c:pt>
                <c:pt idx="7333">
                  <c:v>4</c:v>
                </c:pt>
                <c:pt idx="7334">
                  <c:v>4</c:v>
                </c:pt>
                <c:pt idx="7335">
                  <c:v>4</c:v>
                </c:pt>
                <c:pt idx="7336">
                  <c:v>4</c:v>
                </c:pt>
                <c:pt idx="7337">
                  <c:v>4</c:v>
                </c:pt>
                <c:pt idx="7338">
                  <c:v>4</c:v>
                </c:pt>
                <c:pt idx="7339">
                  <c:v>4</c:v>
                </c:pt>
                <c:pt idx="7340">
                  <c:v>6</c:v>
                </c:pt>
                <c:pt idx="7341">
                  <c:v>6</c:v>
                </c:pt>
                <c:pt idx="7342">
                  <c:v>6</c:v>
                </c:pt>
                <c:pt idx="7343">
                  <c:v>4</c:v>
                </c:pt>
                <c:pt idx="7344">
                  <c:v>4</c:v>
                </c:pt>
                <c:pt idx="7345">
                  <c:v>4</c:v>
                </c:pt>
                <c:pt idx="7346">
                  <c:v>6</c:v>
                </c:pt>
                <c:pt idx="7347">
                  <c:v>6</c:v>
                </c:pt>
                <c:pt idx="7348">
                  <c:v>6</c:v>
                </c:pt>
                <c:pt idx="7349">
                  <c:v>6</c:v>
                </c:pt>
                <c:pt idx="7350">
                  <c:v>6</c:v>
                </c:pt>
                <c:pt idx="7351">
                  <c:v>6</c:v>
                </c:pt>
                <c:pt idx="7352">
                  <c:v>6</c:v>
                </c:pt>
                <c:pt idx="7353">
                  <c:v>6</c:v>
                </c:pt>
                <c:pt idx="7354">
                  <c:v>6</c:v>
                </c:pt>
                <c:pt idx="7355">
                  <c:v>6</c:v>
                </c:pt>
                <c:pt idx="7356">
                  <c:v>8</c:v>
                </c:pt>
                <c:pt idx="7357">
                  <c:v>8</c:v>
                </c:pt>
                <c:pt idx="7358">
                  <c:v>6</c:v>
                </c:pt>
                <c:pt idx="7359">
                  <c:v>6</c:v>
                </c:pt>
                <c:pt idx="7360">
                  <c:v>6</c:v>
                </c:pt>
                <c:pt idx="7361">
                  <c:v>6</c:v>
                </c:pt>
                <c:pt idx="7362">
                  <c:v>6</c:v>
                </c:pt>
                <c:pt idx="7363">
                  <c:v>6</c:v>
                </c:pt>
                <c:pt idx="7364">
                  <c:v>6</c:v>
                </c:pt>
                <c:pt idx="7365">
                  <c:v>6</c:v>
                </c:pt>
                <c:pt idx="7366">
                  <c:v>6</c:v>
                </c:pt>
                <c:pt idx="7367">
                  <c:v>6</c:v>
                </c:pt>
                <c:pt idx="7368">
                  <c:v>6</c:v>
                </c:pt>
                <c:pt idx="7369">
                  <c:v>6</c:v>
                </c:pt>
                <c:pt idx="7370">
                  <c:v>6</c:v>
                </c:pt>
                <c:pt idx="7371">
                  <c:v>6</c:v>
                </c:pt>
                <c:pt idx="7372">
                  <c:v>6</c:v>
                </c:pt>
                <c:pt idx="7373">
                  <c:v>6</c:v>
                </c:pt>
                <c:pt idx="7374">
                  <c:v>6</c:v>
                </c:pt>
                <c:pt idx="7375">
                  <c:v>6</c:v>
                </c:pt>
                <c:pt idx="7376">
                  <c:v>6</c:v>
                </c:pt>
                <c:pt idx="7377">
                  <c:v>6</c:v>
                </c:pt>
                <c:pt idx="7378">
                  <c:v>6</c:v>
                </c:pt>
                <c:pt idx="7379">
                  <c:v>6</c:v>
                </c:pt>
                <c:pt idx="7380">
                  <c:v>6</c:v>
                </c:pt>
                <c:pt idx="7381">
                  <c:v>6</c:v>
                </c:pt>
                <c:pt idx="7382">
                  <c:v>6</c:v>
                </c:pt>
                <c:pt idx="7383">
                  <c:v>6</c:v>
                </c:pt>
                <c:pt idx="7384">
                  <c:v>6</c:v>
                </c:pt>
                <c:pt idx="7385">
                  <c:v>6</c:v>
                </c:pt>
                <c:pt idx="7386">
                  <c:v>6</c:v>
                </c:pt>
                <c:pt idx="7387">
                  <c:v>6</c:v>
                </c:pt>
                <c:pt idx="7388">
                  <c:v>6</c:v>
                </c:pt>
                <c:pt idx="7389">
                  <c:v>6</c:v>
                </c:pt>
                <c:pt idx="7390">
                  <c:v>6</c:v>
                </c:pt>
                <c:pt idx="7391">
                  <c:v>6</c:v>
                </c:pt>
                <c:pt idx="7392">
                  <c:v>6</c:v>
                </c:pt>
                <c:pt idx="7393">
                  <c:v>6</c:v>
                </c:pt>
                <c:pt idx="7394">
                  <c:v>6</c:v>
                </c:pt>
                <c:pt idx="7395">
                  <c:v>6</c:v>
                </c:pt>
                <c:pt idx="7396">
                  <c:v>6</c:v>
                </c:pt>
                <c:pt idx="7397">
                  <c:v>4</c:v>
                </c:pt>
                <c:pt idx="7398">
                  <c:v>4</c:v>
                </c:pt>
                <c:pt idx="7399">
                  <c:v>4</c:v>
                </c:pt>
                <c:pt idx="7400">
                  <c:v>4</c:v>
                </c:pt>
                <c:pt idx="7401">
                  <c:v>6</c:v>
                </c:pt>
                <c:pt idx="7402">
                  <c:v>6</c:v>
                </c:pt>
                <c:pt idx="7403">
                  <c:v>6</c:v>
                </c:pt>
                <c:pt idx="7404">
                  <c:v>6</c:v>
                </c:pt>
                <c:pt idx="7405">
                  <c:v>6</c:v>
                </c:pt>
                <c:pt idx="7406">
                  <c:v>6</c:v>
                </c:pt>
                <c:pt idx="7407">
                  <c:v>6</c:v>
                </c:pt>
                <c:pt idx="7408">
                  <c:v>4</c:v>
                </c:pt>
                <c:pt idx="7409">
                  <c:v>4</c:v>
                </c:pt>
                <c:pt idx="7410">
                  <c:v>5</c:v>
                </c:pt>
                <c:pt idx="7411">
                  <c:v>5</c:v>
                </c:pt>
                <c:pt idx="7412">
                  <c:v>5</c:v>
                </c:pt>
                <c:pt idx="7413">
                  <c:v>5</c:v>
                </c:pt>
                <c:pt idx="7414">
                  <c:v>5</c:v>
                </c:pt>
                <c:pt idx="7415">
                  <c:v>5</c:v>
                </c:pt>
                <c:pt idx="7416">
                  <c:v>5</c:v>
                </c:pt>
                <c:pt idx="7417">
                  <c:v>6</c:v>
                </c:pt>
                <c:pt idx="7418">
                  <c:v>6</c:v>
                </c:pt>
                <c:pt idx="7419">
                  <c:v>6</c:v>
                </c:pt>
                <c:pt idx="7420">
                  <c:v>6</c:v>
                </c:pt>
                <c:pt idx="7421">
                  <c:v>6</c:v>
                </c:pt>
                <c:pt idx="7422">
                  <c:v>6</c:v>
                </c:pt>
                <c:pt idx="7423">
                  <c:v>6</c:v>
                </c:pt>
                <c:pt idx="7424">
                  <c:v>6</c:v>
                </c:pt>
                <c:pt idx="7425">
                  <c:v>6</c:v>
                </c:pt>
                <c:pt idx="7426">
                  <c:v>4</c:v>
                </c:pt>
                <c:pt idx="7427">
                  <c:v>4</c:v>
                </c:pt>
                <c:pt idx="7428">
                  <c:v>6</c:v>
                </c:pt>
                <c:pt idx="7429">
                  <c:v>6</c:v>
                </c:pt>
                <c:pt idx="7430">
                  <c:v>6</c:v>
                </c:pt>
                <c:pt idx="7431">
                  <c:v>6</c:v>
                </c:pt>
                <c:pt idx="7432">
                  <c:v>6</c:v>
                </c:pt>
                <c:pt idx="7433">
                  <c:v>6</c:v>
                </c:pt>
                <c:pt idx="7434">
                  <c:v>6</c:v>
                </c:pt>
                <c:pt idx="7435">
                  <c:v>6</c:v>
                </c:pt>
                <c:pt idx="7436">
                  <c:v>5</c:v>
                </c:pt>
                <c:pt idx="7437">
                  <c:v>6</c:v>
                </c:pt>
                <c:pt idx="7438">
                  <c:v>6</c:v>
                </c:pt>
                <c:pt idx="7439">
                  <c:v>6</c:v>
                </c:pt>
                <c:pt idx="7440">
                  <c:v>6</c:v>
                </c:pt>
                <c:pt idx="7441">
                  <c:v>4</c:v>
                </c:pt>
                <c:pt idx="7442">
                  <c:v>4</c:v>
                </c:pt>
                <c:pt idx="7443">
                  <c:v>4</c:v>
                </c:pt>
                <c:pt idx="7444">
                  <c:v>4</c:v>
                </c:pt>
                <c:pt idx="7445">
                  <c:v>6</c:v>
                </c:pt>
                <c:pt idx="7446">
                  <c:v>4</c:v>
                </c:pt>
                <c:pt idx="7447">
                  <c:v>6</c:v>
                </c:pt>
                <c:pt idx="7448">
                  <c:v>6</c:v>
                </c:pt>
                <c:pt idx="7449">
                  <c:v>6</c:v>
                </c:pt>
                <c:pt idx="7450">
                  <c:v>6</c:v>
                </c:pt>
                <c:pt idx="7451">
                  <c:v>6</c:v>
                </c:pt>
                <c:pt idx="7452">
                  <c:v>6</c:v>
                </c:pt>
                <c:pt idx="7453">
                  <c:v>6</c:v>
                </c:pt>
                <c:pt idx="7454">
                  <c:v>6</c:v>
                </c:pt>
                <c:pt idx="7455">
                  <c:v>6</c:v>
                </c:pt>
                <c:pt idx="7456">
                  <c:v>6</c:v>
                </c:pt>
                <c:pt idx="7457">
                  <c:v>6</c:v>
                </c:pt>
                <c:pt idx="7458">
                  <c:v>4</c:v>
                </c:pt>
                <c:pt idx="7459">
                  <c:v>4</c:v>
                </c:pt>
                <c:pt idx="7460">
                  <c:v>4</c:v>
                </c:pt>
                <c:pt idx="7461">
                  <c:v>4</c:v>
                </c:pt>
                <c:pt idx="7462">
                  <c:v>4</c:v>
                </c:pt>
                <c:pt idx="7463">
                  <c:v>4</c:v>
                </c:pt>
                <c:pt idx="7464">
                  <c:v>4</c:v>
                </c:pt>
                <c:pt idx="7465">
                  <c:v>4</c:v>
                </c:pt>
                <c:pt idx="7466">
                  <c:v>4</c:v>
                </c:pt>
                <c:pt idx="7467">
                  <c:v>4</c:v>
                </c:pt>
                <c:pt idx="7468">
                  <c:v>4</c:v>
                </c:pt>
                <c:pt idx="7469">
                  <c:v>4</c:v>
                </c:pt>
                <c:pt idx="7470">
                  <c:v>4</c:v>
                </c:pt>
                <c:pt idx="7471">
                  <c:v>4</c:v>
                </c:pt>
                <c:pt idx="7472">
                  <c:v>4</c:v>
                </c:pt>
                <c:pt idx="7473">
                  <c:v>4</c:v>
                </c:pt>
                <c:pt idx="7474">
                  <c:v>4</c:v>
                </c:pt>
                <c:pt idx="7475">
                  <c:v>6</c:v>
                </c:pt>
                <c:pt idx="7476">
                  <c:v>8</c:v>
                </c:pt>
                <c:pt idx="7477">
                  <c:v>8</c:v>
                </c:pt>
                <c:pt idx="7478">
                  <c:v>8</c:v>
                </c:pt>
                <c:pt idx="7479">
                  <c:v>6</c:v>
                </c:pt>
                <c:pt idx="7480">
                  <c:v>6</c:v>
                </c:pt>
                <c:pt idx="7481">
                  <c:v>6</c:v>
                </c:pt>
                <c:pt idx="7482">
                  <c:v>6</c:v>
                </c:pt>
                <c:pt idx="7483">
                  <c:v>6</c:v>
                </c:pt>
                <c:pt idx="7484">
                  <c:v>6</c:v>
                </c:pt>
                <c:pt idx="7485">
                  <c:v>8</c:v>
                </c:pt>
                <c:pt idx="7486">
                  <c:v>8</c:v>
                </c:pt>
                <c:pt idx="7487">
                  <c:v>8</c:v>
                </c:pt>
                <c:pt idx="7488">
                  <c:v>8</c:v>
                </c:pt>
                <c:pt idx="7489">
                  <c:v>6</c:v>
                </c:pt>
                <c:pt idx="7490">
                  <c:v>6</c:v>
                </c:pt>
                <c:pt idx="7491">
                  <c:v>8</c:v>
                </c:pt>
                <c:pt idx="7492">
                  <c:v>8</c:v>
                </c:pt>
                <c:pt idx="7493">
                  <c:v>8</c:v>
                </c:pt>
                <c:pt idx="7494">
                  <c:v>8</c:v>
                </c:pt>
                <c:pt idx="7495">
                  <c:v>8</c:v>
                </c:pt>
                <c:pt idx="7496">
                  <c:v>8</c:v>
                </c:pt>
                <c:pt idx="7497">
                  <c:v>8</c:v>
                </c:pt>
                <c:pt idx="7498">
                  <c:v>8</c:v>
                </c:pt>
                <c:pt idx="7499">
                  <c:v>8</c:v>
                </c:pt>
                <c:pt idx="7500">
                  <c:v>8</c:v>
                </c:pt>
                <c:pt idx="7501">
                  <c:v>8</c:v>
                </c:pt>
                <c:pt idx="7502">
                  <c:v>6</c:v>
                </c:pt>
                <c:pt idx="7503">
                  <c:v>6</c:v>
                </c:pt>
                <c:pt idx="7504">
                  <c:v>6</c:v>
                </c:pt>
                <c:pt idx="7505">
                  <c:v>6</c:v>
                </c:pt>
                <c:pt idx="7506">
                  <c:v>6</c:v>
                </c:pt>
                <c:pt idx="7507">
                  <c:v>6</c:v>
                </c:pt>
                <c:pt idx="7508">
                  <c:v>6</c:v>
                </c:pt>
                <c:pt idx="7509">
                  <c:v>6</c:v>
                </c:pt>
                <c:pt idx="7510">
                  <c:v>6</c:v>
                </c:pt>
                <c:pt idx="7511">
                  <c:v>6</c:v>
                </c:pt>
                <c:pt idx="7512">
                  <c:v>6</c:v>
                </c:pt>
                <c:pt idx="7513">
                  <c:v>6</c:v>
                </c:pt>
                <c:pt idx="7514">
                  <c:v>8</c:v>
                </c:pt>
                <c:pt idx="7515">
                  <c:v>8</c:v>
                </c:pt>
                <c:pt idx="7516">
                  <c:v>8</c:v>
                </c:pt>
                <c:pt idx="7517">
                  <c:v>8</c:v>
                </c:pt>
                <c:pt idx="7518">
                  <c:v>8</c:v>
                </c:pt>
                <c:pt idx="7519">
                  <c:v>8</c:v>
                </c:pt>
                <c:pt idx="7520">
                  <c:v>8</c:v>
                </c:pt>
                <c:pt idx="7521">
                  <c:v>8</c:v>
                </c:pt>
                <c:pt idx="7522">
                  <c:v>8</c:v>
                </c:pt>
                <c:pt idx="7523">
                  <c:v>8</c:v>
                </c:pt>
                <c:pt idx="7524">
                  <c:v>8</c:v>
                </c:pt>
                <c:pt idx="7525">
                  <c:v>8</c:v>
                </c:pt>
                <c:pt idx="7526">
                  <c:v>8</c:v>
                </c:pt>
                <c:pt idx="7527">
                  <c:v>8</c:v>
                </c:pt>
                <c:pt idx="7528">
                  <c:v>8</c:v>
                </c:pt>
                <c:pt idx="7529">
                  <c:v>8</c:v>
                </c:pt>
                <c:pt idx="7530">
                  <c:v>8</c:v>
                </c:pt>
                <c:pt idx="7531">
                  <c:v>8</c:v>
                </c:pt>
                <c:pt idx="7532">
                  <c:v>8</c:v>
                </c:pt>
                <c:pt idx="7533">
                  <c:v>8</c:v>
                </c:pt>
                <c:pt idx="7534">
                  <c:v>8</c:v>
                </c:pt>
                <c:pt idx="7535">
                  <c:v>8</c:v>
                </c:pt>
                <c:pt idx="7536">
                  <c:v>8</c:v>
                </c:pt>
                <c:pt idx="7537">
                  <c:v>8</c:v>
                </c:pt>
                <c:pt idx="7538">
                  <c:v>8</c:v>
                </c:pt>
                <c:pt idx="7539">
                  <c:v>8</c:v>
                </c:pt>
                <c:pt idx="7540">
                  <c:v>8</c:v>
                </c:pt>
                <c:pt idx="7541">
                  <c:v>8</c:v>
                </c:pt>
                <c:pt idx="7542">
                  <c:v>8</c:v>
                </c:pt>
                <c:pt idx="7543">
                  <c:v>8</c:v>
                </c:pt>
                <c:pt idx="7544">
                  <c:v>8</c:v>
                </c:pt>
                <c:pt idx="7545">
                  <c:v>8</c:v>
                </c:pt>
                <c:pt idx="7546">
                  <c:v>8</c:v>
                </c:pt>
                <c:pt idx="7547">
                  <c:v>8</c:v>
                </c:pt>
                <c:pt idx="7548">
                  <c:v>8</c:v>
                </c:pt>
                <c:pt idx="7549">
                  <c:v>8</c:v>
                </c:pt>
                <c:pt idx="7550">
                  <c:v>8</c:v>
                </c:pt>
                <c:pt idx="7551">
                  <c:v>8</c:v>
                </c:pt>
                <c:pt idx="7552">
                  <c:v>8</c:v>
                </c:pt>
                <c:pt idx="7553">
                  <c:v>8</c:v>
                </c:pt>
                <c:pt idx="7554">
                  <c:v>8</c:v>
                </c:pt>
                <c:pt idx="7555">
                  <c:v>8</c:v>
                </c:pt>
                <c:pt idx="7556">
                  <c:v>8</c:v>
                </c:pt>
                <c:pt idx="7557">
                  <c:v>8</c:v>
                </c:pt>
                <c:pt idx="7558">
                  <c:v>8</c:v>
                </c:pt>
                <c:pt idx="7559">
                  <c:v>8</c:v>
                </c:pt>
                <c:pt idx="7560">
                  <c:v>8</c:v>
                </c:pt>
                <c:pt idx="7561">
                  <c:v>8</c:v>
                </c:pt>
                <c:pt idx="7562">
                  <c:v>8</c:v>
                </c:pt>
                <c:pt idx="7563">
                  <c:v>8</c:v>
                </c:pt>
                <c:pt idx="7564">
                  <c:v>8</c:v>
                </c:pt>
                <c:pt idx="7565">
                  <c:v>8</c:v>
                </c:pt>
                <c:pt idx="7566">
                  <c:v>8</c:v>
                </c:pt>
                <c:pt idx="7567">
                  <c:v>8</c:v>
                </c:pt>
                <c:pt idx="7568">
                  <c:v>8</c:v>
                </c:pt>
                <c:pt idx="7569">
                  <c:v>8</c:v>
                </c:pt>
                <c:pt idx="7570">
                  <c:v>8</c:v>
                </c:pt>
                <c:pt idx="7571">
                  <c:v>8</c:v>
                </c:pt>
                <c:pt idx="7572">
                  <c:v>8</c:v>
                </c:pt>
                <c:pt idx="7573">
                  <c:v>8</c:v>
                </c:pt>
                <c:pt idx="7574">
                  <c:v>8</c:v>
                </c:pt>
                <c:pt idx="7575">
                  <c:v>8</c:v>
                </c:pt>
                <c:pt idx="7576">
                  <c:v>8</c:v>
                </c:pt>
                <c:pt idx="7577">
                  <c:v>8</c:v>
                </c:pt>
                <c:pt idx="7578">
                  <c:v>8</c:v>
                </c:pt>
                <c:pt idx="7579">
                  <c:v>8</c:v>
                </c:pt>
                <c:pt idx="7580">
                  <c:v>8</c:v>
                </c:pt>
                <c:pt idx="7581">
                  <c:v>8</c:v>
                </c:pt>
                <c:pt idx="7582">
                  <c:v>8</c:v>
                </c:pt>
                <c:pt idx="7583">
                  <c:v>8</c:v>
                </c:pt>
                <c:pt idx="7584">
                  <c:v>8</c:v>
                </c:pt>
                <c:pt idx="7585">
                  <c:v>8</c:v>
                </c:pt>
                <c:pt idx="7586">
                  <c:v>8</c:v>
                </c:pt>
                <c:pt idx="7587">
                  <c:v>8</c:v>
                </c:pt>
                <c:pt idx="7588">
                  <c:v>8</c:v>
                </c:pt>
                <c:pt idx="7589">
                  <c:v>8</c:v>
                </c:pt>
                <c:pt idx="7590">
                  <c:v>8</c:v>
                </c:pt>
                <c:pt idx="7591">
                  <c:v>8</c:v>
                </c:pt>
                <c:pt idx="7592">
                  <c:v>8</c:v>
                </c:pt>
                <c:pt idx="7593">
                  <c:v>6</c:v>
                </c:pt>
                <c:pt idx="7594">
                  <c:v>6</c:v>
                </c:pt>
                <c:pt idx="7595">
                  <c:v>6</c:v>
                </c:pt>
                <c:pt idx="7596">
                  <c:v>6</c:v>
                </c:pt>
                <c:pt idx="7597">
                  <c:v>6</c:v>
                </c:pt>
                <c:pt idx="7598">
                  <c:v>6</c:v>
                </c:pt>
                <c:pt idx="7599">
                  <c:v>6</c:v>
                </c:pt>
                <c:pt idx="7600">
                  <c:v>6</c:v>
                </c:pt>
                <c:pt idx="7601">
                  <c:v>6</c:v>
                </c:pt>
                <c:pt idx="7602">
                  <c:v>6</c:v>
                </c:pt>
                <c:pt idx="7603">
                  <c:v>6</c:v>
                </c:pt>
                <c:pt idx="7604">
                  <c:v>6</c:v>
                </c:pt>
                <c:pt idx="7605">
                  <c:v>6</c:v>
                </c:pt>
                <c:pt idx="7606">
                  <c:v>6</c:v>
                </c:pt>
                <c:pt idx="7607">
                  <c:v>6</c:v>
                </c:pt>
                <c:pt idx="7608">
                  <c:v>6</c:v>
                </c:pt>
                <c:pt idx="7609">
                  <c:v>6</c:v>
                </c:pt>
                <c:pt idx="7610">
                  <c:v>6</c:v>
                </c:pt>
                <c:pt idx="7611">
                  <c:v>6</c:v>
                </c:pt>
                <c:pt idx="7612">
                  <c:v>8</c:v>
                </c:pt>
                <c:pt idx="7613">
                  <c:v>6</c:v>
                </c:pt>
                <c:pt idx="7614">
                  <c:v>6</c:v>
                </c:pt>
                <c:pt idx="7615">
                  <c:v>6</c:v>
                </c:pt>
                <c:pt idx="7616">
                  <c:v>6</c:v>
                </c:pt>
                <c:pt idx="7617">
                  <c:v>6</c:v>
                </c:pt>
                <c:pt idx="7618">
                  <c:v>6</c:v>
                </c:pt>
                <c:pt idx="7619">
                  <c:v>6</c:v>
                </c:pt>
                <c:pt idx="7620">
                  <c:v>6</c:v>
                </c:pt>
                <c:pt idx="7621">
                  <c:v>6</c:v>
                </c:pt>
                <c:pt idx="7622">
                  <c:v>6</c:v>
                </c:pt>
                <c:pt idx="7623">
                  <c:v>6</c:v>
                </c:pt>
                <c:pt idx="7624">
                  <c:v>8</c:v>
                </c:pt>
                <c:pt idx="7625">
                  <c:v>8</c:v>
                </c:pt>
                <c:pt idx="7626">
                  <c:v>8</c:v>
                </c:pt>
                <c:pt idx="7627">
                  <c:v>6</c:v>
                </c:pt>
                <c:pt idx="7628">
                  <c:v>6</c:v>
                </c:pt>
                <c:pt idx="7629">
                  <c:v>6</c:v>
                </c:pt>
                <c:pt idx="7630">
                  <c:v>6</c:v>
                </c:pt>
                <c:pt idx="7631">
                  <c:v>6</c:v>
                </c:pt>
                <c:pt idx="7632">
                  <c:v>8</c:v>
                </c:pt>
                <c:pt idx="7633">
                  <c:v>8</c:v>
                </c:pt>
                <c:pt idx="7634">
                  <c:v>8</c:v>
                </c:pt>
                <c:pt idx="7635">
                  <c:v>8</c:v>
                </c:pt>
                <c:pt idx="7636">
                  <c:v>8</c:v>
                </c:pt>
                <c:pt idx="7637">
                  <c:v>8</c:v>
                </c:pt>
                <c:pt idx="7638">
                  <c:v>8</c:v>
                </c:pt>
                <c:pt idx="7639">
                  <c:v>6</c:v>
                </c:pt>
                <c:pt idx="7640">
                  <c:v>6</c:v>
                </c:pt>
                <c:pt idx="7641">
                  <c:v>6</c:v>
                </c:pt>
                <c:pt idx="7642">
                  <c:v>6</c:v>
                </c:pt>
                <c:pt idx="7643">
                  <c:v>6</c:v>
                </c:pt>
                <c:pt idx="7644">
                  <c:v>6</c:v>
                </c:pt>
                <c:pt idx="7645">
                  <c:v>6</c:v>
                </c:pt>
                <c:pt idx="7646">
                  <c:v>6</c:v>
                </c:pt>
                <c:pt idx="7647">
                  <c:v>6</c:v>
                </c:pt>
                <c:pt idx="7648">
                  <c:v>6</c:v>
                </c:pt>
                <c:pt idx="7649">
                  <c:v>6</c:v>
                </c:pt>
                <c:pt idx="7650">
                  <c:v>6</c:v>
                </c:pt>
                <c:pt idx="7651">
                  <c:v>6</c:v>
                </c:pt>
                <c:pt idx="7652">
                  <c:v>6</c:v>
                </c:pt>
                <c:pt idx="7653">
                  <c:v>6</c:v>
                </c:pt>
                <c:pt idx="7654">
                  <c:v>8</c:v>
                </c:pt>
                <c:pt idx="7655">
                  <c:v>8</c:v>
                </c:pt>
                <c:pt idx="7656">
                  <c:v>6</c:v>
                </c:pt>
                <c:pt idx="7657">
                  <c:v>6</c:v>
                </c:pt>
                <c:pt idx="7658">
                  <c:v>6</c:v>
                </c:pt>
                <c:pt idx="7659">
                  <c:v>6</c:v>
                </c:pt>
                <c:pt idx="7660">
                  <c:v>6</c:v>
                </c:pt>
                <c:pt idx="7661">
                  <c:v>6</c:v>
                </c:pt>
                <c:pt idx="7662">
                  <c:v>6</c:v>
                </c:pt>
                <c:pt idx="7663">
                  <c:v>6</c:v>
                </c:pt>
                <c:pt idx="7664">
                  <c:v>6</c:v>
                </c:pt>
                <c:pt idx="7665">
                  <c:v>6</c:v>
                </c:pt>
                <c:pt idx="7666">
                  <c:v>6</c:v>
                </c:pt>
                <c:pt idx="7667">
                  <c:v>6</c:v>
                </c:pt>
                <c:pt idx="7668">
                  <c:v>6</c:v>
                </c:pt>
                <c:pt idx="7669">
                  <c:v>6</c:v>
                </c:pt>
                <c:pt idx="7670">
                  <c:v>6</c:v>
                </c:pt>
                <c:pt idx="7671">
                  <c:v>6</c:v>
                </c:pt>
                <c:pt idx="7672">
                  <c:v>6</c:v>
                </c:pt>
                <c:pt idx="7673">
                  <c:v>6</c:v>
                </c:pt>
                <c:pt idx="7674">
                  <c:v>6</c:v>
                </c:pt>
                <c:pt idx="7675">
                  <c:v>6</c:v>
                </c:pt>
                <c:pt idx="7676">
                  <c:v>6</c:v>
                </c:pt>
                <c:pt idx="7677">
                  <c:v>6</c:v>
                </c:pt>
                <c:pt idx="7678">
                  <c:v>6</c:v>
                </c:pt>
                <c:pt idx="7679">
                  <c:v>6</c:v>
                </c:pt>
                <c:pt idx="7680">
                  <c:v>6</c:v>
                </c:pt>
                <c:pt idx="7681">
                  <c:v>6</c:v>
                </c:pt>
                <c:pt idx="7682">
                  <c:v>6</c:v>
                </c:pt>
                <c:pt idx="7683">
                  <c:v>6</c:v>
                </c:pt>
                <c:pt idx="7684">
                  <c:v>6</c:v>
                </c:pt>
                <c:pt idx="7685">
                  <c:v>6</c:v>
                </c:pt>
                <c:pt idx="7686">
                  <c:v>6</c:v>
                </c:pt>
                <c:pt idx="7687">
                  <c:v>6</c:v>
                </c:pt>
                <c:pt idx="7688">
                  <c:v>6</c:v>
                </c:pt>
                <c:pt idx="7689">
                  <c:v>6</c:v>
                </c:pt>
                <c:pt idx="7690">
                  <c:v>6</c:v>
                </c:pt>
                <c:pt idx="7691">
                  <c:v>6</c:v>
                </c:pt>
                <c:pt idx="7692">
                  <c:v>6</c:v>
                </c:pt>
                <c:pt idx="7693">
                  <c:v>6</c:v>
                </c:pt>
                <c:pt idx="7694">
                  <c:v>6</c:v>
                </c:pt>
                <c:pt idx="7695">
                  <c:v>6</c:v>
                </c:pt>
                <c:pt idx="7696">
                  <c:v>6</c:v>
                </c:pt>
                <c:pt idx="7697">
                  <c:v>6</c:v>
                </c:pt>
                <c:pt idx="7698">
                  <c:v>6</c:v>
                </c:pt>
                <c:pt idx="7699">
                  <c:v>6</c:v>
                </c:pt>
                <c:pt idx="7700">
                  <c:v>6</c:v>
                </c:pt>
                <c:pt idx="7701">
                  <c:v>6</c:v>
                </c:pt>
                <c:pt idx="7702">
                  <c:v>6</c:v>
                </c:pt>
                <c:pt idx="7703">
                  <c:v>6</c:v>
                </c:pt>
                <c:pt idx="7704">
                  <c:v>6</c:v>
                </c:pt>
                <c:pt idx="7705">
                  <c:v>6</c:v>
                </c:pt>
                <c:pt idx="7706">
                  <c:v>6</c:v>
                </c:pt>
                <c:pt idx="7707">
                  <c:v>6</c:v>
                </c:pt>
                <c:pt idx="7708">
                  <c:v>6</c:v>
                </c:pt>
                <c:pt idx="7709">
                  <c:v>6</c:v>
                </c:pt>
                <c:pt idx="7710">
                  <c:v>6</c:v>
                </c:pt>
                <c:pt idx="7711">
                  <c:v>6</c:v>
                </c:pt>
                <c:pt idx="7712">
                  <c:v>6</c:v>
                </c:pt>
                <c:pt idx="7713">
                  <c:v>6</c:v>
                </c:pt>
                <c:pt idx="7714">
                  <c:v>6</c:v>
                </c:pt>
                <c:pt idx="7715">
                  <c:v>6</c:v>
                </c:pt>
                <c:pt idx="7716">
                  <c:v>6</c:v>
                </c:pt>
                <c:pt idx="7717">
                  <c:v>6</c:v>
                </c:pt>
                <c:pt idx="7718">
                  <c:v>6</c:v>
                </c:pt>
                <c:pt idx="7719">
                  <c:v>6</c:v>
                </c:pt>
                <c:pt idx="7720">
                  <c:v>6</c:v>
                </c:pt>
                <c:pt idx="7721">
                  <c:v>6</c:v>
                </c:pt>
                <c:pt idx="7722">
                  <c:v>6</c:v>
                </c:pt>
                <c:pt idx="7723">
                  <c:v>6</c:v>
                </c:pt>
                <c:pt idx="7724">
                  <c:v>6</c:v>
                </c:pt>
                <c:pt idx="7725">
                  <c:v>6</c:v>
                </c:pt>
                <c:pt idx="7726">
                  <c:v>6</c:v>
                </c:pt>
                <c:pt idx="7727">
                  <c:v>6</c:v>
                </c:pt>
                <c:pt idx="7728">
                  <c:v>6</c:v>
                </c:pt>
                <c:pt idx="7729">
                  <c:v>6</c:v>
                </c:pt>
                <c:pt idx="7730">
                  <c:v>6</c:v>
                </c:pt>
                <c:pt idx="7731">
                  <c:v>6</c:v>
                </c:pt>
                <c:pt idx="7732">
                  <c:v>6</c:v>
                </c:pt>
                <c:pt idx="7733">
                  <c:v>6</c:v>
                </c:pt>
                <c:pt idx="7734">
                  <c:v>6</c:v>
                </c:pt>
                <c:pt idx="7735">
                  <c:v>6</c:v>
                </c:pt>
                <c:pt idx="7736">
                  <c:v>6</c:v>
                </c:pt>
                <c:pt idx="7737">
                  <c:v>6</c:v>
                </c:pt>
                <c:pt idx="7738">
                  <c:v>6</c:v>
                </c:pt>
                <c:pt idx="7739">
                  <c:v>6</c:v>
                </c:pt>
                <c:pt idx="7740">
                  <c:v>6</c:v>
                </c:pt>
                <c:pt idx="7741">
                  <c:v>6</c:v>
                </c:pt>
                <c:pt idx="7742">
                  <c:v>6</c:v>
                </c:pt>
                <c:pt idx="7743">
                  <c:v>6</c:v>
                </c:pt>
                <c:pt idx="7744">
                  <c:v>4</c:v>
                </c:pt>
                <c:pt idx="7745">
                  <c:v>6</c:v>
                </c:pt>
                <c:pt idx="7746">
                  <c:v>6</c:v>
                </c:pt>
                <c:pt idx="7747">
                  <c:v>6</c:v>
                </c:pt>
                <c:pt idx="7748">
                  <c:v>6</c:v>
                </c:pt>
                <c:pt idx="7749">
                  <c:v>5</c:v>
                </c:pt>
                <c:pt idx="7750">
                  <c:v>5</c:v>
                </c:pt>
                <c:pt idx="7751">
                  <c:v>6</c:v>
                </c:pt>
                <c:pt idx="7752">
                  <c:v>6</c:v>
                </c:pt>
                <c:pt idx="7753">
                  <c:v>6</c:v>
                </c:pt>
                <c:pt idx="7754">
                  <c:v>6</c:v>
                </c:pt>
                <c:pt idx="7755">
                  <c:v>6</c:v>
                </c:pt>
                <c:pt idx="7756">
                  <c:v>6</c:v>
                </c:pt>
                <c:pt idx="7757">
                  <c:v>6</c:v>
                </c:pt>
                <c:pt idx="7758">
                  <c:v>6</c:v>
                </c:pt>
                <c:pt idx="7759">
                  <c:v>6</c:v>
                </c:pt>
                <c:pt idx="7760">
                  <c:v>6</c:v>
                </c:pt>
                <c:pt idx="7761">
                  <c:v>6</c:v>
                </c:pt>
                <c:pt idx="7762">
                  <c:v>6</c:v>
                </c:pt>
                <c:pt idx="7763">
                  <c:v>6</c:v>
                </c:pt>
                <c:pt idx="7764">
                  <c:v>6</c:v>
                </c:pt>
                <c:pt idx="7765">
                  <c:v>6</c:v>
                </c:pt>
                <c:pt idx="7766">
                  <c:v>6</c:v>
                </c:pt>
                <c:pt idx="7767">
                  <c:v>6</c:v>
                </c:pt>
                <c:pt idx="7768">
                  <c:v>6</c:v>
                </c:pt>
                <c:pt idx="7769">
                  <c:v>6</c:v>
                </c:pt>
                <c:pt idx="7770">
                  <c:v>8</c:v>
                </c:pt>
                <c:pt idx="7771">
                  <c:v>8</c:v>
                </c:pt>
                <c:pt idx="7772">
                  <c:v>8</c:v>
                </c:pt>
                <c:pt idx="7773">
                  <c:v>8</c:v>
                </c:pt>
                <c:pt idx="7774">
                  <c:v>8</c:v>
                </c:pt>
                <c:pt idx="7775">
                  <c:v>8</c:v>
                </c:pt>
                <c:pt idx="7776">
                  <c:v>8</c:v>
                </c:pt>
                <c:pt idx="7777">
                  <c:v>8</c:v>
                </c:pt>
                <c:pt idx="7778">
                  <c:v>8</c:v>
                </c:pt>
                <c:pt idx="7779">
                  <c:v>8</c:v>
                </c:pt>
                <c:pt idx="7780">
                  <c:v>8</c:v>
                </c:pt>
                <c:pt idx="7781">
                  <c:v>8</c:v>
                </c:pt>
                <c:pt idx="7782">
                  <c:v>8</c:v>
                </c:pt>
                <c:pt idx="7783">
                  <c:v>8</c:v>
                </c:pt>
                <c:pt idx="7784">
                  <c:v>8</c:v>
                </c:pt>
                <c:pt idx="7785">
                  <c:v>8</c:v>
                </c:pt>
                <c:pt idx="7786">
                  <c:v>8</c:v>
                </c:pt>
                <c:pt idx="7787">
                  <c:v>8</c:v>
                </c:pt>
                <c:pt idx="7788">
                  <c:v>8</c:v>
                </c:pt>
                <c:pt idx="7789">
                  <c:v>8</c:v>
                </c:pt>
                <c:pt idx="7790">
                  <c:v>8</c:v>
                </c:pt>
                <c:pt idx="7791">
                  <c:v>8</c:v>
                </c:pt>
                <c:pt idx="7792">
                  <c:v>8</c:v>
                </c:pt>
                <c:pt idx="7793">
                  <c:v>8</c:v>
                </c:pt>
                <c:pt idx="7794">
                  <c:v>8</c:v>
                </c:pt>
                <c:pt idx="7795">
                  <c:v>8</c:v>
                </c:pt>
                <c:pt idx="7796">
                  <c:v>8</c:v>
                </c:pt>
                <c:pt idx="7797">
                  <c:v>8</c:v>
                </c:pt>
                <c:pt idx="7798">
                  <c:v>8</c:v>
                </c:pt>
                <c:pt idx="7799">
                  <c:v>8</c:v>
                </c:pt>
                <c:pt idx="7800">
                  <c:v>8</c:v>
                </c:pt>
                <c:pt idx="7801">
                  <c:v>8</c:v>
                </c:pt>
                <c:pt idx="7802">
                  <c:v>8</c:v>
                </c:pt>
                <c:pt idx="7803">
                  <c:v>8</c:v>
                </c:pt>
                <c:pt idx="7804">
                  <c:v>8</c:v>
                </c:pt>
                <c:pt idx="7805">
                  <c:v>8</c:v>
                </c:pt>
                <c:pt idx="7806">
                  <c:v>6</c:v>
                </c:pt>
                <c:pt idx="7807">
                  <c:v>6</c:v>
                </c:pt>
                <c:pt idx="7808">
                  <c:v>6</c:v>
                </c:pt>
                <c:pt idx="7809">
                  <c:v>6</c:v>
                </c:pt>
                <c:pt idx="7810">
                  <c:v>8</c:v>
                </c:pt>
                <c:pt idx="7811">
                  <c:v>8</c:v>
                </c:pt>
                <c:pt idx="7812">
                  <c:v>8</c:v>
                </c:pt>
                <c:pt idx="7813">
                  <c:v>8</c:v>
                </c:pt>
                <c:pt idx="7814">
                  <c:v>8</c:v>
                </c:pt>
                <c:pt idx="7815">
                  <c:v>8</c:v>
                </c:pt>
                <c:pt idx="7816">
                  <c:v>8</c:v>
                </c:pt>
                <c:pt idx="7817">
                  <c:v>8</c:v>
                </c:pt>
                <c:pt idx="7818">
                  <c:v>8</c:v>
                </c:pt>
                <c:pt idx="7819">
                  <c:v>8</c:v>
                </c:pt>
                <c:pt idx="7820">
                  <c:v>8</c:v>
                </c:pt>
                <c:pt idx="7821">
                  <c:v>8</c:v>
                </c:pt>
                <c:pt idx="7822">
                  <c:v>8</c:v>
                </c:pt>
                <c:pt idx="7823">
                  <c:v>8</c:v>
                </c:pt>
                <c:pt idx="7824">
                  <c:v>8</c:v>
                </c:pt>
                <c:pt idx="7825">
                  <c:v>8</c:v>
                </c:pt>
                <c:pt idx="7826">
                  <c:v>8</c:v>
                </c:pt>
                <c:pt idx="7827">
                  <c:v>8</c:v>
                </c:pt>
                <c:pt idx="7828">
                  <c:v>8</c:v>
                </c:pt>
                <c:pt idx="7829">
                  <c:v>8</c:v>
                </c:pt>
                <c:pt idx="7830">
                  <c:v>8</c:v>
                </c:pt>
                <c:pt idx="7831">
                  <c:v>8</c:v>
                </c:pt>
                <c:pt idx="7832">
                  <c:v>8</c:v>
                </c:pt>
                <c:pt idx="7833">
                  <c:v>8</c:v>
                </c:pt>
                <c:pt idx="7834">
                  <c:v>8</c:v>
                </c:pt>
                <c:pt idx="7835">
                  <c:v>8</c:v>
                </c:pt>
                <c:pt idx="7836">
                  <c:v>8</c:v>
                </c:pt>
                <c:pt idx="7837">
                  <c:v>8</c:v>
                </c:pt>
                <c:pt idx="7838">
                  <c:v>8</c:v>
                </c:pt>
                <c:pt idx="7839">
                  <c:v>8</c:v>
                </c:pt>
                <c:pt idx="7840">
                  <c:v>8</c:v>
                </c:pt>
                <c:pt idx="7841">
                  <c:v>6</c:v>
                </c:pt>
                <c:pt idx="7842">
                  <c:v>6</c:v>
                </c:pt>
                <c:pt idx="7843">
                  <c:v>6</c:v>
                </c:pt>
                <c:pt idx="7844">
                  <c:v>6</c:v>
                </c:pt>
                <c:pt idx="7845">
                  <c:v>6</c:v>
                </c:pt>
                <c:pt idx="7846">
                  <c:v>8</c:v>
                </c:pt>
                <c:pt idx="7847">
                  <c:v>6</c:v>
                </c:pt>
                <c:pt idx="7848">
                  <c:v>6</c:v>
                </c:pt>
                <c:pt idx="7849">
                  <c:v>6</c:v>
                </c:pt>
                <c:pt idx="7850">
                  <c:v>6</c:v>
                </c:pt>
                <c:pt idx="7851">
                  <c:v>6</c:v>
                </c:pt>
                <c:pt idx="7852">
                  <c:v>6</c:v>
                </c:pt>
                <c:pt idx="7853">
                  <c:v>6</c:v>
                </c:pt>
                <c:pt idx="7854">
                  <c:v>6</c:v>
                </c:pt>
                <c:pt idx="7855">
                  <c:v>6</c:v>
                </c:pt>
                <c:pt idx="7856">
                  <c:v>6</c:v>
                </c:pt>
                <c:pt idx="7857">
                  <c:v>6</c:v>
                </c:pt>
                <c:pt idx="7858">
                  <c:v>6</c:v>
                </c:pt>
                <c:pt idx="7859">
                  <c:v>6</c:v>
                </c:pt>
                <c:pt idx="7860">
                  <c:v>6</c:v>
                </c:pt>
                <c:pt idx="7861">
                  <c:v>6</c:v>
                </c:pt>
                <c:pt idx="7862">
                  <c:v>6</c:v>
                </c:pt>
                <c:pt idx="7863">
                  <c:v>6</c:v>
                </c:pt>
                <c:pt idx="7864">
                  <c:v>6</c:v>
                </c:pt>
                <c:pt idx="7865">
                  <c:v>6</c:v>
                </c:pt>
                <c:pt idx="7866">
                  <c:v>8</c:v>
                </c:pt>
                <c:pt idx="7867">
                  <c:v>4</c:v>
                </c:pt>
                <c:pt idx="7868">
                  <c:v>6</c:v>
                </c:pt>
                <c:pt idx="7869">
                  <c:v>6</c:v>
                </c:pt>
                <c:pt idx="7870">
                  <c:v>8</c:v>
                </c:pt>
                <c:pt idx="7871">
                  <c:v>8</c:v>
                </c:pt>
                <c:pt idx="7872">
                  <c:v>8</c:v>
                </c:pt>
                <c:pt idx="7873">
                  <c:v>8</c:v>
                </c:pt>
                <c:pt idx="7874">
                  <c:v>5</c:v>
                </c:pt>
                <c:pt idx="7875">
                  <c:v>6</c:v>
                </c:pt>
                <c:pt idx="7876">
                  <c:v>8</c:v>
                </c:pt>
                <c:pt idx="7877">
                  <c:v>8</c:v>
                </c:pt>
                <c:pt idx="7878">
                  <c:v>8</c:v>
                </c:pt>
                <c:pt idx="7879">
                  <c:v>8</c:v>
                </c:pt>
                <c:pt idx="7880">
                  <c:v>8</c:v>
                </c:pt>
                <c:pt idx="7881">
                  <c:v>8</c:v>
                </c:pt>
                <c:pt idx="7882">
                  <c:v>8</c:v>
                </c:pt>
                <c:pt idx="7883">
                  <c:v>8</c:v>
                </c:pt>
                <c:pt idx="7884">
                  <c:v>8</c:v>
                </c:pt>
                <c:pt idx="7885">
                  <c:v>8</c:v>
                </c:pt>
                <c:pt idx="7886">
                  <c:v>8</c:v>
                </c:pt>
                <c:pt idx="7887">
                  <c:v>8</c:v>
                </c:pt>
                <c:pt idx="7888">
                  <c:v>8</c:v>
                </c:pt>
                <c:pt idx="7889">
                  <c:v>8</c:v>
                </c:pt>
                <c:pt idx="7890">
                  <c:v>8</c:v>
                </c:pt>
                <c:pt idx="7891">
                  <c:v>8</c:v>
                </c:pt>
                <c:pt idx="7892">
                  <c:v>8</c:v>
                </c:pt>
                <c:pt idx="7893">
                  <c:v>8</c:v>
                </c:pt>
                <c:pt idx="7894">
                  <c:v>6</c:v>
                </c:pt>
                <c:pt idx="7895">
                  <c:v>8</c:v>
                </c:pt>
                <c:pt idx="7896">
                  <c:v>4</c:v>
                </c:pt>
                <c:pt idx="7897">
                  <c:v>4</c:v>
                </c:pt>
                <c:pt idx="7898">
                  <c:v>4</c:v>
                </c:pt>
                <c:pt idx="7899">
                  <c:v>4</c:v>
                </c:pt>
                <c:pt idx="7900">
                  <c:v>6</c:v>
                </c:pt>
                <c:pt idx="7901">
                  <c:v>6</c:v>
                </c:pt>
                <c:pt idx="7902">
                  <c:v>6</c:v>
                </c:pt>
                <c:pt idx="7903">
                  <c:v>4</c:v>
                </c:pt>
                <c:pt idx="7904">
                  <c:v>4</c:v>
                </c:pt>
                <c:pt idx="7905">
                  <c:v>6</c:v>
                </c:pt>
                <c:pt idx="7906">
                  <c:v>6</c:v>
                </c:pt>
                <c:pt idx="7907">
                  <c:v>4</c:v>
                </c:pt>
                <c:pt idx="7908">
                  <c:v>4</c:v>
                </c:pt>
                <c:pt idx="7909">
                  <c:v>4</c:v>
                </c:pt>
                <c:pt idx="7910">
                  <c:v>6</c:v>
                </c:pt>
                <c:pt idx="7911">
                  <c:v>6</c:v>
                </c:pt>
                <c:pt idx="7912">
                  <c:v>6</c:v>
                </c:pt>
                <c:pt idx="7913">
                  <c:v>6</c:v>
                </c:pt>
                <c:pt idx="7914">
                  <c:v>4</c:v>
                </c:pt>
                <c:pt idx="7915">
                  <c:v>4</c:v>
                </c:pt>
                <c:pt idx="7916">
                  <c:v>4</c:v>
                </c:pt>
                <c:pt idx="7917">
                  <c:v>6</c:v>
                </c:pt>
                <c:pt idx="7918">
                  <c:v>6</c:v>
                </c:pt>
                <c:pt idx="7919">
                  <c:v>6</c:v>
                </c:pt>
                <c:pt idx="7920">
                  <c:v>6</c:v>
                </c:pt>
                <c:pt idx="7921">
                  <c:v>6</c:v>
                </c:pt>
                <c:pt idx="7922">
                  <c:v>6</c:v>
                </c:pt>
                <c:pt idx="7923">
                  <c:v>6</c:v>
                </c:pt>
                <c:pt idx="7924">
                  <c:v>6</c:v>
                </c:pt>
                <c:pt idx="7925">
                  <c:v>6</c:v>
                </c:pt>
                <c:pt idx="7926">
                  <c:v>6</c:v>
                </c:pt>
                <c:pt idx="7927">
                  <c:v>6</c:v>
                </c:pt>
                <c:pt idx="7928">
                  <c:v>6</c:v>
                </c:pt>
                <c:pt idx="7929">
                  <c:v>6</c:v>
                </c:pt>
                <c:pt idx="7930">
                  <c:v>6</c:v>
                </c:pt>
                <c:pt idx="7931">
                  <c:v>6</c:v>
                </c:pt>
                <c:pt idx="7932">
                  <c:v>6</c:v>
                </c:pt>
                <c:pt idx="7933">
                  <c:v>6</c:v>
                </c:pt>
                <c:pt idx="7934">
                  <c:v>6</c:v>
                </c:pt>
                <c:pt idx="7935">
                  <c:v>6</c:v>
                </c:pt>
                <c:pt idx="7936">
                  <c:v>6</c:v>
                </c:pt>
                <c:pt idx="7937">
                  <c:v>6</c:v>
                </c:pt>
                <c:pt idx="7938">
                  <c:v>6</c:v>
                </c:pt>
                <c:pt idx="7939">
                  <c:v>6</c:v>
                </c:pt>
                <c:pt idx="7940">
                  <c:v>6</c:v>
                </c:pt>
                <c:pt idx="7941">
                  <c:v>6</c:v>
                </c:pt>
                <c:pt idx="7942">
                  <c:v>6</c:v>
                </c:pt>
                <c:pt idx="7943">
                  <c:v>6</c:v>
                </c:pt>
                <c:pt idx="7944">
                  <c:v>6</c:v>
                </c:pt>
                <c:pt idx="7945">
                  <c:v>6</c:v>
                </c:pt>
                <c:pt idx="7946">
                  <c:v>6</c:v>
                </c:pt>
                <c:pt idx="7947">
                  <c:v>6</c:v>
                </c:pt>
                <c:pt idx="7948">
                  <c:v>6</c:v>
                </c:pt>
                <c:pt idx="7949">
                  <c:v>6</c:v>
                </c:pt>
                <c:pt idx="7950">
                  <c:v>6</c:v>
                </c:pt>
                <c:pt idx="7951">
                  <c:v>6</c:v>
                </c:pt>
                <c:pt idx="7952">
                  <c:v>6</c:v>
                </c:pt>
                <c:pt idx="7953">
                  <c:v>6</c:v>
                </c:pt>
                <c:pt idx="7954">
                  <c:v>6</c:v>
                </c:pt>
                <c:pt idx="7955">
                  <c:v>6</c:v>
                </c:pt>
                <c:pt idx="7956">
                  <c:v>6</c:v>
                </c:pt>
                <c:pt idx="7957">
                  <c:v>6</c:v>
                </c:pt>
                <c:pt idx="7958">
                  <c:v>6</c:v>
                </c:pt>
                <c:pt idx="7959">
                  <c:v>6</c:v>
                </c:pt>
                <c:pt idx="7960">
                  <c:v>6</c:v>
                </c:pt>
                <c:pt idx="7961">
                  <c:v>6</c:v>
                </c:pt>
                <c:pt idx="7962">
                  <c:v>6</c:v>
                </c:pt>
                <c:pt idx="7963">
                  <c:v>6</c:v>
                </c:pt>
                <c:pt idx="7964">
                  <c:v>6</c:v>
                </c:pt>
                <c:pt idx="7965">
                  <c:v>6</c:v>
                </c:pt>
                <c:pt idx="7966">
                  <c:v>6</c:v>
                </c:pt>
                <c:pt idx="7967">
                  <c:v>6</c:v>
                </c:pt>
                <c:pt idx="7968">
                  <c:v>6</c:v>
                </c:pt>
                <c:pt idx="7969">
                  <c:v>6</c:v>
                </c:pt>
                <c:pt idx="7970">
                  <c:v>6</c:v>
                </c:pt>
                <c:pt idx="7971">
                  <c:v>6</c:v>
                </c:pt>
                <c:pt idx="7972">
                  <c:v>6</c:v>
                </c:pt>
                <c:pt idx="7973">
                  <c:v>6</c:v>
                </c:pt>
                <c:pt idx="7974">
                  <c:v>6</c:v>
                </c:pt>
                <c:pt idx="7975">
                  <c:v>6</c:v>
                </c:pt>
                <c:pt idx="7976">
                  <c:v>6</c:v>
                </c:pt>
                <c:pt idx="7977">
                  <c:v>6</c:v>
                </c:pt>
                <c:pt idx="7978">
                  <c:v>6</c:v>
                </c:pt>
                <c:pt idx="7979">
                  <c:v>6</c:v>
                </c:pt>
                <c:pt idx="7980">
                  <c:v>6</c:v>
                </c:pt>
                <c:pt idx="7981">
                  <c:v>6</c:v>
                </c:pt>
                <c:pt idx="7982">
                  <c:v>6</c:v>
                </c:pt>
                <c:pt idx="7983">
                  <c:v>6</c:v>
                </c:pt>
                <c:pt idx="7984">
                  <c:v>6</c:v>
                </c:pt>
                <c:pt idx="7985">
                  <c:v>6</c:v>
                </c:pt>
                <c:pt idx="7986">
                  <c:v>6</c:v>
                </c:pt>
                <c:pt idx="7987">
                  <c:v>6</c:v>
                </c:pt>
                <c:pt idx="7988">
                  <c:v>6</c:v>
                </c:pt>
                <c:pt idx="7989">
                  <c:v>6</c:v>
                </c:pt>
                <c:pt idx="7990">
                  <c:v>6</c:v>
                </c:pt>
                <c:pt idx="7991">
                  <c:v>6</c:v>
                </c:pt>
                <c:pt idx="7992">
                  <c:v>6</c:v>
                </c:pt>
                <c:pt idx="7993">
                  <c:v>6</c:v>
                </c:pt>
                <c:pt idx="7994">
                  <c:v>6</c:v>
                </c:pt>
                <c:pt idx="7995">
                  <c:v>6</c:v>
                </c:pt>
                <c:pt idx="7996">
                  <c:v>6</c:v>
                </c:pt>
                <c:pt idx="7997">
                  <c:v>6</c:v>
                </c:pt>
                <c:pt idx="7998">
                  <c:v>6</c:v>
                </c:pt>
                <c:pt idx="7999">
                  <c:v>6</c:v>
                </c:pt>
                <c:pt idx="8000">
                  <c:v>6</c:v>
                </c:pt>
                <c:pt idx="8001">
                  <c:v>6</c:v>
                </c:pt>
                <c:pt idx="8002">
                  <c:v>6</c:v>
                </c:pt>
                <c:pt idx="8003">
                  <c:v>6</c:v>
                </c:pt>
                <c:pt idx="8004">
                  <c:v>6</c:v>
                </c:pt>
                <c:pt idx="8005">
                  <c:v>6</c:v>
                </c:pt>
                <c:pt idx="8006">
                  <c:v>6</c:v>
                </c:pt>
                <c:pt idx="8007">
                  <c:v>6</c:v>
                </c:pt>
                <c:pt idx="8008">
                  <c:v>6</c:v>
                </c:pt>
                <c:pt idx="8009">
                  <c:v>6</c:v>
                </c:pt>
                <c:pt idx="8010">
                  <c:v>6</c:v>
                </c:pt>
                <c:pt idx="8011">
                  <c:v>6</c:v>
                </c:pt>
                <c:pt idx="8012">
                  <c:v>6</c:v>
                </c:pt>
                <c:pt idx="8013">
                  <c:v>6</c:v>
                </c:pt>
                <c:pt idx="8014">
                  <c:v>6</c:v>
                </c:pt>
                <c:pt idx="8015">
                  <c:v>6</c:v>
                </c:pt>
                <c:pt idx="8016">
                  <c:v>6</c:v>
                </c:pt>
                <c:pt idx="8017">
                  <c:v>6</c:v>
                </c:pt>
                <c:pt idx="8018">
                  <c:v>6</c:v>
                </c:pt>
                <c:pt idx="8019">
                  <c:v>6</c:v>
                </c:pt>
                <c:pt idx="8020">
                  <c:v>6</c:v>
                </c:pt>
                <c:pt idx="8021">
                  <c:v>6</c:v>
                </c:pt>
                <c:pt idx="8022">
                  <c:v>6</c:v>
                </c:pt>
                <c:pt idx="8023">
                  <c:v>6</c:v>
                </c:pt>
                <c:pt idx="8024">
                  <c:v>6</c:v>
                </c:pt>
                <c:pt idx="8025">
                  <c:v>6</c:v>
                </c:pt>
                <c:pt idx="8026">
                  <c:v>6</c:v>
                </c:pt>
                <c:pt idx="8027">
                  <c:v>6</c:v>
                </c:pt>
                <c:pt idx="8028">
                  <c:v>6</c:v>
                </c:pt>
                <c:pt idx="8029">
                  <c:v>6</c:v>
                </c:pt>
                <c:pt idx="8030">
                  <c:v>6</c:v>
                </c:pt>
                <c:pt idx="8031">
                  <c:v>6</c:v>
                </c:pt>
                <c:pt idx="8032">
                  <c:v>6</c:v>
                </c:pt>
                <c:pt idx="8033">
                  <c:v>6</c:v>
                </c:pt>
                <c:pt idx="8034">
                  <c:v>6</c:v>
                </c:pt>
                <c:pt idx="8035">
                  <c:v>6</c:v>
                </c:pt>
                <c:pt idx="8036">
                  <c:v>6</c:v>
                </c:pt>
                <c:pt idx="8037">
                  <c:v>6</c:v>
                </c:pt>
                <c:pt idx="8038">
                  <c:v>6</c:v>
                </c:pt>
                <c:pt idx="8039">
                  <c:v>6</c:v>
                </c:pt>
                <c:pt idx="8040">
                  <c:v>6</c:v>
                </c:pt>
                <c:pt idx="8041">
                  <c:v>6</c:v>
                </c:pt>
                <c:pt idx="8042">
                  <c:v>6</c:v>
                </c:pt>
                <c:pt idx="8043">
                  <c:v>6</c:v>
                </c:pt>
                <c:pt idx="8044">
                  <c:v>6</c:v>
                </c:pt>
                <c:pt idx="8045">
                  <c:v>6</c:v>
                </c:pt>
                <c:pt idx="8046">
                  <c:v>6</c:v>
                </c:pt>
                <c:pt idx="8047">
                  <c:v>6</c:v>
                </c:pt>
                <c:pt idx="8048">
                  <c:v>6</c:v>
                </c:pt>
                <c:pt idx="8049">
                  <c:v>6</c:v>
                </c:pt>
                <c:pt idx="8050">
                  <c:v>6</c:v>
                </c:pt>
                <c:pt idx="8051">
                  <c:v>6</c:v>
                </c:pt>
                <c:pt idx="8052">
                  <c:v>6</c:v>
                </c:pt>
                <c:pt idx="8053">
                  <c:v>6</c:v>
                </c:pt>
                <c:pt idx="8054">
                  <c:v>6</c:v>
                </c:pt>
                <c:pt idx="8055">
                  <c:v>6</c:v>
                </c:pt>
                <c:pt idx="8056">
                  <c:v>6</c:v>
                </c:pt>
                <c:pt idx="8057">
                  <c:v>6</c:v>
                </c:pt>
                <c:pt idx="8058">
                  <c:v>6</c:v>
                </c:pt>
                <c:pt idx="8059">
                  <c:v>4</c:v>
                </c:pt>
                <c:pt idx="8060">
                  <c:v>4</c:v>
                </c:pt>
                <c:pt idx="8061">
                  <c:v>4</c:v>
                </c:pt>
                <c:pt idx="8062">
                  <c:v>4</c:v>
                </c:pt>
                <c:pt idx="8063">
                  <c:v>4</c:v>
                </c:pt>
                <c:pt idx="8064">
                  <c:v>4</c:v>
                </c:pt>
                <c:pt idx="8065">
                  <c:v>6</c:v>
                </c:pt>
                <c:pt idx="8066">
                  <c:v>6</c:v>
                </c:pt>
                <c:pt idx="8067">
                  <c:v>6</c:v>
                </c:pt>
                <c:pt idx="8068">
                  <c:v>6</c:v>
                </c:pt>
                <c:pt idx="8069">
                  <c:v>4</c:v>
                </c:pt>
                <c:pt idx="8070">
                  <c:v>4</c:v>
                </c:pt>
                <c:pt idx="8071">
                  <c:v>4</c:v>
                </c:pt>
                <c:pt idx="8072">
                  <c:v>4</c:v>
                </c:pt>
                <c:pt idx="8073">
                  <c:v>4</c:v>
                </c:pt>
                <c:pt idx="8074">
                  <c:v>4</c:v>
                </c:pt>
                <c:pt idx="8075">
                  <c:v>4</c:v>
                </c:pt>
                <c:pt idx="8076">
                  <c:v>6</c:v>
                </c:pt>
                <c:pt idx="8077">
                  <c:v>4</c:v>
                </c:pt>
                <c:pt idx="8078">
                  <c:v>4</c:v>
                </c:pt>
                <c:pt idx="8079">
                  <c:v>4</c:v>
                </c:pt>
                <c:pt idx="8080">
                  <c:v>4</c:v>
                </c:pt>
                <c:pt idx="8081">
                  <c:v>4</c:v>
                </c:pt>
                <c:pt idx="8082">
                  <c:v>4</c:v>
                </c:pt>
                <c:pt idx="8083">
                  <c:v>4</c:v>
                </c:pt>
                <c:pt idx="8084">
                  <c:v>4</c:v>
                </c:pt>
                <c:pt idx="8085">
                  <c:v>8</c:v>
                </c:pt>
                <c:pt idx="8086">
                  <c:v>8</c:v>
                </c:pt>
                <c:pt idx="8087">
                  <c:v>6</c:v>
                </c:pt>
                <c:pt idx="8088">
                  <c:v>8</c:v>
                </c:pt>
                <c:pt idx="8089">
                  <c:v>8</c:v>
                </c:pt>
                <c:pt idx="8090">
                  <c:v>8</c:v>
                </c:pt>
                <c:pt idx="8091">
                  <c:v>6</c:v>
                </c:pt>
                <c:pt idx="8092">
                  <c:v>6</c:v>
                </c:pt>
                <c:pt idx="8093">
                  <c:v>6</c:v>
                </c:pt>
                <c:pt idx="8094">
                  <c:v>8</c:v>
                </c:pt>
                <c:pt idx="8095">
                  <c:v>8</c:v>
                </c:pt>
                <c:pt idx="8096">
                  <c:v>8</c:v>
                </c:pt>
                <c:pt idx="8097">
                  <c:v>8</c:v>
                </c:pt>
                <c:pt idx="8098">
                  <c:v>8</c:v>
                </c:pt>
                <c:pt idx="8099">
                  <c:v>6</c:v>
                </c:pt>
                <c:pt idx="8100">
                  <c:v>6</c:v>
                </c:pt>
                <c:pt idx="8101">
                  <c:v>6</c:v>
                </c:pt>
                <c:pt idx="8102">
                  <c:v>6</c:v>
                </c:pt>
                <c:pt idx="8103">
                  <c:v>6</c:v>
                </c:pt>
                <c:pt idx="8104">
                  <c:v>6</c:v>
                </c:pt>
                <c:pt idx="8105">
                  <c:v>6</c:v>
                </c:pt>
                <c:pt idx="8106">
                  <c:v>6</c:v>
                </c:pt>
                <c:pt idx="8107">
                  <c:v>6</c:v>
                </c:pt>
                <c:pt idx="8108">
                  <c:v>6</c:v>
                </c:pt>
                <c:pt idx="8109">
                  <c:v>6</c:v>
                </c:pt>
                <c:pt idx="8110">
                  <c:v>6</c:v>
                </c:pt>
                <c:pt idx="8111">
                  <c:v>6</c:v>
                </c:pt>
                <c:pt idx="8112">
                  <c:v>8</c:v>
                </c:pt>
                <c:pt idx="8113">
                  <c:v>8</c:v>
                </c:pt>
                <c:pt idx="8114">
                  <c:v>8</c:v>
                </c:pt>
                <c:pt idx="8115">
                  <c:v>8</c:v>
                </c:pt>
                <c:pt idx="8116">
                  <c:v>8</c:v>
                </c:pt>
                <c:pt idx="8117">
                  <c:v>8</c:v>
                </c:pt>
                <c:pt idx="8118">
                  <c:v>8</c:v>
                </c:pt>
                <c:pt idx="8119">
                  <c:v>8</c:v>
                </c:pt>
                <c:pt idx="8120">
                  <c:v>8</c:v>
                </c:pt>
                <c:pt idx="8121">
                  <c:v>8</c:v>
                </c:pt>
                <c:pt idx="8122">
                  <c:v>8</c:v>
                </c:pt>
                <c:pt idx="8123">
                  <c:v>8</c:v>
                </c:pt>
                <c:pt idx="8124">
                  <c:v>8</c:v>
                </c:pt>
                <c:pt idx="8125">
                  <c:v>8</c:v>
                </c:pt>
                <c:pt idx="8126">
                  <c:v>8</c:v>
                </c:pt>
                <c:pt idx="8127">
                  <c:v>8</c:v>
                </c:pt>
                <c:pt idx="8128">
                  <c:v>8</c:v>
                </c:pt>
                <c:pt idx="8129">
                  <c:v>8</c:v>
                </c:pt>
                <c:pt idx="8130">
                  <c:v>8</c:v>
                </c:pt>
                <c:pt idx="8131">
                  <c:v>8</c:v>
                </c:pt>
                <c:pt idx="8132">
                  <c:v>8</c:v>
                </c:pt>
                <c:pt idx="8133">
                  <c:v>8</c:v>
                </c:pt>
                <c:pt idx="8134">
                  <c:v>8</c:v>
                </c:pt>
                <c:pt idx="8135">
                  <c:v>8</c:v>
                </c:pt>
                <c:pt idx="8136">
                  <c:v>8</c:v>
                </c:pt>
                <c:pt idx="8137">
                  <c:v>8</c:v>
                </c:pt>
                <c:pt idx="8138">
                  <c:v>8</c:v>
                </c:pt>
                <c:pt idx="8139">
                  <c:v>8</c:v>
                </c:pt>
                <c:pt idx="8140">
                  <c:v>8</c:v>
                </c:pt>
                <c:pt idx="8141">
                  <c:v>8</c:v>
                </c:pt>
                <c:pt idx="8142">
                  <c:v>8</c:v>
                </c:pt>
                <c:pt idx="8143">
                  <c:v>8</c:v>
                </c:pt>
                <c:pt idx="8144">
                  <c:v>8</c:v>
                </c:pt>
                <c:pt idx="8145">
                  <c:v>8</c:v>
                </c:pt>
                <c:pt idx="8146">
                  <c:v>8</c:v>
                </c:pt>
                <c:pt idx="8147">
                  <c:v>8</c:v>
                </c:pt>
                <c:pt idx="8148">
                  <c:v>8</c:v>
                </c:pt>
                <c:pt idx="8149">
                  <c:v>8</c:v>
                </c:pt>
                <c:pt idx="8150">
                  <c:v>8</c:v>
                </c:pt>
                <c:pt idx="8151">
                  <c:v>8</c:v>
                </c:pt>
                <c:pt idx="8152">
                  <c:v>8</c:v>
                </c:pt>
                <c:pt idx="8153">
                  <c:v>8</c:v>
                </c:pt>
                <c:pt idx="8154">
                  <c:v>8</c:v>
                </c:pt>
                <c:pt idx="8155">
                  <c:v>8</c:v>
                </c:pt>
                <c:pt idx="8156">
                  <c:v>8</c:v>
                </c:pt>
                <c:pt idx="8157">
                  <c:v>8</c:v>
                </c:pt>
                <c:pt idx="8158">
                  <c:v>8</c:v>
                </c:pt>
                <c:pt idx="8159">
                  <c:v>8</c:v>
                </c:pt>
                <c:pt idx="8160">
                  <c:v>8</c:v>
                </c:pt>
                <c:pt idx="8161">
                  <c:v>8</c:v>
                </c:pt>
                <c:pt idx="8162">
                  <c:v>8</c:v>
                </c:pt>
                <c:pt idx="8163">
                  <c:v>8</c:v>
                </c:pt>
                <c:pt idx="8164">
                  <c:v>8</c:v>
                </c:pt>
                <c:pt idx="8165">
                  <c:v>8</c:v>
                </c:pt>
                <c:pt idx="8166">
                  <c:v>8</c:v>
                </c:pt>
                <c:pt idx="8167">
                  <c:v>8</c:v>
                </c:pt>
                <c:pt idx="8168">
                  <c:v>8</c:v>
                </c:pt>
                <c:pt idx="8169">
                  <c:v>8</c:v>
                </c:pt>
                <c:pt idx="8170">
                  <c:v>8</c:v>
                </c:pt>
                <c:pt idx="8171">
                  <c:v>8</c:v>
                </c:pt>
                <c:pt idx="8172">
                  <c:v>8</c:v>
                </c:pt>
                <c:pt idx="8173">
                  <c:v>8</c:v>
                </c:pt>
                <c:pt idx="8174">
                  <c:v>8</c:v>
                </c:pt>
                <c:pt idx="8175">
                  <c:v>8</c:v>
                </c:pt>
                <c:pt idx="8176">
                  <c:v>8</c:v>
                </c:pt>
                <c:pt idx="8177">
                  <c:v>8</c:v>
                </c:pt>
                <c:pt idx="8178">
                  <c:v>6</c:v>
                </c:pt>
                <c:pt idx="8179">
                  <c:v>6</c:v>
                </c:pt>
                <c:pt idx="8180">
                  <c:v>6</c:v>
                </c:pt>
                <c:pt idx="8181">
                  <c:v>6</c:v>
                </c:pt>
                <c:pt idx="8182">
                  <c:v>6</c:v>
                </c:pt>
                <c:pt idx="8183">
                  <c:v>6</c:v>
                </c:pt>
                <c:pt idx="8184">
                  <c:v>6</c:v>
                </c:pt>
                <c:pt idx="8185">
                  <c:v>6</c:v>
                </c:pt>
                <c:pt idx="8186">
                  <c:v>6</c:v>
                </c:pt>
                <c:pt idx="8187">
                  <c:v>6</c:v>
                </c:pt>
                <c:pt idx="8188">
                  <c:v>6</c:v>
                </c:pt>
                <c:pt idx="8189">
                  <c:v>6</c:v>
                </c:pt>
                <c:pt idx="8190">
                  <c:v>6</c:v>
                </c:pt>
                <c:pt idx="8191">
                  <c:v>6</c:v>
                </c:pt>
                <c:pt idx="8192">
                  <c:v>6</c:v>
                </c:pt>
                <c:pt idx="8193">
                  <c:v>6</c:v>
                </c:pt>
                <c:pt idx="8194">
                  <c:v>6</c:v>
                </c:pt>
                <c:pt idx="8195">
                  <c:v>8</c:v>
                </c:pt>
                <c:pt idx="8196">
                  <c:v>6</c:v>
                </c:pt>
                <c:pt idx="8197">
                  <c:v>8</c:v>
                </c:pt>
                <c:pt idx="8198">
                  <c:v>8</c:v>
                </c:pt>
                <c:pt idx="8199">
                  <c:v>6</c:v>
                </c:pt>
                <c:pt idx="8200">
                  <c:v>6</c:v>
                </c:pt>
                <c:pt idx="8201">
                  <c:v>6</c:v>
                </c:pt>
                <c:pt idx="8202">
                  <c:v>6</c:v>
                </c:pt>
                <c:pt idx="8203">
                  <c:v>6</c:v>
                </c:pt>
                <c:pt idx="8204">
                  <c:v>6</c:v>
                </c:pt>
                <c:pt idx="8205">
                  <c:v>6</c:v>
                </c:pt>
                <c:pt idx="8206">
                  <c:v>6</c:v>
                </c:pt>
                <c:pt idx="8207">
                  <c:v>6</c:v>
                </c:pt>
                <c:pt idx="8208">
                  <c:v>6</c:v>
                </c:pt>
                <c:pt idx="8209">
                  <c:v>6</c:v>
                </c:pt>
                <c:pt idx="8210">
                  <c:v>6</c:v>
                </c:pt>
                <c:pt idx="8211">
                  <c:v>6</c:v>
                </c:pt>
                <c:pt idx="8212">
                  <c:v>6</c:v>
                </c:pt>
                <c:pt idx="8213">
                  <c:v>6</c:v>
                </c:pt>
                <c:pt idx="8214">
                  <c:v>8</c:v>
                </c:pt>
                <c:pt idx="8215">
                  <c:v>8</c:v>
                </c:pt>
                <c:pt idx="8216">
                  <c:v>8</c:v>
                </c:pt>
                <c:pt idx="8217">
                  <c:v>8</c:v>
                </c:pt>
                <c:pt idx="8218">
                  <c:v>8</c:v>
                </c:pt>
                <c:pt idx="8219">
                  <c:v>8</c:v>
                </c:pt>
                <c:pt idx="8220">
                  <c:v>8</c:v>
                </c:pt>
                <c:pt idx="8221">
                  <c:v>8</c:v>
                </c:pt>
                <c:pt idx="8222">
                  <c:v>6</c:v>
                </c:pt>
                <c:pt idx="8223">
                  <c:v>6</c:v>
                </c:pt>
                <c:pt idx="8224">
                  <c:v>6</c:v>
                </c:pt>
                <c:pt idx="8225">
                  <c:v>6</c:v>
                </c:pt>
                <c:pt idx="8226">
                  <c:v>8</c:v>
                </c:pt>
                <c:pt idx="8227">
                  <c:v>6</c:v>
                </c:pt>
                <c:pt idx="8228">
                  <c:v>6</c:v>
                </c:pt>
                <c:pt idx="8229">
                  <c:v>6</c:v>
                </c:pt>
                <c:pt idx="8230">
                  <c:v>6</c:v>
                </c:pt>
                <c:pt idx="8231">
                  <c:v>6</c:v>
                </c:pt>
                <c:pt idx="8232">
                  <c:v>6</c:v>
                </c:pt>
                <c:pt idx="8233">
                  <c:v>6</c:v>
                </c:pt>
                <c:pt idx="8234">
                  <c:v>6</c:v>
                </c:pt>
                <c:pt idx="8235">
                  <c:v>6</c:v>
                </c:pt>
                <c:pt idx="8236">
                  <c:v>6</c:v>
                </c:pt>
                <c:pt idx="8237">
                  <c:v>6</c:v>
                </c:pt>
                <c:pt idx="8238">
                  <c:v>6</c:v>
                </c:pt>
                <c:pt idx="8239">
                  <c:v>6</c:v>
                </c:pt>
                <c:pt idx="8240">
                  <c:v>6</c:v>
                </c:pt>
                <c:pt idx="8241">
                  <c:v>6</c:v>
                </c:pt>
                <c:pt idx="8242">
                  <c:v>6</c:v>
                </c:pt>
                <c:pt idx="8243">
                  <c:v>6</c:v>
                </c:pt>
                <c:pt idx="8244">
                  <c:v>6</c:v>
                </c:pt>
                <c:pt idx="8245">
                  <c:v>6</c:v>
                </c:pt>
                <c:pt idx="8246">
                  <c:v>6</c:v>
                </c:pt>
                <c:pt idx="8247">
                  <c:v>6</c:v>
                </c:pt>
                <c:pt idx="8248">
                  <c:v>6</c:v>
                </c:pt>
                <c:pt idx="8249">
                  <c:v>6</c:v>
                </c:pt>
                <c:pt idx="8250">
                  <c:v>6</c:v>
                </c:pt>
                <c:pt idx="8251">
                  <c:v>6</c:v>
                </c:pt>
                <c:pt idx="8252">
                  <c:v>6</c:v>
                </c:pt>
                <c:pt idx="8253">
                  <c:v>6</c:v>
                </c:pt>
                <c:pt idx="8254">
                  <c:v>6</c:v>
                </c:pt>
                <c:pt idx="8255">
                  <c:v>6</c:v>
                </c:pt>
                <c:pt idx="8256">
                  <c:v>6</c:v>
                </c:pt>
                <c:pt idx="8257">
                  <c:v>6</c:v>
                </c:pt>
                <c:pt idx="8258">
                  <c:v>6</c:v>
                </c:pt>
                <c:pt idx="8259">
                  <c:v>6</c:v>
                </c:pt>
                <c:pt idx="8260">
                  <c:v>6</c:v>
                </c:pt>
                <c:pt idx="8261">
                  <c:v>6</c:v>
                </c:pt>
                <c:pt idx="8262">
                  <c:v>6</c:v>
                </c:pt>
                <c:pt idx="8263">
                  <c:v>6</c:v>
                </c:pt>
                <c:pt idx="8264">
                  <c:v>6</c:v>
                </c:pt>
                <c:pt idx="8265">
                  <c:v>6</c:v>
                </c:pt>
                <c:pt idx="8266">
                  <c:v>6</c:v>
                </c:pt>
                <c:pt idx="8267">
                  <c:v>6</c:v>
                </c:pt>
                <c:pt idx="8268">
                  <c:v>6</c:v>
                </c:pt>
                <c:pt idx="8269">
                  <c:v>6</c:v>
                </c:pt>
                <c:pt idx="8270">
                  <c:v>6</c:v>
                </c:pt>
                <c:pt idx="8271">
                  <c:v>6</c:v>
                </c:pt>
                <c:pt idx="8272">
                  <c:v>6</c:v>
                </c:pt>
                <c:pt idx="8273">
                  <c:v>6</c:v>
                </c:pt>
                <c:pt idx="8274">
                  <c:v>6</c:v>
                </c:pt>
                <c:pt idx="8275">
                  <c:v>6</c:v>
                </c:pt>
                <c:pt idx="8276">
                  <c:v>6</c:v>
                </c:pt>
                <c:pt idx="8277">
                  <c:v>6</c:v>
                </c:pt>
                <c:pt idx="8278">
                  <c:v>6</c:v>
                </c:pt>
                <c:pt idx="8279">
                  <c:v>6</c:v>
                </c:pt>
                <c:pt idx="8280">
                  <c:v>6</c:v>
                </c:pt>
                <c:pt idx="8281">
                  <c:v>6</c:v>
                </c:pt>
                <c:pt idx="8282">
                  <c:v>6</c:v>
                </c:pt>
                <c:pt idx="8283">
                  <c:v>6</c:v>
                </c:pt>
                <c:pt idx="8284">
                  <c:v>6</c:v>
                </c:pt>
                <c:pt idx="8285">
                  <c:v>6</c:v>
                </c:pt>
                <c:pt idx="8286">
                  <c:v>6</c:v>
                </c:pt>
                <c:pt idx="8287">
                  <c:v>6</c:v>
                </c:pt>
                <c:pt idx="8288">
                  <c:v>6</c:v>
                </c:pt>
                <c:pt idx="8289">
                  <c:v>6</c:v>
                </c:pt>
                <c:pt idx="8290">
                  <c:v>6</c:v>
                </c:pt>
                <c:pt idx="8291">
                  <c:v>6</c:v>
                </c:pt>
                <c:pt idx="8292">
                  <c:v>6</c:v>
                </c:pt>
                <c:pt idx="8293">
                  <c:v>6</c:v>
                </c:pt>
                <c:pt idx="8294">
                  <c:v>5</c:v>
                </c:pt>
                <c:pt idx="8295">
                  <c:v>5</c:v>
                </c:pt>
                <c:pt idx="8296">
                  <c:v>6</c:v>
                </c:pt>
                <c:pt idx="8297">
                  <c:v>4</c:v>
                </c:pt>
                <c:pt idx="8298">
                  <c:v>6</c:v>
                </c:pt>
                <c:pt idx="8299">
                  <c:v>6</c:v>
                </c:pt>
                <c:pt idx="8300">
                  <c:v>6</c:v>
                </c:pt>
                <c:pt idx="8301">
                  <c:v>6</c:v>
                </c:pt>
                <c:pt idx="8302">
                  <c:v>6</c:v>
                </c:pt>
                <c:pt idx="8303">
                  <c:v>6</c:v>
                </c:pt>
                <c:pt idx="8304">
                  <c:v>6</c:v>
                </c:pt>
                <c:pt idx="8305">
                  <c:v>6</c:v>
                </c:pt>
                <c:pt idx="8306">
                  <c:v>6</c:v>
                </c:pt>
                <c:pt idx="8307">
                  <c:v>6</c:v>
                </c:pt>
                <c:pt idx="8308">
                  <c:v>6</c:v>
                </c:pt>
                <c:pt idx="8309">
                  <c:v>6</c:v>
                </c:pt>
                <c:pt idx="8310">
                  <c:v>6</c:v>
                </c:pt>
                <c:pt idx="8311">
                  <c:v>6</c:v>
                </c:pt>
                <c:pt idx="8312">
                  <c:v>6</c:v>
                </c:pt>
                <c:pt idx="8313">
                  <c:v>6</c:v>
                </c:pt>
                <c:pt idx="8314">
                  <c:v>6</c:v>
                </c:pt>
                <c:pt idx="8315">
                  <c:v>6</c:v>
                </c:pt>
                <c:pt idx="8316">
                  <c:v>6</c:v>
                </c:pt>
                <c:pt idx="8317">
                  <c:v>6</c:v>
                </c:pt>
                <c:pt idx="8318">
                  <c:v>6</c:v>
                </c:pt>
                <c:pt idx="8319">
                  <c:v>6</c:v>
                </c:pt>
                <c:pt idx="8320">
                  <c:v>6</c:v>
                </c:pt>
                <c:pt idx="8321">
                  <c:v>6</c:v>
                </c:pt>
                <c:pt idx="8322">
                  <c:v>6</c:v>
                </c:pt>
                <c:pt idx="8323">
                  <c:v>6</c:v>
                </c:pt>
                <c:pt idx="8324">
                  <c:v>6</c:v>
                </c:pt>
                <c:pt idx="8325">
                  <c:v>6</c:v>
                </c:pt>
                <c:pt idx="8326">
                  <c:v>6</c:v>
                </c:pt>
                <c:pt idx="8327">
                  <c:v>6</c:v>
                </c:pt>
                <c:pt idx="8328">
                  <c:v>6</c:v>
                </c:pt>
                <c:pt idx="8329">
                  <c:v>6</c:v>
                </c:pt>
                <c:pt idx="8330">
                  <c:v>6</c:v>
                </c:pt>
                <c:pt idx="8331">
                  <c:v>6</c:v>
                </c:pt>
                <c:pt idx="8332">
                  <c:v>6</c:v>
                </c:pt>
                <c:pt idx="8333">
                  <c:v>6</c:v>
                </c:pt>
                <c:pt idx="8334">
                  <c:v>6</c:v>
                </c:pt>
                <c:pt idx="8335">
                  <c:v>6</c:v>
                </c:pt>
                <c:pt idx="8336">
                  <c:v>6</c:v>
                </c:pt>
                <c:pt idx="8337">
                  <c:v>6</c:v>
                </c:pt>
                <c:pt idx="8338">
                  <c:v>6</c:v>
                </c:pt>
                <c:pt idx="8339">
                  <c:v>6</c:v>
                </c:pt>
                <c:pt idx="8340">
                  <c:v>6</c:v>
                </c:pt>
                <c:pt idx="8341">
                  <c:v>6</c:v>
                </c:pt>
                <c:pt idx="8342">
                  <c:v>6</c:v>
                </c:pt>
                <c:pt idx="8343">
                  <c:v>6</c:v>
                </c:pt>
                <c:pt idx="8344">
                  <c:v>6</c:v>
                </c:pt>
                <c:pt idx="8345">
                  <c:v>6</c:v>
                </c:pt>
                <c:pt idx="8346">
                  <c:v>6</c:v>
                </c:pt>
                <c:pt idx="8347">
                  <c:v>6</c:v>
                </c:pt>
                <c:pt idx="8348">
                  <c:v>6</c:v>
                </c:pt>
                <c:pt idx="8349">
                  <c:v>6</c:v>
                </c:pt>
                <c:pt idx="8350">
                  <c:v>6</c:v>
                </c:pt>
                <c:pt idx="8351">
                  <c:v>6</c:v>
                </c:pt>
                <c:pt idx="8352">
                  <c:v>5</c:v>
                </c:pt>
                <c:pt idx="8353">
                  <c:v>6</c:v>
                </c:pt>
                <c:pt idx="8354">
                  <c:v>6</c:v>
                </c:pt>
                <c:pt idx="8355">
                  <c:v>6</c:v>
                </c:pt>
                <c:pt idx="8356">
                  <c:v>6</c:v>
                </c:pt>
                <c:pt idx="8357">
                  <c:v>6</c:v>
                </c:pt>
                <c:pt idx="8358">
                  <c:v>6</c:v>
                </c:pt>
                <c:pt idx="8359">
                  <c:v>6</c:v>
                </c:pt>
                <c:pt idx="8360">
                  <c:v>6</c:v>
                </c:pt>
                <c:pt idx="8361">
                  <c:v>6</c:v>
                </c:pt>
                <c:pt idx="8362">
                  <c:v>6</c:v>
                </c:pt>
                <c:pt idx="8363">
                  <c:v>6</c:v>
                </c:pt>
                <c:pt idx="8364">
                  <c:v>6</c:v>
                </c:pt>
                <c:pt idx="8365">
                  <c:v>5</c:v>
                </c:pt>
                <c:pt idx="8366">
                  <c:v>5</c:v>
                </c:pt>
                <c:pt idx="8367">
                  <c:v>5</c:v>
                </c:pt>
                <c:pt idx="8368">
                  <c:v>6</c:v>
                </c:pt>
                <c:pt idx="8369">
                  <c:v>6</c:v>
                </c:pt>
                <c:pt idx="8370">
                  <c:v>6</c:v>
                </c:pt>
                <c:pt idx="8371">
                  <c:v>6</c:v>
                </c:pt>
                <c:pt idx="8372">
                  <c:v>8</c:v>
                </c:pt>
                <c:pt idx="8373">
                  <c:v>8</c:v>
                </c:pt>
                <c:pt idx="8374">
                  <c:v>8</c:v>
                </c:pt>
                <c:pt idx="8375">
                  <c:v>8</c:v>
                </c:pt>
                <c:pt idx="8376">
                  <c:v>8</c:v>
                </c:pt>
                <c:pt idx="8377">
                  <c:v>8</c:v>
                </c:pt>
                <c:pt idx="8378">
                  <c:v>8</c:v>
                </c:pt>
                <c:pt idx="8379">
                  <c:v>8</c:v>
                </c:pt>
                <c:pt idx="8380">
                  <c:v>8</c:v>
                </c:pt>
                <c:pt idx="8381">
                  <c:v>8</c:v>
                </c:pt>
                <c:pt idx="8382">
                  <c:v>8</c:v>
                </c:pt>
                <c:pt idx="8383">
                  <c:v>8</c:v>
                </c:pt>
                <c:pt idx="8384">
                  <c:v>8</c:v>
                </c:pt>
                <c:pt idx="8385">
                  <c:v>8</c:v>
                </c:pt>
                <c:pt idx="8386">
                  <c:v>8</c:v>
                </c:pt>
                <c:pt idx="8387">
                  <c:v>8</c:v>
                </c:pt>
                <c:pt idx="8388">
                  <c:v>8</c:v>
                </c:pt>
                <c:pt idx="8389">
                  <c:v>8</c:v>
                </c:pt>
                <c:pt idx="8390">
                  <c:v>8</c:v>
                </c:pt>
                <c:pt idx="8391">
                  <c:v>8</c:v>
                </c:pt>
                <c:pt idx="8392">
                  <c:v>8</c:v>
                </c:pt>
                <c:pt idx="8393">
                  <c:v>8</c:v>
                </c:pt>
                <c:pt idx="8394">
                  <c:v>8</c:v>
                </c:pt>
                <c:pt idx="8395">
                  <c:v>8</c:v>
                </c:pt>
                <c:pt idx="8396">
                  <c:v>8</c:v>
                </c:pt>
                <c:pt idx="8397">
                  <c:v>8</c:v>
                </c:pt>
                <c:pt idx="8398">
                  <c:v>8</c:v>
                </c:pt>
                <c:pt idx="8399">
                  <c:v>8</c:v>
                </c:pt>
                <c:pt idx="8400">
                  <c:v>8</c:v>
                </c:pt>
                <c:pt idx="8401">
                  <c:v>8</c:v>
                </c:pt>
                <c:pt idx="8402">
                  <c:v>8</c:v>
                </c:pt>
                <c:pt idx="8403">
                  <c:v>8</c:v>
                </c:pt>
                <c:pt idx="8404">
                  <c:v>8</c:v>
                </c:pt>
                <c:pt idx="8405">
                  <c:v>8</c:v>
                </c:pt>
                <c:pt idx="8406">
                  <c:v>8</c:v>
                </c:pt>
                <c:pt idx="8407">
                  <c:v>8</c:v>
                </c:pt>
                <c:pt idx="8408">
                  <c:v>8</c:v>
                </c:pt>
                <c:pt idx="8409">
                  <c:v>8</c:v>
                </c:pt>
                <c:pt idx="8410">
                  <c:v>8</c:v>
                </c:pt>
                <c:pt idx="8411">
                  <c:v>8</c:v>
                </c:pt>
                <c:pt idx="8412">
                  <c:v>8</c:v>
                </c:pt>
                <c:pt idx="8413">
                  <c:v>8</c:v>
                </c:pt>
                <c:pt idx="8414">
                  <c:v>8</c:v>
                </c:pt>
                <c:pt idx="8415">
                  <c:v>8</c:v>
                </c:pt>
                <c:pt idx="8416">
                  <c:v>8</c:v>
                </c:pt>
                <c:pt idx="8417">
                  <c:v>8</c:v>
                </c:pt>
                <c:pt idx="8418">
                  <c:v>8</c:v>
                </c:pt>
                <c:pt idx="8419">
                  <c:v>8</c:v>
                </c:pt>
                <c:pt idx="8420">
                  <c:v>8</c:v>
                </c:pt>
                <c:pt idx="8421">
                  <c:v>8</c:v>
                </c:pt>
                <c:pt idx="8422">
                  <c:v>8</c:v>
                </c:pt>
                <c:pt idx="8423">
                  <c:v>8</c:v>
                </c:pt>
                <c:pt idx="8424">
                  <c:v>8</c:v>
                </c:pt>
                <c:pt idx="8425">
                  <c:v>8</c:v>
                </c:pt>
                <c:pt idx="8426">
                  <c:v>8</c:v>
                </c:pt>
                <c:pt idx="8427">
                  <c:v>8</c:v>
                </c:pt>
                <c:pt idx="8428">
                  <c:v>8</c:v>
                </c:pt>
                <c:pt idx="8429">
                  <c:v>8</c:v>
                </c:pt>
                <c:pt idx="8430">
                  <c:v>8</c:v>
                </c:pt>
                <c:pt idx="8431">
                  <c:v>8</c:v>
                </c:pt>
                <c:pt idx="8432">
                  <c:v>8</c:v>
                </c:pt>
                <c:pt idx="8433">
                  <c:v>8</c:v>
                </c:pt>
                <c:pt idx="8434">
                  <c:v>8</c:v>
                </c:pt>
                <c:pt idx="8435">
                  <c:v>8</c:v>
                </c:pt>
                <c:pt idx="8436">
                  <c:v>8</c:v>
                </c:pt>
                <c:pt idx="8437">
                  <c:v>8</c:v>
                </c:pt>
                <c:pt idx="8438">
                  <c:v>8</c:v>
                </c:pt>
                <c:pt idx="8439">
                  <c:v>8</c:v>
                </c:pt>
                <c:pt idx="8440">
                  <c:v>8</c:v>
                </c:pt>
                <c:pt idx="8441">
                  <c:v>8</c:v>
                </c:pt>
                <c:pt idx="8442">
                  <c:v>8</c:v>
                </c:pt>
                <c:pt idx="8443">
                  <c:v>8</c:v>
                </c:pt>
                <c:pt idx="8444">
                  <c:v>8</c:v>
                </c:pt>
                <c:pt idx="8445">
                  <c:v>8</c:v>
                </c:pt>
                <c:pt idx="8446">
                  <c:v>8</c:v>
                </c:pt>
                <c:pt idx="8447">
                  <c:v>8</c:v>
                </c:pt>
                <c:pt idx="8448">
                  <c:v>8</c:v>
                </c:pt>
                <c:pt idx="8449">
                  <c:v>8</c:v>
                </c:pt>
                <c:pt idx="8450">
                  <c:v>8</c:v>
                </c:pt>
                <c:pt idx="8451">
                  <c:v>8</c:v>
                </c:pt>
                <c:pt idx="8452">
                  <c:v>8</c:v>
                </c:pt>
                <c:pt idx="8453">
                  <c:v>8</c:v>
                </c:pt>
                <c:pt idx="8454">
                  <c:v>8</c:v>
                </c:pt>
                <c:pt idx="8455">
                  <c:v>8</c:v>
                </c:pt>
                <c:pt idx="8456">
                  <c:v>8</c:v>
                </c:pt>
                <c:pt idx="8457">
                  <c:v>8</c:v>
                </c:pt>
                <c:pt idx="8458">
                  <c:v>8</c:v>
                </c:pt>
                <c:pt idx="8459">
                  <c:v>8</c:v>
                </c:pt>
                <c:pt idx="8460">
                  <c:v>8</c:v>
                </c:pt>
                <c:pt idx="8461">
                  <c:v>8</c:v>
                </c:pt>
                <c:pt idx="8462">
                  <c:v>8</c:v>
                </c:pt>
                <c:pt idx="8463">
                  <c:v>8</c:v>
                </c:pt>
                <c:pt idx="8464">
                  <c:v>8</c:v>
                </c:pt>
                <c:pt idx="8465">
                  <c:v>8</c:v>
                </c:pt>
                <c:pt idx="8466">
                  <c:v>8</c:v>
                </c:pt>
                <c:pt idx="8467">
                  <c:v>6</c:v>
                </c:pt>
                <c:pt idx="8468">
                  <c:v>6</c:v>
                </c:pt>
                <c:pt idx="8469">
                  <c:v>6</c:v>
                </c:pt>
                <c:pt idx="8470">
                  <c:v>6</c:v>
                </c:pt>
                <c:pt idx="8471">
                  <c:v>6</c:v>
                </c:pt>
                <c:pt idx="8472">
                  <c:v>6</c:v>
                </c:pt>
                <c:pt idx="8473">
                  <c:v>8</c:v>
                </c:pt>
                <c:pt idx="8474">
                  <c:v>8</c:v>
                </c:pt>
                <c:pt idx="8475">
                  <c:v>6</c:v>
                </c:pt>
                <c:pt idx="8476">
                  <c:v>8</c:v>
                </c:pt>
                <c:pt idx="8477">
                  <c:v>8</c:v>
                </c:pt>
                <c:pt idx="8478">
                  <c:v>8</c:v>
                </c:pt>
                <c:pt idx="8479">
                  <c:v>8</c:v>
                </c:pt>
                <c:pt idx="8480">
                  <c:v>6</c:v>
                </c:pt>
                <c:pt idx="8481">
                  <c:v>6</c:v>
                </c:pt>
                <c:pt idx="8482">
                  <c:v>6</c:v>
                </c:pt>
                <c:pt idx="8483">
                  <c:v>6</c:v>
                </c:pt>
                <c:pt idx="8484">
                  <c:v>6</c:v>
                </c:pt>
                <c:pt idx="8485">
                  <c:v>6</c:v>
                </c:pt>
                <c:pt idx="8486">
                  <c:v>6</c:v>
                </c:pt>
                <c:pt idx="8487">
                  <c:v>6</c:v>
                </c:pt>
                <c:pt idx="8488">
                  <c:v>6</c:v>
                </c:pt>
                <c:pt idx="8489">
                  <c:v>6</c:v>
                </c:pt>
                <c:pt idx="8490">
                  <c:v>6</c:v>
                </c:pt>
                <c:pt idx="8491">
                  <c:v>6</c:v>
                </c:pt>
                <c:pt idx="8492">
                  <c:v>6</c:v>
                </c:pt>
                <c:pt idx="8493">
                  <c:v>6</c:v>
                </c:pt>
                <c:pt idx="8494">
                  <c:v>6</c:v>
                </c:pt>
                <c:pt idx="8495">
                  <c:v>6</c:v>
                </c:pt>
                <c:pt idx="8496">
                  <c:v>8</c:v>
                </c:pt>
                <c:pt idx="8497">
                  <c:v>6</c:v>
                </c:pt>
                <c:pt idx="8498">
                  <c:v>6</c:v>
                </c:pt>
                <c:pt idx="8499">
                  <c:v>6</c:v>
                </c:pt>
                <c:pt idx="8500">
                  <c:v>6</c:v>
                </c:pt>
                <c:pt idx="8501">
                  <c:v>6</c:v>
                </c:pt>
                <c:pt idx="8502">
                  <c:v>6</c:v>
                </c:pt>
                <c:pt idx="8503">
                  <c:v>6</c:v>
                </c:pt>
                <c:pt idx="8504">
                  <c:v>6</c:v>
                </c:pt>
                <c:pt idx="8505">
                  <c:v>6</c:v>
                </c:pt>
                <c:pt idx="8506">
                  <c:v>6</c:v>
                </c:pt>
                <c:pt idx="8507">
                  <c:v>6</c:v>
                </c:pt>
                <c:pt idx="8508">
                  <c:v>6</c:v>
                </c:pt>
                <c:pt idx="8509">
                  <c:v>6</c:v>
                </c:pt>
                <c:pt idx="8510">
                  <c:v>6</c:v>
                </c:pt>
                <c:pt idx="8511">
                  <c:v>6</c:v>
                </c:pt>
                <c:pt idx="8512">
                  <c:v>6</c:v>
                </c:pt>
                <c:pt idx="8513">
                  <c:v>6</c:v>
                </c:pt>
                <c:pt idx="8514">
                  <c:v>6</c:v>
                </c:pt>
                <c:pt idx="8515">
                  <c:v>6</c:v>
                </c:pt>
                <c:pt idx="8516">
                  <c:v>6</c:v>
                </c:pt>
                <c:pt idx="8517">
                  <c:v>6</c:v>
                </c:pt>
                <c:pt idx="8518">
                  <c:v>6</c:v>
                </c:pt>
                <c:pt idx="8519">
                  <c:v>6</c:v>
                </c:pt>
                <c:pt idx="8520">
                  <c:v>6</c:v>
                </c:pt>
                <c:pt idx="8521">
                  <c:v>6</c:v>
                </c:pt>
                <c:pt idx="8522">
                  <c:v>8</c:v>
                </c:pt>
                <c:pt idx="8523">
                  <c:v>8</c:v>
                </c:pt>
                <c:pt idx="8524">
                  <c:v>8</c:v>
                </c:pt>
                <c:pt idx="8525">
                  <c:v>6</c:v>
                </c:pt>
                <c:pt idx="8526">
                  <c:v>8</c:v>
                </c:pt>
                <c:pt idx="8527">
                  <c:v>8</c:v>
                </c:pt>
                <c:pt idx="8528">
                  <c:v>6</c:v>
                </c:pt>
                <c:pt idx="8529">
                  <c:v>6</c:v>
                </c:pt>
                <c:pt idx="8530">
                  <c:v>6</c:v>
                </c:pt>
                <c:pt idx="8531">
                  <c:v>6</c:v>
                </c:pt>
                <c:pt idx="8532">
                  <c:v>6</c:v>
                </c:pt>
                <c:pt idx="8533">
                  <c:v>6</c:v>
                </c:pt>
                <c:pt idx="8534">
                  <c:v>6</c:v>
                </c:pt>
                <c:pt idx="8535">
                  <c:v>6</c:v>
                </c:pt>
                <c:pt idx="8536">
                  <c:v>6</c:v>
                </c:pt>
                <c:pt idx="8537">
                  <c:v>6</c:v>
                </c:pt>
                <c:pt idx="8538">
                  <c:v>6</c:v>
                </c:pt>
                <c:pt idx="8539">
                  <c:v>6</c:v>
                </c:pt>
                <c:pt idx="8540">
                  <c:v>6</c:v>
                </c:pt>
                <c:pt idx="8541">
                  <c:v>6</c:v>
                </c:pt>
                <c:pt idx="8542">
                  <c:v>6</c:v>
                </c:pt>
                <c:pt idx="8543">
                  <c:v>6</c:v>
                </c:pt>
                <c:pt idx="8544">
                  <c:v>6</c:v>
                </c:pt>
                <c:pt idx="8545">
                  <c:v>6</c:v>
                </c:pt>
                <c:pt idx="8546">
                  <c:v>6</c:v>
                </c:pt>
                <c:pt idx="8547">
                  <c:v>6</c:v>
                </c:pt>
                <c:pt idx="8548">
                  <c:v>6</c:v>
                </c:pt>
                <c:pt idx="8549">
                  <c:v>6</c:v>
                </c:pt>
                <c:pt idx="8550">
                  <c:v>8</c:v>
                </c:pt>
                <c:pt idx="8551">
                  <c:v>8</c:v>
                </c:pt>
                <c:pt idx="8552">
                  <c:v>8</c:v>
                </c:pt>
                <c:pt idx="8553">
                  <c:v>4</c:v>
                </c:pt>
                <c:pt idx="8554">
                  <c:v>6</c:v>
                </c:pt>
                <c:pt idx="8555">
                  <c:v>6</c:v>
                </c:pt>
                <c:pt idx="8556">
                  <c:v>5</c:v>
                </c:pt>
                <c:pt idx="8557">
                  <c:v>5</c:v>
                </c:pt>
                <c:pt idx="8558">
                  <c:v>6</c:v>
                </c:pt>
                <c:pt idx="8559">
                  <c:v>8</c:v>
                </c:pt>
                <c:pt idx="8560">
                  <c:v>8</c:v>
                </c:pt>
                <c:pt idx="8561">
                  <c:v>8</c:v>
                </c:pt>
                <c:pt idx="8562">
                  <c:v>8</c:v>
                </c:pt>
                <c:pt idx="8563">
                  <c:v>6</c:v>
                </c:pt>
                <c:pt idx="8564">
                  <c:v>6</c:v>
                </c:pt>
                <c:pt idx="8565">
                  <c:v>6</c:v>
                </c:pt>
                <c:pt idx="8566">
                  <c:v>6</c:v>
                </c:pt>
                <c:pt idx="8567">
                  <c:v>6</c:v>
                </c:pt>
                <c:pt idx="8568">
                  <c:v>8</c:v>
                </c:pt>
                <c:pt idx="8569">
                  <c:v>8</c:v>
                </c:pt>
                <c:pt idx="8570">
                  <c:v>8</c:v>
                </c:pt>
                <c:pt idx="8571">
                  <c:v>6</c:v>
                </c:pt>
                <c:pt idx="8572">
                  <c:v>6</c:v>
                </c:pt>
                <c:pt idx="8573">
                  <c:v>10</c:v>
                </c:pt>
                <c:pt idx="8574">
                  <c:v>8</c:v>
                </c:pt>
                <c:pt idx="8575">
                  <c:v>12</c:v>
                </c:pt>
                <c:pt idx="8576">
                  <c:v>12</c:v>
                </c:pt>
                <c:pt idx="8577">
                  <c:v>10</c:v>
                </c:pt>
                <c:pt idx="8578">
                  <c:v>12</c:v>
                </c:pt>
                <c:pt idx="8579">
                  <c:v>8</c:v>
                </c:pt>
                <c:pt idx="8580">
                  <c:v>8</c:v>
                </c:pt>
                <c:pt idx="8581">
                  <c:v>8</c:v>
                </c:pt>
                <c:pt idx="8582">
                  <c:v>8</c:v>
                </c:pt>
                <c:pt idx="8583">
                  <c:v>8</c:v>
                </c:pt>
                <c:pt idx="8584">
                  <c:v>6</c:v>
                </c:pt>
                <c:pt idx="8585">
                  <c:v>6</c:v>
                </c:pt>
                <c:pt idx="8586">
                  <c:v>6</c:v>
                </c:pt>
                <c:pt idx="8587">
                  <c:v>6</c:v>
                </c:pt>
                <c:pt idx="8588">
                  <c:v>6</c:v>
                </c:pt>
                <c:pt idx="8589">
                  <c:v>6</c:v>
                </c:pt>
                <c:pt idx="8590">
                  <c:v>6</c:v>
                </c:pt>
                <c:pt idx="8591">
                  <c:v>6</c:v>
                </c:pt>
                <c:pt idx="8592">
                  <c:v>8</c:v>
                </c:pt>
                <c:pt idx="8593">
                  <c:v>8</c:v>
                </c:pt>
                <c:pt idx="8594">
                  <c:v>8</c:v>
                </c:pt>
                <c:pt idx="8595">
                  <c:v>8</c:v>
                </c:pt>
                <c:pt idx="8596">
                  <c:v>12</c:v>
                </c:pt>
                <c:pt idx="8597">
                  <c:v>10</c:v>
                </c:pt>
                <c:pt idx="8598">
                  <c:v>10</c:v>
                </c:pt>
                <c:pt idx="8599">
                  <c:v>10</c:v>
                </c:pt>
                <c:pt idx="8600">
                  <c:v>10</c:v>
                </c:pt>
                <c:pt idx="8601">
                  <c:v>10</c:v>
                </c:pt>
                <c:pt idx="8602">
                  <c:v>10</c:v>
                </c:pt>
                <c:pt idx="8603">
                  <c:v>10</c:v>
                </c:pt>
                <c:pt idx="8604">
                  <c:v>10</c:v>
                </c:pt>
                <c:pt idx="8605">
                  <c:v>12</c:v>
                </c:pt>
                <c:pt idx="8606">
                  <c:v>8</c:v>
                </c:pt>
                <c:pt idx="8607">
                  <c:v>4</c:v>
                </c:pt>
                <c:pt idx="8608">
                  <c:v>4</c:v>
                </c:pt>
                <c:pt idx="8609">
                  <c:v>4</c:v>
                </c:pt>
                <c:pt idx="8610">
                  <c:v>6</c:v>
                </c:pt>
                <c:pt idx="8611">
                  <c:v>6</c:v>
                </c:pt>
                <c:pt idx="8612">
                  <c:v>6</c:v>
                </c:pt>
                <c:pt idx="8613">
                  <c:v>6</c:v>
                </c:pt>
                <c:pt idx="8614">
                  <c:v>6</c:v>
                </c:pt>
                <c:pt idx="8615">
                  <c:v>6</c:v>
                </c:pt>
                <c:pt idx="8616">
                  <c:v>6</c:v>
                </c:pt>
                <c:pt idx="8617">
                  <c:v>6</c:v>
                </c:pt>
                <c:pt idx="8618">
                  <c:v>6</c:v>
                </c:pt>
                <c:pt idx="8619">
                  <c:v>6</c:v>
                </c:pt>
                <c:pt idx="8620">
                  <c:v>6</c:v>
                </c:pt>
                <c:pt idx="8621">
                  <c:v>6</c:v>
                </c:pt>
                <c:pt idx="8622">
                  <c:v>6</c:v>
                </c:pt>
                <c:pt idx="8623">
                  <c:v>6</c:v>
                </c:pt>
                <c:pt idx="8624">
                  <c:v>6</c:v>
                </c:pt>
                <c:pt idx="8625">
                  <c:v>6</c:v>
                </c:pt>
                <c:pt idx="8626">
                  <c:v>6</c:v>
                </c:pt>
                <c:pt idx="8627">
                  <c:v>6</c:v>
                </c:pt>
                <c:pt idx="8628">
                  <c:v>4</c:v>
                </c:pt>
                <c:pt idx="8629">
                  <c:v>4</c:v>
                </c:pt>
                <c:pt idx="8630">
                  <c:v>4</c:v>
                </c:pt>
                <c:pt idx="8631">
                  <c:v>4</c:v>
                </c:pt>
                <c:pt idx="8632">
                  <c:v>6</c:v>
                </c:pt>
                <c:pt idx="8633">
                  <c:v>6</c:v>
                </c:pt>
                <c:pt idx="8634">
                  <c:v>6</c:v>
                </c:pt>
                <c:pt idx="8635">
                  <c:v>6</c:v>
                </c:pt>
                <c:pt idx="8636">
                  <c:v>6</c:v>
                </c:pt>
                <c:pt idx="8637">
                  <c:v>6</c:v>
                </c:pt>
                <c:pt idx="8638">
                  <c:v>6</c:v>
                </c:pt>
                <c:pt idx="8639">
                  <c:v>6</c:v>
                </c:pt>
                <c:pt idx="8640">
                  <c:v>6</c:v>
                </c:pt>
                <c:pt idx="8641">
                  <c:v>6</c:v>
                </c:pt>
                <c:pt idx="8642">
                  <c:v>6</c:v>
                </c:pt>
                <c:pt idx="8643">
                  <c:v>6</c:v>
                </c:pt>
                <c:pt idx="8644">
                  <c:v>4</c:v>
                </c:pt>
                <c:pt idx="8645">
                  <c:v>6</c:v>
                </c:pt>
                <c:pt idx="8646">
                  <c:v>6</c:v>
                </c:pt>
                <c:pt idx="8647">
                  <c:v>6</c:v>
                </c:pt>
                <c:pt idx="8648">
                  <c:v>6</c:v>
                </c:pt>
                <c:pt idx="8649">
                  <c:v>8</c:v>
                </c:pt>
                <c:pt idx="8650">
                  <c:v>8</c:v>
                </c:pt>
                <c:pt idx="8651">
                  <c:v>8</c:v>
                </c:pt>
                <c:pt idx="8652">
                  <c:v>6</c:v>
                </c:pt>
                <c:pt idx="8653">
                  <c:v>6</c:v>
                </c:pt>
                <c:pt idx="8654">
                  <c:v>6</c:v>
                </c:pt>
                <c:pt idx="8655">
                  <c:v>6</c:v>
                </c:pt>
                <c:pt idx="8656">
                  <c:v>6</c:v>
                </c:pt>
                <c:pt idx="8657">
                  <c:v>6</c:v>
                </c:pt>
                <c:pt idx="8658">
                  <c:v>8</c:v>
                </c:pt>
                <c:pt idx="8659">
                  <c:v>8</c:v>
                </c:pt>
                <c:pt idx="8660">
                  <c:v>8</c:v>
                </c:pt>
                <c:pt idx="8661">
                  <c:v>6</c:v>
                </c:pt>
                <c:pt idx="8662">
                  <c:v>6</c:v>
                </c:pt>
                <c:pt idx="8663">
                  <c:v>6</c:v>
                </c:pt>
                <c:pt idx="8664">
                  <c:v>6</c:v>
                </c:pt>
                <c:pt idx="8665">
                  <c:v>6</c:v>
                </c:pt>
                <c:pt idx="8666">
                  <c:v>6</c:v>
                </c:pt>
                <c:pt idx="8667">
                  <c:v>6</c:v>
                </c:pt>
                <c:pt idx="8668">
                  <c:v>6</c:v>
                </c:pt>
                <c:pt idx="8669">
                  <c:v>6</c:v>
                </c:pt>
                <c:pt idx="8670">
                  <c:v>6</c:v>
                </c:pt>
                <c:pt idx="8671">
                  <c:v>6</c:v>
                </c:pt>
                <c:pt idx="8672">
                  <c:v>6</c:v>
                </c:pt>
                <c:pt idx="8673">
                  <c:v>6</c:v>
                </c:pt>
                <c:pt idx="8674">
                  <c:v>6</c:v>
                </c:pt>
                <c:pt idx="8675">
                  <c:v>6</c:v>
                </c:pt>
                <c:pt idx="8676">
                  <c:v>6</c:v>
                </c:pt>
                <c:pt idx="8677">
                  <c:v>6</c:v>
                </c:pt>
                <c:pt idx="8678">
                  <c:v>6</c:v>
                </c:pt>
                <c:pt idx="8679">
                  <c:v>6</c:v>
                </c:pt>
                <c:pt idx="8680">
                  <c:v>6</c:v>
                </c:pt>
                <c:pt idx="8681">
                  <c:v>6</c:v>
                </c:pt>
                <c:pt idx="8682">
                  <c:v>6</c:v>
                </c:pt>
                <c:pt idx="8683">
                  <c:v>6</c:v>
                </c:pt>
                <c:pt idx="8684">
                  <c:v>6</c:v>
                </c:pt>
                <c:pt idx="8685">
                  <c:v>6</c:v>
                </c:pt>
                <c:pt idx="8686">
                  <c:v>6</c:v>
                </c:pt>
                <c:pt idx="8687">
                  <c:v>6</c:v>
                </c:pt>
                <c:pt idx="8688">
                  <c:v>6</c:v>
                </c:pt>
                <c:pt idx="8689">
                  <c:v>6</c:v>
                </c:pt>
                <c:pt idx="8690">
                  <c:v>6</c:v>
                </c:pt>
                <c:pt idx="8691">
                  <c:v>6</c:v>
                </c:pt>
                <c:pt idx="8692">
                  <c:v>6</c:v>
                </c:pt>
                <c:pt idx="8693">
                  <c:v>6</c:v>
                </c:pt>
                <c:pt idx="8694">
                  <c:v>6</c:v>
                </c:pt>
                <c:pt idx="8695">
                  <c:v>6</c:v>
                </c:pt>
                <c:pt idx="8696">
                  <c:v>6</c:v>
                </c:pt>
                <c:pt idx="8697">
                  <c:v>6</c:v>
                </c:pt>
                <c:pt idx="8698">
                  <c:v>6</c:v>
                </c:pt>
                <c:pt idx="8699">
                  <c:v>6</c:v>
                </c:pt>
                <c:pt idx="8700">
                  <c:v>6</c:v>
                </c:pt>
                <c:pt idx="8701">
                  <c:v>6</c:v>
                </c:pt>
                <c:pt idx="8702">
                  <c:v>6</c:v>
                </c:pt>
                <c:pt idx="8703">
                  <c:v>6</c:v>
                </c:pt>
                <c:pt idx="8704">
                  <c:v>6</c:v>
                </c:pt>
                <c:pt idx="8705">
                  <c:v>6</c:v>
                </c:pt>
                <c:pt idx="8706">
                  <c:v>6</c:v>
                </c:pt>
                <c:pt idx="8707">
                  <c:v>6</c:v>
                </c:pt>
                <c:pt idx="8708">
                  <c:v>6</c:v>
                </c:pt>
                <c:pt idx="8709">
                  <c:v>6</c:v>
                </c:pt>
                <c:pt idx="8710">
                  <c:v>6</c:v>
                </c:pt>
                <c:pt idx="8711">
                  <c:v>6</c:v>
                </c:pt>
                <c:pt idx="8712">
                  <c:v>6</c:v>
                </c:pt>
                <c:pt idx="8713">
                  <c:v>6</c:v>
                </c:pt>
                <c:pt idx="8714">
                  <c:v>5</c:v>
                </c:pt>
                <c:pt idx="8715">
                  <c:v>5</c:v>
                </c:pt>
                <c:pt idx="8716">
                  <c:v>5</c:v>
                </c:pt>
                <c:pt idx="8717">
                  <c:v>5</c:v>
                </c:pt>
                <c:pt idx="8718">
                  <c:v>5</c:v>
                </c:pt>
                <c:pt idx="8719">
                  <c:v>6</c:v>
                </c:pt>
                <c:pt idx="8720">
                  <c:v>6</c:v>
                </c:pt>
                <c:pt idx="8721">
                  <c:v>6</c:v>
                </c:pt>
                <c:pt idx="8722">
                  <c:v>6</c:v>
                </c:pt>
                <c:pt idx="8723">
                  <c:v>6</c:v>
                </c:pt>
                <c:pt idx="8724">
                  <c:v>6</c:v>
                </c:pt>
                <c:pt idx="8725">
                  <c:v>6</c:v>
                </c:pt>
                <c:pt idx="8726">
                  <c:v>6</c:v>
                </c:pt>
                <c:pt idx="8727">
                  <c:v>4</c:v>
                </c:pt>
                <c:pt idx="8728">
                  <c:v>4</c:v>
                </c:pt>
                <c:pt idx="8729">
                  <c:v>4</c:v>
                </c:pt>
                <c:pt idx="8730">
                  <c:v>4</c:v>
                </c:pt>
                <c:pt idx="8731">
                  <c:v>4</c:v>
                </c:pt>
                <c:pt idx="8732">
                  <c:v>4</c:v>
                </c:pt>
                <c:pt idx="8733">
                  <c:v>6</c:v>
                </c:pt>
                <c:pt idx="8734">
                  <c:v>6</c:v>
                </c:pt>
                <c:pt idx="8735">
                  <c:v>6</c:v>
                </c:pt>
                <c:pt idx="8736">
                  <c:v>6</c:v>
                </c:pt>
                <c:pt idx="8737">
                  <c:v>6</c:v>
                </c:pt>
                <c:pt idx="8738">
                  <c:v>6</c:v>
                </c:pt>
                <c:pt idx="8739">
                  <c:v>6</c:v>
                </c:pt>
                <c:pt idx="8740">
                  <c:v>6</c:v>
                </c:pt>
                <c:pt idx="8741">
                  <c:v>6</c:v>
                </c:pt>
                <c:pt idx="8742">
                  <c:v>6</c:v>
                </c:pt>
                <c:pt idx="8743">
                  <c:v>6</c:v>
                </c:pt>
                <c:pt idx="8744">
                  <c:v>6</c:v>
                </c:pt>
                <c:pt idx="8745">
                  <c:v>6</c:v>
                </c:pt>
                <c:pt idx="8746">
                  <c:v>6</c:v>
                </c:pt>
                <c:pt idx="8747">
                  <c:v>6</c:v>
                </c:pt>
                <c:pt idx="8748">
                  <c:v>6</c:v>
                </c:pt>
                <c:pt idx="8749">
                  <c:v>6</c:v>
                </c:pt>
                <c:pt idx="8750">
                  <c:v>6</c:v>
                </c:pt>
                <c:pt idx="8751">
                  <c:v>6</c:v>
                </c:pt>
                <c:pt idx="8752">
                  <c:v>6</c:v>
                </c:pt>
                <c:pt idx="8753">
                  <c:v>6</c:v>
                </c:pt>
                <c:pt idx="8754">
                  <c:v>6</c:v>
                </c:pt>
                <c:pt idx="8755">
                  <c:v>6</c:v>
                </c:pt>
                <c:pt idx="8756">
                  <c:v>6</c:v>
                </c:pt>
                <c:pt idx="8757">
                  <c:v>6</c:v>
                </c:pt>
                <c:pt idx="8758">
                  <c:v>6</c:v>
                </c:pt>
                <c:pt idx="8759">
                  <c:v>6</c:v>
                </c:pt>
                <c:pt idx="8760">
                  <c:v>6</c:v>
                </c:pt>
                <c:pt idx="8761">
                  <c:v>6</c:v>
                </c:pt>
                <c:pt idx="8762">
                  <c:v>6</c:v>
                </c:pt>
                <c:pt idx="8763">
                  <c:v>6</c:v>
                </c:pt>
                <c:pt idx="8764">
                  <c:v>6</c:v>
                </c:pt>
                <c:pt idx="8765">
                  <c:v>6</c:v>
                </c:pt>
                <c:pt idx="8766">
                  <c:v>6</c:v>
                </c:pt>
                <c:pt idx="8767">
                  <c:v>6</c:v>
                </c:pt>
                <c:pt idx="8768">
                  <c:v>6</c:v>
                </c:pt>
                <c:pt idx="8769">
                  <c:v>6</c:v>
                </c:pt>
                <c:pt idx="8770">
                  <c:v>6</c:v>
                </c:pt>
                <c:pt idx="8771">
                  <c:v>6</c:v>
                </c:pt>
                <c:pt idx="8772">
                  <c:v>6</c:v>
                </c:pt>
                <c:pt idx="8773">
                  <c:v>6</c:v>
                </c:pt>
                <c:pt idx="8774">
                  <c:v>6</c:v>
                </c:pt>
                <c:pt idx="8775">
                  <c:v>6</c:v>
                </c:pt>
                <c:pt idx="8776">
                  <c:v>6</c:v>
                </c:pt>
                <c:pt idx="8777">
                  <c:v>6</c:v>
                </c:pt>
                <c:pt idx="8778">
                  <c:v>6</c:v>
                </c:pt>
                <c:pt idx="8779">
                  <c:v>6</c:v>
                </c:pt>
                <c:pt idx="8780">
                  <c:v>6</c:v>
                </c:pt>
                <c:pt idx="8781">
                  <c:v>6</c:v>
                </c:pt>
                <c:pt idx="8782">
                  <c:v>6</c:v>
                </c:pt>
                <c:pt idx="8783">
                  <c:v>6</c:v>
                </c:pt>
                <c:pt idx="8784">
                  <c:v>6</c:v>
                </c:pt>
                <c:pt idx="8785">
                  <c:v>6</c:v>
                </c:pt>
                <c:pt idx="8786">
                  <c:v>6</c:v>
                </c:pt>
                <c:pt idx="8787">
                  <c:v>6</c:v>
                </c:pt>
                <c:pt idx="8788">
                  <c:v>6</c:v>
                </c:pt>
                <c:pt idx="8789">
                  <c:v>6</c:v>
                </c:pt>
                <c:pt idx="8790">
                  <c:v>6</c:v>
                </c:pt>
                <c:pt idx="8791">
                  <c:v>8</c:v>
                </c:pt>
                <c:pt idx="8792">
                  <c:v>8</c:v>
                </c:pt>
                <c:pt idx="8793">
                  <c:v>8</c:v>
                </c:pt>
                <c:pt idx="8794">
                  <c:v>8</c:v>
                </c:pt>
                <c:pt idx="8795">
                  <c:v>8</c:v>
                </c:pt>
                <c:pt idx="8796">
                  <c:v>8</c:v>
                </c:pt>
                <c:pt idx="8797">
                  <c:v>8</c:v>
                </c:pt>
                <c:pt idx="8798">
                  <c:v>8</c:v>
                </c:pt>
                <c:pt idx="8799">
                  <c:v>8</c:v>
                </c:pt>
                <c:pt idx="8800">
                  <c:v>8</c:v>
                </c:pt>
                <c:pt idx="8801">
                  <c:v>8</c:v>
                </c:pt>
                <c:pt idx="8802">
                  <c:v>8</c:v>
                </c:pt>
                <c:pt idx="8803">
                  <c:v>8</c:v>
                </c:pt>
                <c:pt idx="8804">
                  <c:v>8</c:v>
                </c:pt>
                <c:pt idx="8805">
                  <c:v>8</c:v>
                </c:pt>
                <c:pt idx="8806">
                  <c:v>8</c:v>
                </c:pt>
                <c:pt idx="8807">
                  <c:v>8</c:v>
                </c:pt>
                <c:pt idx="8808">
                  <c:v>8</c:v>
                </c:pt>
                <c:pt idx="8809">
                  <c:v>8</c:v>
                </c:pt>
                <c:pt idx="8810">
                  <c:v>8</c:v>
                </c:pt>
                <c:pt idx="8811">
                  <c:v>8</c:v>
                </c:pt>
                <c:pt idx="8812">
                  <c:v>8</c:v>
                </c:pt>
                <c:pt idx="8813">
                  <c:v>8</c:v>
                </c:pt>
                <c:pt idx="8814">
                  <c:v>8</c:v>
                </c:pt>
                <c:pt idx="8815">
                  <c:v>8</c:v>
                </c:pt>
                <c:pt idx="8816">
                  <c:v>8</c:v>
                </c:pt>
                <c:pt idx="8817">
                  <c:v>8</c:v>
                </c:pt>
                <c:pt idx="8818">
                  <c:v>8</c:v>
                </c:pt>
                <c:pt idx="8819">
                  <c:v>8</c:v>
                </c:pt>
                <c:pt idx="8820">
                  <c:v>8</c:v>
                </c:pt>
                <c:pt idx="8821">
                  <c:v>8</c:v>
                </c:pt>
                <c:pt idx="8822">
                  <c:v>8</c:v>
                </c:pt>
                <c:pt idx="8823">
                  <c:v>8</c:v>
                </c:pt>
                <c:pt idx="8824">
                  <c:v>8</c:v>
                </c:pt>
                <c:pt idx="8825">
                  <c:v>8</c:v>
                </c:pt>
                <c:pt idx="8826">
                  <c:v>8</c:v>
                </c:pt>
                <c:pt idx="8827">
                  <c:v>8</c:v>
                </c:pt>
                <c:pt idx="8828">
                  <c:v>8</c:v>
                </c:pt>
                <c:pt idx="8829">
                  <c:v>8</c:v>
                </c:pt>
                <c:pt idx="8830">
                  <c:v>8</c:v>
                </c:pt>
                <c:pt idx="8831">
                  <c:v>8</c:v>
                </c:pt>
                <c:pt idx="8832">
                  <c:v>8</c:v>
                </c:pt>
                <c:pt idx="8833">
                  <c:v>8</c:v>
                </c:pt>
                <c:pt idx="8834">
                  <c:v>8</c:v>
                </c:pt>
                <c:pt idx="8835">
                  <c:v>8</c:v>
                </c:pt>
                <c:pt idx="8836">
                  <c:v>8</c:v>
                </c:pt>
                <c:pt idx="8837">
                  <c:v>8</c:v>
                </c:pt>
                <c:pt idx="8838">
                  <c:v>8</c:v>
                </c:pt>
                <c:pt idx="8839">
                  <c:v>8</c:v>
                </c:pt>
                <c:pt idx="8840">
                  <c:v>8</c:v>
                </c:pt>
                <c:pt idx="8841">
                  <c:v>8</c:v>
                </c:pt>
                <c:pt idx="8842">
                  <c:v>8</c:v>
                </c:pt>
                <c:pt idx="8843">
                  <c:v>8</c:v>
                </c:pt>
                <c:pt idx="8844">
                  <c:v>8</c:v>
                </c:pt>
                <c:pt idx="8845">
                  <c:v>8</c:v>
                </c:pt>
                <c:pt idx="8846">
                  <c:v>8</c:v>
                </c:pt>
                <c:pt idx="8847">
                  <c:v>8</c:v>
                </c:pt>
                <c:pt idx="8848">
                  <c:v>8</c:v>
                </c:pt>
                <c:pt idx="8849">
                  <c:v>8</c:v>
                </c:pt>
                <c:pt idx="8850">
                  <c:v>8</c:v>
                </c:pt>
                <c:pt idx="8851">
                  <c:v>8</c:v>
                </c:pt>
                <c:pt idx="8852">
                  <c:v>8</c:v>
                </c:pt>
                <c:pt idx="8853">
                  <c:v>8</c:v>
                </c:pt>
                <c:pt idx="8854">
                  <c:v>8</c:v>
                </c:pt>
                <c:pt idx="8855">
                  <c:v>8</c:v>
                </c:pt>
                <c:pt idx="8856">
                  <c:v>8</c:v>
                </c:pt>
                <c:pt idx="8857">
                  <c:v>8</c:v>
                </c:pt>
                <c:pt idx="8858">
                  <c:v>8</c:v>
                </c:pt>
                <c:pt idx="8859">
                  <c:v>8</c:v>
                </c:pt>
                <c:pt idx="8860">
                  <c:v>8</c:v>
                </c:pt>
                <c:pt idx="8861">
                  <c:v>8</c:v>
                </c:pt>
                <c:pt idx="8862">
                  <c:v>6</c:v>
                </c:pt>
                <c:pt idx="8863">
                  <c:v>6</c:v>
                </c:pt>
                <c:pt idx="8864">
                  <c:v>6</c:v>
                </c:pt>
                <c:pt idx="8865">
                  <c:v>6</c:v>
                </c:pt>
                <c:pt idx="8866">
                  <c:v>6</c:v>
                </c:pt>
                <c:pt idx="8867">
                  <c:v>6</c:v>
                </c:pt>
                <c:pt idx="8868">
                  <c:v>6</c:v>
                </c:pt>
                <c:pt idx="8869">
                  <c:v>6</c:v>
                </c:pt>
                <c:pt idx="8870">
                  <c:v>6</c:v>
                </c:pt>
                <c:pt idx="8871">
                  <c:v>6</c:v>
                </c:pt>
                <c:pt idx="8872">
                  <c:v>6</c:v>
                </c:pt>
                <c:pt idx="8873">
                  <c:v>6</c:v>
                </c:pt>
                <c:pt idx="8874">
                  <c:v>6</c:v>
                </c:pt>
                <c:pt idx="8875">
                  <c:v>6</c:v>
                </c:pt>
                <c:pt idx="8876">
                  <c:v>6</c:v>
                </c:pt>
                <c:pt idx="8877">
                  <c:v>8</c:v>
                </c:pt>
                <c:pt idx="8878">
                  <c:v>8</c:v>
                </c:pt>
                <c:pt idx="8879">
                  <c:v>8</c:v>
                </c:pt>
                <c:pt idx="8880">
                  <c:v>8</c:v>
                </c:pt>
                <c:pt idx="8881">
                  <c:v>8</c:v>
                </c:pt>
                <c:pt idx="8882">
                  <c:v>8</c:v>
                </c:pt>
                <c:pt idx="8883">
                  <c:v>8</c:v>
                </c:pt>
                <c:pt idx="8884">
                  <c:v>8</c:v>
                </c:pt>
                <c:pt idx="8885">
                  <c:v>8</c:v>
                </c:pt>
                <c:pt idx="8886">
                  <c:v>8</c:v>
                </c:pt>
                <c:pt idx="8887">
                  <c:v>8</c:v>
                </c:pt>
                <c:pt idx="8888">
                  <c:v>8</c:v>
                </c:pt>
                <c:pt idx="8889">
                  <c:v>8</c:v>
                </c:pt>
                <c:pt idx="8890">
                  <c:v>8</c:v>
                </c:pt>
                <c:pt idx="8891">
                  <c:v>8</c:v>
                </c:pt>
                <c:pt idx="8892">
                  <c:v>8</c:v>
                </c:pt>
                <c:pt idx="8893">
                  <c:v>8</c:v>
                </c:pt>
                <c:pt idx="8894">
                  <c:v>8</c:v>
                </c:pt>
                <c:pt idx="8895">
                  <c:v>8</c:v>
                </c:pt>
                <c:pt idx="8896">
                  <c:v>8</c:v>
                </c:pt>
                <c:pt idx="8897">
                  <c:v>8</c:v>
                </c:pt>
                <c:pt idx="8898">
                  <c:v>8</c:v>
                </c:pt>
                <c:pt idx="8899">
                  <c:v>8</c:v>
                </c:pt>
                <c:pt idx="8900">
                  <c:v>8</c:v>
                </c:pt>
                <c:pt idx="8901">
                  <c:v>8</c:v>
                </c:pt>
                <c:pt idx="8902">
                  <c:v>8</c:v>
                </c:pt>
                <c:pt idx="8903">
                  <c:v>8</c:v>
                </c:pt>
                <c:pt idx="8904">
                  <c:v>8</c:v>
                </c:pt>
                <c:pt idx="8905">
                  <c:v>8</c:v>
                </c:pt>
                <c:pt idx="8906">
                  <c:v>8</c:v>
                </c:pt>
                <c:pt idx="8907">
                  <c:v>6</c:v>
                </c:pt>
                <c:pt idx="8908">
                  <c:v>6</c:v>
                </c:pt>
                <c:pt idx="8909">
                  <c:v>6</c:v>
                </c:pt>
                <c:pt idx="8910">
                  <c:v>6</c:v>
                </c:pt>
                <c:pt idx="8911">
                  <c:v>6</c:v>
                </c:pt>
                <c:pt idx="8912">
                  <c:v>6</c:v>
                </c:pt>
                <c:pt idx="8913">
                  <c:v>6</c:v>
                </c:pt>
                <c:pt idx="8914">
                  <c:v>6</c:v>
                </c:pt>
                <c:pt idx="8915">
                  <c:v>6</c:v>
                </c:pt>
                <c:pt idx="8916">
                  <c:v>6</c:v>
                </c:pt>
                <c:pt idx="8917">
                  <c:v>6</c:v>
                </c:pt>
                <c:pt idx="8918">
                  <c:v>6</c:v>
                </c:pt>
                <c:pt idx="8919">
                  <c:v>6</c:v>
                </c:pt>
                <c:pt idx="8920">
                  <c:v>6</c:v>
                </c:pt>
                <c:pt idx="8921">
                  <c:v>6</c:v>
                </c:pt>
                <c:pt idx="8922">
                  <c:v>6</c:v>
                </c:pt>
                <c:pt idx="8923">
                  <c:v>6</c:v>
                </c:pt>
                <c:pt idx="8924">
                  <c:v>6</c:v>
                </c:pt>
                <c:pt idx="8925">
                  <c:v>6</c:v>
                </c:pt>
                <c:pt idx="8926">
                  <c:v>6</c:v>
                </c:pt>
                <c:pt idx="8927">
                  <c:v>6</c:v>
                </c:pt>
                <c:pt idx="8928">
                  <c:v>6</c:v>
                </c:pt>
                <c:pt idx="8929">
                  <c:v>6</c:v>
                </c:pt>
                <c:pt idx="8930">
                  <c:v>6</c:v>
                </c:pt>
                <c:pt idx="8931">
                  <c:v>6</c:v>
                </c:pt>
                <c:pt idx="8932">
                  <c:v>6</c:v>
                </c:pt>
                <c:pt idx="8933">
                  <c:v>6</c:v>
                </c:pt>
                <c:pt idx="8934">
                  <c:v>6</c:v>
                </c:pt>
                <c:pt idx="8935">
                  <c:v>6</c:v>
                </c:pt>
                <c:pt idx="8936">
                  <c:v>6</c:v>
                </c:pt>
                <c:pt idx="8937">
                  <c:v>6</c:v>
                </c:pt>
                <c:pt idx="8938">
                  <c:v>6</c:v>
                </c:pt>
                <c:pt idx="8939">
                  <c:v>6</c:v>
                </c:pt>
                <c:pt idx="8940">
                  <c:v>6</c:v>
                </c:pt>
                <c:pt idx="8941">
                  <c:v>6</c:v>
                </c:pt>
                <c:pt idx="8942">
                  <c:v>6</c:v>
                </c:pt>
                <c:pt idx="8943">
                  <c:v>6</c:v>
                </c:pt>
                <c:pt idx="8944">
                  <c:v>6</c:v>
                </c:pt>
                <c:pt idx="8945">
                  <c:v>6</c:v>
                </c:pt>
                <c:pt idx="8946">
                  <c:v>6</c:v>
                </c:pt>
                <c:pt idx="8947">
                  <c:v>6</c:v>
                </c:pt>
                <c:pt idx="8948">
                  <c:v>6</c:v>
                </c:pt>
                <c:pt idx="8949">
                  <c:v>6</c:v>
                </c:pt>
                <c:pt idx="8950">
                  <c:v>6</c:v>
                </c:pt>
                <c:pt idx="8951">
                  <c:v>6</c:v>
                </c:pt>
                <c:pt idx="8952">
                  <c:v>6</c:v>
                </c:pt>
                <c:pt idx="8953">
                  <c:v>6</c:v>
                </c:pt>
                <c:pt idx="8954">
                  <c:v>4</c:v>
                </c:pt>
                <c:pt idx="8955">
                  <c:v>6</c:v>
                </c:pt>
                <c:pt idx="8956">
                  <c:v>6</c:v>
                </c:pt>
                <c:pt idx="8957">
                  <c:v>6</c:v>
                </c:pt>
                <c:pt idx="8958">
                  <c:v>6</c:v>
                </c:pt>
                <c:pt idx="8959">
                  <c:v>6</c:v>
                </c:pt>
                <c:pt idx="8960">
                  <c:v>6</c:v>
                </c:pt>
                <c:pt idx="8961">
                  <c:v>6</c:v>
                </c:pt>
                <c:pt idx="8962">
                  <c:v>6</c:v>
                </c:pt>
                <c:pt idx="8963">
                  <c:v>6</c:v>
                </c:pt>
                <c:pt idx="8964">
                  <c:v>6</c:v>
                </c:pt>
                <c:pt idx="8965">
                  <c:v>6</c:v>
                </c:pt>
                <c:pt idx="8966">
                  <c:v>6</c:v>
                </c:pt>
                <c:pt idx="8967">
                  <c:v>6</c:v>
                </c:pt>
                <c:pt idx="8968">
                  <c:v>6</c:v>
                </c:pt>
                <c:pt idx="8969">
                  <c:v>6</c:v>
                </c:pt>
                <c:pt idx="8970">
                  <c:v>6</c:v>
                </c:pt>
                <c:pt idx="8971">
                  <c:v>6</c:v>
                </c:pt>
                <c:pt idx="8972">
                  <c:v>6</c:v>
                </c:pt>
                <c:pt idx="8973">
                  <c:v>6</c:v>
                </c:pt>
                <c:pt idx="8974">
                  <c:v>6</c:v>
                </c:pt>
                <c:pt idx="8975">
                  <c:v>6</c:v>
                </c:pt>
                <c:pt idx="8976">
                  <c:v>6</c:v>
                </c:pt>
                <c:pt idx="8977">
                  <c:v>6</c:v>
                </c:pt>
                <c:pt idx="8978">
                  <c:v>6</c:v>
                </c:pt>
                <c:pt idx="8979">
                  <c:v>6</c:v>
                </c:pt>
                <c:pt idx="8980">
                  <c:v>6</c:v>
                </c:pt>
                <c:pt idx="8981">
                  <c:v>6</c:v>
                </c:pt>
                <c:pt idx="8982">
                  <c:v>6</c:v>
                </c:pt>
                <c:pt idx="8983">
                  <c:v>6</c:v>
                </c:pt>
                <c:pt idx="8984">
                  <c:v>6</c:v>
                </c:pt>
                <c:pt idx="8985">
                  <c:v>6</c:v>
                </c:pt>
                <c:pt idx="8986">
                  <c:v>6</c:v>
                </c:pt>
                <c:pt idx="8987">
                  <c:v>6</c:v>
                </c:pt>
                <c:pt idx="8988">
                  <c:v>6</c:v>
                </c:pt>
                <c:pt idx="8989">
                  <c:v>6</c:v>
                </c:pt>
                <c:pt idx="8990">
                  <c:v>6</c:v>
                </c:pt>
                <c:pt idx="8991">
                  <c:v>6</c:v>
                </c:pt>
                <c:pt idx="8992">
                  <c:v>6</c:v>
                </c:pt>
                <c:pt idx="8993">
                  <c:v>6</c:v>
                </c:pt>
                <c:pt idx="8994">
                  <c:v>6</c:v>
                </c:pt>
                <c:pt idx="8995">
                  <c:v>6</c:v>
                </c:pt>
                <c:pt idx="8996">
                  <c:v>6</c:v>
                </c:pt>
                <c:pt idx="8997">
                  <c:v>6</c:v>
                </c:pt>
                <c:pt idx="8998">
                  <c:v>6</c:v>
                </c:pt>
                <c:pt idx="8999">
                  <c:v>6</c:v>
                </c:pt>
                <c:pt idx="9000">
                  <c:v>6</c:v>
                </c:pt>
                <c:pt idx="9001">
                  <c:v>6</c:v>
                </c:pt>
                <c:pt idx="9002">
                  <c:v>6</c:v>
                </c:pt>
                <c:pt idx="9003">
                  <c:v>6</c:v>
                </c:pt>
                <c:pt idx="9004">
                  <c:v>6</c:v>
                </c:pt>
                <c:pt idx="9005">
                  <c:v>8</c:v>
                </c:pt>
                <c:pt idx="9006">
                  <c:v>8</c:v>
                </c:pt>
                <c:pt idx="9007">
                  <c:v>12</c:v>
                </c:pt>
                <c:pt idx="9008">
                  <c:v>12</c:v>
                </c:pt>
                <c:pt idx="9009">
                  <c:v>12</c:v>
                </c:pt>
                <c:pt idx="9010">
                  <c:v>12</c:v>
                </c:pt>
                <c:pt idx="9011">
                  <c:v>10</c:v>
                </c:pt>
                <c:pt idx="9012">
                  <c:v>10</c:v>
                </c:pt>
                <c:pt idx="9013">
                  <c:v>8</c:v>
                </c:pt>
                <c:pt idx="9014">
                  <c:v>8</c:v>
                </c:pt>
                <c:pt idx="9015">
                  <c:v>8</c:v>
                </c:pt>
                <c:pt idx="9016">
                  <c:v>8</c:v>
                </c:pt>
                <c:pt idx="9017">
                  <c:v>8</c:v>
                </c:pt>
                <c:pt idx="9018">
                  <c:v>8</c:v>
                </c:pt>
                <c:pt idx="9019">
                  <c:v>8</c:v>
                </c:pt>
                <c:pt idx="9020">
                  <c:v>8</c:v>
                </c:pt>
                <c:pt idx="9021">
                  <c:v>8</c:v>
                </c:pt>
                <c:pt idx="9022">
                  <c:v>8</c:v>
                </c:pt>
                <c:pt idx="9023">
                  <c:v>8</c:v>
                </c:pt>
                <c:pt idx="9024">
                  <c:v>8</c:v>
                </c:pt>
                <c:pt idx="9025">
                  <c:v>8</c:v>
                </c:pt>
                <c:pt idx="9026">
                  <c:v>8</c:v>
                </c:pt>
                <c:pt idx="9027">
                  <c:v>8</c:v>
                </c:pt>
                <c:pt idx="9028">
                  <c:v>8</c:v>
                </c:pt>
                <c:pt idx="9029">
                  <c:v>8</c:v>
                </c:pt>
                <c:pt idx="9030">
                  <c:v>8</c:v>
                </c:pt>
                <c:pt idx="9031">
                  <c:v>8</c:v>
                </c:pt>
                <c:pt idx="9032">
                  <c:v>8</c:v>
                </c:pt>
                <c:pt idx="9033">
                  <c:v>8</c:v>
                </c:pt>
                <c:pt idx="9034">
                  <c:v>8</c:v>
                </c:pt>
                <c:pt idx="9035">
                  <c:v>8</c:v>
                </c:pt>
                <c:pt idx="9036">
                  <c:v>8</c:v>
                </c:pt>
                <c:pt idx="9037">
                  <c:v>8</c:v>
                </c:pt>
                <c:pt idx="9038">
                  <c:v>8</c:v>
                </c:pt>
                <c:pt idx="9039">
                  <c:v>8</c:v>
                </c:pt>
                <c:pt idx="9040">
                  <c:v>8</c:v>
                </c:pt>
                <c:pt idx="9041">
                  <c:v>8</c:v>
                </c:pt>
                <c:pt idx="9042">
                  <c:v>8</c:v>
                </c:pt>
                <c:pt idx="9043">
                  <c:v>8</c:v>
                </c:pt>
                <c:pt idx="9044">
                  <c:v>8</c:v>
                </c:pt>
                <c:pt idx="9045">
                  <c:v>8</c:v>
                </c:pt>
                <c:pt idx="9046">
                  <c:v>8</c:v>
                </c:pt>
                <c:pt idx="9047">
                  <c:v>8</c:v>
                </c:pt>
                <c:pt idx="9048">
                  <c:v>8</c:v>
                </c:pt>
                <c:pt idx="9049">
                  <c:v>8</c:v>
                </c:pt>
                <c:pt idx="9050">
                  <c:v>8</c:v>
                </c:pt>
                <c:pt idx="9051">
                  <c:v>8</c:v>
                </c:pt>
                <c:pt idx="9052">
                  <c:v>8</c:v>
                </c:pt>
                <c:pt idx="9053">
                  <c:v>8</c:v>
                </c:pt>
                <c:pt idx="9054">
                  <c:v>6</c:v>
                </c:pt>
                <c:pt idx="9055">
                  <c:v>6</c:v>
                </c:pt>
                <c:pt idx="9056">
                  <c:v>6</c:v>
                </c:pt>
                <c:pt idx="9057">
                  <c:v>6</c:v>
                </c:pt>
                <c:pt idx="9058">
                  <c:v>6</c:v>
                </c:pt>
                <c:pt idx="9059">
                  <c:v>8</c:v>
                </c:pt>
                <c:pt idx="9060">
                  <c:v>8</c:v>
                </c:pt>
                <c:pt idx="9061">
                  <c:v>12</c:v>
                </c:pt>
                <c:pt idx="9062">
                  <c:v>12</c:v>
                </c:pt>
                <c:pt idx="9063">
                  <c:v>12</c:v>
                </c:pt>
                <c:pt idx="9064">
                  <c:v>12</c:v>
                </c:pt>
                <c:pt idx="9065">
                  <c:v>12</c:v>
                </c:pt>
                <c:pt idx="9066">
                  <c:v>12</c:v>
                </c:pt>
                <c:pt idx="9067">
                  <c:v>12</c:v>
                </c:pt>
                <c:pt idx="9068">
                  <c:v>12</c:v>
                </c:pt>
                <c:pt idx="9069">
                  <c:v>12</c:v>
                </c:pt>
                <c:pt idx="9070">
                  <c:v>12</c:v>
                </c:pt>
                <c:pt idx="9071">
                  <c:v>12</c:v>
                </c:pt>
                <c:pt idx="9072">
                  <c:v>12</c:v>
                </c:pt>
                <c:pt idx="9073">
                  <c:v>12</c:v>
                </c:pt>
                <c:pt idx="9074">
                  <c:v>12</c:v>
                </c:pt>
                <c:pt idx="9075">
                  <c:v>12</c:v>
                </c:pt>
                <c:pt idx="9076">
                  <c:v>12</c:v>
                </c:pt>
                <c:pt idx="9077">
                  <c:v>12</c:v>
                </c:pt>
                <c:pt idx="9078">
                  <c:v>12</c:v>
                </c:pt>
                <c:pt idx="9079">
                  <c:v>8</c:v>
                </c:pt>
                <c:pt idx="9080">
                  <c:v>8</c:v>
                </c:pt>
                <c:pt idx="9081">
                  <c:v>8</c:v>
                </c:pt>
                <c:pt idx="9082">
                  <c:v>8</c:v>
                </c:pt>
                <c:pt idx="9083">
                  <c:v>8</c:v>
                </c:pt>
                <c:pt idx="9084">
                  <c:v>8</c:v>
                </c:pt>
                <c:pt idx="9085">
                  <c:v>8</c:v>
                </c:pt>
                <c:pt idx="9086">
                  <c:v>8</c:v>
                </c:pt>
                <c:pt idx="9087">
                  <c:v>10</c:v>
                </c:pt>
                <c:pt idx="9088">
                  <c:v>10</c:v>
                </c:pt>
                <c:pt idx="9089">
                  <c:v>10</c:v>
                </c:pt>
                <c:pt idx="9090">
                  <c:v>10</c:v>
                </c:pt>
                <c:pt idx="9091">
                  <c:v>10</c:v>
                </c:pt>
                <c:pt idx="9092">
                  <c:v>10</c:v>
                </c:pt>
                <c:pt idx="9093">
                  <c:v>10</c:v>
                </c:pt>
                <c:pt idx="9094">
                  <c:v>12</c:v>
                </c:pt>
                <c:pt idx="9095">
                  <c:v>12</c:v>
                </c:pt>
                <c:pt idx="9096">
                  <c:v>12</c:v>
                </c:pt>
                <c:pt idx="9097">
                  <c:v>12</c:v>
                </c:pt>
                <c:pt idx="9098">
                  <c:v>12</c:v>
                </c:pt>
                <c:pt idx="9099">
                  <c:v>12</c:v>
                </c:pt>
                <c:pt idx="9100">
                  <c:v>12</c:v>
                </c:pt>
                <c:pt idx="9101">
                  <c:v>4</c:v>
                </c:pt>
                <c:pt idx="9102">
                  <c:v>4</c:v>
                </c:pt>
                <c:pt idx="9103">
                  <c:v>6</c:v>
                </c:pt>
                <c:pt idx="9104">
                  <c:v>6</c:v>
                </c:pt>
                <c:pt idx="9105">
                  <c:v>6</c:v>
                </c:pt>
                <c:pt idx="9106">
                  <c:v>6</c:v>
                </c:pt>
                <c:pt idx="9107">
                  <c:v>6</c:v>
                </c:pt>
                <c:pt idx="9108">
                  <c:v>6</c:v>
                </c:pt>
                <c:pt idx="9109">
                  <c:v>6</c:v>
                </c:pt>
                <c:pt idx="9110">
                  <c:v>6</c:v>
                </c:pt>
                <c:pt idx="9111">
                  <c:v>4</c:v>
                </c:pt>
                <c:pt idx="9112">
                  <c:v>6</c:v>
                </c:pt>
                <c:pt idx="9113">
                  <c:v>6</c:v>
                </c:pt>
                <c:pt idx="9114">
                  <c:v>6</c:v>
                </c:pt>
                <c:pt idx="9115">
                  <c:v>6</c:v>
                </c:pt>
                <c:pt idx="9116">
                  <c:v>6</c:v>
                </c:pt>
                <c:pt idx="9117">
                  <c:v>6</c:v>
                </c:pt>
                <c:pt idx="9118">
                  <c:v>6</c:v>
                </c:pt>
                <c:pt idx="9119">
                  <c:v>6</c:v>
                </c:pt>
                <c:pt idx="9120">
                  <c:v>4</c:v>
                </c:pt>
                <c:pt idx="9121">
                  <c:v>4</c:v>
                </c:pt>
                <c:pt idx="9122">
                  <c:v>4</c:v>
                </c:pt>
                <c:pt idx="9123">
                  <c:v>4</c:v>
                </c:pt>
                <c:pt idx="9124">
                  <c:v>4</c:v>
                </c:pt>
                <c:pt idx="9125">
                  <c:v>4</c:v>
                </c:pt>
                <c:pt idx="9126">
                  <c:v>4</c:v>
                </c:pt>
                <c:pt idx="9127">
                  <c:v>4</c:v>
                </c:pt>
                <c:pt idx="9128">
                  <c:v>4</c:v>
                </c:pt>
                <c:pt idx="9129">
                  <c:v>4</c:v>
                </c:pt>
                <c:pt idx="9130">
                  <c:v>4</c:v>
                </c:pt>
                <c:pt idx="9131">
                  <c:v>4</c:v>
                </c:pt>
                <c:pt idx="9132">
                  <c:v>6</c:v>
                </c:pt>
                <c:pt idx="9133">
                  <c:v>6</c:v>
                </c:pt>
                <c:pt idx="9134">
                  <c:v>6</c:v>
                </c:pt>
                <c:pt idx="9135">
                  <c:v>6</c:v>
                </c:pt>
                <c:pt idx="9136">
                  <c:v>6</c:v>
                </c:pt>
                <c:pt idx="9137">
                  <c:v>6</c:v>
                </c:pt>
                <c:pt idx="9138">
                  <c:v>6</c:v>
                </c:pt>
                <c:pt idx="9139">
                  <c:v>6</c:v>
                </c:pt>
                <c:pt idx="9140">
                  <c:v>6</c:v>
                </c:pt>
                <c:pt idx="9141">
                  <c:v>6</c:v>
                </c:pt>
                <c:pt idx="9142">
                  <c:v>6</c:v>
                </c:pt>
                <c:pt idx="9143">
                  <c:v>6</c:v>
                </c:pt>
                <c:pt idx="9144">
                  <c:v>6</c:v>
                </c:pt>
                <c:pt idx="9145">
                  <c:v>6</c:v>
                </c:pt>
                <c:pt idx="9146">
                  <c:v>6</c:v>
                </c:pt>
                <c:pt idx="9147">
                  <c:v>6</c:v>
                </c:pt>
                <c:pt idx="9148">
                  <c:v>6</c:v>
                </c:pt>
                <c:pt idx="9149">
                  <c:v>6</c:v>
                </c:pt>
                <c:pt idx="9150">
                  <c:v>6</c:v>
                </c:pt>
                <c:pt idx="9151">
                  <c:v>6</c:v>
                </c:pt>
                <c:pt idx="9152">
                  <c:v>6</c:v>
                </c:pt>
                <c:pt idx="9153">
                  <c:v>6</c:v>
                </c:pt>
                <c:pt idx="9154">
                  <c:v>6</c:v>
                </c:pt>
                <c:pt idx="9155">
                  <c:v>4</c:v>
                </c:pt>
                <c:pt idx="9156">
                  <c:v>6</c:v>
                </c:pt>
                <c:pt idx="9157">
                  <c:v>6</c:v>
                </c:pt>
                <c:pt idx="9158">
                  <c:v>5</c:v>
                </c:pt>
                <c:pt idx="9159">
                  <c:v>5</c:v>
                </c:pt>
                <c:pt idx="9160">
                  <c:v>4</c:v>
                </c:pt>
                <c:pt idx="9161">
                  <c:v>4</c:v>
                </c:pt>
                <c:pt idx="9162">
                  <c:v>4</c:v>
                </c:pt>
                <c:pt idx="9163">
                  <c:v>4</c:v>
                </c:pt>
                <c:pt idx="9164">
                  <c:v>4</c:v>
                </c:pt>
                <c:pt idx="9165">
                  <c:v>4</c:v>
                </c:pt>
                <c:pt idx="9166">
                  <c:v>4</c:v>
                </c:pt>
                <c:pt idx="9167">
                  <c:v>6</c:v>
                </c:pt>
                <c:pt idx="9168">
                  <c:v>6</c:v>
                </c:pt>
                <c:pt idx="9169">
                  <c:v>6</c:v>
                </c:pt>
                <c:pt idx="9170">
                  <c:v>6</c:v>
                </c:pt>
                <c:pt idx="9171">
                  <c:v>6</c:v>
                </c:pt>
                <c:pt idx="9172">
                  <c:v>6</c:v>
                </c:pt>
                <c:pt idx="9173">
                  <c:v>6</c:v>
                </c:pt>
                <c:pt idx="9174">
                  <c:v>6</c:v>
                </c:pt>
                <c:pt idx="9175">
                  <c:v>6</c:v>
                </c:pt>
                <c:pt idx="9176">
                  <c:v>4</c:v>
                </c:pt>
                <c:pt idx="9177">
                  <c:v>4</c:v>
                </c:pt>
                <c:pt idx="9178">
                  <c:v>10</c:v>
                </c:pt>
                <c:pt idx="9179">
                  <c:v>6</c:v>
                </c:pt>
                <c:pt idx="9180">
                  <c:v>6</c:v>
                </c:pt>
                <c:pt idx="9181">
                  <c:v>8</c:v>
                </c:pt>
                <c:pt idx="9182">
                  <c:v>8</c:v>
                </c:pt>
                <c:pt idx="9183">
                  <c:v>8</c:v>
                </c:pt>
                <c:pt idx="9184">
                  <c:v>8</c:v>
                </c:pt>
                <c:pt idx="9185">
                  <c:v>8</c:v>
                </c:pt>
                <c:pt idx="9186">
                  <c:v>8</c:v>
                </c:pt>
                <c:pt idx="9187">
                  <c:v>8</c:v>
                </c:pt>
                <c:pt idx="9188">
                  <c:v>8</c:v>
                </c:pt>
                <c:pt idx="9189">
                  <c:v>8</c:v>
                </c:pt>
                <c:pt idx="9190">
                  <c:v>8</c:v>
                </c:pt>
                <c:pt idx="9191">
                  <c:v>6</c:v>
                </c:pt>
                <c:pt idx="9192">
                  <c:v>6</c:v>
                </c:pt>
                <c:pt idx="9193">
                  <c:v>6</c:v>
                </c:pt>
                <c:pt idx="9194">
                  <c:v>6</c:v>
                </c:pt>
                <c:pt idx="9195">
                  <c:v>6</c:v>
                </c:pt>
                <c:pt idx="9196">
                  <c:v>6</c:v>
                </c:pt>
                <c:pt idx="9197">
                  <c:v>6</c:v>
                </c:pt>
                <c:pt idx="9198">
                  <c:v>6</c:v>
                </c:pt>
                <c:pt idx="9199">
                  <c:v>6</c:v>
                </c:pt>
                <c:pt idx="9200">
                  <c:v>6</c:v>
                </c:pt>
                <c:pt idx="9201">
                  <c:v>6</c:v>
                </c:pt>
                <c:pt idx="9202">
                  <c:v>6</c:v>
                </c:pt>
                <c:pt idx="9203">
                  <c:v>6</c:v>
                </c:pt>
                <c:pt idx="9204">
                  <c:v>6</c:v>
                </c:pt>
                <c:pt idx="9205">
                  <c:v>6</c:v>
                </c:pt>
                <c:pt idx="9206">
                  <c:v>6</c:v>
                </c:pt>
                <c:pt idx="9207">
                  <c:v>6</c:v>
                </c:pt>
                <c:pt idx="9208">
                  <c:v>6</c:v>
                </c:pt>
                <c:pt idx="9209">
                  <c:v>6</c:v>
                </c:pt>
                <c:pt idx="9210">
                  <c:v>6</c:v>
                </c:pt>
                <c:pt idx="9211">
                  <c:v>6</c:v>
                </c:pt>
                <c:pt idx="9212">
                  <c:v>6</c:v>
                </c:pt>
                <c:pt idx="9213">
                  <c:v>6</c:v>
                </c:pt>
                <c:pt idx="9214">
                  <c:v>8</c:v>
                </c:pt>
                <c:pt idx="9215">
                  <c:v>8</c:v>
                </c:pt>
                <c:pt idx="9216">
                  <c:v>8</c:v>
                </c:pt>
                <c:pt idx="9217">
                  <c:v>8</c:v>
                </c:pt>
                <c:pt idx="9218">
                  <c:v>8</c:v>
                </c:pt>
                <c:pt idx="9219">
                  <c:v>8</c:v>
                </c:pt>
                <c:pt idx="9220">
                  <c:v>8</c:v>
                </c:pt>
                <c:pt idx="9221">
                  <c:v>8</c:v>
                </c:pt>
                <c:pt idx="9222">
                  <c:v>8</c:v>
                </c:pt>
                <c:pt idx="9223">
                  <c:v>8</c:v>
                </c:pt>
                <c:pt idx="9224">
                  <c:v>8</c:v>
                </c:pt>
                <c:pt idx="9225">
                  <c:v>8</c:v>
                </c:pt>
                <c:pt idx="9226">
                  <c:v>10</c:v>
                </c:pt>
                <c:pt idx="9227">
                  <c:v>8</c:v>
                </c:pt>
                <c:pt idx="9228">
                  <c:v>8</c:v>
                </c:pt>
                <c:pt idx="9229">
                  <c:v>8</c:v>
                </c:pt>
                <c:pt idx="9230">
                  <c:v>8</c:v>
                </c:pt>
                <c:pt idx="9231">
                  <c:v>6</c:v>
                </c:pt>
                <c:pt idx="9232">
                  <c:v>8</c:v>
                </c:pt>
                <c:pt idx="9233">
                  <c:v>6</c:v>
                </c:pt>
                <c:pt idx="9234">
                  <c:v>6</c:v>
                </c:pt>
                <c:pt idx="9235">
                  <c:v>6</c:v>
                </c:pt>
                <c:pt idx="9236">
                  <c:v>6</c:v>
                </c:pt>
                <c:pt idx="9237">
                  <c:v>6</c:v>
                </c:pt>
                <c:pt idx="9238">
                  <c:v>6</c:v>
                </c:pt>
                <c:pt idx="9239">
                  <c:v>6</c:v>
                </c:pt>
                <c:pt idx="9240">
                  <c:v>6</c:v>
                </c:pt>
                <c:pt idx="9241">
                  <c:v>6</c:v>
                </c:pt>
                <c:pt idx="9242">
                  <c:v>6</c:v>
                </c:pt>
                <c:pt idx="9243">
                  <c:v>6</c:v>
                </c:pt>
                <c:pt idx="9244">
                  <c:v>6</c:v>
                </c:pt>
                <c:pt idx="9245">
                  <c:v>6</c:v>
                </c:pt>
                <c:pt idx="9246">
                  <c:v>6</c:v>
                </c:pt>
                <c:pt idx="9247">
                  <c:v>6</c:v>
                </c:pt>
                <c:pt idx="9248">
                  <c:v>6</c:v>
                </c:pt>
                <c:pt idx="9249">
                  <c:v>6</c:v>
                </c:pt>
                <c:pt idx="9250">
                  <c:v>6</c:v>
                </c:pt>
                <c:pt idx="9251">
                  <c:v>6</c:v>
                </c:pt>
                <c:pt idx="9252">
                  <c:v>6</c:v>
                </c:pt>
                <c:pt idx="9253">
                  <c:v>6</c:v>
                </c:pt>
                <c:pt idx="9254">
                  <c:v>6</c:v>
                </c:pt>
                <c:pt idx="9255">
                  <c:v>6</c:v>
                </c:pt>
                <c:pt idx="9256">
                  <c:v>6</c:v>
                </c:pt>
                <c:pt idx="9257">
                  <c:v>6</c:v>
                </c:pt>
                <c:pt idx="9258">
                  <c:v>6</c:v>
                </c:pt>
                <c:pt idx="9259">
                  <c:v>6</c:v>
                </c:pt>
                <c:pt idx="9260">
                  <c:v>6</c:v>
                </c:pt>
                <c:pt idx="9261">
                  <c:v>6</c:v>
                </c:pt>
                <c:pt idx="9262">
                  <c:v>6</c:v>
                </c:pt>
                <c:pt idx="9263">
                  <c:v>6</c:v>
                </c:pt>
                <c:pt idx="9264">
                  <c:v>6</c:v>
                </c:pt>
                <c:pt idx="9265">
                  <c:v>6</c:v>
                </c:pt>
                <c:pt idx="9266">
                  <c:v>6</c:v>
                </c:pt>
                <c:pt idx="9267">
                  <c:v>6</c:v>
                </c:pt>
                <c:pt idx="9268">
                  <c:v>6</c:v>
                </c:pt>
                <c:pt idx="9269">
                  <c:v>6</c:v>
                </c:pt>
                <c:pt idx="9270">
                  <c:v>6</c:v>
                </c:pt>
                <c:pt idx="9271">
                  <c:v>6</c:v>
                </c:pt>
                <c:pt idx="9272">
                  <c:v>6</c:v>
                </c:pt>
                <c:pt idx="9273">
                  <c:v>6</c:v>
                </c:pt>
                <c:pt idx="9274">
                  <c:v>6</c:v>
                </c:pt>
                <c:pt idx="9275">
                  <c:v>6</c:v>
                </c:pt>
                <c:pt idx="9276">
                  <c:v>6</c:v>
                </c:pt>
                <c:pt idx="9277">
                  <c:v>6</c:v>
                </c:pt>
                <c:pt idx="9278">
                  <c:v>6</c:v>
                </c:pt>
                <c:pt idx="9279">
                  <c:v>6</c:v>
                </c:pt>
                <c:pt idx="9280">
                  <c:v>6</c:v>
                </c:pt>
                <c:pt idx="9281">
                  <c:v>6</c:v>
                </c:pt>
                <c:pt idx="9282">
                  <c:v>6</c:v>
                </c:pt>
                <c:pt idx="9283">
                  <c:v>6</c:v>
                </c:pt>
                <c:pt idx="9284">
                  <c:v>6</c:v>
                </c:pt>
                <c:pt idx="9285">
                  <c:v>6</c:v>
                </c:pt>
                <c:pt idx="9286">
                  <c:v>6</c:v>
                </c:pt>
                <c:pt idx="9287">
                  <c:v>6</c:v>
                </c:pt>
                <c:pt idx="9288">
                  <c:v>6</c:v>
                </c:pt>
                <c:pt idx="9289">
                  <c:v>6</c:v>
                </c:pt>
                <c:pt idx="9290">
                  <c:v>6</c:v>
                </c:pt>
                <c:pt idx="9291">
                  <c:v>6</c:v>
                </c:pt>
                <c:pt idx="9292">
                  <c:v>6</c:v>
                </c:pt>
                <c:pt idx="9293">
                  <c:v>6</c:v>
                </c:pt>
                <c:pt idx="9294">
                  <c:v>6</c:v>
                </c:pt>
                <c:pt idx="9295">
                  <c:v>6</c:v>
                </c:pt>
                <c:pt idx="9296">
                  <c:v>6</c:v>
                </c:pt>
                <c:pt idx="9297">
                  <c:v>6</c:v>
                </c:pt>
                <c:pt idx="9298">
                  <c:v>6</c:v>
                </c:pt>
                <c:pt idx="9299">
                  <c:v>6</c:v>
                </c:pt>
                <c:pt idx="9300">
                  <c:v>6</c:v>
                </c:pt>
                <c:pt idx="9301">
                  <c:v>6</c:v>
                </c:pt>
                <c:pt idx="9302">
                  <c:v>6</c:v>
                </c:pt>
                <c:pt idx="9303">
                  <c:v>6</c:v>
                </c:pt>
                <c:pt idx="9304">
                  <c:v>6</c:v>
                </c:pt>
                <c:pt idx="9305">
                  <c:v>6</c:v>
                </c:pt>
                <c:pt idx="9306">
                  <c:v>6</c:v>
                </c:pt>
                <c:pt idx="9307">
                  <c:v>6</c:v>
                </c:pt>
                <c:pt idx="9308">
                  <c:v>6</c:v>
                </c:pt>
                <c:pt idx="9309">
                  <c:v>6</c:v>
                </c:pt>
                <c:pt idx="9310">
                  <c:v>6</c:v>
                </c:pt>
                <c:pt idx="9311">
                  <c:v>6</c:v>
                </c:pt>
                <c:pt idx="9312">
                  <c:v>6</c:v>
                </c:pt>
                <c:pt idx="9313">
                  <c:v>6</c:v>
                </c:pt>
                <c:pt idx="9314">
                  <c:v>6</c:v>
                </c:pt>
                <c:pt idx="9315">
                  <c:v>6</c:v>
                </c:pt>
                <c:pt idx="9316">
                  <c:v>6</c:v>
                </c:pt>
                <c:pt idx="9317">
                  <c:v>6</c:v>
                </c:pt>
                <c:pt idx="9318">
                  <c:v>6</c:v>
                </c:pt>
                <c:pt idx="9319">
                  <c:v>6</c:v>
                </c:pt>
                <c:pt idx="9320">
                  <c:v>6</c:v>
                </c:pt>
                <c:pt idx="9321">
                  <c:v>6</c:v>
                </c:pt>
                <c:pt idx="9322">
                  <c:v>6</c:v>
                </c:pt>
                <c:pt idx="9323">
                  <c:v>6</c:v>
                </c:pt>
                <c:pt idx="9324">
                  <c:v>6</c:v>
                </c:pt>
                <c:pt idx="9325">
                  <c:v>6</c:v>
                </c:pt>
                <c:pt idx="9326">
                  <c:v>6</c:v>
                </c:pt>
                <c:pt idx="9327">
                  <c:v>6</c:v>
                </c:pt>
                <c:pt idx="9328">
                  <c:v>6</c:v>
                </c:pt>
                <c:pt idx="9329">
                  <c:v>6</c:v>
                </c:pt>
                <c:pt idx="9330">
                  <c:v>6</c:v>
                </c:pt>
                <c:pt idx="9331">
                  <c:v>6</c:v>
                </c:pt>
                <c:pt idx="9332">
                  <c:v>6</c:v>
                </c:pt>
                <c:pt idx="9333">
                  <c:v>6</c:v>
                </c:pt>
                <c:pt idx="9334">
                  <c:v>6</c:v>
                </c:pt>
                <c:pt idx="9335">
                  <c:v>6</c:v>
                </c:pt>
                <c:pt idx="9336">
                  <c:v>6</c:v>
                </c:pt>
                <c:pt idx="9337">
                  <c:v>6</c:v>
                </c:pt>
                <c:pt idx="9338">
                  <c:v>6</c:v>
                </c:pt>
                <c:pt idx="9339">
                  <c:v>6</c:v>
                </c:pt>
                <c:pt idx="9340">
                  <c:v>6</c:v>
                </c:pt>
                <c:pt idx="9341">
                  <c:v>6</c:v>
                </c:pt>
                <c:pt idx="9342">
                  <c:v>6</c:v>
                </c:pt>
                <c:pt idx="9343">
                  <c:v>6</c:v>
                </c:pt>
                <c:pt idx="9344">
                  <c:v>6</c:v>
                </c:pt>
                <c:pt idx="9345">
                  <c:v>6</c:v>
                </c:pt>
                <c:pt idx="9346">
                  <c:v>6</c:v>
                </c:pt>
                <c:pt idx="9347">
                  <c:v>6</c:v>
                </c:pt>
                <c:pt idx="9348">
                  <c:v>6</c:v>
                </c:pt>
                <c:pt idx="9349">
                  <c:v>6</c:v>
                </c:pt>
                <c:pt idx="9350">
                  <c:v>6</c:v>
                </c:pt>
                <c:pt idx="9351">
                  <c:v>6</c:v>
                </c:pt>
                <c:pt idx="9352">
                  <c:v>6</c:v>
                </c:pt>
                <c:pt idx="9353">
                  <c:v>6</c:v>
                </c:pt>
                <c:pt idx="9354">
                  <c:v>4</c:v>
                </c:pt>
                <c:pt idx="9355">
                  <c:v>4</c:v>
                </c:pt>
                <c:pt idx="9356">
                  <c:v>6</c:v>
                </c:pt>
                <c:pt idx="9357">
                  <c:v>6</c:v>
                </c:pt>
                <c:pt idx="9358">
                  <c:v>6</c:v>
                </c:pt>
                <c:pt idx="9359">
                  <c:v>6</c:v>
                </c:pt>
                <c:pt idx="9360">
                  <c:v>6</c:v>
                </c:pt>
                <c:pt idx="9361">
                  <c:v>6</c:v>
                </c:pt>
                <c:pt idx="9362">
                  <c:v>6</c:v>
                </c:pt>
                <c:pt idx="9363">
                  <c:v>6</c:v>
                </c:pt>
                <c:pt idx="9364">
                  <c:v>6</c:v>
                </c:pt>
                <c:pt idx="9365">
                  <c:v>6</c:v>
                </c:pt>
                <c:pt idx="9366">
                  <c:v>6</c:v>
                </c:pt>
                <c:pt idx="9367">
                  <c:v>6</c:v>
                </c:pt>
                <c:pt idx="9368">
                  <c:v>6</c:v>
                </c:pt>
                <c:pt idx="9369">
                  <c:v>6</c:v>
                </c:pt>
                <c:pt idx="9370">
                  <c:v>6</c:v>
                </c:pt>
                <c:pt idx="9371">
                  <c:v>6</c:v>
                </c:pt>
                <c:pt idx="9372">
                  <c:v>6</c:v>
                </c:pt>
                <c:pt idx="9373">
                  <c:v>6</c:v>
                </c:pt>
                <c:pt idx="9374">
                  <c:v>6</c:v>
                </c:pt>
                <c:pt idx="9375">
                  <c:v>4</c:v>
                </c:pt>
                <c:pt idx="9376">
                  <c:v>6</c:v>
                </c:pt>
                <c:pt idx="9377">
                  <c:v>8</c:v>
                </c:pt>
                <c:pt idx="9378">
                  <c:v>8</c:v>
                </c:pt>
                <c:pt idx="9379">
                  <c:v>10</c:v>
                </c:pt>
                <c:pt idx="9380">
                  <c:v>10</c:v>
                </c:pt>
                <c:pt idx="9381">
                  <c:v>10</c:v>
                </c:pt>
                <c:pt idx="9382">
                  <c:v>8</c:v>
                </c:pt>
                <c:pt idx="9383">
                  <c:v>8</c:v>
                </c:pt>
                <c:pt idx="9384">
                  <c:v>8</c:v>
                </c:pt>
                <c:pt idx="9385">
                  <c:v>10</c:v>
                </c:pt>
                <c:pt idx="9386">
                  <c:v>8</c:v>
                </c:pt>
                <c:pt idx="9387">
                  <c:v>8</c:v>
                </c:pt>
                <c:pt idx="9388">
                  <c:v>8</c:v>
                </c:pt>
                <c:pt idx="9389">
                  <c:v>8</c:v>
                </c:pt>
                <c:pt idx="9390">
                  <c:v>8</c:v>
                </c:pt>
                <c:pt idx="9391">
                  <c:v>8</c:v>
                </c:pt>
                <c:pt idx="9392">
                  <c:v>8</c:v>
                </c:pt>
                <c:pt idx="9393">
                  <c:v>8</c:v>
                </c:pt>
                <c:pt idx="9394">
                  <c:v>8</c:v>
                </c:pt>
                <c:pt idx="9395">
                  <c:v>8</c:v>
                </c:pt>
                <c:pt idx="9396">
                  <c:v>8</c:v>
                </c:pt>
                <c:pt idx="9397">
                  <c:v>10</c:v>
                </c:pt>
                <c:pt idx="9398">
                  <c:v>6</c:v>
                </c:pt>
                <c:pt idx="9399">
                  <c:v>8</c:v>
                </c:pt>
                <c:pt idx="9400">
                  <c:v>8</c:v>
                </c:pt>
                <c:pt idx="9401">
                  <c:v>8</c:v>
                </c:pt>
                <c:pt idx="9402">
                  <c:v>8</c:v>
                </c:pt>
                <c:pt idx="9403">
                  <c:v>8</c:v>
                </c:pt>
                <c:pt idx="9404">
                  <c:v>8</c:v>
                </c:pt>
                <c:pt idx="9405">
                  <c:v>8</c:v>
                </c:pt>
                <c:pt idx="9406">
                  <c:v>8</c:v>
                </c:pt>
                <c:pt idx="9407">
                  <c:v>8</c:v>
                </c:pt>
                <c:pt idx="9408">
                  <c:v>8</c:v>
                </c:pt>
                <c:pt idx="9409">
                  <c:v>8</c:v>
                </c:pt>
                <c:pt idx="9410">
                  <c:v>8</c:v>
                </c:pt>
                <c:pt idx="9411">
                  <c:v>8</c:v>
                </c:pt>
                <c:pt idx="9412">
                  <c:v>8</c:v>
                </c:pt>
                <c:pt idx="9413">
                  <c:v>8</c:v>
                </c:pt>
                <c:pt idx="9414">
                  <c:v>8</c:v>
                </c:pt>
                <c:pt idx="9415">
                  <c:v>8</c:v>
                </c:pt>
                <c:pt idx="9416">
                  <c:v>8</c:v>
                </c:pt>
                <c:pt idx="9417">
                  <c:v>8</c:v>
                </c:pt>
                <c:pt idx="9418">
                  <c:v>8</c:v>
                </c:pt>
                <c:pt idx="9419">
                  <c:v>8</c:v>
                </c:pt>
                <c:pt idx="9420">
                  <c:v>8</c:v>
                </c:pt>
                <c:pt idx="9421">
                  <c:v>8</c:v>
                </c:pt>
                <c:pt idx="9422">
                  <c:v>8</c:v>
                </c:pt>
                <c:pt idx="9423">
                  <c:v>8</c:v>
                </c:pt>
                <c:pt idx="9424">
                  <c:v>8</c:v>
                </c:pt>
                <c:pt idx="9425">
                  <c:v>8</c:v>
                </c:pt>
                <c:pt idx="9426">
                  <c:v>8</c:v>
                </c:pt>
                <c:pt idx="9427">
                  <c:v>8</c:v>
                </c:pt>
                <c:pt idx="9428">
                  <c:v>8</c:v>
                </c:pt>
                <c:pt idx="9429">
                  <c:v>8</c:v>
                </c:pt>
                <c:pt idx="9430">
                  <c:v>8</c:v>
                </c:pt>
                <c:pt idx="9431">
                  <c:v>8</c:v>
                </c:pt>
                <c:pt idx="9432">
                  <c:v>6</c:v>
                </c:pt>
                <c:pt idx="9433">
                  <c:v>6</c:v>
                </c:pt>
                <c:pt idx="9434">
                  <c:v>6</c:v>
                </c:pt>
                <c:pt idx="9435">
                  <c:v>6</c:v>
                </c:pt>
                <c:pt idx="9436">
                  <c:v>6</c:v>
                </c:pt>
                <c:pt idx="9437">
                  <c:v>6</c:v>
                </c:pt>
                <c:pt idx="9438">
                  <c:v>8</c:v>
                </c:pt>
                <c:pt idx="9439">
                  <c:v>8</c:v>
                </c:pt>
                <c:pt idx="9440">
                  <c:v>8</c:v>
                </c:pt>
                <c:pt idx="9441">
                  <c:v>8</c:v>
                </c:pt>
                <c:pt idx="9442">
                  <c:v>8</c:v>
                </c:pt>
                <c:pt idx="9443">
                  <c:v>8</c:v>
                </c:pt>
                <c:pt idx="9444">
                  <c:v>8</c:v>
                </c:pt>
                <c:pt idx="9445">
                  <c:v>8</c:v>
                </c:pt>
                <c:pt idx="9446">
                  <c:v>8</c:v>
                </c:pt>
                <c:pt idx="9447">
                  <c:v>6</c:v>
                </c:pt>
                <c:pt idx="9448">
                  <c:v>6</c:v>
                </c:pt>
                <c:pt idx="9449">
                  <c:v>6</c:v>
                </c:pt>
                <c:pt idx="9450">
                  <c:v>6</c:v>
                </c:pt>
                <c:pt idx="9451">
                  <c:v>6</c:v>
                </c:pt>
                <c:pt idx="9452">
                  <c:v>6</c:v>
                </c:pt>
                <c:pt idx="9453">
                  <c:v>6</c:v>
                </c:pt>
                <c:pt idx="9454">
                  <c:v>6</c:v>
                </c:pt>
                <c:pt idx="9455">
                  <c:v>6</c:v>
                </c:pt>
                <c:pt idx="9456">
                  <c:v>6</c:v>
                </c:pt>
                <c:pt idx="9457">
                  <c:v>6</c:v>
                </c:pt>
                <c:pt idx="9458">
                  <c:v>6</c:v>
                </c:pt>
                <c:pt idx="9459">
                  <c:v>6</c:v>
                </c:pt>
                <c:pt idx="9460">
                  <c:v>6</c:v>
                </c:pt>
                <c:pt idx="9461">
                  <c:v>6</c:v>
                </c:pt>
                <c:pt idx="9462">
                  <c:v>6</c:v>
                </c:pt>
                <c:pt idx="9463">
                  <c:v>6</c:v>
                </c:pt>
                <c:pt idx="9464">
                  <c:v>6</c:v>
                </c:pt>
                <c:pt idx="9465">
                  <c:v>6</c:v>
                </c:pt>
                <c:pt idx="9466">
                  <c:v>6</c:v>
                </c:pt>
                <c:pt idx="9467">
                  <c:v>6</c:v>
                </c:pt>
                <c:pt idx="9468">
                  <c:v>6</c:v>
                </c:pt>
                <c:pt idx="9469">
                  <c:v>6</c:v>
                </c:pt>
                <c:pt idx="9470">
                  <c:v>6</c:v>
                </c:pt>
                <c:pt idx="9471">
                  <c:v>6</c:v>
                </c:pt>
                <c:pt idx="9472">
                  <c:v>6</c:v>
                </c:pt>
                <c:pt idx="9473">
                  <c:v>6</c:v>
                </c:pt>
                <c:pt idx="9474">
                  <c:v>6</c:v>
                </c:pt>
                <c:pt idx="9475">
                  <c:v>6</c:v>
                </c:pt>
                <c:pt idx="9476">
                  <c:v>6</c:v>
                </c:pt>
                <c:pt idx="9477">
                  <c:v>6</c:v>
                </c:pt>
                <c:pt idx="9478">
                  <c:v>6</c:v>
                </c:pt>
                <c:pt idx="9479">
                  <c:v>6</c:v>
                </c:pt>
                <c:pt idx="9480">
                  <c:v>6</c:v>
                </c:pt>
                <c:pt idx="9481">
                  <c:v>6</c:v>
                </c:pt>
                <c:pt idx="9482">
                  <c:v>6</c:v>
                </c:pt>
                <c:pt idx="9483">
                  <c:v>6</c:v>
                </c:pt>
                <c:pt idx="9484">
                  <c:v>6</c:v>
                </c:pt>
                <c:pt idx="9485">
                  <c:v>6</c:v>
                </c:pt>
                <c:pt idx="9486">
                  <c:v>6</c:v>
                </c:pt>
                <c:pt idx="9487">
                  <c:v>6</c:v>
                </c:pt>
                <c:pt idx="9488">
                  <c:v>6</c:v>
                </c:pt>
                <c:pt idx="9489">
                  <c:v>6</c:v>
                </c:pt>
                <c:pt idx="9490">
                  <c:v>6</c:v>
                </c:pt>
                <c:pt idx="9491">
                  <c:v>6</c:v>
                </c:pt>
                <c:pt idx="9492">
                  <c:v>6</c:v>
                </c:pt>
                <c:pt idx="9493">
                  <c:v>6</c:v>
                </c:pt>
                <c:pt idx="9494">
                  <c:v>6</c:v>
                </c:pt>
                <c:pt idx="9495">
                  <c:v>6</c:v>
                </c:pt>
                <c:pt idx="9496">
                  <c:v>6</c:v>
                </c:pt>
                <c:pt idx="9497">
                  <c:v>6</c:v>
                </c:pt>
                <c:pt idx="9498">
                  <c:v>6</c:v>
                </c:pt>
                <c:pt idx="9499">
                  <c:v>6</c:v>
                </c:pt>
                <c:pt idx="9500">
                  <c:v>6</c:v>
                </c:pt>
                <c:pt idx="9501">
                  <c:v>6</c:v>
                </c:pt>
                <c:pt idx="9502">
                  <c:v>6</c:v>
                </c:pt>
                <c:pt idx="9503">
                  <c:v>6</c:v>
                </c:pt>
                <c:pt idx="9504">
                  <c:v>6</c:v>
                </c:pt>
                <c:pt idx="9505">
                  <c:v>8</c:v>
                </c:pt>
                <c:pt idx="9506">
                  <c:v>8</c:v>
                </c:pt>
                <c:pt idx="9507">
                  <c:v>6</c:v>
                </c:pt>
                <c:pt idx="9508">
                  <c:v>6</c:v>
                </c:pt>
                <c:pt idx="9509">
                  <c:v>6</c:v>
                </c:pt>
                <c:pt idx="9510">
                  <c:v>6</c:v>
                </c:pt>
                <c:pt idx="9511">
                  <c:v>6</c:v>
                </c:pt>
                <c:pt idx="9512">
                  <c:v>6</c:v>
                </c:pt>
                <c:pt idx="9513">
                  <c:v>6</c:v>
                </c:pt>
                <c:pt idx="9514">
                  <c:v>6</c:v>
                </c:pt>
                <c:pt idx="9515">
                  <c:v>6</c:v>
                </c:pt>
                <c:pt idx="9516">
                  <c:v>6</c:v>
                </c:pt>
                <c:pt idx="9517">
                  <c:v>6</c:v>
                </c:pt>
                <c:pt idx="9518">
                  <c:v>12</c:v>
                </c:pt>
                <c:pt idx="9519">
                  <c:v>12</c:v>
                </c:pt>
                <c:pt idx="9520">
                  <c:v>12</c:v>
                </c:pt>
                <c:pt idx="9521">
                  <c:v>12</c:v>
                </c:pt>
                <c:pt idx="9522">
                  <c:v>12</c:v>
                </c:pt>
                <c:pt idx="9523">
                  <c:v>10</c:v>
                </c:pt>
                <c:pt idx="9524">
                  <c:v>10</c:v>
                </c:pt>
                <c:pt idx="9525">
                  <c:v>10</c:v>
                </c:pt>
                <c:pt idx="9526">
                  <c:v>10</c:v>
                </c:pt>
                <c:pt idx="9527">
                  <c:v>10</c:v>
                </c:pt>
                <c:pt idx="9528">
                  <c:v>10</c:v>
                </c:pt>
                <c:pt idx="9529">
                  <c:v>12</c:v>
                </c:pt>
                <c:pt idx="9530">
                  <c:v>12</c:v>
                </c:pt>
                <c:pt idx="9531">
                  <c:v>10</c:v>
                </c:pt>
                <c:pt idx="9532">
                  <c:v>10</c:v>
                </c:pt>
                <c:pt idx="9533">
                  <c:v>10</c:v>
                </c:pt>
                <c:pt idx="9534">
                  <c:v>10</c:v>
                </c:pt>
                <c:pt idx="9535">
                  <c:v>10</c:v>
                </c:pt>
                <c:pt idx="9536">
                  <c:v>10</c:v>
                </c:pt>
                <c:pt idx="9537">
                  <c:v>12</c:v>
                </c:pt>
                <c:pt idx="9538">
                  <c:v>12</c:v>
                </c:pt>
                <c:pt idx="9539">
                  <c:v>8</c:v>
                </c:pt>
                <c:pt idx="9540">
                  <c:v>8</c:v>
                </c:pt>
                <c:pt idx="9541">
                  <c:v>8</c:v>
                </c:pt>
                <c:pt idx="9542">
                  <c:v>8</c:v>
                </c:pt>
                <c:pt idx="9543">
                  <c:v>8</c:v>
                </c:pt>
                <c:pt idx="9544">
                  <c:v>8</c:v>
                </c:pt>
                <c:pt idx="9545">
                  <c:v>8</c:v>
                </c:pt>
                <c:pt idx="9546">
                  <c:v>8</c:v>
                </c:pt>
                <c:pt idx="9547">
                  <c:v>8</c:v>
                </c:pt>
                <c:pt idx="9548">
                  <c:v>8</c:v>
                </c:pt>
                <c:pt idx="9549">
                  <c:v>8</c:v>
                </c:pt>
                <c:pt idx="9550">
                  <c:v>8</c:v>
                </c:pt>
                <c:pt idx="9551">
                  <c:v>8</c:v>
                </c:pt>
                <c:pt idx="9552">
                  <c:v>8</c:v>
                </c:pt>
                <c:pt idx="9553">
                  <c:v>8</c:v>
                </c:pt>
                <c:pt idx="9554">
                  <c:v>8</c:v>
                </c:pt>
                <c:pt idx="9555">
                  <c:v>8</c:v>
                </c:pt>
                <c:pt idx="9556">
                  <c:v>8</c:v>
                </c:pt>
                <c:pt idx="9557">
                  <c:v>12</c:v>
                </c:pt>
                <c:pt idx="9558">
                  <c:v>12</c:v>
                </c:pt>
                <c:pt idx="9559">
                  <c:v>12</c:v>
                </c:pt>
                <c:pt idx="9560">
                  <c:v>12</c:v>
                </c:pt>
                <c:pt idx="9561">
                  <c:v>12</c:v>
                </c:pt>
                <c:pt idx="9562">
                  <c:v>12</c:v>
                </c:pt>
                <c:pt idx="9563">
                  <c:v>12</c:v>
                </c:pt>
                <c:pt idx="9564">
                  <c:v>10</c:v>
                </c:pt>
                <c:pt idx="9565">
                  <c:v>10</c:v>
                </c:pt>
                <c:pt idx="9566">
                  <c:v>12</c:v>
                </c:pt>
                <c:pt idx="9567">
                  <c:v>12</c:v>
                </c:pt>
                <c:pt idx="9568">
                  <c:v>10</c:v>
                </c:pt>
                <c:pt idx="9569">
                  <c:v>10</c:v>
                </c:pt>
                <c:pt idx="9570">
                  <c:v>10</c:v>
                </c:pt>
                <c:pt idx="9571">
                  <c:v>10</c:v>
                </c:pt>
                <c:pt idx="9572">
                  <c:v>10</c:v>
                </c:pt>
                <c:pt idx="9573">
                  <c:v>10</c:v>
                </c:pt>
                <c:pt idx="9574">
                  <c:v>10</c:v>
                </c:pt>
                <c:pt idx="9575">
                  <c:v>8</c:v>
                </c:pt>
                <c:pt idx="9576">
                  <c:v>8</c:v>
                </c:pt>
                <c:pt idx="9577">
                  <c:v>8</c:v>
                </c:pt>
                <c:pt idx="9578">
                  <c:v>8</c:v>
                </c:pt>
                <c:pt idx="9579">
                  <c:v>8</c:v>
                </c:pt>
                <c:pt idx="9580">
                  <c:v>8</c:v>
                </c:pt>
                <c:pt idx="9581">
                  <c:v>6</c:v>
                </c:pt>
                <c:pt idx="9582">
                  <c:v>6</c:v>
                </c:pt>
                <c:pt idx="9583">
                  <c:v>6</c:v>
                </c:pt>
                <c:pt idx="9584">
                  <c:v>6</c:v>
                </c:pt>
                <c:pt idx="9585">
                  <c:v>6</c:v>
                </c:pt>
                <c:pt idx="9586">
                  <c:v>6</c:v>
                </c:pt>
                <c:pt idx="9587">
                  <c:v>6</c:v>
                </c:pt>
                <c:pt idx="9588">
                  <c:v>6</c:v>
                </c:pt>
                <c:pt idx="9589">
                  <c:v>6</c:v>
                </c:pt>
                <c:pt idx="9590">
                  <c:v>6</c:v>
                </c:pt>
                <c:pt idx="9591">
                  <c:v>6</c:v>
                </c:pt>
                <c:pt idx="9592">
                  <c:v>6</c:v>
                </c:pt>
                <c:pt idx="9593">
                  <c:v>6</c:v>
                </c:pt>
                <c:pt idx="9594">
                  <c:v>6</c:v>
                </c:pt>
                <c:pt idx="9595">
                  <c:v>4</c:v>
                </c:pt>
                <c:pt idx="9596">
                  <c:v>4</c:v>
                </c:pt>
                <c:pt idx="9597">
                  <c:v>4</c:v>
                </c:pt>
                <c:pt idx="9598">
                  <c:v>6</c:v>
                </c:pt>
                <c:pt idx="9599">
                  <c:v>6</c:v>
                </c:pt>
                <c:pt idx="9600">
                  <c:v>6</c:v>
                </c:pt>
                <c:pt idx="9601">
                  <c:v>6</c:v>
                </c:pt>
                <c:pt idx="9602">
                  <c:v>6</c:v>
                </c:pt>
                <c:pt idx="9603">
                  <c:v>6</c:v>
                </c:pt>
                <c:pt idx="9604">
                  <c:v>6</c:v>
                </c:pt>
                <c:pt idx="9605">
                  <c:v>6</c:v>
                </c:pt>
                <c:pt idx="9606">
                  <c:v>6</c:v>
                </c:pt>
                <c:pt idx="9607">
                  <c:v>6</c:v>
                </c:pt>
                <c:pt idx="9608">
                  <c:v>6</c:v>
                </c:pt>
                <c:pt idx="9609">
                  <c:v>6</c:v>
                </c:pt>
                <c:pt idx="9610">
                  <c:v>8</c:v>
                </c:pt>
                <c:pt idx="9611">
                  <c:v>8</c:v>
                </c:pt>
                <c:pt idx="9612">
                  <c:v>8</c:v>
                </c:pt>
                <c:pt idx="9613">
                  <c:v>8</c:v>
                </c:pt>
                <c:pt idx="9614">
                  <c:v>8</c:v>
                </c:pt>
                <c:pt idx="9615">
                  <c:v>8</c:v>
                </c:pt>
                <c:pt idx="9616">
                  <c:v>8</c:v>
                </c:pt>
                <c:pt idx="9617">
                  <c:v>8</c:v>
                </c:pt>
                <c:pt idx="9618">
                  <c:v>8</c:v>
                </c:pt>
                <c:pt idx="9619">
                  <c:v>8</c:v>
                </c:pt>
                <c:pt idx="9620">
                  <c:v>8</c:v>
                </c:pt>
                <c:pt idx="9621">
                  <c:v>8</c:v>
                </c:pt>
                <c:pt idx="9622">
                  <c:v>8</c:v>
                </c:pt>
                <c:pt idx="9623">
                  <c:v>8</c:v>
                </c:pt>
                <c:pt idx="9624">
                  <c:v>8</c:v>
                </c:pt>
                <c:pt idx="9625">
                  <c:v>8</c:v>
                </c:pt>
                <c:pt idx="9626">
                  <c:v>8</c:v>
                </c:pt>
                <c:pt idx="9627">
                  <c:v>8</c:v>
                </c:pt>
                <c:pt idx="9628">
                  <c:v>8</c:v>
                </c:pt>
                <c:pt idx="9629">
                  <c:v>8</c:v>
                </c:pt>
                <c:pt idx="9630">
                  <c:v>6</c:v>
                </c:pt>
                <c:pt idx="9631">
                  <c:v>6</c:v>
                </c:pt>
                <c:pt idx="9632">
                  <c:v>6</c:v>
                </c:pt>
                <c:pt idx="9633">
                  <c:v>6</c:v>
                </c:pt>
                <c:pt idx="9634">
                  <c:v>6</c:v>
                </c:pt>
                <c:pt idx="9635">
                  <c:v>6</c:v>
                </c:pt>
                <c:pt idx="9636">
                  <c:v>6</c:v>
                </c:pt>
                <c:pt idx="9637">
                  <c:v>6</c:v>
                </c:pt>
                <c:pt idx="9638">
                  <c:v>6</c:v>
                </c:pt>
                <c:pt idx="9639">
                  <c:v>6</c:v>
                </c:pt>
                <c:pt idx="9640">
                  <c:v>6</c:v>
                </c:pt>
                <c:pt idx="9641">
                  <c:v>6</c:v>
                </c:pt>
                <c:pt idx="9642">
                  <c:v>6</c:v>
                </c:pt>
                <c:pt idx="9643">
                  <c:v>6</c:v>
                </c:pt>
                <c:pt idx="9644">
                  <c:v>6</c:v>
                </c:pt>
                <c:pt idx="9645">
                  <c:v>6</c:v>
                </c:pt>
                <c:pt idx="9646">
                  <c:v>6</c:v>
                </c:pt>
                <c:pt idx="9647">
                  <c:v>6</c:v>
                </c:pt>
                <c:pt idx="9648">
                  <c:v>6</c:v>
                </c:pt>
                <c:pt idx="9649">
                  <c:v>6</c:v>
                </c:pt>
                <c:pt idx="9650">
                  <c:v>6</c:v>
                </c:pt>
                <c:pt idx="9651">
                  <c:v>6</c:v>
                </c:pt>
                <c:pt idx="9652">
                  <c:v>6</c:v>
                </c:pt>
                <c:pt idx="9653">
                  <c:v>6</c:v>
                </c:pt>
                <c:pt idx="9654">
                  <c:v>6</c:v>
                </c:pt>
                <c:pt idx="9655">
                  <c:v>6</c:v>
                </c:pt>
                <c:pt idx="9656">
                  <c:v>6</c:v>
                </c:pt>
                <c:pt idx="9657">
                  <c:v>6</c:v>
                </c:pt>
                <c:pt idx="9658">
                  <c:v>6</c:v>
                </c:pt>
                <c:pt idx="9659">
                  <c:v>6</c:v>
                </c:pt>
                <c:pt idx="9660">
                  <c:v>6</c:v>
                </c:pt>
                <c:pt idx="9661">
                  <c:v>6</c:v>
                </c:pt>
                <c:pt idx="9662">
                  <c:v>6</c:v>
                </c:pt>
                <c:pt idx="9663">
                  <c:v>6</c:v>
                </c:pt>
                <c:pt idx="9664">
                  <c:v>6</c:v>
                </c:pt>
                <c:pt idx="9665">
                  <c:v>6</c:v>
                </c:pt>
                <c:pt idx="9666">
                  <c:v>6</c:v>
                </c:pt>
                <c:pt idx="9667">
                  <c:v>6</c:v>
                </c:pt>
                <c:pt idx="9668">
                  <c:v>6</c:v>
                </c:pt>
                <c:pt idx="9669">
                  <c:v>6</c:v>
                </c:pt>
                <c:pt idx="9670">
                  <c:v>6</c:v>
                </c:pt>
                <c:pt idx="9671">
                  <c:v>6</c:v>
                </c:pt>
                <c:pt idx="9672">
                  <c:v>6</c:v>
                </c:pt>
                <c:pt idx="9673">
                  <c:v>6</c:v>
                </c:pt>
                <c:pt idx="9674">
                  <c:v>6</c:v>
                </c:pt>
                <c:pt idx="9675">
                  <c:v>6</c:v>
                </c:pt>
                <c:pt idx="9676">
                  <c:v>6</c:v>
                </c:pt>
                <c:pt idx="9677">
                  <c:v>6</c:v>
                </c:pt>
                <c:pt idx="9678">
                  <c:v>6</c:v>
                </c:pt>
                <c:pt idx="9679">
                  <c:v>6</c:v>
                </c:pt>
                <c:pt idx="9680">
                  <c:v>6</c:v>
                </c:pt>
                <c:pt idx="9681">
                  <c:v>6</c:v>
                </c:pt>
                <c:pt idx="9682">
                  <c:v>6</c:v>
                </c:pt>
                <c:pt idx="9683">
                  <c:v>6</c:v>
                </c:pt>
                <c:pt idx="9684">
                  <c:v>6</c:v>
                </c:pt>
                <c:pt idx="9685">
                  <c:v>6</c:v>
                </c:pt>
                <c:pt idx="9686">
                  <c:v>6</c:v>
                </c:pt>
                <c:pt idx="9687">
                  <c:v>6</c:v>
                </c:pt>
                <c:pt idx="9688">
                  <c:v>6</c:v>
                </c:pt>
                <c:pt idx="9689">
                  <c:v>6</c:v>
                </c:pt>
                <c:pt idx="9690">
                  <c:v>6</c:v>
                </c:pt>
                <c:pt idx="9691">
                  <c:v>6</c:v>
                </c:pt>
                <c:pt idx="9692">
                  <c:v>6</c:v>
                </c:pt>
                <c:pt idx="9693">
                  <c:v>6</c:v>
                </c:pt>
                <c:pt idx="9694">
                  <c:v>6</c:v>
                </c:pt>
                <c:pt idx="9695">
                  <c:v>6</c:v>
                </c:pt>
                <c:pt idx="9696">
                  <c:v>6</c:v>
                </c:pt>
                <c:pt idx="9697">
                  <c:v>6</c:v>
                </c:pt>
                <c:pt idx="9698">
                  <c:v>6</c:v>
                </c:pt>
                <c:pt idx="9699">
                  <c:v>6</c:v>
                </c:pt>
                <c:pt idx="9700">
                  <c:v>6</c:v>
                </c:pt>
                <c:pt idx="9701">
                  <c:v>6</c:v>
                </c:pt>
                <c:pt idx="9702">
                  <c:v>6</c:v>
                </c:pt>
                <c:pt idx="9703">
                  <c:v>6</c:v>
                </c:pt>
                <c:pt idx="9704">
                  <c:v>4</c:v>
                </c:pt>
                <c:pt idx="9705">
                  <c:v>4</c:v>
                </c:pt>
                <c:pt idx="9706">
                  <c:v>4</c:v>
                </c:pt>
                <c:pt idx="9707">
                  <c:v>4</c:v>
                </c:pt>
                <c:pt idx="9708">
                  <c:v>6</c:v>
                </c:pt>
                <c:pt idx="9709">
                  <c:v>6</c:v>
                </c:pt>
                <c:pt idx="9710">
                  <c:v>6</c:v>
                </c:pt>
                <c:pt idx="9711">
                  <c:v>6</c:v>
                </c:pt>
                <c:pt idx="9712">
                  <c:v>6</c:v>
                </c:pt>
                <c:pt idx="9713">
                  <c:v>6</c:v>
                </c:pt>
                <c:pt idx="9714">
                  <c:v>6</c:v>
                </c:pt>
                <c:pt idx="9715">
                  <c:v>6</c:v>
                </c:pt>
                <c:pt idx="9716">
                  <c:v>6</c:v>
                </c:pt>
                <c:pt idx="9717">
                  <c:v>6</c:v>
                </c:pt>
                <c:pt idx="9718">
                  <c:v>6</c:v>
                </c:pt>
                <c:pt idx="9719">
                  <c:v>4</c:v>
                </c:pt>
                <c:pt idx="9720">
                  <c:v>4</c:v>
                </c:pt>
                <c:pt idx="9721">
                  <c:v>4</c:v>
                </c:pt>
                <c:pt idx="9722">
                  <c:v>8</c:v>
                </c:pt>
                <c:pt idx="9723">
                  <c:v>8</c:v>
                </c:pt>
                <c:pt idx="9724">
                  <c:v>8</c:v>
                </c:pt>
                <c:pt idx="9725">
                  <c:v>8</c:v>
                </c:pt>
                <c:pt idx="9726">
                  <c:v>8</c:v>
                </c:pt>
                <c:pt idx="9727">
                  <c:v>8</c:v>
                </c:pt>
                <c:pt idx="9728">
                  <c:v>8</c:v>
                </c:pt>
                <c:pt idx="9729">
                  <c:v>8</c:v>
                </c:pt>
                <c:pt idx="9730">
                  <c:v>8</c:v>
                </c:pt>
                <c:pt idx="9731">
                  <c:v>8</c:v>
                </c:pt>
                <c:pt idx="9732">
                  <c:v>8</c:v>
                </c:pt>
                <c:pt idx="9733">
                  <c:v>8</c:v>
                </c:pt>
                <c:pt idx="9734">
                  <c:v>8</c:v>
                </c:pt>
                <c:pt idx="9735">
                  <c:v>8</c:v>
                </c:pt>
                <c:pt idx="9736">
                  <c:v>8</c:v>
                </c:pt>
                <c:pt idx="9737">
                  <c:v>8</c:v>
                </c:pt>
                <c:pt idx="9738">
                  <c:v>8</c:v>
                </c:pt>
                <c:pt idx="9739">
                  <c:v>8</c:v>
                </c:pt>
                <c:pt idx="9740">
                  <c:v>8</c:v>
                </c:pt>
                <c:pt idx="9741">
                  <c:v>8</c:v>
                </c:pt>
                <c:pt idx="9742">
                  <c:v>8</c:v>
                </c:pt>
                <c:pt idx="9743">
                  <c:v>8</c:v>
                </c:pt>
                <c:pt idx="9744">
                  <c:v>8</c:v>
                </c:pt>
                <c:pt idx="9745">
                  <c:v>8</c:v>
                </c:pt>
                <c:pt idx="9746">
                  <c:v>8</c:v>
                </c:pt>
                <c:pt idx="9747">
                  <c:v>8</c:v>
                </c:pt>
                <c:pt idx="9748">
                  <c:v>8</c:v>
                </c:pt>
                <c:pt idx="9749">
                  <c:v>8</c:v>
                </c:pt>
                <c:pt idx="9750">
                  <c:v>8</c:v>
                </c:pt>
                <c:pt idx="9751">
                  <c:v>8</c:v>
                </c:pt>
                <c:pt idx="9752">
                  <c:v>8</c:v>
                </c:pt>
                <c:pt idx="9753">
                  <c:v>8</c:v>
                </c:pt>
                <c:pt idx="9754">
                  <c:v>6</c:v>
                </c:pt>
                <c:pt idx="9755">
                  <c:v>8</c:v>
                </c:pt>
                <c:pt idx="9756">
                  <c:v>8</c:v>
                </c:pt>
                <c:pt idx="9757">
                  <c:v>8</c:v>
                </c:pt>
                <c:pt idx="9758">
                  <c:v>8</c:v>
                </c:pt>
                <c:pt idx="9759">
                  <c:v>8</c:v>
                </c:pt>
                <c:pt idx="9760">
                  <c:v>8</c:v>
                </c:pt>
                <c:pt idx="9761">
                  <c:v>8</c:v>
                </c:pt>
                <c:pt idx="9762">
                  <c:v>6</c:v>
                </c:pt>
                <c:pt idx="9763">
                  <c:v>6</c:v>
                </c:pt>
                <c:pt idx="9764">
                  <c:v>6</c:v>
                </c:pt>
                <c:pt idx="9765">
                  <c:v>6</c:v>
                </c:pt>
                <c:pt idx="9766">
                  <c:v>6</c:v>
                </c:pt>
                <c:pt idx="9767">
                  <c:v>6</c:v>
                </c:pt>
                <c:pt idx="9768">
                  <c:v>6</c:v>
                </c:pt>
                <c:pt idx="9769">
                  <c:v>8</c:v>
                </c:pt>
                <c:pt idx="9770">
                  <c:v>6</c:v>
                </c:pt>
                <c:pt idx="9771">
                  <c:v>6</c:v>
                </c:pt>
                <c:pt idx="9772">
                  <c:v>6</c:v>
                </c:pt>
                <c:pt idx="9773">
                  <c:v>6</c:v>
                </c:pt>
                <c:pt idx="9774">
                  <c:v>8</c:v>
                </c:pt>
                <c:pt idx="9775">
                  <c:v>8</c:v>
                </c:pt>
                <c:pt idx="9776">
                  <c:v>8</c:v>
                </c:pt>
                <c:pt idx="9777">
                  <c:v>8</c:v>
                </c:pt>
                <c:pt idx="9778">
                  <c:v>8</c:v>
                </c:pt>
                <c:pt idx="9779">
                  <c:v>8</c:v>
                </c:pt>
                <c:pt idx="9780">
                  <c:v>8</c:v>
                </c:pt>
                <c:pt idx="9781">
                  <c:v>8</c:v>
                </c:pt>
                <c:pt idx="9782">
                  <c:v>8</c:v>
                </c:pt>
                <c:pt idx="9783">
                  <c:v>8</c:v>
                </c:pt>
                <c:pt idx="9784">
                  <c:v>8</c:v>
                </c:pt>
                <c:pt idx="9785">
                  <c:v>8</c:v>
                </c:pt>
                <c:pt idx="9786">
                  <c:v>8</c:v>
                </c:pt>
                <c:pt idx="9787">
                  <c:v>8</c:v>
                </c:pt>
                <c:pt idx="9788">
                  <c:v>8</c:v>
                </c:pt>
                <c:pt idx="9789">
                  <c:v>8</c:v>
                </c:pt>
                <c:pt idx="9790">
                  <c:v>8</c:v>
                </c:pt>
                <c:pt idx="9791">
                  <c:v>8</c:v>
                </c:pt>
                <c:pt idx="9792">
                  <c:v>8</c:v>
                </c:pt>
                <c:pt idx="9793">
                  <c:v>8</c:v>
                </c:pt>
                <c:pt idx="9794">
                  <c:v>8</c:v>
                </c:pt>
                <c:pt idx="9795">
                  <c:v>8</c:v>
                </c:pt>
                <c:pt idx="9796">
                  <c:v>8</c:v>
                </c:pt>
                <c:pt idx="9797">
                  <c:v>8</c:v>
                </c:pt>
                <c:pt idx="9798">
                  <c:v>8</c:v>
                </c:pt>
                <c:pt idx="9799">
                  <c:v>8</c:v>
                </c:pt>
                <c:pt idx="9800">
                  <c:v>8</c:v>
                </c:pt>
                <c:pt idx="9801">
                  <c:v>8</c:v>
                </c:pt>
                <c:pt idx="9802">
                  <c:v>8</c:v>
                </c:pt>
                <c:pt idx="9803">
                  <c:v>8</c:v>
                </c:pt>
                <c:pt idx="9804">
                  <c:v>8</c:v>
                </c:pt>
                <c:pt idx="9805">
                  <c:v>8</c:v>
                </c:pt>
                <c:pt idx="9806">
                  <c:v>8</c:v>
                </c:pt>
                <c:pt idx="9807">
                  <c:v>8</c:v>
                </c:pt>
                <c:pt idx="9808">
                  <c:v>8</c:v>
                </c:pt>
                <c:pt idx="9809">
                  <c:v>8</c:v>
                </c:pt>
                <c:pt idx="9810">
                  <c:v>8</c:v>
                </c:pt>
                <c:pt idx="9811">
                  <c:v>8</c:v>
                </c:pt>
                <c:pt idx="9812">
                  <c:v>8</c:v>
                </c:pt>
                <c:pt idx="9813">
                  <c:v>8</c:v>
                </c:pt>
                <c:pt idx="9814">
                  <c:v>8</c:v>
                </c:pt>
                <c:pt idx="9815">
                  <c:v>8</c:v>
                </c:pt>
                <c:pt idx="9816">
                  <c:v>8</c:v>
                </c:pt>
                <c:pt idx="9817">
                  <c:v>8</c:v>
                </c:pt>
                <c:pt idx="9818">
                  <c:v>8</c:v>
                </c:pt>
                <c:pt idx="9819">
                  <c:v>8</c:v>
                </c:pt>
                <c:pt idx="9820">
                  <c:v>8</c:v>
                </c:pt>
                <c:pt idx="9821">
                  <c:v>8</c:v>
                </c:pt>
                <c:pt idx="9822">
                  <c:v>6</c:v>
                </c:pt>
                <c:pt idx="9823">
                  <c:v>6</c:v>
                </c:pt>
                <c:pt idx="9824">
                  <c:v>6</c:v>
                </c:pt>
                <c:pt idx="9825">
                  <c:v>6</c:v>
                </c:pt>
                <c:pt idx="9826">
                  <c:v>6</c:v>
                </c:pt>
                <c:pt idx="9827">
                  <c:v>6</c:v>
                </c:pt>
                <c:pt idx="9828">
                  <c:v>8</c:v>
                </c:pt>
                <c:pt idx="9829">
                  <c:v>8</c:v>
                </c:pt>
                <c:pt idx="9830">
                  <c:v>6</c:v>
                </c:pt>
                <c:pt idx="9831">
                  <c:v>6</c:v>
                </c:pt>
                <c:pt idx="9832">
                  <c:v>6</c:v>
                </c:pt>
                <c:pt idx="9833">
                  <c:v>6</c:v>
                </c:pt>
                <c:pt idx="9834">
                  <c:v>6</c:v>
                </c:pt>
                <c:pt idx="9835">
                  <c:v>6</c:v>
                </c:pt>
                <c:pt idx="9836">
                  <c:v>6</c:v>
                </c:pt>
                <c:pt idx="9837">
                  <c:v>6</c:v>
                </c:pt>
                <c:pt idx="9838">
                  <c:v>6</c:v>
                </c:pt>
                <c:pt idx="9839">
                  <c:v>6</c:v>
                </c:pt>
                <c:pt idx="9840">
                  <c:v>6</c:v>
                </c:pt>
                <c:pt idx="9841">
                  <c:v>6</c:v>
                </c:pt>
                <c:pt idx="9842">
                  <c:v>6</c:v>
                </c:pt>
                <c:pt idx="9843">
                  <c:v>6</c:v>
                </c:pt>
                <c:pt idx="9844">
                  <c:v>6</c:v>
                </c:pt>
                <c:pt idx="9845">
                  <c:v>6</c:v>
                </c:pt>
                <c:pt idx="9846">
                  <c:v>6</c:v>
                </c:pt>
                <c:pt idx="9847">
                  <c:v>6</c:v>
                </c:pt>
                <c:pt idx="9848">
                  <c:v>6</c:v>
                </c:pt>
                <c:pt idx="9849">
                  <c:v>6</c:v>
                </c:pt>
                <c:pt idx="9850">
                  <c:v>6</c:v>
                </c:pt>
                <c:pt idx="9851">
                  <c:v>6</c:v>
                </c:pt>
                <c:pt idx="9852">
                  <c:v>6</c:v>
                </c:pt>
                <c:pt idx="9853">
                  <c:v>6</c:v>
                </c:pt>
                <c:pt idx="9854">
                  <c:v>6</c:v>
                </c:pt>
                <c:pt idx="9855">
                  <c:v>6</c:v>
                </c:pt>
                <c:pt idx="9856">
                  <c:v>6</c:v>
                </c:pt>
                <c:pt idx="9857">
                  <c:v>6</c:v>
                </c:pt>
                <c:pt idx="9858">
                  <c:v>6</c:v>
                </c:pt>
                <c:pt idx="9859">
                  <c:v>6</c:v>
                </c:pt>
                <c:pt idx="9860">
                  <c:v>6</c:v>
                </c:pt>
                <c:pt idx="9861">
                  <c:v>6</c:v>
                </c:pt>
                <c:pt idx="9862">
                  <c:v>6</c:v>
                </c:pt>
                <c:pt idx="9863">
                  <c:v>6</c:v>
                </c:pt>
                <c:pt idx="9864">
                  <c:v>6</c:v>
                </c:pt>
                <c:pt idx="9865">
                  <c:v>6</c:v>
                </c:pt>
                <c:pt idx="9866">
                  <c:v>6</c:v>
                </c:pt>
                <c:pt idx="9867">
                  <c:v>6</c:v>
                </c:pt>
                <c:pt idx="9868">
                  <c:v>6</c:v>
                </c:pt>
                <c:pt idx="9869">
                  <c:v>6</c:v>
                </c:pt>
                <c:pt idx="9870">
                  <c:v>6</c:v>
                </c:pt>
                <c:pt idx="9871">
                  <c:v>6</c:v>
                </c:pt>
                <c:pt idx="9872">
                  <c:v>6</c:v>
                </c:pt>
                <c:pt idx="9873">
                  <c:v>6</c:v>
                </c:pt>
                <c:pt idx="9874">
                  <c:v>6</c:v>
                </c:pt>
                <c:pt idx="9875">
                  <c:v>6</c:v>
                </c:pt>
                <c:pt idx="9876">
                  <c:v>6</c:v>
                </c:pt>
                <c:pt idx="9877">
                  <c:v>6</c:v>
                </c:pt>
                <c:pt idx="9878">
                  <c:v>6</c:v>
                </c:pt>
                <c:pt idx="9879">
                  <c:v>6</c:v>
                </c:pt>
                <c:pt idx="9880">
                  <c:v>6</c:v>
                </c:pt>
                <c:pt idx="9881">
                  <c:v>6</c:v>
                </c:pt>
                <c:pt idx="9882">
                  <c:v>6</c:v>
                </c:pt>
                <c:pt idx="9883">
                  <c:v>6</c:v>
                </c:pt>
                <c:pt idx="9884">
                  <c:v>6</c:v>
                </c:pt>
                <c:pt idx="9885">
                  <c:v>6</c:v>
                </c:pt>
                <c:pt idx="9886">
                  <c:v>8</c:v>
                </c:pt>
                <c:pt idx="9887">
                  <c:v>8</c:v>
                </c:pt>
                <c:pt idx="9888">
                  <c:v>8</c:v>
                </c:pt>
                <c:pt idx="9889">
                  <c:v>8</c:v>
                </c:pt>
                <c:pt idx="9890">
                  <c:v>6</c:v>
                </c:pt>
                <c:pt idx="9891">
                  <c:v>6</c:v>
                </c:pt>
                <c:pt idx="9892">
                  <c:v>6</c:v>
                </c:pt>
                <c:pt idx="9893">
                  <c:v>6</c:v>
                </c:pt>
                <c:pt idx="9894">
                  <c:v>6</c:v>
                </c:pt>
                <c:pt idx="9895">
                  <c:v>6</c:v>
                </c:pt>
                <c:pt idx="9896">
                  <c:v>6</c:v>
                </c:pt>
                <c:pt idx="9897">
                  <c:v>6</c:v>
                </c:pt>
                <c:pt idx="9898">
                  <c:v>6</c:v>
                </c:pt>
                <c:pt idx="9899">
                  <c:v>6</c:v>
                </c:pt>
                <c:pt idx="9900">
                  <c:v>6</c:v>
                </c:pt>
                <c:pt idx="9901">
                  <c:v>6</c:v>
                </c:pt>
                <c:pt idx="9902">
                  <c:v>6</c:v>
                </c:pt>
                <c:pt idx="9903">
                  <c:v>6</c:v>
                </c:pt>
                <c:pt idx="9904">
                  <c:v>6</c:v>
                </c:pt>
                <c:pt idx="9905">
                  <c:v>6</c:v>
                </c:pt>
                <c:pt idx="9906">
                  <c:v>6</c:v>
                </c:pt>
                <c:pt idx="9907">
                  <c:v>6</c:v>
                </c:pt>
                <c:pt idx="9908">
                  <c:v>6</c:v>
                </c:pt>
                <c:pt idx="9909">
                  <c:v>6</c:v>
                </c:pt>
                <c:pt idx="9910">
                  <c:v>6</c:v>
                </c:pt>
                <c:pt idx="9911">
                  <c:v>6</c:v>
                </c:pt>
                <c:pt idx="9912">
                  <c:v>6</c:v>
                </c:pt>
                <c:pt idx="9913">
                  <c:v>6</c:v>
                </c:pt>
                <c:pt idx="9914">
                  <c:v>6</c:v>
                </c:pt>
                <c:pt idx="9915">
                  <c:v>6</c:v>
                </c:pt>
                <c:pt idx="9916">
                  <c:v>6</c:v>
                </c:pt>
                <c:pt idx="9917">
                  <c:v>6</c:v>
                </c:pt>
                <c:pt idx="9918">
                  <c:v>6</c:v>
                </c:pt>
                <c:pt idx="9919">
                  <c:v>6</c:v>
                </c:pt>
                <c:pt idx="9920">
                  <c:v>6</c:v>
                </c:pt>
                <c:pt idx="9921">
                  <c:v>6</c:v>
                </c:pt>
                <c:pt idx="9922">
                  <c:v>6</c:v>
                </c:pt>
                <c:pt idx="9923">
                  <c:v>6</c:v>
                </c:pt>
                <c:pt idx="9924">
                  <c:v>6</c:v>
                </c:pt>
                <c:pt idx="9925">
                  <c:v>6</c:v>
                </c:pt>
                <c:pt idx="9926">
                  <c:v>6</c:v>
                </c:pt>
                <c:pt idx="9927">
                  <c:v>6</c:v>
                </c:pt>
                <c:pt idx="9928">
                  <c:v>6</c:v>
                </c:pt>
                <c:pt idx="9929">
                  <c:v>6</c:v>
                </c:pt>
                <c:pt idx="9930">
                  <c:v>8</c:v>
                </c:pt>
                <c:pt idx="9931">
                  <c:v>8</c:v>
                </c:pt>
                <c:pt idx="9932">
                  <c:v>8</c:v>
                </c:pt>
                <c:pt idx="9933">
                  <c:v>8</c:v>
                </c:pt>
                <c:pt idx="9934">
                  <c:v>8</c:v>
                </c:pt>
                <c:pt idx="9935">
                  <c:v>8</c:v>
                </c:pt>
                <c:pt idx="9936">
                  <c:v>12</c:v>
                </c:pt>
                <c:pt idx="9937">
                  <c:v>12</c:v>
                </c:pt>
                <c:pt idx="9938">
                  <c:v>12</c:v>
                </c:pt>
                <c:pt idx="9939">
                  <c:v>12</c:v>
                </c:pt>
                <c:pt idx="9940">
                  <c:v>12</c:v>
                </c:pt>
                <c:pt idx="9941">
                  <c:v>12</c:v>
                </c:pt>
                <c:pt idx="9942">
                  <c:v>12</c:v>
                </c:pt>
                <c:pt idx="9943">
                  <c:v>12</c:v>
                </c:pt>
                <c:pt idx="9944">
                  <c:v>12</c:v>
                </c:pt>
                <c:pt idx="9945">
                  <c:v>12</c:v>
                </c:pt>
                <c:pt idx="9946">
                  <c:v>12</c:v>
                </c:pt>
                <c:pt idx="9947">
                  <c:v>12</c:v>
                </c:pt>
                <c:pt idx="9948">
                  <c:v>8</c:v>
                </c:pt>
                <c:pt idx="9949">
                  <c:v>12</c:v>
                </c:pt>
                <c:pt idx="9950">
                  <c:v>8</c:v>
                </c:pt>
                <c:pt idx="9951">
                  <c:v>8</c:v>
                </c:pt>
                <c:pt idx="9952">
                  <c:v>12</c:v>
                </c:pt>
                <c:pt idx="9953">
                  <c:v>8</c:v>
                </c:pt>
                <c:pt idx="9954">
                  <c:v>8</c:v>
                </c:pt>
                <c:pt idx="9955">
                  <c:v>8</c:v>
                </c:pt>
                <c:pt idx="9956">
                  <c:v>8</c:v>
                </c:pt>
                <c:pt idx="9957">
                  <c:v>8</c:v>
                </c:pt>
                <c:pt idx="9958">
                  <c:v>8</c:v>
                </c:pt>
                <c:pt idx="9959">
                  <c:v>8</c:v>
                </c:pt>
                <c:pt idx="9960">
                  <c:v>8</c:v>
                </c:pt>
                <c:pt idx="9961">
                  <c:v>8</c:v>
                </c:pt>
                <c:pt idx="9962">
                  <c:v>8</c:v>
                </c:pt>
                <c:pt idx="9963">
                  <c:v>8</c:v>
                </c:pt>
                <c:pt idx="9964">
                  <c:v>8</c:v>
                </c:pt>
                <c:pt idx="9965">
                  <c:v>8</c:v>
                </c:pt>
                <c:pt idx="9966">
                  <c:v>8</c:v>
                </c:pt>
                <c:pt idx="9967">
                  <c:v>8</c:v>
                </c:pt>
                <c:pt idx="9968">
                  <c:v>8</c:v>
                </c:pt>
                <c:pt idx="9969">
                  <c:v>8</c:v>
                </c:pt>
                <c:pt idx="9970">
                  <c:v>8</c:v>
                </c:pt>
                <c:pt idx="9971">
                  <c:v>12</c:v>
                </c:pt>
                <c:pt idx="9972">
                  <c:v>12</c:v>
                </c:pt>
                <c:pt idx="9973">
                  <c:v>12</c:v>
                </c:pt>
                <c:pt idx="9974">
                  <c:v>12</c:v>
                </c:pt>
                <c:pt idx="9975">
                  <c:v>8</c:v>
                </c:pt>
                <c:pt idx="9976">
                  <c:v>8</c:v>
                </c:pt>
                <c:pt idx="9977">
                  <c:v>8</c:v>
                </c:pt>
                <c:pt idx="9978">
                  <c:v>8</c:v>
                </c:pt>
                <c:pt idx="9979">
                  <c:v>8</c:v>
                </c:pt>
                <c:pt idx="9980">
                  <c:v>8</c:v>
                </c:pt>
                <c:pt idx="9981">
                  <c:v>8</c:v>
                </c:pt>
                <c:pt idx="9982">
                  <c:v>8</c:v>
                </c:pt>
                <c:pt idx="9983">
                  <c:v>8</c:v>
                </c:pt>
                <c:pt idx="9984">
                  <c:v>8</c:v>
                </c:pt>
                <c:pt idx="9985">
                  <c:v>8</c:v>
                </c:pt>
                <c:pt idx="9986">
                  <c:v>8</c:v>
                </c:pt>
                <c:pt idx="9987">
                  <c:v>8</c:v>
                </c:pt>
                <c:pt idx="9988">
                  <c:v>8</c:v>
                </c:pt>
                <c:pt idx="9989">
                  <c:v>8</c:v>
                </c:pt>
                <c:pt idx="9990">
                  <c:v>8</c:v>
                </c:pt>
                <c:pt idx="9991">
                  <c:v>8</c:v>
                </c:pt>
                <c:pt idx="9992">
                  <c:v>8</c:v>
                </c:pt>
                <c:pt idx="9993">
                  <c:v>8</c:v>
                </c:pt>
                <c:pt idx="9994">
                  <c:v>8</c:v>
                </c:pt>
                <c:pt idx="9995">
                  <c:v>8</c:v>
                </c:pt>
                <c:pt idx="9996">
                  <c:v>8</c:v>
                </c:pt>
                <c:pt idx="9997">
                  <c:v>8</c:v>
                </c:pt>
                <c:pt idx="9998">
                  <c:v>8</c:v>
                </c:pt>
                <c:pt idx="9999">
                  <c:v>8</c:v>
                </c:pt>
                <c:pt idx="10000">
                  <c:v>8</c:v>
                </c:pt>
                <c:pt idx="10001">
                  <c:v>8</c:v>
                </c:pt>
                <c:pt idx="10002">
                  <c:v>8</c:v>
                </c:pt>
                <c:pt idx="10003">
                  <c:v>8</c:v>
                </c:pt>
                <c:pt idx="10004">
                  <c:v>8</c:v>
                </c:pt>
                <c:pt idx="10005">
                  <c:v>8</c:v>
                </c:pt>
                <c:pt idx="10006">
                  <c:v>8</c:v>
                </c:pt>
                <c:pt idx="10007">
                  <c:v>8</c:v>
                </c:pt>
                <c:pt idx="10008">
                  <c:v>8</c:v>
                </c:pt>
                <c:pt idx="10009">
                  <c:v>8</c:v>
                </c:pt>
                <c:pt idx="10010">
                  <c:v>8</c:v>
                </c:pt>
                <c:pt idx="10011">
                  <c:v>8</c:v>
                </c:pt>
                <c:pt idx="10012">
                  <c:v>8</c:v>
                </c:pt>
                <c:pt idx="10013">
                  <c:v>8</c:v>
                </c:pt>
                <c:pt idx="10014">
                  <c:v>8</c:v>
                </c:pt>
                <c:pt idx="10015">
                  <c:v>8</c:v>
                </c:pt>
                <c:pt idx="10016">
                  <c:v>6</c:v>
                </c:pt>
                <c:pt idx="10017">
                  <c:v>6</c:v>
                </c:pt>
                <c:pt idx="10018">
                  <c:v>6</c:v>
                </c:pt>
                <c:pt idx="10019">
                  <c:v>6</c:v>
                </c:pt>
                <c:pt idx="10020">
                  <c:v>6</c:v>
                </c:pt>
                <c:pt idx="10021">
                  <c:v>6</c:v>
                </c:pt>
                <c:pt idx="10022">
                  <c:v>6</c:v>
                </c:pt>
                <c:pt idx="10023">
                  <c:v>6</c:v>
                </c:pt>
                <c:pt idx="10024">
                  <c:v>6</c:v>
                </c:pt>
                <c:pt idx="10025">
                  <c:v>6</c:v>
                </c:pt>
                <c:pt idx="10026">
                  <c:v>6</c:v>
                </c:pt>
                <c:pt idx="10027">
                  <c:v>10</c:v>
                </c:pt>
                <c:pt idx="10028">
                  <c:v>10</c:v>
                </c:pt>
                <c:pt idx="10029">
                  <c:v>10</c:v>
                </c:pt>
                <c:pt idx="10030">
                  <c:v>10</c:v>
                </c:pt>
                <c:pt idx="10031">
                  <c:v>10</c:v>
                </c:pt>
                <c:pt idx="10032">
                  <c:v>10</c:v>
                </c:pt>
                <c:pt idx="10033">
                  <c:v>10</c:v>
                </c:pt>
                <c:pt idx="10034">
                  <c:v>10</c:v>
                </c:pt>
                <c:pt idx="10035">
                  <c:v>12</c:v>
                </c:pt>
                <c:pt idx="10036">
                  <c:v>12</c:v>
                </c:pt>
                <c:pt idx="10037">
                  <c:v>12</c:v>
                </c:pt>
                <c:pt idx="10038">
                  <c:v>12</c:v>
                </c:pt>
                <c:pt idx="10039">
                  <c:v>12</c:v>
                </c:pt>
                <c:pt idx="10040">
                  <c:v>12</c:v>
                </c:pt>
                <c:pt idx="10041">
                  <c:v>12</c:v>
                </c:pt>
                <c:pt idx="10042">
                  <c:v>10</c:v>
                </c:pt>
                <c:pt idx="10043">
                  <c:v>10</c:v>
                </c:pt>
                <c:pt idx="10044">
                  <c:v>10</c:v>
                </c:pt>
                <c:pt idx="10045">
                  <c:v>8</c:v>
                </c:pt>
                <c:pt idx="10046">
                  <c:v>8</c:v>
                </c:pt>
                <c:pt idx="10047">
                  <c:v>10</c:v>
                </c:pt>
                <c:pt idx="10048">
                  <c:v>10</c:v>
                </c:pt>
                <c:pt idx="10049">
                  <c:v>10</c:v>
                </c:pt>
                <c:pt idx="10050">
                  <c:v>10</c:v>
                </c:pt>
                <c:pt idx="10051">
                  <c:v>8</c:v>
                </c:pt>
                <c:pt idx="10052">
                  <c:v>8</c:v>
                </c:pt>
                <c:pt idx="10053">
                  <c:v>8</c:v>
                </c:pt>
                <c:pt idx="10054">
                  <c:v>8</c:v>
                </c:pt>
                <c:pt idx="10055">
                  <c:v>8</c:v>
                </c:pt>
                <c:pt idx="10056">
                  <c:v>8</c:v>
                </c:pt>
                <c:pt idx="10057">
                  <c:v>12</c:v>
                </c:pt>
                <c:pt idx="10058">
                  <c:v>12</c:v>
                </c:pt>
                <c:pt idx="10059">
                  <c:v>12</c:v>
                </c:pt>
                <c:pt idx="10060">
                  <c:v>12</c:v>
                </c:pt>
                <c:pt idx="10061">
                  <c:v>12</c:v>
                </c:pt>
                <c:pt idx="10062">
                  <c:v>12</c:v>
                </c:pt>
                <c:pt idx="10063">
                  <c:v>12</c:v>
                </c:pt>
                <c:pt idx="10064">
                  <c:v>12</c:v>
                </c:pt>
                <c:pt idx="10065">
                  <c:v>12</c:v>
                </c:pt>
                <c:pt idx="10066">
                  <c:v>12</c:v>
                </c:pt>
                <c:pt idx="10067">
                  <c:v>12</c:v>
                </c:pt>
                <c:pt idx="10068">
                  <c:v>12</c:v>
                </c:pt>
                <c:pt idx="10069">
                  <c:v>12</c:v>
                </c:pt>
                <c:pt idx="10070">
                  <c:v>12</c:v>
                </c:pt>
                <c:pt idx="10071">
                  <c:v>12</c:v>
                </c:pt>
                <c:pt idx="10072">
                  <c:v>12</c:v>
                </c:pt>
                <c:pt idx="10073">
                  <c:v>12</c:v>
                </c:pt>
                <c:pt idx="10074">
                  <c:v>12</c:v>
                </c:pt>
                <c:pt idx="10075">
                  <c:v>12</c:v>
                </c:pt>
                <c:pt idx="10076">
                  <c:v>4</c:v>
                </c:pt>
                <c:pt idx="10077">
                  <c:v>4</c:v>
                </c:pt>
                <c:pt idx="10078">
                  <c:v>6</c:v>
                </c:pt>
                <c:pt idx="10079">
                  <c:v>6</c:v>
                </c:pt>
                <c:pt idx="10080">
                  <c:v>8</c:v>
                </c:pt>
                <c:pt idx="10081">
                  <c:v>8</c:v>
                </c:pt>
                <c:pt idx="10082">
                  <c:v>6</c:v>
                </c:pt>
                <c:pt idx="10083">
                  <c:v>6</c:v>
                </c:pt>
                <c:pt idx="10084">
                  <c:v>6</c:v>
                </c:pt>
                <c:pt idx="10085">
                  <c:v>6</c:v>
                </c:pt>
                <c:pt idx="10086">
                  <c:v>6</c:v>
                </c:pt>
                <c:pt idx="10087">
                  <c:v>6</c:v>
                </c:pt>
                <c:pt idx="10088">
                  <c:v>6</c:v>
                </c:pt>
                <c:pt idx="10089">
                  <c:v>6</c:v>
                </c:pt>
                <c:pt idx="10090">
                  <c:v>6</c:v>
                </c:pt>
                <c:pt idx="10091">
                  <c:v>6</c:v>
                </c:pt>
                <c:pt idx="10092">
                  <c:v>6</c:v>
                </c:pt>
                <c:pt idx="10093">
                  <c:v>6</c:v>
                </c:pt>
                <c:pt idx="10094">
                  <c:v>6</c:v>
                </c:pt>
                <c:pt idx="10095">
                  <c:v>6</c:v>
                </c:pt>
                <c:pt idx="10096">
                  <c:v>6</c:v>
                </c:pt>
                <c:pt idx="10097">
                  <c:v>6</c:v>
                </c:pt>
                <c:pt idx="10098">
                  <c:v>6</c:v>
                </c:pt>
                <c:pt idx="10099">
                  <c:v>6</c:v>
                </c:pt>
                <c:pt idx="10100">
                  <c:v>4</c:v>
                </c:pt>
                <c:pt idx="10101">
                  <c:v>4</c:v>
                </c:pt>
                <c:pt idx="10102">
                  <c:v>4</c:v>
                </c:pt>
                <c:pt idx="10103">
                  <c:v>4</c:v>
                </c:pt>
                <c:pt idx="10104">
                  <c:v>4</c:v>
                </c:pt>
                <c:pt idx="10105">
                  <c:v>4</c:v>
                </c:pt>
                <c:pt idx="10106">
                  <c:v>8</c:v>
                </c:pt>
                <c:pt idx="10107">
                  <c:v>8</c:v>
                </c:pt>
                <c:pt idx="10108">
                  <c:v>8</c:v>
                </c:pt>
                <c:pt idx="10109">
                  <c:v>8</c:v>
                </c:pt>
                <c:pt idx="10110">
                  <c:v>8</c:v>
                </c:pt>
                <c:pt idx="10111">
                  <c:v>8</c:v>
                </c:pt>
                <c:pt idx="10112">
                  <c:v>8</c:v>
                </c:pt>
                <c:pt idx="10113">
                  <c:v>8</c:v>
                </c:pt>
                <c:pt idx="10114">
                  <c:v>8</c:v>
                </c:pt>
                <c:pt idx="10115">
                  <c:v>8</c:v>
                </c:pt>
                <c:pt idx="10116">
                  <c:v>8</c:v>
                </c:pt>
                <c:pt idx="10117">
                  <c:v>8</c:v>
                </c:pt>
                <c:pt idx="10118">
                  <c:v>8</c:v>
                </c:pt>
                <c:pt idx="10119">
                  <c:v>8</c:v>
                </c:pt>
                <c:pt idx="10120">
                  <c:v>8</c:v>
                </c:pt>
                <c:pt idx="10121">
                  <c:v>8</c:v>
                </c:pt>
                <c:pt idx="10122">
                  <c:v>8</c:v>
                </c:pt>
                <c:pt idx="10123">
                  <c:v>8</c:v>
                </c:pt>
                <c:pt idx="10124">
                  <c:v>8</c:v>
                </c:pt>
                <c:pt idx="10125">
                  <c:v>8</c:v>
                </c:pt>
                <c:pt idx="10126">
                  <c:v>8</c:v>
                </c:pt>
                <c:pt idx="10127">
                  <c:v>8</c:v>
                </c:pt>
                <c:pt idx="10128">
                  <c:v>8</c:v>
                </c:pt>
                <c:pt idx="10129">
                  <c:v>8</c:v>
                </c:pt>
                <c:pt idx="10130">
                  <c:v>8</c:v>
                </c:pt>
                <c:pt idx="10131">
                  <c:v>8</c:v>
                </c:pt>
                <c:pt idx="10132">
                  <c:v>8</c:v>
                </c:pt>
                <c:pt idx="10133">
                  <c:v>8</c:v>
                </c:pt>
                <c:pt idx="10134">
                  <c:v>8</c:v>
                </c:pt>
                <c:pt idx="10135">
                  <c:v>8</c:v>
                </c:pt>
                <c:pt idx="10136">
                  <c:v>8</c:v>
                </c:pt>
                <c:pt idx="10137">
                  <c:v>8</c:v>
                </c:pt>
                <c:pt idx="10138">
                  <c:v>8</c:v>
                </c:pt>
                <c:pt idx="10139">
                  <c:v>8</c:v>
                </c:pt>
                <c:pt idx="10140">
                  <c:v>8</c:v>
                </c:pt>
                <c:pt idx="10141">
                  <c:v>8</c:v>
                </c:pt>
                <c:pt idx="10142">
                  <c:v>5</c:v>
                </c:pt>
                <c:pt idx="10143">
                  <c:v>5</c:v>
                </c:pt>
                <c:pt idx="10144">
                  <c:v>6</c:v>
                </c:pt>
                <c:pt idx="10145">
                  <c:v>6</c:v>
                </c:pt>
                <c:pt idx="10146">
                  <c:v>6</c:v>
                </c:pt>
                <c:pt idx="10147">
                  <c:v>5</c:v>
                </c:pt>
                <c:pt idx="10148">
                  <c:v>5</c:v>
                </c:pt>
                <c:pt idx="10149">
                  <c:v>5</c:v>
                </c:pt>
                <c:pt idx="10150">
                  <c:v>5</c:v>
                </c:pt>
                <c:pt idx="10151">
                  <c:v>5</c:v>
                </c:pt>
                <c:pt idx="10152">
                  <c:v>5</c:v>
                </c:pt>
                <c:pt idx="10153">
                  <c:v>5</c:v>
                </c:pt>
                <c:pt idx="10154">
                  <c:v>8</c:v>
                </c:pt>
                <c:pt idx="10155">
                  <c:v>8</c:v>
                </c:pt>
                <c:pt idx="10156">
                  <c:v>6</c:v>
                </c:pt>
                <c:pt idx="10157">
                  <c:v>6</c:v>
                </c:pt>
                <c:pt idx="10158">
                  <c:v>6</c:v>
                </c:pt>
                <c:pt idx="10159">
                  <c:v>6</c:v>
                </c:pt>
                <c:pt idx="10160">
                  <c:v>6</c:v>
                </c:pt>
                <c:pt idx="10161">
                  <c:v>6</c:v>
                </c:pt>
                <c:pt idx="10162">
                  <c:v>6</c:v>
                </c:pt>
                <c:pt idx="10163">
                  <c:v>6</c:v>
                </c:pt>
                <c:pt idx="10164">
                  <c:v>6</c:v>
                </c:pt>
                <c:pt idx="10165">
                  <c:v>6</c:v>
                </c:pt>
                <c:pt idx="10166">
                  <c:v>6</c:v>
                </c:pt>
                <c:pt idx="10167">
                  <c:v>6</c:v>
                </c:pt>
                <c:pt idx="10168">
                  <c:v>6</c:v>
                </c:pt>
                <c:pt idx="10169">
                  <c:v>6</c:v>
                </c:pt>
                <c:pt idx="10170">
                  <c:v>6</c:v>
                </c:pt>
                <c:pt idx="10171">
                  <c:v>6</c:v>
                </c:pt>
                <c:pt idx="10172">
                  <c:v>6</c:v>
                </c:pt>
                <c:pt idx="10173">
                  <c:v>6</c:v>
                </c:pt>
                <c:pt idx="10174">
                  <c:v>6</c:v>
                </c:pt>
                <c:pt idx="10175">
                  <c:v>6</c:v>
                </c:pt>
                <c:pt idx="10176">
                  <c:v>6</c:v>
                </c:pt>
                <c:pt idx="10177">
                  <c:v>6</c:v>
                </c:pt>
                <c:pt idx="10178">
                  <c:v>6</c:v>
                </c:pt>
                <c:pt idx="10179">
                  <c:v>6</c:v>
                </c:pt>
                <c:pt idx="10180">
                  <c:v>6</c:v>
                </c:pt>
                <c:pt idx="10181">
                  <c:v>6</c:v>
                </c:pt>
                <c:pt idx="10182">
                  <c:v>6</c:v>
                </c:pt>
                <c:pt idx="10183">
                  <c:v>6</c:v>
                </c:pt>
                <c:pt idx="10184">
                  <c:v>6</c:v>
                </c:pt>
                <c:pt idx="10185">
                  <c:v>6</c:v>
                </c:pt>
                <c:pt idx="10186">
                  <c:v>6</c:v>
                </c:pt>
                <c:pt idx="10187">
                  <c:v>6</c:v>
                </c:pt>
                <c:pt idx="10188">
                  <c:v>6</c:v>
                </c:pt>
                <c:pt idx="10189">
                  <c:v>6</c:v>
                </c:pt>
                <c:pt idx="10190">
                  <c:v>6</c:v>
                </c:pt>
                <c:pt idx="10191">
                  <c:v>6</c:v>
                </c:pt>
                <c:pt idx="10192">
                  <c:v>6</c:v>
                </c:pt>
                <c:pt idx="10193">
                  <c:v>6</c:v>
                </c:pt>
                <c:pt idx="10194">
                  <c:v>6</c:v>
                </c:pt>
                <c:pt idx="10195">
                  <c:v>6</c:v>
                </c:pt>
                <c:pt idx="10196">
                  <c:v>6</c:v>
                </c:pt>
                <c:pt idx="10197">
                  <c:v>6</c:v>
                </c:pt>
                <c:pt idx="10198">
                  <c:v>6</c:v>
                </c:pt>
                <c:pt idx="10199">
                  <c:v>6</c:v>
                </c:pt>
                <c:pt idx="10200">
                  <c:v>6</c:v>
                </c:pt>
                <c:pt idx="10201">
                  <c:v>6</c:v>
                </c:pt>
                <c:pt idx="10202">
                  <c:v>6</c:v>
                </c:pt>
                <c:pt idx="10203">
                  <c:v>6</c:v>
                </c:pt>
                <c:pt idx="10204">
                  <c:v>6</c:v>
                </c:pt>
                <c:pt idx="10205">
                  <c:v>6</c:v>
                </c:pt>
                <c:pt idx="10206">
                  <c:v>6</c:v>
                </c:pt>
                <c:pt idx="10207">
                  <c:v>6</c:v>
                </c:pt>
                <c:pt idx="10208">
                  <c:v>6</c:v>
                </c:pt>
                <c:pt idx="10209">
                  <c:v>6</c:v>
                </c:pt>
                <c:pt idx="10210">
                  <c:v>6</c:v>
                </c:pt>
                <c:pt idx="10211">
                  <c:v>6</c:v>
                </c:pt>
                <c:pt idx="10212">
                  <c:v>6</c:v>
                </c:pt>
                <c:pt idx="10213">
                  <c:v>6</c:v>
                </c:pt>
                <c:pt idx="10214">
                  <c:v>6</c:v>
                </c:pt>
                <c:pt idx="10215">
                  <c:v>6</c:v>
                </c:pt>
                <c:pt idx="10216">
                  <c:v>6</c:v>
                </c:pt>
                <c:pt idx="10217">
                  <c:v>6</c:v>
                </c:pt>
                <c:pt idx="10218">
                  <c:v>6</c:v>
                </c:pt>
                <c:pt idx="10219">
                  <c:v>6</c:v>
                </c:pt>
                <c:pt idx="10220">
                  <c:v>6</c:v>
                </c:pt>
                <c:pt idx="10221">
                  <c:v>6</c:v>
                </c:pt>
                <c:pt idx="10222">
                  <c:v>6</c:v>
                </c:pt>
                <c:pt idx="10223">
                  <c:v>6</c:v>
                </c:pt>
                <c:pt idx="10224">
                  <c:v>6</c:v>
                </c:pt>
                <c:pt idx="10225">
                  <c:v>6</c:v>
                </c:pt>
                <c:pt idx="10226">
                  <c:v>12</c:v>
                </c:pt>
                <c:pt idx="10227">
                  <c:v>12</c:v>
                </c:pt>
                <c:pt idx="10228">
                  <c:v>8</c:v>
                </c:pt>
                <c:pt idx="10229">
                  <c:v>8</c:v>
                </c:pt>
                <c:pt idx="10230">
                  <c:v>8</c:v>
                </c:pt>
                <c:pt idx="10231">
                  <c:v>8</c:v>
                </c:pt>
                <c:pt idx="10232">
                  <c:v>8</c:v>
                </c:pt>
                <c:pt idx="10233">
                  <c:v>8</c:v>
                </c:pt>
                <c:pt idx="10234">
                  <c:v>8</c:v>
                </c:pt>
                <c:pt idx="10235">
                  <c:v>8</c:v>
                </c:pt>
                <c:pt idx="10236">
                  <c:v>8</c:v>
                </c:pt>
                <c:pt idx="10237">
                  <c:v>8</c:v>
                </c:pt>
                <c:pt idx="10238">
                  <c:v>8</c:v>
                </c:pt>
                <c:pt idx="10239">
                  <c:v>8</c:v>
                </c:pt>
                <c:pt idx="10240">
                  <c:v>8</c:v>
                </c:pt>
                <c:pt idx="10241">
                  <c:v>8</c:v>
                </c:pt>
                <c:pt idx="10242">
                  <c:v>8</c:v>
                </c:pt>
                <c:pt idx="10243">
                  <c:v>8</c:v>
                </c:pt>
                <c:pt idx="10244">
                  <c:v>8</c:v>
                </c:pt>
                <c:pt idx="10245">
                  <c:v>8</c:v>
                </c:pt>
                <c:pt idx="10246">
                  <c:v>8</c:v>
                </c:pt>
                <c:pt idx="10247">
                  <c:v>8</c:v>
                </c:pt>
                <c:pt idx="10248">
                  <c:v>8</c:v>
                </c:pt>
                <c:pt idx="10249">
                  <c:v>8</c:v>
                </c:pt>
                <c:pt idx="10250">
                  <c:v>8</c:v>
                </c:pt>
                <c:pt idx="10251">
                  <c:v>8</c:v>
                </c:pt>
                <c:pt idx="10252">
                  <c:v>8</c:v>
                </c:pt>
                <c:pt idx="10253">
                  <c:v>8</c:v>
                </c:pt>
                <c:pt idx="10254">
                  <c:v>8</c:v>
                </c:pt>
                <c:pt idx="10255">
                  <c:v>8</c:v>
                </c:pt>
                <c:pt idx="10256">
                  <c:v>8</c:v>
                </c:pt>
                <c:pt idx="10257">
                  <c:v>8</c:v>
                </c:pt>
                <c:pt idx="10258">
                  <c:v>8</c:v>
                </c:pt>
                <c:pt idx="10259">
                  <c:v>8</c:v>
                </c:pt>
                <c:pt idx="10260">
                  <c:v>8</c:v>
                </c:pt>
                <c:pt idx="10261">
                  <c:v>8</c:v>
                </c:pt>
                <c:pt idx="10262">
                  <c:v>8</c:v>
                </c:pt>
                <c:pt idx="10263">
                  <c:v>8</c:v>
                </c:pt>
                <c:pt idx="10264">
                  <c:v>8</c:v>
                </c:pt>
                <c:pt idx="10265">
                  <c:v>8</c:v>
                </c:pt>
                <c:pt idx="10266">
                  <c:v>8</c:v>
                </c:pt>
                <c:pt idx="10267">
                  <c:v>8</c:v>
                </c:pt>
                <c:pt idx="10268">
                  <c:v>8</c:v>
                </c:pt>
                <c:pt idx="10269">
                  <c:v>8</c:v>
                </c:pt>
                <c:pt idx="10270">
                  <c:v>8</c:v>
                </c:pt>
                <c:pt idx="10271">
                  <c:v>8</c:v>
                </c:pt>
                <c:pt idx="10272">
                  <c:v>8</c:v>
                </c:pt>
                <c:pt idx="10273">
                  <c:v>8</c:v>
                </c:pt>
                <c:pt idx="10274">
                  <c:v>8</c:v>
                </c:pt>
                <c:pt idx="10275">
                  <c:v>8</c:v>
                </c:pt>
                <c:pt idx="10276">
                  <c:v>8</c:v>
                </c:pt>
                <c:pt idx="10277">
                  <c:v>8</c:v>
                </c:pt>
                <c:pt idx="10278">
                  <c:v>8</c:v>
                </c:pt>
                <c:pt idx="10279">
                  <c:v>8</c:v>
                </c:pt>
                <c:pt idx="10280">
                  <c:v>8</c:v>
                </c:pt>
                <c:pt idx="10281">
                  <c:v>8</c:v>
                </c:pt>
                <c:pt idx="10282">
                  <c:v>8</c:v>
                </c:pt>
                <c:pt idx="10283">
                  <c:v>8</c:v>
                </c:pt>
                <c:pt idx="10284">
                  <c:v>8</c:v>
                </c:pt>
                <c:pt idx="10285">
                  <c:v>8</c:v>
                </c:pt>
                <c:pt idx="10286">
                  <c:v>8</c:v>
                </c:pt>
                <c:pt idx="10287">
                  <c:v>8</c:v>
                </c:pt>
                <c:pt idx="10288">
                  <c:v>8</c:v>
                </c:pt>
                <c:pt idx="10289">
                  <c:v>8</c:v>
                </c:pt>
                <c:pt idx="10290">
                  <c:v>8</c:v>
                </c:pt>
                <c:pt idx="10291">
                  <c:v>8</c:v>
                </c:pt>
                <c:pt idx="10292">
                  <c:v>8</c:v>
                </c:pt>
                <c:pt idx="10293">
                  <c:v>8</c:v>
                </c:pt>
                <c:pt idx="10294">
                  <c:v>8</c:v>
                </c:pt>
                <c:pt idx="10295">
                  <c:v>8</c:v>
                </c:pt>
                <c:pt idx="10296">
                  <c:v>8</c:v>
                </c:pt>
                <c:pt idx="10297">
                  <c:v>8</c:v>
                </c:pt>
                <c:pt idx="10298">
                  <c:v>8</c:v>
                </c:pt>
                <c:pt idx="10299">
                  <c:v>8</c:v>
                </c:pt>
                <c:pt idx="10300">
                  <c:v>8</c:v>
                </c:pt>
                <c:pt idx="10301">
                  <c:v>8</c:v>
                </c:pt>
                <c:pt idx="10302">
                  <c:v>8</c:v>
                </c:pt>
                <c:pt idx="10303">
                  <c:v>8</c:v>
                </c:pt>
                <c:pt idx="10304">
                  <c:v>8</c:v>
                </c:pt>
                <c:pt idx="10305">
                  <c:v>8</c:v>
                </c:pt>
                <c:pt idx="10306">
                  <c:v>8</c:v>
                </c:pt>
                <c:pt idx="10307">
                  <c:v>8</c:v>
                </c:pt>
                <c:pt idx="10308">
                  <c:v>8</c:v>
                </c:pt>
                <c:pt idx="10309">
                  <c:v>8</c:v>
                </c:pt>
                <c:pt idx="10310">
                  <c:v>8</c:v>
                </c:pt>
                <c:pt idx="10311">
                  <c:v>8</c:v>
                </c:pt>
                <c:pt idx="10312">
                  <c:v>8</c:v>
                </c:pt>
                <c:pt idx="10313">
                  <c:v>8</c:v>
                </c:pt>
                <c:pt idx="10314">
                  <c:v>8</c:v>
                </c:pt>
                <c:pt idx="10315">
                  <c:v>8</c:v>
                </c:pt>
                <c:pt idx="10316">
                  <c:v>8</c:v>
                </c:pt>
                <c:pt idx="10317">
                  <c:v>8</c:v>
                </c:pt>
                <c:pt idx="10318">
                  <c:v>8</c:v>
                </c:pt>
                <c:pt idx="10319">
                  <c:v>8</c:v>
                </c:pt>
                <c:pt idx="10320">
                  <c:v>8</c:v>
                </c:pt>
                <c:pt idx="10321">
                  <c:v>8</c:v>
                </c:pt>
                <c:pt idx="10322">
                  <c:v>8</c:v>
                </c:pt>
                <c:pt idx="10323">
                  <c:v>8</c:v>
                </c:pt>
                <c:pt idx="10324">
                  <c:v>8</c:v>
                </c:pt>
                <c:pt idx="10325">
                  <c:v>8</c:v>
                </c:pt>
                <c:pt idx="10326">
                  <c:v>8</c:v>
                </c:pt>
                <c:pt idx="10327">
                  <c:v>8</c:v>
                </c:pt>
                <c:pt idx="10328">
                  <c:v>8</c:v>
                </c:pt>
                <c:pt idx="10329">
                  <c:v>8</c:v>
                </c:pt>
                <c:pt idx="10330">
                  <c:v>8</c:v>
                </c:pt>
                <c:pt idx="10331">
                  <c:v>8</c:v>
                </c:pt>
                <c:pt idx="10332">
                  <c:v>8</c:v>
                </c:pt>
                <c:pt idx="10333">
                  <c:v>8</c:v>
                </c:pt>
                <c:pt idx="10334">
                  <c:v>8</c:v>
                </c:pt>
                <c:pt idx="10335">
                  <c:v>8</c:v>
                </c:pt>
                <c:pt idx="10336">
                  <c:v>8</c:v>
                </c:pt>
                <c:pt idx="10337">
                  <c:v>8</c:v>
                </c:pt>
                <c:pt idx="10338">
                  <c:v>8</c:v>
                </c:pt>
                <c:pt idx="10339">
                  <c:v>8</c:v>
                </c:pt>
                <c:pt idx="10340">
                  <c:v>8</c:v>
                </c:pt>
                <c:pt idx="10341">
                  <c:v>8</c:v>
                </c:pt>
                <c:pt idx="10342">
                  <c:v>8</c:v>
                </c:pt>
                <c:pt idx="10343">
                  <c:v>8</c:v>
                </c:pt>
                <c:pt idx="10344">
                  <c:v>8</c:v>
                </c:pt>
                <c:pt idx="10345">
                  <c:v>6</c:v>
                </c:pt>
                <c:pt idx="10346">
                  <c:v>6</c:v>
                </c:pt>
                <c:pt idx="10347">
                  <c:v>8</c:v>
                </c:pt>
                <c:pt idx="10348">
                  <c:v>8</c:v>
                </c:pt>
                <c:pt idx="10349">
                  <c:v>8</c:v>
                </c:pt>
                <c:pt idx="10350">
                  <c:v>6</c:v>
                </c:pt>
                <c:pt idx="10351">
                  <c:v>6</c:v>
                </c:pt>
                <c:pt idx="10352">
                  <c:v>6</c:v>
                </c:pt>
                <c:pt idx="10353">
                  <c:v>6</c:v>
                </c:pt>
                <c:pt idx="10354">
                  <c:v>6</c:v>
                </c:pt>
                <c:pt idx="10355">
                  <c:v>6</c:v>
                </c:pt>
                <c:pt idx="10356">
                  <c:v>6</c:v>
                </c:pt>
                <c:pt idx="10357">
                  <c:v>6</c:v>
                </c:pt>
                <c:pt idx="10358">
                  <c:v>6</c:v>
                </c:pt>
                <c:pt idx="10359">
                  <c:v>6</c:v>
                </c:pt>
                <c:pt idx="10360">
                  <c:v>6</c:v>
                </c:pt>
                <c:pt idx="10361">
                  <c:v>6</c:v>
                </c:pt>
                <c:pt idx="10362">
                  <c:v>5</c:v>
                </c:pt>
                <c:pt idx="10363">
                  <c:v>5</c:v>
                </c:pt>
                <c:pt idx="10364">
                  <c:v>8</c:v>
                </c:pt>
                <c:pt idx="10365">
                  <c:v>8</c:v>
                </c:pt>
                <c:pt idx="10366">
                  <c:v>8</c:v>
                </c:pt>
                <c:pt idx="10367">
                  <c:v>8</c:v>
                </c:pt>
                <c:pt idx="10368">
                  <c:v>8</c:v>
                </c:pt>
                <c:pt idx="10369">
                  <c:v>8</c:v>
                </c:pt>
                <c:pt idx="10370">
                  <c:v>6</c:v>
                </c:pt>
                <c:pt idx="10371">
                  <c:v>6</c:v>
                </c:pt>
                <c:pt idx="10372">
                  <c:v>6</c:v>
                </c:pt>
                <c:pt idx="10373">
                  <c:v>6</c:v>
                </c:pt>
                <c:pt idx="10374">
                  <c:v>6</c:v>
                </c:pt>
                <c:pt idx="10375">
                  <c:v>6</c:v>
                </c:pt>
                <c:pt idx="10376">
                  <c:v>6</c:v>
                </c:pt>
                <c:pt idx="10377">
                  <c:v>6</c:v>
                </c:pt>
                <c:pt idx="10378">
                  <c:v>6</c:v>
                </c:pt>
                <c:pt idx="10379">
                  <c:v>6</c:v>
                </c:pt>
                <c:pt idx="10380">
                  <c:v>6</c:v>
                </c:pt>
                <c:pt idx="10381">
                  <c:v>6</c:v>
                </c:pt>
                <c:pt idx="10382">
                  <c:v>6</c:v>
                </c:pt>
                <c:pt idx="10383">
                  <c:v>6</c:v>
                </c:pt>
                <c:pt idx="10384">
                  <c:v>6</c:v>
                </c:pt>
                <c:pt idx="10385">
                  <c:v>6</c:v>
                </c:pt>
                <c:pt idx="10386">
                  <c:v>6</c:v>
                </c:pt>
                <c:pt idx="10387">
                  <c:v>6</c:v>
                </c:pt>
                <c:pt idx="10388">
                  <c:v>12</c:v>
                </c:pt>
                <c:pt idx="10389">
                  <c:v>12</c:v>
                </c:pt>
                <c:pt idx="10390">
                  <c:v>12</c:v>
                </c:pt>
                <c:pt idx="10391">
                  <c:v>12</c:v>
                </c:pt>
                <c:pt idx="10392">
                  <c:v>12</c:v>
                </c:pt>
                <c:pt idx="10393">
                  <c:v>12</c:v>
                </c:pt>
                <c:pt idx="10394">
                  <c:v>12</c:v>
                </c:pt>
                <c:pt idx="10395">
                  <c:v>12</c:v>
                </c:pt>
                <c:pt idx="10396">
                  <c:v>12</c:v>
                </c:pt>
                <c:pt idx="10397">
                  <c:v>12</c:v>
                </c:pt>
                <c:pt idx="10398">
                  <c:v>12</c:v>
                </c:pt>
                <c:pt idx="10399">
                  <c:v>12</c:v>
                </c:pt>
                <c:pt idx="10400">
                  <c:v>12</c:v>
                </c:pt>
                <c:pt idx="10401">
                  <c:v>12</c:v>
                </c:pt>
                <c:pt idx="10402">
                  <c:v>12</c:v>
                </c:pt>
                <c:pt idx="10403">
                  <c:v>12</c:v>
                </c:pt>
                <c:pt idx="10404">
                  <c:v>12</c:v>
                </c:pt>
                <c:pt idx="10405">
                  <c:v>8</c:v>
                </c:pt>
                <c:pt idx="10406">
                  <c:v>8</c:v>
                </c:pt>
                <c:pt idx="10407">
                  <c:v>8</c:v>
                </c:pt>
                <c:pt idx="10408">
                  <c:v>8</c:v>
                </c:pt>
                <c:pt idx="10409">
                  <c:v>8</c:v>
                </c:pt>
                <c:pt idx="10410">
                  <c:v>8</c:v>
                </c:pt>
                <c:pt idx="10411">
                  <c:v>8</c:v>
                </c:pt>
                <c:pt idx="10412">
                  <c:v>8</c:v>
                </c:pt>
                <c:pt idx="10413">
                  <c:v>8</c:v>
                </c:pt>
                <c:pt idx="10414">
                  <c:v>8</c:v>
                </c:pt>
                <c:pt idx="10415">
                  <c:v>8</c:v>
                </c:pt>
                <c:pt idx="10416">
                  <c:v>8</c:v>
                </c:pt>
                <c:pt idx="10417">
                  <c:v>8</c:v>
                </c:pt>
                <c:pt idx="10418">
                  <c:v>8</c:v>
                </c:pt>
                <c:pt idx="10419">
                  <c:v>8</c:v>
                </c:pt>
                <c:pt idx="10420">
                  <c:v>8</c:v>
                </c:pt>
                <c:pt idx="10421">
                  <c:v>12</c:v>
                </c:pt>
                <c:pt idx="10422">
                  <c:v>12</c:v>
                </c:pt>
                <c:pt idx="10423">
                  <c:v>12</c:v>
                </c:pt>
                <c:pt idx="10424">
                  <c:v>12</c:v>
                </c:pt>
                <c:pt idx="10425">
                  <c:v>12</c:v>
                </c:pt>
                <c:pt idx="10426">
                  <c:v>12</c:v>
                </c:pt>
                <c:pt idx="10427">
                  <c:v>12</c:v>
                </c:pt>
                <c:pt idx="10428">
                  <c:v>12</c:v>
                </c:pt>
                <c:pt idx="10429">
                  <c:v>8</c:v>
                </c:pt>
                <c:pt idx="10430">
                  <c:v>8</c:v>
                </c:pt>
                <c:pt idx="10431">
                  <c:v>8</c:v>
                </c:pt>
                <c:pt idx="10432">
                  <c:v>8</c:v>
                </c:pt>
                <c:pt idx="10433">
                  <c:v>12</c:v>
                </c:pt>
                <c:pt idx="10434">
                  <c:v>12</c:v>
                </c:pt>
                <c:pt idx="10435">
                  <c:v>8</c:v>
                </c:pt>
                <c:pt idx="10436">
                  <c:v>8</c:v>
                </c:pt>
                <c:pt idx="10437">
                  <c:v>8</c:v>
                </c:pt>
                <c:pt idx="10438">
                  <c:v>8</c:v>
                </c:pt>
                <c:pt idx="10439">
                  <c:v>12</c:v>
                </c:pt>
                <c:pt idx="10440">
                  <c:v>6</c:v>
                </c:pt>
                <c:pt idx="10441">
                  <c:v>6</c:v>
                </c:pt>
                <c:pt idx="10442">
                  <c:v>6</c:v>
                </c:pt>
                <c:pt idx="10443">
                  <c:v>6</c:v>
                </c:pt>
                <c:pt idx="10444">
                  <c:v>6</c:v>
                </c:pt>
                <c:pt idx="10445">
                  <c:v>6</c:v>
                </c:pt>
                <c:pt idx="10446">
                  <c:v>6</c:v>
                </c:pt>
                <c:pt idx="10447">
                  <c:v>6</c:v>
                </c:pt>
                <c:pt idx="10448">
                  <c:v>6</c:v>
                </c:pt>
                <c:pt idx="10449">
                  <c:v>6</c:v>
                </c:pt>
                <c:pt idx="10450">
                  <c:v>6</c:v>
                </c:pt>
                <c:pt idx="10451">
                  <c:v>8</c:v>
                </c:pt>
                <c:pt idx="10452">
                  <c:v>8</c:v>
                </c:pt>
                <c:pt idx="10453">
                  <c:v>6</c:v>
                </c:pt>
                <c:pt idx="10454">
                  <c:v>6</c:v>
                </c:pt>
                <c:pt idx="10455">
                  <c:v>6</c:v>
                </c:pt>
                <c:pt idx="10456">
                  <c:v>6</c:v>
                </c:pt>
                <c:pt idx="10457">
                  <c:v>6</c:v>
                </c:pt>
                <c:pt idx="10458">
                  <c:v>6</c:v>
                </c:pt>
                <c:pt idx="10459">
                  <c:v>6</c:v>
                </c:pt>
                <c:pt idx="10460">
                  <c:v>6</c:v>
                </c:pt>
                <c:pt idx="10461">
                  <c:v>6</c:v>
                </c:pt>
                <c:pt idx="10462">
                  <c:v>6</c:v>
                </c:pt>
                <c:pt idx="10463">
                  <c:v>6</c:v>
                </c:pt>
                <c:pt idx="10464">
                  <c:v>6</c:v>
                </c:pt>
                <c:pt idx="10465">
                  <c:v>6</c:v>
                </c:pt>
                <c:pt idx="10466">
                  <c:v>6</c:v>
                </c:pt>
                <c:pt idx="10467">
                  <c:v>6</c:v>
                </c:pt>
                <c:pt idx="10468">
                  <c:v>6</c:v>
                </c:pt>
                <c:pt idx="10469">
                  <c:v>6</c:v>
                </c:pt>
                <c:pt idx="10470">
                  <c:v>6</c:v>
                </c:pt>
                <c:pt idx="10471">
                  <c:v>6</c:v>
                </c:pt>
                <c:pt idx="10472">
                  <c:v>6</c:v>
                </c:pt>
                <c:pt idx="10473">
                  <c:v>6</c:v>
                </c:pt>
                <c:pt idx="10474">
                  <c:v>6</c:v>
                </c:pt>
                <c:pt idx="10475">
                  <c:v>6</c:v>
                </c:pt>
                <c:pt idx="10476">
                  <c:v>6</c:v>
                </c:pt>
                <c:pt idx="10477">
                  <c:v>6</c:v>
                </c:pt>
                <c:pt idx="10478">
                  <c:v>6</c:v>
                </c:pt>
                <c:pt idx="10479">
                  <c:v>8</c:v>
                </c:pt>
                <c:pt idx="10480">
                  <c:v>8</c:v>
                </c:pt>
                <c:pt idx="10481">
                  <c:v>8</c:v>
                </c:pt>
                <c:pt idx="10482">
                  <c:v>8</c:v>
                </c:pt>
                <c:pt idx="10483">
                  <c:v>8</c:v>
                </c:pt>
                <c:pt idx="10484">
                  <c:v>8</c:v>
                </c:pt>
                <c:pt idx="10485">
                  <c:v>8</c:v>
                </c:pt>
                <c:pt idx="10486">
                  <c:v>8</c:v>
                </c:pt>
                <c:pt idx="10487">
                  <c:v>8</c:v>
                </c:pt>
                <c:pt idx="10488">
                  <c:v>8</c:v>
                </c:pt>
                <c:pt idx="10489">
                  <c:v>8</c:v>
                </c:pt>
                <c:pt idx="10490">
                  <c:v>8</c:v>
                </c:pt>
                <c:pt idx="10491">
                  <c:v>8</c:v>
                </c:pt>
                <c:pt idx="10492">
                  <c:v>8</c:v>
                </c:pt>
                <c:pt idx="10493">
                  <c:v>8</c:v>
                </c:pt>
                <c:pt idx="10494">
                  <c:v>8</c:v>
                </c:pt>
                <c:pt idx="10495">
                  <c:v>8</c:v>
                </c:pt>
                <c:pt idx="10496">
                  <c:v>8</c:v>
                </c:pt>
                <c:pt idx="10497">
                  <c:v>8</c:v>
                </c:pt>
                <c:pt idx="10498">
                  <c:v>8</c:v>
                </c:pt>
                <c:pt idx="10499">
                  <c:v>8</c:v>
                </c:pt>
                <c:pt idx="10500">
                  <c:v>8</c:v>
                </c:pt>
                <c:pt idx="10501">
                  <c:v>8</c:v>
                </c:pt>
                <c:pt idx="10502">
                  <c:v>8</c:v>
                </c:pt>
                <c:pt idx="10503">
                  <c:v>8</c:v>
                </c:pt>
                <c:pt idx="10504">
                  <c:v>8</c:v>
                </c:pt>
                <c:pt idx="10505">
                  <c:v>8</c:v>
                </c:pt>
                <c:pt idx="10506">
                  <c:v>8</c:v>
                </c:pt>
                <c:pt idx="10507">
                  <c:v>8</c:v>
                </c:pt>
                <c:pt idx="10508">
                  <c:v>8</c:v>
                </c:pt>
                <c:pt idx="10509">
                  <c:v>8</c:v>
                </c:pt>
                <c:pt idx="10510">
                  <c:v>8</c:v>
                </c:pt>
                <c:pt idx="10511">
                  <c:v>8</c:v>
                </c:pt>
                <c:pt idx="10512">
                  <c:v>8</c:v>
                </c:pt>
                <c:pt idx="10513">
                  <c:v>8</c:v>
                </c:pt>
                <c:pt idx="10514">
                  <c:v>8</c:v>
                </c:pt>
                <c:pt idx="10515">
                  <c:v>8</c:v>
                </c:pt>
                <c:pt idx="10516">
                  <c:v>8</c:v>
                </c:pt>
                <c:pt idx="10517">
                  <c:v>8</c:v>
                </c:pt>
                <c:pt idx="10518">
                  <c:v>8</c:v>
                </c:pt>
                <c:pt idx="10519">
                  <c:v>8</c:v>
                </c:pt>
                <c:pt idx="10520">
                  <c:v>8</c:v>
                </c:pt>
                <c:pt idx="10521">
                  <c:v>8</c:v>
                </c:pt>
                <c:pt idx="10522">
                  <c:v>8</c:v>
                </c:pt>
                <c:pt idx="10523">
                  <c:v>8</c:v>
                </c:pt>
                <c:pt idx="10524">
                  <c:v>8</c:v>
                </c:pt>
                <c:pt idx="10525">
                  <c:v>8</c:v>
                </c:pt>
                <c:pt idx="10526">
                  <c:v>8</c:v>
                </c:pt>
                <c:pt idx="10527">
                  <c:v>8</c:v>
                </c:pt>
                <c:pt idx="10528">
                  <c:v>8</c:v>
                </c:pt>
                <c:pt idx="10529">
                  <c:v>8</c:v>
                </c:pt>
                <c:pt idx="10530">
                  <c:v>8</c:v>
                </c:pt>
                <c:pt idx="10531">
                  <c:v>8</c:v>
                </c:pt>
                <c:pt idx="10532">
                  <c:v>8</c:v>
                </c:pt>
                <c:pt idx="10533">
                  <c:v>8</c:v>
                </c:pt>
                <c:pt idx="10534">
                  <c:v>8</c:v>
                </c:pt>
                <c:pt idx="10535">
                  <c:v>8</c:v>
                </c:pt>
                <c:pt idx="10536">
                  <c:v>8</c:v>
                </c:pt>
                <c:pt idx="10537">
                  <c:v>8</c:v>
                </c:pt>
                <c:pt idx="10538">
                  <c:v>8</c:v>
                </c:pt>
                <c:pt idx="10539">
                  <c:v>8</c:v>
                </c:pt>
                <c:pt idx="10540">
                  <c:v>8</c:v>
                </c:pt>
                <c:pt idx="10541">
                  <c:v>8</c:v>
                </c:pt>
                <c:pt idx="10542">
                  <c:v>8</c:v>
                </c:pt>
                <c:pt idx="10543">
                  <c:v>8</c:v>
                </c:pt>
                <c:pt idx="10544">
                  <c:v>8</c:v>
                </c:pt>
                <c:pt idx="10545">
                  <c:v>8</c:v>
                </c:pt>
                <c:pt idx="10546">
                  <c:v>8</c:v>
                </c:pt>
                <c:pt idx="10547">
                  <c:v>8</c:v>
                </c:pt>
                <c:pt idx="10548">
                  <c:v>8</c:v>
                </c:pt>
                <c:pt idx="10549">
                  <c:v>8</c:v>
                </c:pt>
                <c:pt idx="10550">
                  <c:v>8</c:v>
                </c:pt>
                <c:pt idx="10551">
                  <c:v>8</c:v>
                </c:pt>
                <c:pt idx="10552">
                  <c:v>8</c:v>
                </c:pt>
                <c:pt idx="10553">
                  <c:v>8</c:v>
                </c:pt>
                <c:pt idx="10554">
                  <c:v>8</c:v>
                </c:pt>
                <c:pt idx="10555">
                  <c:v>8</c:v>
                </c:pt>
                <c:pt idx="10556">
                  <c:v>8</c:v>
                </c:pt>
                <c:pt idx="10557">
                  <c:v>8</c:v>
                </c:pt>
                <c:pt idx="10558">
                  <c:v>8</c:v>
                </c:pt>
                <c:pt idx="10559">
                  <c:v>8</c:v>
                </c:pt>
                <c:pt idx="10560">
                  <c:v>8</c:v>
                </c:pt>
                <c:pt idx="10561">
                  <c:v>8</c:v>
                </c:pt>
                <c:pt idx="10562">
                  <c:v>8</c:v>
                </c:pt>
                <c:pt idx="10563">
                  <c:v>8</c:v>
                </c:pt>
                <c:pt idx="10564">
                  <c:v>8</c:v>
                </c:pt>
                <c:pt idx="10565">
                  <c:v>8</c:v>
                </c:pt>
                <c:pt idx="10566">
                  <c:v>8</c:v>
                </c:pt>
                <c:pt idx="10567">
                  <c:v>8</c:v>
                </c:pt>
                <c:pt idx="10568">
                  <c:v>8</c:v>
                </c:pt>
                <c:pt idx="10569">
                  <c:v>8</c:v>
                </c:pt>
                <c:pt idx="10570">
                  <c:v>8</c:v>
                </c:pt>
                <c:pt idx="10571">
                  <c:v>8</c:v>
                </c:pt>
                <c:pt idx="10572">
                  <c:v>8</c:v>
                </c:pt>
                <c:pt idx="10573">
                  <c:v>8</c:v>
                </c:pt>
                <c:pt idx="10574">
                  <c:v>8</c:v>
                </c:pt>
                <c:pt idx="10575">
                  <c:v>8</c:v>
                </c:pt>
                <c:pt idx="10576">
                  <c:v>8</c:v>
                </c:pt>
                <c:pt idx="10577">
                  <c:v>8</c:v>
                </c:pt>
                <c:pt idx="10578">
                  <c:v>8</c:v>
                </c:pt>
                <c:pt idx="10579">
                  <c:v>8</c:v>
                </c:pt>
                <c:pt idx="10580">
                  <c:v>8</c:v>
                </c:pt>
                <c:pt idx="10581">
                  <c:v>8</c:v>
                </c:pt>
                <c:pt idx="10582">
                  <c:v>8</c:v>
                </c:pt>
                <c:pt idx="10583">
                  <c:v>8</c:v>
                </c:pt>
                <c:pt idx="10584">
                  <c:v>8</c:v>
                </c:pt>
                <c:pt idx="10585">
                  <c:v>8</c:v>
                </c:pt>
                <c:pt idx="10586">
                  <c:v>8</c:v>
                </c:pt>
                <c:pt idx="10587">
                  <c:v>8</c:v>
                </c:pt>
                <c:pt idx="10588">
                  <c:v>8</c:v>
                </c:pt>
                <c:pt idx="10589">
                  <c:v>8</c:v>
                </c:pt>
                <c:pt idx="10590">
                  <c:v>8</c:v>
                </c:pt>
                <c:pt idx="10591">
                  <c:v>8</c:v>
                </c:pt>
                <c:pt idx="10592">
                  <c:v>8</c:v>
                </c:pt>
                <c:pt idx="10593">
                  <c:v>8</c:v>
                </c:pt>
                <c:pt idx="10594">
                  <c:v>8</c:v>
                </c:pt>
                <c:pt idx="10595">
                  <c:v>8</c:v>
                </c:pt>
                <c:pt idx="10596">
                  <c:v>8</c:v>
                </c:pt>
                <c:pt idx="10597">
                  <c:v>8</c:v>
                </c:pt>
                <c:pt idx="10598">
                  <c:v>8</c:v>
                </c:pt>
                <c:pt idx="10599">
                  <c:v>8</c:v>
                </c:pt>
                <c:pt idx="10600">
                  <c:v>8</c:v>
                </c:pt>
                <c:pt idx="10601">
                  <c:v>8</c:v>
                </c:pt>
                <c:pt idx="10602">
                  <c:v>8</c:v>
                </c:pt>
                <c:pt idx="10603">
                  <c:v>8</c:v>
                </c:pt>
                <c:pt idx="10604">
                  <c:v>8</c:v>
                </c:pt>
                <c:pt idx="10605">
                  <c:v>8</c:v>
                </c:pt>
                <c:pt idx="10606">
                  <c:v>8</c:v>
                </c:pt>
                <c:pt idx="10607">
                  <c:v>8</c:v>
                </c:pt>
                <c:pt idx="10608">
                  <c:v>8</c:v>
                </c:pt>
                <c:pt idx="10609">
                  <c:v>8</c:v>
                </c:pt>
                <c:pt idx="10610">
                  <c:v>8</c:v>
                </c:pt>
                <c:pt idx="10611">
                  <c:v>8</c:v>
                </c:pt>
                <c:pt idx="10612">
                  <c:v>8</c:v>
                </c:pt>
                <c:pt idx="10613">
                  <c:v>8</c:v>
                </c:pt>
                <c:pt idx="10614">
                  <c:v>8</c:v>
                </c:pt>
                <c:pt idx="10615">
                  <c:v>8</c:v>
                </c:pt>
                <c:pt idx="10616">
                  <c:v>8</c:v>
                </c:pt>
                <c:pt idx="10617">
                  <c:v>8</c:v>
                </c:pt>
                <c:pt idx="10618">
                  <c:v>8</c:v>
                </c:pt>
                <c:pt idx="10619">
                  <c:v>8</c:v>
                </c:pt>
                <c:pt idx="10620">
                  <c:v>8</c:v>
                </c:pt>
                <c:pt idx="10621">
                  <c:v>8</c:v>
                </c:pt>
                <c:pt idx="10622">
                  <c:v>8</c:v>
                </c:pt>
                <c:pt idx="10623">
                  <c:v>8</c:v>
                </c:pt>
                <c:pt idx="10624">
                  <c:v>8</c:v>
                </c:pt>
                <c:pt idx="10625">
                  <c:v>8</c:v>
                </c:pt>
                <c:pt idx="10626">
                  <c:v>8</c:v>
                </c:pt>
                <c:pt idx="10627">
                  <c:v>8</c:v>
                </c:pt>
                <c:pt idx="10628">
                  <c:v>8</c:v>
                </c:pt>
                <c:pt idx="10629">
                  <c:v>8</c:v>
                </c:pt>
                <c:pt idx="10630">
                  <c:v>8</c:v>
                </c:pt>
                <c:pt idx="10631">
                  <c:v>8</c:v>
                </c:pt>
                <c:pt idx="10632">
                  <c:v>8</c:v>
                </c:pt>
                <c:pt idx="10633">
                  <c:v>8</c:v>
                </c:pt>
                <c:pt idx="10634">
                  <c:v>8</c:v>
                </c:pt>
                <c:pt idx="10635">
                  <c:v>8</c:v>
                </c:pt>
                <c:pt idx="10636">
                  <c:v>8</c:v>
                </c:pt>
                <c:pt idx="10637">
                  <c:v>6</c:v>
                </c:pt>
                <c:pt idx="10638">
                  <c:v>8</c:v>
                </c:pt>
                <c:pt idx="10639">
                  <c:v>6</c:v>
                </c:pt>
                <c:pt idx="10640">
                  <c:v>8</c:v>
                </c:pt>
                <c:pt idx="10641">
                  <c:v>6</c:v>
                </c:pt>
                <c:pt idx="10642">
                  <c:v>6</c:v>
                </c:pt>
                <c:pt idx="10643">
                  <c:v>8</c:v>
                </c:pt>
                <c:pt idx="10644">
                  <c:v>8</c:v>
                </c:pt>
                <c:pt idx="10645">
                  <c:v>8</c:v>
                </c:pt>
                <c:pt idx="10646">
                  <c:v>8</c:v>
                </c:pt>
                <c:pt idx="10647">
                  <c:v>8</c:v>
                </c:pt>
                <c:pt idx="10648">
                  <c:v>8</c:v>
                </c:pt>
                <c:pt idx="10649">
                  <c:v>8</c:v>
                </c:pt>
                <c:pt idx="10650">
                  <c:v>8</c:v>
                </c:pt>
                <c:pt idx="10651">
                  <c:v>8</c:v>
                </c:pt>
                <c:pt idx="10652">
                  <c:v>8</c:v>
                </c:pt>
                <c:pt idx="10653">
                  <c:v>8</c:v>
                </c:pt>
                <c:pt idx="10654">
                  <c:v>8</c:v>
                </c:pt>
                <c:pt idx="10655">
                  <c:v>8</c:v>
                </c:pt>
                <c:pt idx="10656">
                  <c:v>8</c:v>
                </c:pt>
                <c:pt idx="10657">
                  <c:v>8</c:v>
                </c:pt>
                <c:pt idx="10658">
                  <c:v>8</c:v>
                </c:pt>
                <c:pt idx="10659">
                  <c:v>8</c:v>
                </c:pt>
                <c:pt idx="10660">
                  <c:v>8</c:v>
                </c:pt>
                <c:pt idx="10661">
                  <c:v>8</c:v>
                </c:pt>
                <c:pt idx="10662">
                  <c:v>8</c:v>
                </c:pt>
                <c:pt idx="10663">
                  <c:v>8</c:v>
                </c:pt>
                <c:pt idx="10664">
                  <c:v>8</c:v>
                </c:pt>
                <c:pt idx="10665">
                  <c:v>8</c:v>
                </c:pt>
                <c:pt idx="10666">
                  <c:v>8</c:v>
                </c:pt>
                <c:pt idx="10667">
                  <c:v>8</c:v>
                </c:pt>
                <c:pt idx="10668">
                  <c:v>8</c:v>
                </c:pt>
                <c:pt idx="10669">
                  <c:v>8</c:v>
                </c:pt>
                <c:pt idx="10670">
                  <c:v>8</c:v>
                </c:pt>
                <c:pt idx="10671">
                  <c:v>6</c:v>
                </c:pt>
                <c:pt idx="10672">
                  <c:v>6</c:v>
                </c:pt>
                <c:pt idx="10673">
                  <c:v>8</c:v>
                </c:pt>
                <c:pt idx="10674">
                  <c:v>8</c:v>
                </c:pt>
                <c:pt idx="10675">
                  <c:v>6</c:v>
                </c:pt>
                <c:pt idx="10676">
                  <c:v>6</c:v>
                </c:pt>
                <c:pt idx="10677">
                  <c:v>6</c:v>
                </c:pt>
                <c:pt idx="10678">
                  <c:v>6</c:v>
                </c:pt>
                <c:pt idx="10679">
                  <c:v>6</c:v>
                </c:pt>
                <c:pt idx="10680">
                  <c:v>6</c:v>
                </c:pt>
                <c:pt idx="10681">
                  <c:v>6</c:v>
                </c:pt>
                <c:pt idx="10682">
                  <c:v>8</c:v>
                </c:pt>
                <c:pt idx="10683">
                  <c:v>8</c:v>
                </c:pt>
                <c:pt idx="10684">
                  <c:v>8</c:v>
                </c:pt>
                <c:pt idx="10685">
                  <c:v>8</c:v>
                </c:pt>
                <c:pt idx="10686">
                  <c:v>8</c:v>
                </c:pt>
                <c:pt idx="10687">
                  <c:v>8</c:v>
                </c:pt>
                <c:pt idx="10688">
                  <c:v>8</c:v>
                </c:pt>
                <c:pt idx="10689">
                  <c:v>8</c:v>
                </c:pt>
                <c:pt idx="10690">
                  <c:v>8</c:v>
                </c:pt>
                <c:pt idx="10691">
                  <c:v>8</c:v>
                </c:pt>
                <c:pt idx="10692">
                  <c:v>8</c:v>
                </c:pt>
                <c:pt idx="10693">
                  <c:v>8</c:v>
                </c:pt>
                <c:pt idx="10694">
                  <c:v>8</c:v>
                </c:pt>
                <c:pt idx="10695">
                  <c:v>8</c:v>
                </c:pt>
                <c:pt idx="10696">
                  <c:v>8</c:v>
                </c:pt>
                <c:pt idx="10697">
                  <c:v>8</c:v>
                </c:pt>
                <c:pt idx="10698">
                  <c:v>8</c:v>
                </c:pt>
                <c:pt idx="10699">
                  <c:v>8</c:v>
                </c:pt>
                <c:pt idx="10700">
                  <c:v>8</c:v>
                </c:pt>
                <c:pt idx="10701">
                  <c:v>8</c:v>
                </c:pt>
                <c:pt idx="10702">
                  <c:v>8</c:v>
                </c:pt>
                <c:pt idx="10703">
                  <c:v>8</c:v>
                </c:pt>
                <c:pt idx="10704">
                  <c:v>8</c:v>
                </c:pt>
                <c:pt idx="10705">
                  <c:v>8</c:v>
                </c:pt>
                <c:pt idx="10706">
                  <c:v>8</c:v>
                </c:pt>
                <c:pt idx="10707">
                  <c:v>8</c:v>
                </c:pt>
                <c:pt idx="10708">
                  <c:v>8</c:v>
                </c:pt>
                <c:pt idx="10709">
                  <c:v>8</c:v>
                </c:pt>
                <c:pt idx="10710">
                  <c:v>8</c:v>
                </c:pt>
                <c:pt idx="10711">
                  <c:v>6</c:v>
                </c:pt>
                <c:pt idx="10712">
                  <c:v>6</c:v>
                </c:pt>
                <c:pt idx="10713">
                  <c:v>6</c:v>
                </c:pt>
                <c:pt idx="10714">
                  <c:v>6</c:v>
                </c:pt>
                <c:pt idx="10715">
                  <c:v>6</c:v>
                </c:pt>
                <c:pt idx="10716">
                  <c:v>6</c:v>
                </c:pt>
                <c:pt idx="10717">
                  <c:v>8</c:v>
                </c:pt>
                <c:pt idx="10718">
                  <c:v>8</c:v>
                </c:pt>
                <c:pt idx="10719">
                  <c:v>8</c:v>
                </c:pt>
                <c:pt idx="10720">
                  <c:v>8</c:v>
                </c:pt>
                <c:pt idx="10721">
                  <c:v>8</c:v>
                </c:pt>
                <c:pt idx="10722">
                  <c:v>8</c:v>
                </c:pt>
                <c:pt idx="10723">
                  <c:v>8</c:v>
                </c:pt>
                <c:pt idx="10724">
                  <c:v>8</c:v>
                </c:pt>
                <c:pt idx="10725">
                  <c:v>8</c:v>
                </c:pt>
                <c:pt idx="10726">
                  <c:v>8</c:v>
                </c:pt>
                <c:pt idx="10727">
                  <c:v>8</c:v>
                </c:pt>
                <c:pt idx="10728">
                  <c:v>8</c:v>
                </c:pt>
                <c:pt idx="10729">
                  <c:v>8</c:v>
                </c:pt>
                <c:pt idx="10730">
                  <c:v>8</c:v>
                </c:pt>
                <c:pt idx="10731">
                  <c:v>8</c:v>
                </c:pt>
                <c:pt idx="10732">
                  <c:v>8</c:v>
                </c:pt>
                <c:pt idx="10733">
                  <c:v>8</c:v>
                </c:pt>
                <c:pt idx="10734">
                  <c:v>8</c:v>
                </c:pt>
                <c:pt idx="10735">
                  <c:v>8</c:v>
                </c:pt>
                <c:pt idx="10736">
                  <c:v>8</c:v>
                </c:pt>
                <c:pt idx="10737">
                  <c:v>8</c:v>
                </c:pt>
                <c:pt idx="10738">
                  <c:v>8</c:v>
                </c:pt>
                <c:pt idx="10739">
                  <c:v>8</c:v>
                </c:pt>
                <c:pt idx="10740">
                  <c:v>8</c:v>
                </c:pt>
                <c:pt idx="10741">
                  <c:v>8</c:v>
                </c:pt>
                <c:pt idx="10742">
                  <c:v>8</c:v>
                </c:pt>
                <c:pt idx="10743">
                  <c:v>8</c:v>
                </c:pt>
                <c:pt idx="10744">
                  <c:v>8</c:v>
                </c:pt>
                <c:pt idx="10745">
                  <c:v>8</c:v>
                </c:pt>
                <c:pt idx="10746">
                  <c:v>8</c:v>
                </c:pt>
                <c:pt idx="10747">
                  <c:v>8</c:v>
                </c:pt>
                <c:pt idx="10748">
                  <c:v>8</c:v>
                </c:pt>
                <c:pt idx="10749">
                  <c:v>8</c:v>
                </c:pt>
                <c:pt idx="10750">
                  <c:v>8</c:v>
                </c:pt>
                <c:pt idx="10751">
                  <c:v>6</c:v>
                </c:pt>
                <c:pt idx="10752">
                  <c:v>6</c:v>
                </c:pt>
                <c:pt idx="10753">
                  <c:v>6</c:v>
                </c:pt>
                <c:pt idx="10754">
                  <c:v>6</c:v>
                </c:pt>
                <c:pt idx="10755">
                  <c:v>6</c:v>
                </c:pt>
                <c:pt idx="10756">
                  <c:v>6</c:v>
                </c:pt>
                <c:pt idx="10757">
                  <c:v>6</c:v>
                </c:pt>
                <c:pt idx="10758">
                  <c:v>6</c:v>
                </c:pt>
                <c:pt idx="10759">
                  <c:v>6</c:v>
                </c:pt>
                <c:pt idx="10760">
                  <c:v>6</c:v>
                </c:pt>
                <c:pt idx="10761">
                  <c:v>6</c:v>
                </c:pt>
                <c:pt idx="10762">
                  <c:v>6</c:v>
                </c:pt>
                <c:pt idx="10763">
                  <c:v>6</c:v>
                </c:pt>
                <c:pt idx="10764">
                  <c:v>8</c:v>
                </c:pt>
                <c:pt idx="10765">
                  <c:v>6</c:v>
                </c:pt>
                <c:pt idx="10766">
                  <c:v>12</c:v>
                </c:pt>
                <c:pt idx="10767">
                  <c:v>12</c:v>
                </c:pt>
                <c:pt idx="10768">
                  <c:v>12</c:v>
                </c:pt>
                <c:pt idx="10769">
                  <c:v>12</c:v>
                </c:pt>
                <c:pt idx="10770">
                  <c:v>12</c:v>
                </c:pt>
                <c:pt idx="10771">
                  <c:v>12</c:v>
                </c:pt>
                <c:pt idx="10772">
                  <c:v>12</c:v>
                </c:pt>
                <c:pt idx="10773">
                  <c:v>12</c:v>
                </c:pt>
                <c:pt idx="10774">
                  <c:v>12</c:v>
                </c:pt>
                <c:pt idx="10775">
                  <c:v>12</c:v>
                </c:pt>
                <c:pt idx="10776">
                  <c:v>12</c:v>
                </c:pt>
                <c:pt idx="10777">
                  <c:v>12</c:v>
                </c:pt>
                <c:pt idx="10778">
                  <c:v>12</c:v>
                </c:pt>
                <c:pt idx="10779">
                  <c:v>12</c:v>
                </c:pt>
                <c:pt idx="10780">
                  <c:v>12</c:v>
                </c:pt>
                <c:pt idx="10781">
                  <c:v>12</c:v>
                </c:pt>
                <c:pt idx="10782">
                  <c:v>12</c:v>
                </c:pt>
                <c:pt idx="10783">
                  <c:v>12</c:v>
                </c:pt>
                <c:pt idx="10784">
                  <c:v>8</c:v>
                </c:pt>
                <c:pt idx="10785">
                  <c:v>8</c:v>
                </c:pt>
                <c:pt idx="10786">
                  <c:v>8</c:v>
                </c:pt>
                <c:pt idx="10787">
                  <c:v>8</c:v>
                </c:pt>
                <c:pt idx="10788">
                  <c:v>8</c:v>
                </c:pt>
                <c:pt idx="10789">
                  <c:v>8</c:v>
                </c:pt>
                <c:pt idx="10790">
                  <c:v>8</c:v>
                </c:pt>
                <c:pt idx="10791">
                  <c:v>8</c:v>
                </c:pt>
                <c:pt idx="10792">
                  <c:v>8</c:v>
                </c:pt>
                <c:pt idx="10793">
                  <c:v>8</c:v>
                </c:pt>
                <c:pt idx="10794">
                  <c:v>8</c:v>
                </c:pt>
                <c:pt idx="10795">
                  <c:v>8</c:v>
                </c:pt>
                <c:pt idx="10796">
                  <c:v>8</c:v>
                </c:pt>
                <c:pt idx="10797">
                  <c:v>8</c:v>
                </c:pt>
                <c:pt idx="10798">
                  <c:v>8</c:v>
                </c:pt>
                <c:pt idx="10799">
                  <c:v>8</c:v>
                </c:pt>
                <c:pt idx="10800">
                  <c:v>8</c:v>
                </c:pt>
                <c:pt idx="10801">
                  <c:v>8</c:v>
                </c:pt>
                <c:pt idx="10802">
                  <c:v>8</c:v>
                </c:pt>
                <c:pt idx="10803">
                  <c:v>8</c:v>
                </c:pt>
                <c:pt idx="10804">
                  <c:v>8</c:v>
                </c:pt>
                <c:pt idx="10805">
                  <c:v>8</c:v>
                </c:pt>
                <c:pt idx="10806">
                  <c:v>8</c:v>
                </c:pt>
                <c:pt idx="10807">
                  <c:v>8</c:v>
                </c:pt>
                <c:pt idx="10808">
                  <c:v>8</c:v>
                </c:pt>
                <c:pt idx="10809">
                  <c:v>8</c:v>
                </c:pt>
                <c:pt idx="10810">
                  <c:v>8</c:v>
                </c:pt>
                <c:pt idx="10811">
                  <c:v>8</c:v>
                </c:pt>
                <c:pt idx="10812">
                  <c:v>8</c:v>
                </c:pt>
                <c:pt idx="10813">
                  <c:v>8</c:v>
                </c:pt>
                <c:pt idx="10814">
                  <c:v>8</c:v>
                </c:pt>
                <c:pt idx="10815">
                  <c:v>8</c:v>
                </c:pt>
                <c:pt idx="10816">
                  <c:v>12</c:v>
                </c:pt>
                <c:pt idx="10817">
                  <c:v>12</c:v>
                </c:pt>
                <c:pt idx="10818">
                  <c:v>12</c:v>
                </c:pt>
                <c:pt idx="10819">
                  <c:v>12</c:v>
                </c:pt>
                <c:pt idx="10820">
                  <c:v>12</c:v>
                </c:pt>
                <c:pt idx="10821">
                  <c:v>12</c:v>
                </c:pt>
                <c:pt idx="10822">
                  <c:v>12</c:v>
                </c:pt>
                <c:pt idx="10823">
                  <c:v>12</c:v>
                </c:pt>
                <c:pt idx="10824">
                  <c:v>12</c:v>
                </c:pt>
                <c:pt idx="10825">
                  <c:v>4</c:v>
                </c:pt>
                <c:pt idx="10826">
                  <c:v>6</c:v>
                </c:pt>
                <c:pt idx="10827">
                  <c:v>6</c:v>
                </c:pt>
                <c:pt idx="10828">
                  <c:v>8</c:v>
                </c:pt>
                <c:pt idx="10829">
                  <c:v>8</c:v>
                </c:pt>
                <c:pt idx="10830">
                  <c:v>8</c:v>
                </c:pt>
                <c:pt idx="10831">
                  <c:v>8</c:v>
                </c:pt>
                <c:pt idx="10832">
                  <c:v>8</c:v>
                </c:pt>
                <c:pt idx="10833">
                  <c:v>8</c:v>
                </c:pt>
                <c:pt idx="10834">
                  <c:v>8</c:v>
                </c:pt>
                <c:pt idx="10835">
                  <c:v>8</c:v>
                </c:pt>
                <c:pt idx="10836">
                  <c:v>8</c:v>
                </c:pt>
                <c:pt idx="10837">
                  <c:v>8</c:v>
                </c:pt>
                <c:pt idx="10838">
                  <c:v>8</c:v>
                </c:pt>
                <c:pt idx="10839">
                  <c:v>6</c:v>
                </c:pt>
                <c:pt idx="10840">
                  <c:v>8</c:v>
                </c:pt>
                <c:pt idx="10841">
                  <c:v>8</c:v>
                </c:pt>
                <c:pt idx="10842">
                  <c:v>8</c:v>
                </c:pt>
                <c:pt idx="10843">
                  <c:v>8</c:v>
                </c:pt>
                <c:pt idx="10844">
                  <c:v>8</c:v>
                </c:pt>
                <c:pt idx="10845">
                  <c:v>8</c:v>
                </c:pt>
                <c:pt idx="10846">
                  <c:v>8</c:v>
                </c:pt>
                <c:pt idx="10847">
                  <c:v>8</c:v>
                </c:pt>
                <c:pt idx="10848">
                  <c:v>8</c:v>
                </c:pt>
                <c:pt idx="10849">
                  <c:v>8</c:v>
                </c:pt>
                <c:pt idx="10850">
                  <c:v>8</c:v>
                </c:pt>
                <c:pt idx="10851">
                  <c:v>8</c:v>
                </c:pt>
                <c:pt idx="10852">
                  <c:v>8</c:v>
                </c:pt>
                <c:pt idx="10853">
                  <c:v>8</c:v>
                </c:pt>
                <c:pt idx="10854">
                  <c:v>8</c:v>
                </c:pt>
                <c:pt idx="10855">
                  <c:v>8</c:v>
                </c:pt>
                <c:pt idx="10856">
                  <c:v>8</c:v>
                </c:pt>
                <c:pt idx="10857">
                  <c:v>8</c:v>
                </c:pt>
                <c:pt idx="10858">
                  <c:v>8</c:v>
                </c:pt>
                <c:pt idx="10859">
                  <c:v>8</c:v>
                </c:pt>
                <c:pt idx="10860">
                  <c:v>6</c:v>
                </c:pt>
                <c:pt idx="10861">
                  <c:v>6</c:v>
                </c:pt>
                <c:pt idx="10862">
                  <c:v>6</c:v>
                </c:pt>
                <c:pt idx="10863">
                  <c:v>6</c:v>
                </c:pt>
                <c:pt idx="10864">
                  <c:v>6</c:v>
                </c:pt>
                <c:pt idx="10865">
                  <c:v>6</c:v>
                </c:pt>
                <c:pt idx="10866">
                  <c:v>6</c:v>
                </c:pt>
                <c:pt idx="10867">
                  <c:v>6</c:v>
                </c:pt>
                <c:pt idx="10868">
                  <c:v>8</c:v>
                </c:pt>
                <c:pt idx="10869">
                  <c:v>8</c:v>
                </c:pt>
                <c:pt idx="10870">
                  <c:v>8</c:v>
                </c:pt>
                <c:pt idx="10871">
                  <c:v>8</c:v>
                </c:pt>
                <c:pt idx="10872">
                  <c:v>8</c:v>
                </c:pt>
                <c:pt idx="10873">
                  <c:v>8</c:v>
                </c:pt>
                <c:pt idx="10874">
                  <c:v>8</c:v>
                </c:pt>
                <c:pt idx="10875">
                  <c:v>8</c:v>
                </c:pt>
                <c:pt idx="10876">
                  <c:v>8</c:v>
                </c:pt>
                <c:pt idx="10877">
                  <c:v>8</c:v>
                </c:pt>
                <c:pt idx="10878">
                  <c:v>8</c:v>
                </c:pt>
                <c:pt idx="10879">
                  <c:v>8</c:v>
                </c:pt>
                <c:pt idx="10880">
                  <c:v>12</c:v>
                </c:pt>
                <c:pt idx="10881">
                  <c:v>8</c:v>
                </c:pt>
                <c:pt idx="10882">
                  <c:v>8</c:v>
                </c:pt>
                <c:pt idx="10883">
                  <c:v>8</c:v>
                </c:pt>
                <c:pt idx="10884">
                  <c:v>8</c:v>
                </c:pt>
                <c:pt idx="10885">
                  <c:v>8</c:v>
                </c:pt>
                <c:pt idx="10886">
                  <c:v>8</c:v>
                </c:pt>
                <c:pt idx="10887">
                  <c:v>8</c:v>
                </c:pt>
                <c:pt idx="10888">
                  <c:v>8</c:v>
                </c:pt>
                <c:pt idx="10889">
                  <c:v>8</c:v>
                </c:pt>
                <c:pt idx="10890">
                  <c:v>8</c:v>
                </c:pt>
                <c:pt idx="10891">
                  <c:v>8</c:v>
                </c:pt>
                <c:pt idx="10892">
                  <c:v>8</c:v>
                </c:pt>
                <c:pt idx="10893">
                  <c:v>8</c:v>
                </c:pt>
                <c:pt idx="10894">
                  <c:v>8</c:v>
                </c:pt>
                <c:pt idx="10895">
                  <c:v>8</c:v>
                </c:pt>
                <c:pt idx="10896">
                  <c:v>8</c:v>
                </c:pt>
                <c:pt idx="10897">
                  <c:v>8</c:v>
                </c:pt>
                <c:pt idx="10898">
                  <c:v>8</c:v>
                </c:pt>
                <c:pt idx="10899">
                  <c:v>8</c:v>
                </c:pt>
                <c:pt idx="10900">
                  <c:v>8</c:v>
                </c:pt>
                <c:pt idx="10901">
                  <c:v>8</c:v>
                </c:pt>
                <c:pt idx="10902">
                  <c:v>8</c:v>
                </c:pt>
                <c:pt idx="10903">
                  <c:v>8</c:v>
                </c:pt>
                <c:pt idx="10904">
                  <c:v>8</c:v>
                </c:pt>
                <c:pt idx="10905">
                  <c:v>8</c:v>
                </c:pt>
                <c:pt idx="10906">
                  <c:v>8</c:v>
                </c:pt>
                <c:pt idx="10907">
                  <c:v>8</c:v>
                </c:pt>
                <c:pt idx="10908">
                  <c:v>8</c:v>
                </c:pt>
                <c:pt idx="10909">
                  <c:v>8</c:v>
                </c:pt>
                <c:pt idx="10910">
                  <c:v>8</c:v>
                </c:pt>
                <c:pt idx="10911">
                  <c:v>8</c:v>
                </c:pt>
                <c:pt idx="10912">
                  <c:v>8</c:v>
                </c:pt>
                <c:pt idx="10913">
                  <c:v>8</c:v>
                </c:pt>
                <c:pt idx="10914">
                  <c:v>8</c:v>
                </c:pt>
                <c:pt idx="10915">
                  <c:v>8</c:v>
                </c:pt>
                <c:pt idx="10916">
                  <c:v>8</c:v>
                </c:pt>
                <c:pt idx="10917">
                  <c:v>8</c:v>
                </c:pt>
                <c:pt idx="10918">
                  <c:v>8</c:v>
                </c:pt>
                <c:pt idx="10919">
                  <c:v>8</c:v>
                </c:pt>
                <c:pt idx="10920">
                  <c:v>8</c:v>
                </c:pt>
                <c:pt idx="10921">
                  <c:v>8</c:v>
                </c:pt>
                <c:pt idx="10922">
                  <c:v>8</c:v>
                </c:pt>
                <c:pt idx="10923">
                  <c:v>8</c:v>
                </c:pt>
                <c:pt idx="10924">
                  <c:v>8</c:v>
                </c:pt>
                <c:pt idx="10925">
                  <c:v>6</c:v>
                </c:pt>
                <c:pt idx="10926">
                  <c:v>6</c:v>
                </c:pt>
                <c:pt idx="10927">
                  <c:v>6</c:v>
                </c:pt>
                <c:pt idx="10928">
                  <c:v>6</c:v>
                </c:pt>
                <c:pt idx="10929">
                  <c:v>6</c:v>
                </c:pt>
                <c:pt idx="10930">
                  <c:v>6</c:v>
                </c:pt>
                <c:pt idx="10931">
                  <c:v>6</c:v>
                </c:pt>
                <c:pt idx="10932">
                  <c:v>6</c:v>
                </c:pt>
                <c:pt idx="10933">
                  <c:v>8</c:v>
                </c:pt>
                <c:pt idx="10934">
                  <c:v>8</c:v>
                </c:pt>
                <c:pt idx="10935">
                  <c:v>8</c:v>
                </c:pt>
                <c:pt idx="10936">
                  <c:v>8</c:v>
                </c:pt>
                <c:pt idx="10937">
                  <c:v>8</c:v>
                </c:pt>
                <c:pt idx="10938">
                  <c:v>8</c:v>
                </c:pt>
                <c:pt idx="10939">
                  <c:v>8</c:v>
                </c:pt>
                <c:pt idx="10940">
                  <c:v>8</c:v>
                </c:pt>
                <c:pt idx="10941">
                  <c:v>12</c:v>
                </c:pt>
                <c:pt idx="10942">
                  <c:v>12</c:v>
                </c:pt>
                <c:pt idx="10943">
                  <c:v>12</c:v>
                </c:pt>
                <c:pt idx="10944">
                  <c:v>12</c:v>
                </c:pt>
                <c:pt idx="10945">
                  <c:v>12</c:v>
                </c:pt>
                <c:pt idx="10946">
                  <c:v>12</c:v>
                </c:pt>
                <c:pt idx="10947">
                  <c:v>8</c:v>
                </c:pt>
                <c:pt idx="10948">
                  <c:v>10</c:v>
                </c:pt>
                <c:pt idx="10949">
                  <c:v>8</c:v>
                </c:pt>
                <c:pt idx="10950">
                  <c:v>8</c:v>
                </c:pt>
                <c:pt idx="10951">
                  <c:v>8</c:v>
                </c:pt>
                <c:pt idx="10952">
                  <c:v>8</c:v>
                </c:pt>
                <c:pt idx="10953">
                  <c:v>8</c:v>
                </c:pt>
                <c:pt idx="10954">
                  <c:v>8</c:v>
                </c:pt>
                <c:pt idx="10955">
                  <c:v>8</c:v>
                </c:pt>
                <c:pt idx="10956">
                  <c:v>8</c:v>
                </c:pt>
                <c:pt idx="10957">
                  <c:v>8</c:v>
                </c:pt>
                <c:pt idx="10958">
                  <c:v>8</c:v>
                </c:pt>
                <c:pt idx="10959">
                  <c:v>8</c:v>
                </c:pt>
                <c:pt idx="10960">
                  <c:v>8</c:v>
                </c:pt>
                <c:pt idx="10961">
                  <c:v>8</c:v>
                </c:pt>
                <c:pt idx="10962">
                  <c:v>8</c:v>
                </c:pt>
                <c:pt idx="10963">
                  <c:v>8</c:v>
                </c:pt>
                <c:pt idx="10964">
                  <c:v>8</c:v>
                </c:pt>
                <c:pt idx="10965">
                  <c:v>8</c:v>
                </c:pt>
                <c:pt idx="10966">
                  <c:v>8</c:v>
                </c:pt>
                <c:pt idx="10967">
                  <c:v>8</c:v>
                </c:pt>
                <c:pt idx="10968">
                  <c:v>8</c:v>
                </c:pt>
                <c:pt idx="10969">
                  <c:v>8</c:v>
                </c:pt>
                <c:pt idx="10970">
                  <c:v>8</c:v>
                </c:pt>
                <c:pt idx="10971">
                  <c:v>8</c:v>
                </c:pt>
                <c:pt idx="10972">
                  <c:v>8</c:v>
                </c:pt>
                <c:pt idx="10973">
                  <c:v>8</c:v>
                </c:pt>
                <c:pt idx="10974">
                  <c:v>8</c:v>
                </c:pt>
                <c:pt idx="10975">
                  <c:v>8</c:v>
                </c:pt>
                <c:pt idx="10976">
                  <c:v>8</c:v>
                </c:pt>
                <c:pt idx="10977">
                  <c:v>8</c:v>
                </c:pt>
                <c:pt idx="10978">
                  <c:v>8</c:v>
                </c:pt>
                <c:pt idx="10979">
                  <c:v>8</c:v>
                </c:pt>
                <c:pt idx="10980">
                  <c:v>8</c:v>
                </c:pt>
                <c:pt idx="10981">
                  <c:v>8</c:v>
                </c:pt>
                <c:pt idx="10982">
                  <c:v>8</c:v>
                </c:pt>
                <c:pt idx="10983">
                  <c:v>8</c:v>
                </c:pt>
                <c:pt idx="10984">
                  <c:v>8</c:v>
                </c:pt>
                <c:pt idx="10985">
                  <c:v>8</c:v>
                </c:pt>
                <c:pt idx="10986">
                  <c:v>8</c:v>
                </c:pt>
                <c:pt idx="10987">
                  <c:v>8</c:v>
                </c:pt>
                <c:pt idx="10988">
                  <c:v>8</c:v>
                </c:pt>
                <c:pt idx="10989">
                  <c:v>8</c:v>
                </c:pt>
                <c:pt idx="10990">
                  <c:v>6</c:v>
                </c:pt>
                <c:pt idx="10991">
                  <c:v>6</c:v>
                </c:pt>
                <c:pt idx="10992">
                  <c:v>6</c:v>
                </c:pt>
                <c:pt idx="10993">
                  <c:v>12</c:v>
                </c:pt>
                <c:pt idx="10994">
                  <c:v>12</c:v>
                </c:pt>
                <c:pt idx="10995">
                  <c:v>12</c:v>
                </c:pt>
                <c:pt idx="10996">
                  <c:v>12</c:v>
                </c:pt>
                <c:pt idx="10997">
                  <c:v>12</c:v>
                </c:pt>
                <c:pt idx="10998">
                  <c:v>12</c:v>
                </c:pt>
                <c:pt idx="10999">
                  <c:v>12</c:v>
                </c:pt>
                <c:pt idx="11000">
                  <c:v>12</c:v>
                </c:pt>
                <c:pt idx="11001">
                  <c:v>12</c:v>
                </c:pt>
                <c:pt idx="11002">
                  <c:v>12</c:v>
                </c:pt>
                <c:pt idx="11003">
                  <c:v>12</c:v>
                </c:pt>
                <c:pt idx="11004">
                  <c:v>12</c:v>
                </c:pt>
                <c:pt idx="11005">
                  <c:v>12</c:v>
                </c:pt>
                <c:pt idx="11006">
                  <c:v>12</c:v>
                </c:pt>
                <c:pt idx="11007">
                  <c:v>12</c:v>
                </c:pt>
                <c:pt idx="11008">
                  <c:v>12</c:v>
                </c:pt>
                <c:pt idx="11009">
                  <c:v>12</c:v>
                </c:pt>
                <c:pt idx="11010">
                  <c:v>12</c:v>
                </c:pt>
                <c:pt idx="11011">
                  <c:v>12</c:v>
                </c:pt>
                <c:pt idx="11012">
                  <c:v>12</c:v>
                </c:pt>
                <c:pt idx="11013">
                  <c:v>12</c:v>
                </c:pt>
                <c:pt idx="11014">
                  <c:v>12</c:v>
                </c:pt>
                <c:pt idx="11015">
                  <c:v>12</c:v>
                </c:pt>
                <c:pt idx="11016">
                  <c:v>8</c:v>
                </c:pt>
                <c:pt idx="11017">
                  <c:v>8</c:v>
                </c:pt>
                <c:pt idx="11018">
                  <c:v>8</c:v>
                </c:pt>
                <c:pt idx="11019">
                  <c:v>12</c:v>
                </c:pt>
                <c:pt idx="11020">
                  <c:v>12</c:v>
                </c:pt>
                <c:pt idx="11021">
                  <c:v>12</c:v>
                </c:pt>
                <c:pt idx="11022">
                  <c:v>12</c:v>
                </c:pt>
                <c:pt idx="11023">
                  <c:v>12</c:v>
                </c:pt>
                <c:pt idx="11024">
                  <c:v>12</c:v>
                </c:pt>
                <c:pt idx="11025">
                  <c:v>12</c:v>
                </c:pt>
                <c:pt idx="11026">
                  <c:v>4</c:v>
                </c:pt>
                <c:pt idx="11027">
                  <c:v>8</c:v>
                </c:pt>
                <c:pt idx="11028">
                  <c:v>8</c:v>
                </c:pt>
                <c:pt idx="11029">
                  <c:v>6</c:v>
                </c:pt>
                <c:pt idx="11030">
                  <c:v>6</c:v>
                </c:pt>
                <c:pt idx="11031">
                  <c:v>6</c:v>
                </c:pt>
                <c:pt idx="11032">
                  <c:v>6</c:v>
                </c:pt>
                <c:pt idx="11033">
                  <c:v>6</c:v>
                </c:pt>
                <c:pt idx="11034">
                  <c:v>6</c:v>
                </c:pt>
                <c:pt idx="11035">
                  <c:v>6</c:v>
                </c:pt>
                <c:pt idx="11036">
                  <c:v>6</c:v>
                </c:pt>
                <c:pt idx="11037">
                  <c:v>6</c:v>
                </c:pt>
                <c:pt idx="11038">
                  <c:v>6</c:v>
                </c:pt>
                <c:pt idx="11039">
                  <c:v>6</c:v>
                </c:pt>
                <c:pt idx="11040">
                  <c:v>6</c:v>
                </c:pt>
                <c:pt idx="11041">
                  <c:v>6</c:v>
                </c:pt>
                <c:pt idx="11042">
                  <c:v>6</c:v>
                </c:pt>
                <c:pt idx="11043">
                  <c:v>8</c:v>
                </c:pt>
                <c:pt idx="11044">
                  <c:v>8</c:v>
                </c:pt>
                <c:pt idx="11045">
                  <c:v>8</c:v>
                </c:pt>
                <c:pt idx="11046">
                  <c:v>8</c:v>
                </c:pt>
                <c:pt idx="11047">
                  <c:v>8</c:v>
                </c:pt>
                <c:pt idx="11048">
                  <c:v>8</c:v>
                </c:pt>
                <c:pt idx="11049">
                  <c:v>8</c:v>
                </c:pt>
                <c:pt idx="11050">
                  <c:v>8</c:v>
                </c:pt>
                <c:pt idx="11051">
                  <c:v>8</c:v>
                </c:pt>
                <c:pt idx="11052">
                  <c:v>8</c:v>
                </c:pt>
                <c:pt idx="11053">
                  <c:v>8</c:v>
                </c:pt>
                <c:pt idx="11054">
                  <c:v>8</c:v>
                </c:pt>
                <c:pt idx="11055">
                  <c:v>8</c:v>
                </c:pt>
                <c:pt idx="11056">
                  <c:v>8</c:v>
                </c:pt>
                <c:pt idx="11057">
                  <c:v>8</c:v>
                </c:pt>
                <c:pt idx="11058">
                  <c:v>8</c:v>
                </c:pt>
                <c:pt idx="11059">
                  <c:v>8</c:v>
                </c:pt>
                <c:pt idx="11060">
                  <c:v>8</c:v>
                </c:pt>
                <c:pt idx="11061">
                  <c:v>8</c:v>
                </c:pt>
                <c:pt idx="11062">
                  <c:v>6</c:v>
                </c:pt>
                <c:pt idx="11063">
                  <c:v>12</c:v>
                </c:pt>
                <c:pt idx="11064">
                  <c:v>12</c:v>
                </c:pt>
                <c:pt idx="11065">
                  <c:v>12</c:v>
                </c:pt>
                <c:pt idx="11066">
                  <c:v>12</c:v>
                </c:pt>
                <c:pt idx="11067">
                  <c:v>12</c:v>
                </c:pt>
                <c:pt idx="11068">
                  <c:v>12</c:v>
                </c:pt>
                <c:pt idx="11069">
                  <c:v>12</c:v>
                </c:pt>
                <c:pt idx="11070">
                  <c:v>12</c:v>
                </c:pt>
                <c:pt idx="11071">
                  <c:v>12</c:v>
                </c:pt>
                <c:pt idx="11072">
                  <c:v>12</c:v>
                </c:pt>
                <c:pt idx="11073">
                  <c:v>12</c:v>
                </c:pt>
                <c:pt idx="11074">
                  <c:v>8</c:v>
                </c:pt>
                <c:pt idx="11075">
                  <c:v>8</c:v>
                </c:pt>
                <c:pt idx="11076">
                  <c:v>8</c:v>
                </c:pt>
                <c:pt idx="11077">
                  <c:v>8</c:v>
                </c:pt>
                <c:pt idx="11078">
                  <c:v>8</c:v>
                </c:pt>
                <c:pt idx="11079">
                  <c:v>8</c:v>
                </c:pt>
                <c:pt idx="11080">
                  <c:v>8</c:v>
                </c:pt>
                <c:pt idx="11081">
                  <c:v>8</c:v>
                </c:pt>
                <c:pt idx="11082">
                  <c:v>8</c:v>
                </c:pt>
                <c:pt idx="11083">
                  <c:v>8</c:v>
                </c:pt>
                <c:pt idx="11084">
                  <c:v>8</c:v>
                </c:pt>
                <c:pt idx="11085">
                  <c:v>8</c:v>
                </c:pt>
                <c:pt idx="11086">
                  <c:v>8</c:v>
                </c:pt>
                <c:pt idx="11087">
                  <c:v>8</c:v>
                </c:pt>
                <c:pt idx="11088">
                  <c:v>8</c:v>
                </c:pt>
                <c:pt idx="11089">
                  <c:v>8</c:v>
                </c:pt>
                <c:pt idx="11090">
                  <c:v>8</c:v>
                </c:pt>
                <c:pt idx="11091">
                  <c:v>8</c:v>
                </c:pt>
                <c:pt idx="11092">
                  <c:v>8</c:v>
                </c:pt>
                <c:pt idx="11093">
                  <c:v>8</c:v>
                </c:pt>
                <c:pt idx="11094">
                  <c:v>8</c:v>
                </c:pt>
                <c:pt idx="11095">
                  <c:v>6</c:v>
                </c:pt>
                <c:pt idx="11096">
                  <c:v>6</c:v>
                </c:pt>
                <c:pt idx="11097">
                  <c:v>8</c:v>
                </c:pt>
                <c:pt idx="11098">
                  <c:v>8</c:v>
                </c:pt>
                <c:pt idx="11099">
                  <c:v>8</c:v>
                </c:pt>
                <c:pt idx="11100">
                  <c:v>8</c:v>
                </c:pt>
                <c:pt idx="11101">
                  <c:v>8</c:v>
                </c:pt>
                <c:pt idx="11102">
                  <c:v>8</c:v>
                </c:pt>
                <c:pt idx="11103">
                  <c:v>8</c:v>
                </c:pt>
                <c:pt idx="11104">
                  <c:v>8</c:v>
                </c:pt>
                <c:pt idx="11105">
                  <c:v>8</c:v>
                </c:pt>
                <c:pt idx="11106">
                  <c:v>8</c:v>
                </c:pt>
                <c:pt idx="11107">
                  <c:v>8</c:v>
                </c:pt>
                <c:pt idx="11108">
                  <c:v>8</c:v>
                </c:pt>
                <c:pt idx="11109">
                  <c:v>8</c:v>
                </c:pt>
                <c:pt idx="11110">
                  <c:v>8</c:v>
                </c:pt>
                <c:pt idx="11111">
                  <c:v>8</c:v>
                </c:pt>
                <c:pt idx="11112">
                  <c:v>8</c:v>
                </c:pt>
                <c:pt idx="11113">
                  <c:v>8</c:v>
                </c:pt>
                <c:pt idx="11114">
                  <c:v>8</c:v>
                </c:pt>
                <c:pt idx="11115">
                  <c:v>8</c:v>
                </c:pt>
                <c:pt idx="11116">
                  <c:v>8</c:v>
                </c:pt>
                <c:pt idx="11117">
                  <c:v>8</c:v>
                </c:pt>
                <c:pt idx="11118">
                  <c:v>8</c:v>
                </c:pt>
                <c:pt idx="11119">
                  <c:v>8</c:v>
                </c:pt>
                <c:pt idx="11120">
                  <c:v>8</c:v>
                </c:pt>
                <c:pt idx="11121">
                  <c:v>8</c:v>
                </c:pt>
                <c:pt idx="11122">
                  <c:v>8</c:v>
                </c:pt>
                <c:pt idx="11123">
                  <c:v>8</c:v>
                </c:pt>
                <c:pt idx="11124">
                  <c:v>8</c:v>
                </c:pt>
                <c:pt idx="11125">
                  <c:v>8</c:v>
                </c:pt>
                <c:pt idx="11126">
                  <c:v>8</c:v>
                </c:pt>
                <c:pt idx="11127">
                  <c:v>10</c:v>
                </c:pt>
                <c:pt idx="11128">
                  <c:v>10</c:v>
                </c:pt>
                <c:pt idx="11129">
                  <c:v>12</c:v>
                </c:pt>
                <c:pt idx="11130">
                  <c:v>8</c:v>
                </c:pt>
                <c:pt idx="11131">
                  <c:v>12</c:v>
                </c:pt>
                <c:pt idx="11132">
                  <c:v>12</c:v>
                </c:pt>
                <c:pt idx="11133">
                  <c:v>12</c:v>
                </c:pt>
                <c:pt idx="11134">
                  <c:v>8</c:v>
                </c:pt>
                <c:pt idx="11135">
                  <c:v>8</c:v>
                </c:pt>
                <c:pt idx="11136">
                  <c:v>8</c:v>
                </c:pt>
                <c:pt idx="11137">
                  <c:v>8</c:v>
                </c:pt>
                <c:pt idx="11138">
                  <c:v>8</c:v>
                </c:pt>
                <c:pt idx="11139">
                  <c:v>12</c:v>
                </c:pt>
                <c:pt idx="11140">
                  <c:v>12</c:v>
                </c:pt>
                <c:pt idx="11141">
                  <c:v>12</c:v>
                </c:pt>
                <c:pt idx="11142">
                  <c:v>12</c:v>
                </c:pt>
                <c:pt idx="11143">
                  <c:v>8</c:v>
                </c:pt>
                <c:pt idx="11144">
                  <c:v>8</c:v>
                </c:pt>
                <c:pt idx="11145">
                  <c:v>8</c:v>
                </c:pt>
                <c:pt idx="11146">
                  <c:v>8</c:v>
                </c:pt>
                <c:pt idx="11147">
                  <c:v>8</c:v>
                </c:pt>
                <c:pt idx="11148">
                  <c:v>6</c:v>
                </c:pt>
                <c:pt idx="11149">
                  <c:v>6</c:v>
                </c:pt>
                <c:pt idx="11150">
                  <c:v>8</c:v>
                </c:pt>
                <c:pt idx="11151">
                  <c:v>8</c:v>
                </c:pt>
                <c:pt idx="11152">
                  <c:v>6</c:v>
                </c:pt>
                <c:pt idx="11153">
                  <c:v>8</c:v>
                </c:pt>
                <c:pt idx="11154">
                  <c:v>8</c:v>
                </c:pt>
                <c:pt idx="11155">
                  <c:v>8</c:v>
                </c:pt>
                <c:pt idx="11156">
                  <c:v>8</c:v>
                </c:pt>
                <c:pt idx="11157">
                  <c:v>8</c:v>
                </c:pt>
                <c:pt idx="11158">
                  <c:v>8</c:v>
                </c:pt>
                <c:pt idx="11159">
                  <c:v>8</c:v>
                </c:pt>
                <c:pt idx="11160">
                  <c:v>8</c:v>
                </c:pt>
                <c:pt idx="11161">
                  <c:v>8</c:v>
                </c:pt>
                <c:pt idx="11162">
                  <c:v>8</c:v>
                </c:pt>
                <c:pt idx="11163">
                  <c:v>8</c:v>
                </c:pt>
                <c:pt idx="11164">
                  <c:v>8</c:v>
                </c:pt>
                <c:pt idx="11165">
                  <c:v>8</c:v>
                </c:pt>
                <c:pt idx="11166">
                  <c:v>8</c:v>
                </c:pt>
                <c:pt idx="11167">
                  <c:v>12</c:v>
                </c:pt>
                <c:pt idx="11168">
                  <c:v>12</c:v>
                </c:pt>
                <c:pt idx="11169">
                  <c:v>12</c:v>
                </c:pt>
                <c:pt idx="11170">
                  <c:v>12</c:v>
                </c:pt>
                <c:pt idx="11171">
                  <c:v>12</c:v>
                </c:pt>
                <c:pt idx="11172">
                  <c:v>12</c:v>
                </c:pt>
                <c:pt idx="11173">
                  <c:v>12</c:v>
                </c:pt>
                <c:pt idx="11174">
                  <c:v>12</c:v>
                </c:pt>
                <c:pt idx="11175">
                  <c:v>12</c:v>
                </c:pt>
                <c:pt idx="11176">
                  <c:v>12</c:v>
                </c:pt>
                <c:pt idx="11177">
                  <c:v>16</c:v>
                </c:pt>
                <c:pt idx="11178">
                  <c:v>16</c:v>
                </c:pt>
                <c:pt idx="11179">
                  <c:v>16</c:v>
                </c:pt>
                <c:pt idx="11180">
                  <c:v>12</c:v>
                </c:pt>
                <c:pt idx="11181">
                  <c:v>6</c:v>
                </c:pt>
                <c:pt idx="11182">
                  <c:v>8</c:v>
                </c:pt>
                <c:pt idx="11183">
                  <c:v>6</c:v>
                </c:pt>
                <c:pt idx="11184">
                  <c:v>8</c:v>
                </c:pt>
                <c:pt idx="11185">
                  <c:v>8</c:v>
                </c:pt>
                <c:pt idx="11186">
                  <c:v>8</c:v>
                </c:pt>
                <c:pt idx="11187">
                  <c:v>8</c:v>
                </c:pt>
                <c:pt idx="11188">
                  <c:v>8</c:v>
                </c:pt>
                <c:pt idx="11189">
                  <c:v>8</c:v>
                </c:pt>
                <c:pt idx="11190">
                  <c:v>12</c:v>
                </c:pt>
                <c:pt idx="11191">
                  <c:v>12</c:v>
                </c:pt>
                <c:pt idx="11192">
                  <c:v>12</c:v>
                </c:pt>
                <c:pt idx="11193">
                  <c:v>12</c:v>
                </c:pt>
                <c:pt idx="11194">
                  <c:v>8</c:v>
                </c:pt>
                <c:pt idx="11195">
                  <c:v>12</c:v>
                </c:pt>
                <c:pt idx="11196">
                  <c:v>12</c:v>
                </c:pt>
                <c:pt idx="11197">
                  <c:v>12</c:v>
                </c:pt>
                <c:pt idx="11198">
                  <c:v>12</c:v>
                </c:pt>
              </c:numCache>
            </c:numRef>
          </c:xVal>
          <c:yVal>
            <c:numRef>
              <c:f>Insight_5!$B$2:$B$11916</c:f>
              <c:numCache>
                <c:formatCode>General</c:formatCode>
                <c:ptCount val="11915"/>
                <c:pt idx="0">
                  <c:v>26</c:v>
                </c:pt>
                <c:pt idx="1">
                  <c:v>111</c:v>
                </c:pt>
                <c:pt idx="2">
                  <c:v>111</c:v>
                </c:pt>
                <c:pt idx="3">
                  <c:v>111</c:v>
                </c:pt>
                <c:pt idx="4">
                  <c:v>110</c:v>
                </c:pt>
                <c:pt idx="5">
                  <c:v>110</c:v>
                </c:pt>
                <c:pt idx="6">
                  <c:v>109</c:v>
                </c:pt>
                <c:pt idx="7">
                  <c:v>109</c:v>
                </c:pt>
                <c:pt idx="8">
                  <c:v>109</c:v>
                </c:pt>
                <c:pt idx="9">
                  <c:v>109</c:v>
                </c:pt>
                <c:pt idx="10">
                  <c:v>109</c:v>
                </c:pt>
                <c:pt idx="11">
                  <c:v>109</c:v>
                </c:pt>
                <c:pt idx="12">
                  <c:v>108</c:v>
                </c:pt>
                <c:pt idx="13">
                  <c:v>107</c:v>
                </c:pt>
                <c:pt idx="14">
                  <c:v>107</c:v>
                </c:pt>
                <c:pt idx="15">
                  <c:v>106</c:v>
                </c:pt>
                <c:pt idx="16">
                  <c:v>106</c:v>
                </c:pt>
                <c:pt idx="17">
                  <c:v>105</c:v>
                </c:pt>
                <c:pt idx="18">
                  <c:v>105</c:v>
                </c:pt>
                <c:pt idx="19">
                  <c:v>105</c:v>
                </c:pt>
                <c:pt idx="20">
                  <c:v>105</c:v>
                </c:pt>
                <c:pt idx="21">
                  <c:v>105</c:v>
                </c:pt>
                <c:pt idx="22">
                  <c:v>105</c:v>
                </c:pt>
                <c:pt idx="23">
                  <c:v>105</c:v>
                </c:pt>
                <c:pt idx="24">
                  <c:v>105</c:v>
                </c:pt>
                <c:pt idx="25">
                  <c:v>103</c:v>
                </c:pt>
                <c:pt idx="26">
                  <c:v>103</c:v>
                </c:pt>
                <c:pt idx="27">
                  <c:v>102</c:v>
                </c:pt>
                <c:pt idx="28">
                  <c:v>102</c:v>
                </c:pt>
                <c:pt idx="29">
                  <c:v>102</c:v>
                </c:pt>
                <c:pt idx="30">
                  <c:v>101</c:v>
                </c:pt>
                <c:pt idx="31">
                  <c:v>101</c:v>
                </c:pt>
                <c:pt idx="32">
                  <c:v>101</c:v>
                </c:pt>
                <c:pt idx="33">
                  <c:v>101</c:v>
                </c:pt>
                <c:pt idx="34">
                  <c:v>101</c:v>
                </c:pt>
                <c:pt idx="35">
                  <c:v>101</c:v>
                </c:pt>
                <c:pt idx="36">
                  <c:v>101</c:v>
                </c:pt>
                <c:pt idx="37">
                  <c:v>101</c:v>
                </c:pt>
                <c:pt idx="38">
                  <c:v>101</c:v>
                </c:pt>
                <c:pt idx="39">
                  <c:v>101</c:v>
                </c:pt>
                <c:pt idx="40">
                  <c:v>101</c:v>
                </c:pt>
                <c:pt idx="41">
                  <c:v>100</c:v>
                </c:pt>
                <c:pt idx="42">
                  <c:v>100</c:v>
                </c:pt>
                <c:pt idx="43">
                  <c:v>99</c:v>
                </c:pt>
                <c:pt idx="44">
                  <c:v>99</c:v>
                </c:pt>
                <c:pt idx="45">
                  <c:v>99</c:v>
                </c:pt>
                <c:pt idx="46">
                  <c:v>99</c:v>
                </c:pt>
                <c:pt idx="47">
                  <c:v>99</c:v>
                </c:pt>
                <c:pt idx="48">
                  <c:v>98</c:v>
                </c:pt>
                <c:pt idx="49">
                  <c:v>97</c:v>
                </c:pt>
                <c:pt idx="50">
                  <c:v>97</c:v>
                </c:pt>
                <c:pt idx="51">
                  <c:v>94</c:v>
                </c:pt>
                <c:pt idx="52">
                  <c:v>92</c:v>
                </c:pt>
                <c:pt idx="53">
                  <c:v>92</c:v>
                </c:pt>
                <c:pt idx="54">
                  <c:v>92</c:v>
                </c:pt>
                <c:pt idx="55">
                  <c:v>92</c:v>
                </c:pt>
                <c:pt idx="56">
                  <c:v>92</c:v>
                </c:pt>
                <c:pt idx="57">
                  <c:v>90</c:v>
                </c:pt>
                <c:pt idx="58">
                  <c:v>90</c:v>
                </c:pt>
                <c:pt idx="59">
                  <c:v>90</c:v>
                </c:pt>
                <c:pt idx="60">
                  <c:v>90</c:v>
                </c:pt>
                <c:pt idx="61">
                  <c:v>82</c:v>
                </c:pt>
                <c:pt idx="62">
                  <c:v>82</c:v>
                </c:pt>
                <c:pt idx="63">
                  <c:v>82</c:v>
                </c:pt>
                <c:pt idx="64">
                  <c:v>74</c:v>
                </c:pt>
                <c:pt idx="65">
                  <c:v>74</c:v>
                </c:pt>
                <c:pt idx="66">
                  <c:v>74</c:v>
                </c:pt>
                <c:pt idx="67">
                  <c:v>53</c:v>
                </c:pt>
                <c:pt idx="68">
                  <c:v>53</c:v>
                </c:pt>
                <c:pt idx="69">
                  <c:v>53</c:v>
                </c:pt>
                <c:pt idx="70">
                  <c:v>53</c:v>
                </c:pt>
                <c:pt idx="71">
                  <c:v>53</c:v>
                </c:pt>
                <c:pt idx="72">
                  <c:v>50</c:v>
                </c:pt>
                <c:pt idx="73">
                  <c:v>50</c:v>
                </c:pt>
                <c:pt idx="74">
                  <c:v>50</c:v>
                </c:pt>
                <c:pt idx="75">
                  <c:v>50</c:v>
                </c:pt>
                <c:pt idx="76">
                  <c:v>50</c:v>
                </c:pt>
                <c:pt idx="77">
                  <c:v>50</c:v>
                </c:pt>
                <c:pt idx="78">
                  <c:v>50</c:v>
                </c:pt>
                <c:pt idx="79">
                  <c:v>50</c:v>
                </c:pt>
                <c:pt idx="80">
                  <c:v>50</c:v>
                </c:pt>
                <c:pt idx="81">
                  <c:v>50</c:v>
                </c:pt>
                <c:pt idx="82">
                  <c:v>48</c:v>
                </c:pt>
                <c:pt idx="83">
                  <c:v>48</c:v>
                </c:pt>
                <c:pt idx="84">
                  <c:v>48</c:v>
                </c:pt>
                <c:pt idx="85">
                  <c:v>48</c:v>
                </c:pt>
                <c:pt idx="86">
                  <c:v>48</c:v>
                </c:pt>
                <c:pt idx="87">
                  <c:v>48</c:v>
                </c:pt>
                <c:pt idx="88">
                  <c:v>48</c:v>
                </c:pt>
                <c:pt idx="89">
                  <c:v>48</c:v>
                </c:pt>
                <c:pt idx="90">
                  <c:v>48</c:v>
                </c:pt>
                <c:pt idx="91">
                  <c:v>48</c:v>
                </c:pt>
                <c:pt idx="92">
                  <c:v>48</c:v>
                </c:pt>
                <c:pt idx="93">
                  <c:v>48</c:v>
                </c:pt>
                <c:pt idx="94">
                  <c:v>48</c:v>
                </c:pt>
                <c:pt idx="95">
                  <c:v>48</c:v>
                </c:pt>
                <c:pt idx="96">
                  <c:v>48</c:v>
                </c:pt>
                <c:pt idx="97">
                  <c:v>48</c:v>
                </c:pt>
                <c:pt idx="98">
                  <c:v>47</c:v>
                </c:pt>
                <c:pt idx="99">
                  <c:v>47</c:v>
                </c:pt>
                <c:pt idx="100">
                  <c:v>47</c:v>
                </c:pt>
                <c:pt idx="101">
                  <c:v>47</c:v>
                </c:pt>
                <c:pt idx="102">
                  <c:v>47</c:v>
                </c:pt>
                <c:pt idx="103">
                  <c:v>47</c:v>
                </c:pt>
                <c:pt idx="104">
                  <c:v>47</c:v>
                </c:pt>
                <c:pt idx="105">
                  <c:v>46</c:v>
                </c:pt>
                <c:pt idx="106">
                  <c:v>46</c:v>
                </c:pt>
                <c:pt idx="107">
                  <c:v>46</c:v>
                </c:pt>
                <c:pt idx="108">
                  <c:v>46</c:v>
                </c:pt>
                <c:pt idx="109">
                  <c:v>46</c:v>
                </c:pt>
                <c:pt idx="110">
                  <c:v>46</c:v>
                </c:pt>
                <c:pt idx="111">
                  <c:v>46</c:v>
                </c:pt>
                <c:pt idx="112">
                  <c:v>46</c:v>
                </c:pt>
                <c:pt idx="113">
                  <c:v>46</c:v>
                </c:pt>
                <c:pt idx="114">
                  <c:v>46</c:v>
                </c:pt>
                <c:pt idx="115">
                  <c:v>46</c:v>
                </c:pt>
                <c:pt idx="116">
                  <c:v>46</c:v>
                </c:pt>
                <c:pt idx="117">
                  <c:v>46</c:v>
                </c:pt>
                <c:pt idx="118">
                  <c:v>46</c:v>
                </c:pt>
                <c:pt idx="119">
                  <c:v>46</c:v>
                </c:pt>
                <c:pt idx="120">
                  <c:v>46</c:v>
                </c:pt>
                <c:pt idx="121">
                  <c:v>46</c:v>
                </c:pt>
                <c:pt idx="122">
                  <c:v>46</c:v>
                </c:pt>
                <c:pt idx="123">
                  <c:v>46</c:v>
                </c:pt>
                <c:pt idx="124">
                  <c:v>46</c:v>
                </c:pt>
                <c:pt idx="125">
                  <c:v>46</c:v>
                </c:pt>
                <c:pt idx="126">
                  <c:v>45</c:v>
                </c:pt>
                <c:pt idx="127">
                  <c:v>45</c:v>
                </c:pt>
                <c:pt idx="128">
                  <c:v>45</c:v>
                </c:pt>
                <c:pt idx="129">
                  <c:v>45</c:v>
                </c:pt>
                <c:pt idx="130">
                  <c:v>45</c:v>
                </c:pt>
                <c:pt idx="131">
                  <c:v>45</c:v>
                </c:pt>
                <c:pt idx="132">
                  <c:v>45</c:v>
                </c:pt>
                <c:pt idx="133">
                  <c:v>45</c:v>
                </c:pt>
                <c:pt idx="134">
                  <c:v>45</c:v>
                </c:pt>
                <c:pt idx="135">
                  <c:v>45</c:v>
                </c:pt>
                <c:pt idx="136">
                  <c:v>45</c:v>
                </c:pt>
                <c:pt idx="137">
                  <c:v>45</c:v>
                </c:pt>
                <c:pt idx="138">
                  <c:v>45</c:v>
                </c:pt>
                <c:pt idx="139">
                  <c:v>45</c:v>
                </c:pt>
                <c:pt idx="140">
                  <c:v>44</c:v>
                </c:pt>
                <c:pt idx="141">
                  <c:v>44</c:v>
                </c:pt>
                <c:pt idx="142">
                  <c:v>44</c:v>
                </c:pt>
                <c:pt idx="143">
                  <c:v>44</c:v>
                </c:pt>
                <c:pt idx="144">
                  <c:v>44</c:v>
                </c:pt>
                <c:pt idx="145">
                  <c:v>44</c:v>
                </c:pt>
                <c:pt idx="146">
                  <c:v>44</c:v>
                </c:pt>
                <c:pt idx="147">
                  <c:v>44</c:v>
                </c:pt>
                <c:pt idx="148">
                  <c:v>44</c:v>
                </c:pt>
                <c:pt idx="149">
                  <c:v>44</c:v>
                </c:pt>
                <c:pt idx="150">
                  <c:v>44</c:v>
                </c:pt>
                <c:pt idx="151">
                  <c:v>44</c:v>
                </c:pt>
                <c:pt idx="152">
                  <c:v>44</c:v>
                </c:pt>
                <c:pt idx="153">
                  <c:v>44</c:v>
                </c:pt>
                <c:pt idx="154">
                  <c:v>44</c:v>
                </c:pt>
                <c:pt idx="155">
                  <c:v>44</c:v>
                </c:pt>
                <c:pt idx="156">
                  <c:v>44</c:v>
                </c:pt>
                <c:pt idx="157">
                  <c:v>44</c:v>
                </c:pt>
                <c:pt idx="158">
                  <c:v>44</c:v>
                </c:pt>
                <c:pt idx="159">
                  <c:v>44</c:v>
                </c:pt>
                <c:pt idx="160">
                  <c:v>44</c:v>
                </c:pt>
                <c:pt idx="161">
                  <c:v>43</c:v>
                </c:pt>
                <c:pt idx="162">
                  <c:v>43</c:v>
                </c:pt>
                <c:pt idx="163">
                  <c:v>43</c:v>
                </c:pt>
                <c:pt idx="164">
                  <c:v>43</c:v>
                </c:pt>
                <c:pt idx="165">
                  <c:v>43</c:v>
                </c:pt>
                <c:pt idx="166">
                  <c:v>43</c:v>
                </c:pt>
                <c:pt idx="167">
                  <c:v>43</c:v>
                </c:pt>
                <c:pt idx="168">
                  <c:v>43</c:v>
                </c:pt>
                <c:pt idx="169">
                  <c:v>43</c:v>
                </c:pt>
                <c:pt idx="170">
                  <c:v>43</c:v>
                </c:pt>
                <c:pt idx="171">
                  <c:v>43</c:v>
                </c:pt>
                <c:pt idx="172">
                  <c:v>43</c:v>
                </c:pt>
                <c:pt idx="173">
                  <c:v>43</c:v>
                </c:pt>
                <c:pt idx="174">
                  <c:v>43</c:v>
                </c:pt>
                <c:pt idx="175">
                  <c:v>43</c:v>
                </c:pt>
                <c:pt idx="176">
                  <c:v>43</c:v>
                </c:pt>
                <c:pt idx="177">
                  <c:v>43</c:v>
                </c:pt>
                <c:pt idx="178">
                  <c:v>43</c:v>
                </c:pt>
                <c:pt idx="179">
                  <c:v>43</c:v>
                </c:pt>
                <c:pt idx="180">
                  <c:v>43</c:v>
                </c:pt>
                <c:pt idx="181">
                  <c:v>43</c:v>
                </c:pt>
                <c:pt idx="182">
                  <c:v>42</c:v>
                </c:pt>
                <c:pt idx="183">
                  <c:v>42</c:v>
                </c:pt>
                <c:pt idx="184">
                  <c:v>42</c:v>
                </c:pt>
                <c:pt idx="185">
                  <c:v>42</c:v>
                </c:pt>
                <c:pt idx="186">
                  <c:v>42</c:v>
                </c:pt>
                <c:pt idx="187">
                  <c:v>42</c:v>
                </c:pt>
                <c:pt idx="188">
                  <c:v>42</c:v>
                </c:pt>
                <c:pt idx="189">
                  <c:v>42</c:v>
                </c:pt>
                <c:pt idx="190">
                  <c:v>42</c:v>
                </c:pt>
                <c:pt idx="191">
                  <c:v>42</c:v>
                </c:pt>
                <c:pt idx="192">
                  <c:v>42</c:v>
                </c:pt>
                <c:pt idx="193">
                  <c:v>42</c:v>
                </c:pt>
                <c:pt idx="194">
                  <c:v>42</c:v>
                </c:pt>
                <c:pt idx="195">
                  <c:v>42</c:v>
                </c:pt>
                <c:pt idx="196">
                  <c:v>42</c:v>
                </c:pt>
                <c:pt idx="197">
                  <c:v>42</c:v>
                </c:pt>
                <c:pt idx="198">
                  <c:v>42</c:v>
                </c:pt>
                <c:pt idx="199">
                  <c:v>42</c:v>
                </c:pt>
                <c:pt idx="200">
                  <c:v>42</c:v>
                </c:pt>
                <c:pt idx="201">
                  <c:v>42</c:v>
                </c:pt>
                <c:pt idx="202">
                  <c:v>42</c:v>
                </c:pt>
                <c:pt idx="203">
                  <c:v>42</c:v>
                </c:pt>
                <c:pt idx="204">
                  <c:v>42</c:v>
                </c:pt>
                <c:pt idx="205">
                  <c:v>42</c:v>
                </c:pt>
                <c:pt idx="206">
                  <c:v>42</c:v>
                </c:pt>
                <c:pt idx="207">
                  <c:v>42</c:v>
                </c:pt>
                <c:pt idx="208">
                  <c:v>42</c:v>
                </c:pt>
                <c:pt idx="209">
                  <c:v>42</c:v>
                </c:pt>
                <c:pt idx="210">
                  <c:v>42</c:v>
                </c:pt>
                <c:pt idx="211">
                  <c:v>42</c:v>
                </c:pt>
                <c:pt idx="212">
                  <c:v>42</c:v>
                </c:pt>
                <c:pt idx="213">
                  <c:v>42</c:v>
                </c:pt>
                <c:pt idx="214">
                  <c:v>42</c:v>
                </c:pt>
                <c:pt idx="215">
                  <c:v>42</c:v>
                </c:pt>
                <c:pt idx="216">
                  <c:v>42</c:v>
                </c:pt>
                <c:pt idx="217">
                  <c:v>42</c:v>
                </c:pt>
                <c:pt idx="218">
                  <c:v>42</c:v>
                </c:pt>
                <c:pt idx="219">
                  <c:v>42</c:v>
                </c:pt>
                <c:pt idx="220">
                  <c:v>42</c:v>
                </c:pt>
                <c:pt idx="221">
                  <c:v>42</c:v>
                </c:pt>
                <c:pt idx="222">
                  <c:v>42</c:v>
                </c:pt>
                <c:pt idx="223">
                  <c:v>42</c:v>
                </c:pt>
                <c:pt idx="224">
                  <c:v>42</c:v>
                </c:pt>
                <c:pt idx="225">
                  <c:v>42</c:v>
                </c:pt>
                <c:pt idx="226">
                  <c:v>42</c:v>
                </c:pt>
                <c:pt idx="227">
                  <c:v>42</c:v>
                </c:pt>
                <c:pt idx="228">
                  <c:v>41</c:v>
                </c:pt>
                <c:pt idx="229">
                  <c:v>41</c:v>
                </c:pt>
                <c:pt idx="230">
                  <c:v>41</c:v>
                </c:pt>
                <c:pt idx="231">
                  <c:v>41</c:v>
                </c:pt>
                <c:pt idx="232">
                  <c:v>41</c:v>
                </c:pt>
                <c:pt idx="233">
                  <c:v>41</c:v>
                </c:pt>
                <c:pt idx="234">
                  <c:v>41</c:v>
                </c:pt>
                <c:pt idx="235">
                  <c:v>41</c:v>
                </c:pt>
                <c:pt idx="236">
                  <c:v>41</c:v>
                </c:pt>
                <c:pt idx="237">
                  <c:v>41</c:v>
                </c:pt>
                <c:pt idx="238">
                  <c:v>41</c:v>
                </c:pt>
                <c:pt idx="239">
                  <c:v>41</c:v>
                </c:pt>
                <c:pt idx="240">
                  <c:v>41</c:v>
                </c:pt>
                <c:pt idx="241">
                  <c:v>41</c:v>
                </c:pt>
                <c:pt idx="242">
                  <c:v>41</c:v>
                </c:pt>
                <c:pt idx="243">
                  <c:v>41</c:v>
                </c:pt>
                <c:pt idx="244">
                  <c:v>41</c:v>
                </c:pt>
                <c:pt idx="245">
                  <c:v>41</c:v>
                </c:pt>
                <c:pt idx="246">
                  <c:v>41</c:v>
                </c:pt>
                <c:pt idx="247">
                  <c:v>41</c:v>
                </c:pt>
                <c:pt idx="248">
                  <c:v>41</c:v>
                </c:pt>
                <c:pt idx="249">
                  <c:v>41</c:v>
                </c:pt>
                <c:pt idx="250">
                  <c:v>41</c:v>
                </c:pt>
                <c:pt idx="251">
                  <c:v>41</c:v>
                </c:pt>
                <c:pt idx="252">
                  <c:v>41</c:v>
                </c:pt>
                <c:pt idx="253">
                  <c:v>41</c:v>
                </c:pt>
                <c:pt idx="254">
                  <c:v>41</c:v>
                </c:pt>
                <c:pt idx="255">
                  <c:v>41</c:v>
                </c:pt>
                <c:pt idx="256">
                  <c:v>41</c:v>
                </c:pt>
                <c:pt idx="257">
                  <c:v>41</c:v>
                </c:pt>
                <c:pt idx="258">
                  <c:v>41</c:v>
                </c:pt>
                <c:pt idx="259">
                  <c:v>41</c:v>
                </c:pt>
                <c:pt idx="260">
                  <c:v>41</c:v>
                </c:pt>
                <c:pt idx="261">
                  <c:v>41</c:v>
                </c:pt>
                <c:pt idx="262">
                  <c:v>41</c:v>
                </c:pt>
                <c:pt idx="263">
                  <c:v>41</c:v>
                </c:pt>
                <c:pt idx="264">
                  <c:v>41</c:v>
                </c:pt>
                <c:pt idx="265">
                  <c:v>41</c:v>
                </c:pt>
                <c:pt idx="266">
                  <c:v>41</c:v>
                </c:pt>
                <c:pt idx="267">
                  <c:v>41</c:v>
                </c:pt>
                <c:pt idx="268">
                  <c:v>41</c:v>
                </c:pt>
                <c:pt idx="269">
                  <c:v>41</c:v>
                </c:pt>
                <c:pt idx="270">
                  <c:v>41</c:v>
                </c:pt>
                <c:pt idx="271">
                  <c:v>41</c:v>
                </c:pt>
                <c:pt idx="272">
                  <c:v>41</c:v>
                </c:pt>
                <c:pt idx="273">
                  <c:v>41</c:v>
                </c:pt>
                <c:pt idx="274">
                  <c:v>41</c:v>
                </c:pt>
                <c:pt idx="275">
                  <c:v>41</c:v>
                </c:pt>
                <c:pt idx="276">
                  <c:v>41</c:v>
                </c:pt>
                <c:pt idx="277">
                  <c:v>41</c:v>
                </c:pt>
                <c:pt idx="278">
                  <c:v>41</c:v>
                </c:pt>
                <c:pt idx="279">
                  <c:v>41</c:v>
                </c:pt>
                <c:pt idx="280">
                  <c:v>41</c:v>
                </c:pt>
                <c:pt idx="281">
                  <c:v>41</c:v>
                </c:pt>
                <c:pt idx="282">
                  <c:v>41</c:v>
                </c:pt>
                <c:pt idx="283">
                  <c:v>41</c:v>
                </c:pt>
                <c:pt idx="284">
                  <c:v>41</c:v>
                </c:pt>
                <c:pt idx="285">
                  <c:v>41</c:v>
                </c:pt>
                <c:pt idx="286">
                  <c:v>41</c:v>
                </c:pt>
                <c:pt idx="287">
                  <c:v>41</c:v>
                </c:pt>
                <c:pt idx="288">
                  <c:v>41</c:v>
                </c:pt>
                <c:pt idx="289">
                  <c:v>41</c:v>
                </c:pt>
                <c:pt idx="290">
                  <c:v>41</c:v>
                </c:pt>
                <c:pt idx="291">
                  <c:v>41</c:v>
                </c:pt>
                <c:pt idx="292">
                  <c:v>41</c:v>
                </c:pt>
                <c:pt idx="293">
                  <c:v>40</c:v>
                </c:pt>
                <c:pt idx="294">
                  <c:v>40</c:v>
                </c:pt>
                <c:pt idx="295">
                  <c:v>40</c:v>
                </c:pt>
                <c:pt idx="296">
                  <c:v>40</c:v>
                </c:pt>
                <c:pt idx="297">
                  <c:v>40</c:v>
                </c:pt>
                <c:pt idx="298">
                  <c:v>40</c:v>
                </c:pt>
                <c:pt idx="299">
                  <c:v>40</c:v>
                </c:pt>
                <c:pt idx="300">
                  <c:v>40</c:v>
                </c:pt>
                <c:pt idx="301">
                  <c:v>40</c:v>
                </c:pt>
                <c:pt idx="302">
                  <c:v>40</c:v>
                </c:pt>
                <c:pt idx="303">
                  <c:v>40</c:v>
                </c:pt>
                <c:pt idx="304">
                  <c:v>40</c:v>
                </c:pt>
                <c:pt idx="305">
                  <c:v>40</c:v>
                </c:pt>
                <c:pt idx="306">
                  <c:v>40</c:v>
                </c:pt>
                <c:pt idx="307">
                  <c:v>40</c:v>
                </c:pt>
                <c:pt idx="308">
                  <c:v>40</c:v>
                </c:pt>
                <c:pt idx="309">
                  <c:v>40</c:v>
                </c:pt>
                <c:pt idx="310">
                  <c:v>40</c:v>
                </c:pt>
                <c:pt idx="311">
                  <c:v>40</c:v>
                </c:pt>
                <c:pt idx="312">
                  <c:v>40</c:v>
                </c:pt>
                <c:pt idx="313">
                  <c:v>40</c:v>
                </c:pt>
                <c:pt idx="314">
                  <c:v>40</c:v>
                </c:pt>
                <c:pt idx="315">
                  <c:v>40</c:v>
                </c:pt>
                <c:pt idx="316">
                  <c:v>40</c:v>
                </c:pt>
                <c:pt idx="317">
                  <c:v>40</c:v>
                </c:pt>
                <c:pt idx="318">
                  <c:v>40</c:v>
                </c:pt>
                <c:pt idx="319">
                  <c:v>40</c:v>
                </c:pt>
                <c:pt idx="320">
                  <c:v>40</c:v>
                </c:pt>
                <c:pt idx="321">
                  <c:v>40</c:v>
                </c:pt>
                <c:pt idx="322">
                  <c:v>40</c:v>
                </c:pt>
                <c:pt idx="323">
                  <c:v>40</c:v>
                </c:pt>
                <c:pt idx="324">
                  <c:v>40</c:v>
                </c:pt>
                <c:pt idx="325">
                  <c:v>40</c:v>
                </c:pt>
                <c:pt idx="326">
                  <c:v>40</c:v>
                </c:pt>
                <c:pt idx="327">
                  <c:v>40</c:v>
                </c:pt>
                <c:pt idx="328">
                  <c:v>40</c:v>
                </c:pt>
                <c:pt idx="329">
                  <c:v>40</c:v>
                </c:pt>
                <c:pt idx="330">
                  <c:v>40</c:v>
                </c:pt>
                <c:pt idx="331">
                  <c:v>40</c:v>
                </c:pt>
                <c:pt idx="332">
                  <c:v>40</c:v>
                </c:pt>
                <c:pt idx="333">
                  <c:v>40</c:v>
                </c:pt>
                <c:pt idx="334">
                  <c:v>40</c:v>
                </c:pt>
                <c:pt idx="335">
                  <c:v>40</c:v>
                </c:pt>
                <c:pt idx="336">
                  <c:v>40</c:v>
                </c:pt>
                <c:pt idx="337">
                  <c:v>40</c:v>
                </c:pt>
                <c:pt idx="338">
                  <c:v>40</c:v>
                </c:pt>
                <c:pt idx="339">
                  <c:v>40</c:v>
                </c:pt>
                <c:pt idx="340">
                  <c:v>40</c:v>
                </c:pt>
                <c:pt idx="341">
                  <c:v>40</c:v>
                </c:pt>
                <c:pt idx="342">
                  <c:v>40</c:v>
                </c:pt>
                <c:pt idx="343">
                  <c:v>40</c:v>
                </c:pt>
                <c:pt idx="344">
                  <c:v>40</c:v>
                </c:pt>
                <c:pt idx="345">
                  <c:v>40</c:v>
                </c:pt>
                <c:pt idx="346">
                  <c:v>40</c:v>
                </c:pt>
                <c:pt idx="347">
                  <c:v>40</c:v>
                </c:pt>
                <c:pt idx="348">
                  <c:v>40</c:v>
                </c:pt>
                <c:pt idx="349">
                  <c:v>40</c:v>
                </c:pt>
                <c:pt idx="350">
                  <c:v>40</c:v>
                </c:pt>
                <c:pt idx="351">
                  <c:v>40</c:v>
                </c:pt>
                <c:pt idx="352">
                  <c:v>40</c:v>
                </c:pt>
                <c:pt idx="353">
                  <c:v>40</c:v>
                </c:pt>
                <c:pt idx="354">
                  <c:v>40</c:v>
                </c:pt>
                <c:pt idx="355">
                  <c:v>40</c:v>
                </c:pt>
                <c:pt idx="356">
                  <c:v>40</c:v>
                </c:pt>
                <c:pt idx="357">
                  <c:v>40</c:v>
                </c:pt>
                <c:pt idx="358">
                  <c:v>40</c:v>
                </c:pt>
                <c:pt idx="359">
                  <c:v>40</c:v>
                </c:pt>
                <c:pt idx="360">
                  <c:v>40</c:v>
                </c:pt>
                <c:pt idx="361">
                  <c:v>40</c:v>
                </c:pt>
                <c:pt idx="362">
                  <c:v>40</c:v>
                </c:pt>
                <c:pt idx="363">
                  <c:v>40</c:v>
                </c:pt>
                <c:pt idx="364">
                  <c:v>40</c:v>
                </c:pt>
                <c:pt idx="365">
                  <c:v>40</c:v>
                </c:pt>
                <c:pt idx="366">
                  <c:v>40</c:v>
                </c:pt>
                <c:pt idx="367">
                  <c:v>40</c:v>
                </c:pt>
                <c:pt idx="368">
                  <c:v>40</c:v>
                </c:pt>
                <c:pt idx="369">
                  <c:v>40</c:v>
                </c:pt>
                <c:pt idx="370">
                  <c:v>40</c:v>
                </c:pt>
                <c:pt idx="371">
                  <c:v>40</c:v>
                </c:pt>
                <c:pt idx="372">
                  <c:v>40</c:v>
                </c:pt>
                <c:pt idx="373">
                  <c:v>40</c:v>
                </c:pt>
                <c:pt idx="374">
                  <c:v>40</c:v>
                </c:pt>
                <c:pt idx="375">
                  <c:v>40</c:v>
                </c:pt>
                <c:pt idx="376">
                  <c:v>40</c:v>
                </c:pt>
                <c:pt idx="377">
                  <c:v>40</c:v>
                </c:pt>
                <c:pt idx="378">
                  <c:v>40</c:v>
                </c:pt>
                <c:pt idx="379">
                  <c:v>40</c:v>
                </c:pt>
                <c:pt idx="380">
                  <c:v>40</c:v>
                </c:pt>
                <c:pt idx="381">
                  <c:v>40</c:v>
                </c:pt>
                <c:pt idx="382">
                  <c:v>40</c:v>
                </c:pt>
                <c:pt idx="383">
                  <c:v>40</c:v>
                </c:pt>
                <c:pt idx="384">
                  <c:v>40</c:v>
                </c:pt>
                <c:pt idx="385">
                  <c:v>40</c:v>
                </c:pt>
                <c:pt idx="386">
                  <c:v>40</c:v>
                </c:pt>
                <c:pt idx="387">
                  <c:v>40</c:v>
                </c:pt>
                <c:pt idx="388">
                  <c:v>40</c:v>
                </c:pt>
                <c:pt idx="389">
                  <c:v>40</c:v>
                </c:pt>
                <c:pt idx="390">
                  <c:v>40</c:v>
                </c:pt>
                <c:pt idx="391">
                  <c:v>40</c:v>
                </c:pt>
                <c:pt idx="392">
                  <c:v>40</c:v>
                </c:pt>
                <c:pt idx="393">
                  <c:v>40</c:v>
                </c:pt>
                <c:pt idx="394">
                  <c:v>40</c:v>
                </c:pt>
                <c:pt idx="395">
                  <c:v>40</c:v>
                </c:pt>
                <c:pt idx="396">
                  <c:v>40</c:v>
                </c:pt>
                <c:pt idx="397">
                  <c:v>40</c:v>
                </c:pt>
                <c:pt idx="398">
                  <c:v>40</c:v>
                </c:pt>
                <c:pt idx="399">
                  <c:v>40</c:v>
                </c:pt>
                <c:pt idx="400">
                  <c:v>40</c:v>
                </c:pt>
                <c:pt idx="401">
                  <c:v>40</c:v>
                </c:pt>
                <c:pt idx="402">
                  <c:v>40</c:v>
                </c:pt>
                <c:pt idx="403">
                  <c:v>39</c:v>
                </c:pt>
                <c:pt idx="404">
                  <c:v>39</c:v>
                </c:pt>
                <c:pt idx="405">
                  <c:v>39</c:v>
                </c:pt>
                <c:pt idx="406">
                  <c:v>39</c:v>
                </c:pt>
                <c:pt idx="407">
                  <c:v>39</c:v>
                </c:pt>
                <c:pt idx="408">
                  <c:v>39</c:v>
                </c:pt>
                <c:pt idx="409">
                  <c:v>39</c:v>
                </c:pt>
                <c:pt idx="410">
                  <c:v>39</c:v>
                </c:pt>
                <c:pt idx="411">
                  <c:v>39</c:v>
                </c:pt>
                <c:pt idx="412">
                  <c:v>39</c:v>
                </c:pt>
                <c:pt idx="413">
                  <c:v>39</c:v>
                </c:pt>
                <c:pt idx="414">
                  <c:v>39</c:v>
                </c:pt>
                <c:pt idx="415">
                  <c:v>39</c:v>
                </c:pt>
                <c:pt idx="416">
                  <c:v>39</c:v>
                </c:pt>
                <c:pt idx="417">
                  <c:v>39</c:v>
                </c:pt>
                <c:pt idx="418">
                  <c:v>39</c:v>
                </c:pt>
                <c:pt idx="419">
                  <c:v>39</c:v>
                </c:pt>
                <c:pt idx="420">
                  <c:v>39</c:v>
                </c:pt>
                <c:pt idx="421">
                  <c:v>39</c:v>
                </c:pt>
                <c:pt idx="422">
                  <c:v>39</c:v>
                </c:pt>
                <c:pt idx="423">
                  <c:v>39</c:v>
                </c:pt>
                <c:pt idx="424">
                  <c:v>39</c:v>
                </c:pt>
                <c:pt idx="425">
                  <c:v>39</c:v>
                </c:pt>
                <c:pt idx="426">
                  <c:v>39</c:v>
                </c:pt>
                <c:pt idx="427">
                  <c:v>39</c:v>
                </c:pt>
                <c:pt idx="428">
                  <c:v>39</c:v>
                </c:pt>
                <c:pt idx="429">
                  <c:v>39</c:v>
                </c:pt>
                <c:pt idx="430">
                  <c:v>39</c:v>
                </c:pt>
                <c:pt idx="431">
                  <c:v>39</c:v>
                </c:pt>
                <c:pt idx="432">
                  <c:v>39</c:v>
                </c:pt>
                <c:pt idx="433">
                  <c:v>39</c:v>
                </c:pt>
                <c:pt idx="434">
                  <c:v>39</c:v>
                </c:pt>
                <c:pt idx="435">
                  <c:v>39</c:v>
                </c:pt>
                <c:pt idx="436">
                  <c:v>39</c:v>
                </c:pt>
                <c:pt idx="437">
                  <c:v>39</c:v>
                </c:pt>
                <c:pt idx="438">
                  <c:v>39</c:v>
                </c:pt>
                <c:pt idx="439">
                  <c:v>39</c:v>
                </c:pt>
                <c:pt idx="440">
                  <c:v>39</c:v>
                </c:pt>
                <c:pt idx="441">
                  <c:v>39</c:v>
                </c:pt>
                <c:pt idx="442">
                  <c:v>39</c:v>
                </c:pt>
                <c:pt idx="443">
                  <c:v>39</c:v>
                </c:pt>
                <c:pt idx="444">
                  <c:v>39</c:v>
                </c:pt>
                <c:pt idx="445">
                  <c:v>39</c:v>
                </c:pt>
                <c:pt idx="446">
                  <c:v>39</c:v>
                </c:pt>
                <c:pt idx="447">
                  <c:v>39</c:v>
                </c:pt>
                <c:pt idx="448">
                  <c:v>39</c:v>
                </c:pt>
                <c:pt idx="449">
                  <c:v>39</c:v>
                </c:pt>
                <c:pt idx="450">
                  <c:v>39</c:v>
                </c:pt>
                <c:pt idx="451">
                  <c:v>39</c:v>
                </c:pt>
                <c:pt idx="452">
                  <c:v>39</c:v>
                </c:pt>
                <c:pt idx="453">
                  <c:v>39</c:v>
                </c:pt>
                <c:pt idx="454">
                  <c:v>39</c:v>
                </c:pt>
                <c:pt idx="455">
                  <c:v>39</c:v>
                </c:pt>
                <c:pt idx="456">
                  <c:v>39</c:v>
                </c:pt>
                <c:pt idx="457">
                  <c:v>39</c:v>
                </c:pt>
                <c:pt idx="458">
                  <c:v>39</c:v>
                </c:pt>
                <c:pt idx="459">
                  <c:v>39</c:v>
                </c:pt>
                <c:pt idx="460">
                  <c:v>39</c:v>
                </c:pt>
                <c:pt idx="461">
                  <c:v>39</c:v>
                </c:pt>
                <c:pt idx="462">
                  <c:v>39</c:v>
                </c:pt>
                <c:pt idx="463">
                  <c:v>39</c:v>
                </c:pt>
                <c:pt idx="464">
                  <c:v>39</c:v>
                </c:pt>
                <c:pt idx="465">
                  <c:v>39</c:v>
                </c:pt>
                <c:pt idx="466">
                  <c:v>39</c:v>
                </c:pt>
                <c:pt idx="467">
                  <c:v>39</c:v>
                </c:pt>
                <c:pt idx="468">
                  <c:v>39</c:v>
                </c:pt>
                <c:pt idx="469">
                  <c:v>39</c:v>
                </c:pt>
                <c:pt idx="470">
                  <c:v>39</c:v>
                </c:pt>
                <c:pt idx="471">
                  <c:v>39</c:v>
                </c:pt>
                <c:pt idx="472">
                  <c:v>39</c:v>
                </c:pt>
                <c:pt idx="473">
                  <c:v>39</c:v>
                </c:pt>
                <c:pt idx="474">
                  <c:v>39</c:v>
                </c:pt>
                <c:pt idx="475">
                  <c:v>39</c:v>
                </c:pt>
                <c:pt idx="476">
                  <c:v>39</c:v>
                </c:pt>
                <c:pt idx="477">
                  <c:v>39</c:v>
                </c:pt>
                <c:pt idx="478">
                  <c:v>39</c:v>
                </c:pt>
                <c:pt idx="479">
                  <c:v>39</c:v>
                </c:pt>
                <c:pt idx="480">
                  <c:v>39</c:v>
                </c:pt>
                <c:pt idx="481">
                  <c:v>39</c:v>
                </c:pt>
                <c:pt idx="482">
                  <c:v>39</c:v>
                </c:pt>
                <c:pt idx="483">
                  <c:v>39</c:v>
                </c:pt>
                <c:pt idx="484">
                  <c:v>39</c:v>
                </c:pt>
                <c:pt idx="485">
                  <c:v>39</c:v>
                </c:pt>
                <c:pt idx="486">
                  <c:v>39</c:v>
                </c:pt>
                <c:pt idx="487">
                  <c:v>39</c:v>
                </c:pt>
                <c:pt idx="488">
                  <c:v>39</c:v>
                </c:pt>
                <c:pt idx="489">
                  <c:v>39</c:v>
                </c:pt>
                <c:pt idx="490">
                  <c:v>39</c:v>
                </c:pt>
                <c:pt idx="491">
                  <c:v>39</c:v>
                </c:pt>
                <c:pt idx="492">
                  <c:v>39</c:v>
                </c:pt>
                <c:pt idx="493">
                  <c:v>39</c:v>
                </c:pt>
                <c:pt idx="494">
                  <c:v>39</c:v>
                </c:pt>
                <c:pt idx="495">
                  <c:v>39</c:v>
                </c:pt>
                <c:pt idx="496">
                  <c:v>39</c:v>
                </c:pt>
                <c:pt idx="497">
                  <c:v>39</c:v>
                </c:pt>
                <c:pt idx="498">
                  <c:v>39</c:v>
                </c:pt>
                <c:pt idx="499">
                  <c:v>39</c:v>
                </c:pt>
                <c:pt idx="500">
                  <c:v>39</c:v>
                </c:pt>
                <c:pt idx="501">
                  <c:v>39</c:v>
                </c:pt>
                <c:pt idx="502">
                  <c:v>39</c:v>
                </c:pt>
                <c:pt idx="503">
                  <c:v>39</c:v>
                </c:pt>
                <c:pt idx="504">
                  <c:v>39</c:v>
                </c:pt>
                <c:pt idx="505">
                  <c:v>39</c:v>
                </c:pt>
                <c:pt idx="506">
                  <c:v>39</c:v>
                </c:pt>
                <c:pt idx="507">
                  <c:v>39</c:v>
                </c:pt>
                <c:pt idx="508">
                  <c:v>39</c:v>
                </c:pt>
                <c:pt idx="509">
                  <c:v>39</c:v>
                </c:pt>
                <c:pt idx="510">
                  <c:v>39</c:v>
                </c:pt>
                <c:pt idx="511">
                  <c:v>39</c:v>
                </c:pt>
                <c:pt idx="512">
                  <c:v>38</c:v>
                </c:pt>
                <c:pt idx="513">
                  <c:v>38</c:v>
                </c:pt>
                <c:pt idx="514">
                  <c:v>38</c:v>
                </c:pt>
                <c:pt idx="515">
                  <c:v>38</c:v>
                </c:pt>
                <c:pt idx="516">
                  <c:v>38</c:v>
                </c:pt>
                <c:pt idx="517">
                  <c:v>38</c:v>
                </c:pt>
                <c:pt idx="518">
                  <c:v>38</c:v>
                </c:pt>
                <c:pt idx="519">
                  <c:v>38</c:v>
                </c:pt>
                <c:pt idx="520">
                  <c:v>38</c:v>
                </c:pt>
                <c:pt idx="521">
                  <c:v>38</c:v>
                </c:pt>
                <c:pt idx="522">
                  <c:v>38</c:v>
                </c:pt>
                <c:pt idx="523">
                  <c:v>38</c:v>
                </c:pt>
                <c:pt idx="524">
                  <c:v>38</c:v>
                </c:pt>
                <c:pt idx="525">
                  <c:v>38</c:v>
                </c:pt>
                <c:pt idx="526">
                  <c:v>38</c:v>
                </c:pt>
                <c:pt idx="527">
                  <c:v>38</c:v>
                </c:pt>
                <c:pt idx="528">
                  <c:v>38</c:v>
                </c:pt>
                <c:pt idx="529">
                  <c:v>38</c:v>
                </c:pt>
                <c:pt idx="530">
                  <c:v>38</c:v>
                </c:pt>
                <c:pt idx="531">
                  <c:v>38</c:v>
                </c:pt>
                <c:pt idx="532">
                  <c:v>38</c:v>
                </c:pt>
                <c:pt idx="533">
                  <c:v>38</c:v>
                </c:pt>
                <c:pt idx="534">
                  <c:v>38</c:v>
                </c:pt>
                <c:pt idx="535">
                  <c:v>38</c:v>
                </c:pt>
                <c:pt idx="536">
                  <c:v>38</c:v>
                </c:pt>
                <c:pt idx="537">
                  <c:v>38</c:v>
                </c:pt>
                <c:pt idx="538">
                  <c:v>38</c:v>
                </c:pt>
                <c:pt idx="539">
                  <c:v>38</c:v>
                </c:pt>
                <c:pt idx="540">
                  <c:v>38</c:v>
                </c:pt>
                <c:pt idx="541">
                  <c:v>38</c:v>
                </c:pt>
                <c:pt idx="542">
                  <c:v>38</c:v>
                </c:pt>
                <c:pt idx="543">
                  <c:v>38</c:v>
                </c:pt>
                <c:pt idx="544">
                  <c:v>38</c:v>
                </c:pt>
                <c:pt idx="545">
                  <c:v>38</c:v>
                </c:pt>
                <c:pt idx="546">
                  <c:v>38</c:v>
                </c:pt>
                <c:pt idx="547">
                  <c:v>38</c:v>
                </c:pt>
                <c:pt idx="548">
                  <c:v>38</c:v>
                </c:pt>
                <c:pt idx="549">
                  <c:v>38</c:v>
                </c:pt>
                <c:pt idx="550">
                  <c:v>38</c:v>
                </c:pt>
                <c:pt idx="551">
                  <c:v>38</c:v>
                </c:pt>
                <c:pt idx="552">
                  <c:v>38</c:v>
                </c:pt>
                <c:pt idx="553">
                  <c:v>38</c:v>
                </c:pt>
                <c:pt idx="554">
                  <c:v>38</c:v>
                </c:pt>
                <c:pt idx="555">
                  <c:v>38</c:v>
                </c:pt>
                <c:pt idx="556">
                  <c:v>38</c:v>
                </c:pt>
                <c:pt idx="557">
                  <c:v>38</c:v>
                </c:pt>
                <c:pt idx="558">
                  <c:v>38</c:v>
                </c:pt>
                <c:pt idx="559">
                  <c:v>38</c:v>
                </c:pt>
                <c:pt idx="560">
                  <c:v>38</c:v>
                </c:pt>
                <c:pt idx="561">
                  <c:v>38</c:v>
                </c:pt>
                <c:pt idx="562">
                  <c:v>38</c:v>
                </c:pt>
                <c:pt idx="563">
                  <c:v>38</c:v>
                </c:pt>
                <c:pt idx="564">
                  <c:v>38</c:v>
                </c:pt>
                <c:pt idx="565">
                  <c:v>38</c:v>
                </c:pt>
                <c:pt idx="566">
                  <c:v>38</c:v>
                </c:pt>
                <c:pt idx="567">
                  <c:v>38</c:v>
                </c:pt>
                <c:pt idx="568">
                  <c:v>38</c:v>
                </c:pt>
                <c:pt idx="569">
                  <c:v>38</c:v>
                </c:pt>
                <c:pt idx="570">
                  <c:v>38</c:v>
                </c:pt>
                <c:pt idx="571">
                  <c:v>38</c:v>
                </c:pt>
                <c:pt idx="572">
                  <c:v>38</c:v>
                </c:pt>
                <c:pt idx="573">
                  <c:v>38</c:v>
                </c:pt>
                <c:pt idx="574">
                  <c:v>38</c:v>
                </c:pt>
                <c:pt idx="575">
                  <c:v>38</c:v>
                </c:pt>
                <c:pt idx="576">
                  <c:v>38</c:v>
                </c:pt>
                <c:pt idx="577">
                  <c:v>38</c:v>
                </c:pt>
                <c:pt idx="578">
                  <c:v>38</c:v>
                </c:pt>
                <c:pt idx="579">
                  <c:v>38</c:v>
                </c:pt>
                <c:pt idx="580">
                  <c:v>38</c:v>
                </c:pt>
                <c:pt idx="581">
                  <c:v>38</c:v>
                </c:pt>
                <c:pt idx="582">
                  <c:v>38</c:v>
                </c:pt>
                <c:pt idx="583">
                  <c:v>38</c:v>
                </c:pt>
                <c:pt idx="584">
                  <c:v>38</c:v>
                </c:pt>
                <c:pt idx="585">
                  <c:v>38</c:v>
                </c:pt>
                <c:pt idx="586">
                  <c:v>38</c:v>
                </c:pt>
                <c:pt idx="587">
                  <c:v>38</c:v>
                </c:pt>
                <c:pt idx="588">
                  <c:v>38</c:v>
                </c:pt>
                <c:pt idx="589">
                  <c:v>38</c:v>
                </c:pt>
                <c:pt idx="590">
                  <c:v>38</c:v>
                </c:pt>
                <c:pt idx="591">
                  <c:v>38</c:v>
                </c:pt>
                <c:pt idx="592">
                  <c:v>38</c:v>
                </c:pt>
                <c:pt idx="593">
                  <c:v>38</c:v>
                </c:pt>
                <c:pt idx="594">
                  <c:v>38</c:v>
                </c:pt>
                <c:pt idx="595">
                  <c:v>38</c:v>
                </c:pt>
                <c:pt idx="596">
                  <c:v>38</c:v>
                </c:pt>
                <c:pt idx="597">
                  <c:v>38</c:v>
                </c:pt>
                <c:pt idx="598">
                  <c:v>38</c:v>
                </c:pt>
                <c:pt idx="599">
                  <c:v>38</c:v>
                </c:pt>
                <c:pt idx="600">
                  <c:v>38</c:v>
                </c:pt>
                <c:pt idx="601">
                  <c:v>38</c:v>
                </c:pt>
                <c:pt idx="602">
                  <c:v>38</c:v>
                </c:pt>
                <c:pt idx="603">
                  <c:v>38</c:v>
                </c:pt>
                <c:pt idx="604">
                  <c:v>38</c:v>
                </c:pt>
                <c:pt idx="605">
                  <c:v>38</c:v>
                </c:pt>
                <c:pt idx="606">
                  <c:v>38</c:v>
                </c:pt>
                <c:pt idx="607">
                  <c:v>38</c:v>
                </c:pt>
                <c:pt idx="608">
                  <c:v>38</c:v>
                </c:pt>
                <c:pt idx="609">
                  <c:v>38</c:v>
                </c:pt>
                <c:pt idx="610">
                  <c:v>38</c:v>
                </c:pt>
                <c:pt idx="611">
                  <c:v>38</c:v>
                </c:pt>
                <c:pt idx="612">
                  <c:v>38</c:v>
                </c:pt>
                <c:pt idx="613">
                  <c:v>38</c:v>
                </c:pt>
                <c:pt idx="614">
                  <c:v>38</c:v>
                </c:pt>
                <c:pt idx="615">
                  <c:v>38</c:v>
                </c:pt>
                <c:pt idx="616">
                  <c:v>38</c:v>
                </c:pt>
                <c:pt idx="617">
                  <c:v>38</c:v>
                </c:pt>
                <c:pt idx="618">
                  <c:v>38</c:v>
                </c:pt>
                <c:pt idx="619">
                  <c:v>38</c:v>
                </c:pt>
                <c:pt idx="620">
                  <c:v>38</c:v>
                </c:pt>
                <c:pt idx="621">
                  <c:v>38</c:v>
                </c:pt>
                <c:pt idx="622">
                  <c:v>38</c:v>
                </c:pt>
                <c:pt idx="623">
                  <c:v>38</c:v>
                </c:pt>
                <c:pt idx="624">
                  <c:v>38</c:v>
                </c:pt>
                <c:pt idx="625">
                  <c:v>38</c:v>
                </c:pt>
                <c:pt idx="626">
                  <c:v>38</c:v>
                </c:pt>
                <c:pt idx="627">
                  <c:v>38</c:v>
                </c:pt>
                <c:pt idx="628">
                  <c:v>38</c:v>
                </c:pt>
                <c:pt idx="629">
                  <c:v>38</c:v>
                </c:pt>
                <c:pt idx="630">
                  <c:v>38</c:v>
                </c:pt>
                <c:pt idx="631">
                  <c:v>38</c:v>
                </c:pt>
                <c:pt idx="632">
                  <c:v>38</c:v>
                </c:pt>
                <c:pt idx="633">
                  <c:v>38</c:v>
                </c:pt>
                <c:pt idx="634">
                  <c:v>38</c:v>
                </c:pt>
                <c:pt idx="635">
                  <c:v>38</c:v>
                </c:pt>
                <c:pt idx="636">
                  <c:v>38</c:v>
                </c:pt>
                <c:pt idx="637">
                  <c:v>38</c:v>
                </c:pt>
                <c:pt idx="638">
                  <c:v>38</c:v>
                </c:pt>
                <c:pt idx="639">
                  <c:v>38</c:v>
                </c:pt>
                <c:pt idx="640">
                  <c:v>38</c:v>
                </c:pt>
                <c:pt idx="641">
                  <c:v>38</c:v>
                </c:pt>
                <c:pt idx="642">
                  <c:v>38</c:v>
                </c:pt>
                <c:pt idx="643">
                  <c:v>38</c:v>
                </c:pt>
                <c:pt idx="644">
                  <c:v>38</c:v>
                </c:pt>
                <c:pt idx="645">
                  <c:v>38</c:v>
                </c:pt>
                <c:pt idx="646">
                  <c:v>38</c:v>
                </c:pt>
                <c:pt idx="647">
                  <c:v>38</c:v>
                </c:pt>
                <c:pt idx="648">
                  <c:v>38</c:v>
                </c:pt>
                <c:pt idx="649">
                  <c:v>38</c:v>
                </c:pt>
                <c:pt idx="650">
                  <c:v>37</c:v>
                </c:pt>
                <c:pt idx="651">
                  <c:v>37</c:v>
                </c:pt>
                <c:pt idx="652">
                  <c:v>37</c:v>
                </c:pt>
                <c:pt idx="653">
                  <c:v>37</c:v>
                </c:pt>
                <c:pt idx="654">
                  <c:v>37</c:v>
                </c:pt>
                <c:pt idx="655">
                  <c:v>37</c:v>
                </c:pt>
                <c:pt idx="656">
                  <c:v>37</c:v>
                </c:pt>
                <c:pt idx="657">
                  <c:v>37</c:v>
                </c:pt>
                <c:pt idx="658">
                  <c:v>37</c:v>
                </c:pt>
                <c:pt idx="659">
                  <c:v>37</c:v>
                </c:pt>
                <c:pt idx="660">
                  <c:v>37</c:v>
                </c:pt>
                <c:pt idx="661">
                  <c:v>37</c:v>
                </c:pt>
                <c:pt idx="662">
                  <c:v>37</c:v>
                </c:pt>
                <c:pt idx="663">
                  <c:v>37</c:v>
                </c:pt>
                <c:pt idx="664">
                  <c:v>37</c:v>
                </c:pt>
                <c:pt idx="665">
                  <c:v>37</c:v>
                </c:pt>
                <c:pt idx="666">
                  <c:v>37</c:v>
                </c:pt>
                <c:pt idx="667">
                  <c:v>37</c:v>
                </c:pt>
                <c:pt idx="668">
                  <c:v>37</c:v>
                </c:pt>
                <c:pt idx="669">
                  <c:v>37</c:v>
                </c:pt>
                <c:pt idx="670">
                  <c:v>37</c:v>
                </c:pt>
                <c:pt idx="671">
                  <c:v>37</c:v>
                </c:pt>
                <c:pt idx="672">
                  <c:v>37</c:v>
                </c:pt>
                <c:pt idx="673">
                  <c:v>37</c:v>
                </c:pt>
                <c:pt idx="674">
                  <c:v>37</c:v>
                </c:pt>
                <c:pt idx="675">
                  <c:v>37</c:v>
                </c:pt>
                <c:pt idx="676">
                  <c:v>37</c:v>
                </c:pt>
                <c:pt idx="677">
                  <c:v>37</c:v>
                </c:pt>
                <c:pt idx="678">
                  <c:v>37</c:v>
                </c:pt>
                <c:pt idx="679">
                  <c:v>37</c:v>
                </c:pt>
                <c:pt idx="680">
                  <c:v>37</c:v>
                </c:pt>
                <c:pt idx="681">
                  <c:v>37</c:v>
                </c:pt>
                <c:pt idx="682">
                  <c:v>37</c:v>
                </c:pt>
                <c:pt idx="683">
                  <c:v>37</c:v>
                </c:pt>
                <c:pt idx="684">
                  <c:v>37</c:v>
                </c:pt>
                <c:pt idx="685">
                  <c:v>37</c:v>
                </c:pt>
                <c:pt idx="686">
                  <c:v>37</c:v>
                </c:pt>
                <c:pt idx="687">
                  <c:v>37</c:v>
                </c:pt>
                <c:pt idx="688">
                  <c:v>37</c:v>
                </c:pt>
                <c:pt idx="689">
                  <c:v>37</c:v>
                </c:pt>
                <c:pt idx="690">
                  <c:v>37</c:v>
                </c:pt>
                <c:pt idx="691">
                  <c:v>37</c:v>
                </c:pt>
                <c:pt idx="692">
                  <c:v>37</c:v>
                </c:pt>
                <c:pt idx="693">
                  <c:v>37</c:v>
                </c:pt>
                <c:pt idx="694">
                  <c:v>37</c:v>
                </c:pt>
                <c:pt idx="695">
                  <c:v>37</c:v>
                </c:pt>
                <c:pt idx="696">
                  <c:v>37</c:v>
                </c:pt>
                <c:pt idx="697">
                  <c:v>37</c:v>
                </c:pt>
                <c:pt idx="698">
                  <c:v>37</c:v>
                </c:pt>
                <c:pt idx="699">
                  <c:v>37</c:v>
                </c:pt>
                <c:pt idx="700">
                  <c:v>37</c:v>
                </c:pt>
                <c:pt idx="701">
                  <c:v>37</c:v>
                </c:pt>
                <c:pt idx="702">
                  <c:v>37</c:v>
                </c:pt>
                <c:pt idx="703">
                  <c:v>37</c:v>
                </c:pt>
                <c:pt idx="704">
                  <c:v>37</c:v>
                </c:pt>
                <c:pt idx="705">
                  <c:v>37</c:v>
                </c:pt>
                <c:pt idx="706">
                  <c:v>37</c:v>
                </c:pt>
                <c:pt idx="707">
                  <c:v>37</c:v>
                </c:pt>
                <c:pt idx="708">
                  <c:v>37</c:v>
                </c:pt>
                <c:pt idx="709">
                  <c:v>37</c:v>
                </c:pt>
                <c:pt idx="710">
                  <c:v>37</c:v>
                </c:pt>
                <c:pt idx="711">
                  <c:v>37</c:v>
                </c:pt>
                <c:pt idx="712">
                  <c:v>37</c:v>
                </c:pt>
                <c:pt idx="713">
                  <c:v>37</c:v>
                </c:pt>
                <c:pt idx="714">
                  <c:v>37</c:v>
                </c:pt>
                <c:pt idx="715">
                  <c:v>37</c:v>
                </c:pt>
                <c:pt idx="716">
                  <c:v>37</c:v>
                </c:pt>
                <c:pt idx="717">
                  <c:v>37</c:v>
                </c:pt>
                <c:pt idx="718">
                  <c:v>37</c:v>
                </c:pt>
                <c:pt idx="719">
                  <c:v>37</c:v>
                </c:pt>
                <c:pt idx="720">
                  <c:v>37</c:v>
                </c:pt>
                <c:pt idx="721">
                  <c:v>37</c:v>
                </c:pt>
                <c:pt idx="722">
                  <c:v>37</c:v>
                </c:pt>
                <c:pt idx="723">
                  <c:v>37</c:v>
                </c:pt>
                <c:pt idx="724">
                  <c:v>37</c:v>
                </c:pt>
                <c:pt idx="725">
                  <c:v>37</c:v>
                </c:pt>
                <c:pt idx="726">
                  <c:v>37</c:v>
                </c:pt>
                <c:pt idx="727">
                  <c:v>37</c:v>
                </c:pt>
                <c:pt idx="728">
                  <c:v>37</c:v>
                </c:pt>
                <c:pt idx="729">
                  <c:v>37</c:v>
                </c:pt>
                <c:pt idx="730">
                  <c:v>37</c:v>
                </c:pt>
                <c:pt idx="731">
                  <c:v>37</c:v>
                </c:pt>
                <c:pt idx="732">
                  <c:v>37</c:v>
                </c:pt>
                <c:pt idx="733">
                  <c:v>37</c:v>
                </c:pt>
                <c:pt idx="734">
                  <c:v>37</c:v>
                </c:pt>
                <c:pt idx="735">
                  <c:v>37</c:v>
                </c:pt>
                <c:pt idx="736">
                  <c:v>37</c:v>
                </c:pt>
                <c:pt idx="737">
                  <c:v>37</c:v>
                </c:pt>
                <c:pt idx="738">
                  <c:v>37</c:v>
                </c:pt>
                <c:pt idx="739">
                  <c:v>37</c:v>
                </c:pt>
                <c:pt idx="740">
                  <c:v>37</c:v>
                </c:pt>
                <c:pt idx="741">
                  <c:v>37</c:v>
                </c:pt>
                <c:pt idx="742">
                  <c:v>37</c:v>
                </c:pt>
                <c:pt idx="743">
                  <c:v>37</c:v>
                </c:pt>
                <c:pt idx="744">
                  <c:v>37</c:v>
                </c:pt>
                <c:pt idx="745">
                  <c:v>37</c:v>
                </c:pt>
                <c:pt idx="746">
                  <c:v>37</c:v>
                </c:pt>
                <c:pt idx="747">
                  <c:v>37</c:v>
                </c:pt>
                <c:pt idx="748">
                  <c:v>37</c:v>
                </c:pt>
                <c:pt idx="749">
                  <c:v>37</c:v>
                </c:pt>
                <c:pt idx="750">
                  <c:v>37</c:v>
                </c:pt>
                <c:pt idx="751">
                  <c:v>37</c:v>
                </c:pt>
                <c:pt idx="752">
                  <c:v>37</c:v>
                </c:pt>
                <c:pt idx="753">
                  <c:v>37</c:v>
                </c:pt>
                <c:pt idx="754">
                  <c:v>37</c:v>
                </c:pt>
                <c:pt idx="755">
                  <c:v>37</c:v>
                </c:pt>
                <c:pt idx="756">
                  <c:v>37</c:v>
                </c:pt>
                <c:pt idx="757">
                  <c:v>37</c:v>
                </c:pt>
                <c:pt idx="758">
                  <c:v>37</c:v>
                </c:pt>
                <c:pt idx="759">
                  <c:v>37</c:v>
                </c:pt>
                <c:pt idx="760">
                  <c:v>37</c:v>
                </c:pt>
                <c:pt idx="761">
                  <c:v>37</c:v>
                </c:pt>
                <c:pt idx="762">
                  <c:v>37</c:v>
                </c:pt>
                <c:pt idx="763">
                  <c:v>37</c:v>
                </c:pt>
                <c:pt idx="764">
                  <c:v>37</c:v>
                </c:pt>
                <c:pt idx="765">
                  <c:v>37</c:v>
                </c:pt>
                <c:pt idx="766">
                  <c:v>37</c:v>
                </c:pt>
                <c:pt idx="767">
                  <c:v>37</c:v>
                </c:pt>
                <c:pt idx="768">
                  <c:v>37</c:v>
                </c:pt>
                <c:pt idx="769">
                  <c:v>37</c:v>
                </c:pt>
                <c:pt idx="770">
                  <c:v>37</c:v>
                </c:pt>
                <c:pt idx="771">
                  <c:v>37</c:v>
                </c:pt>
                <c:pt idx="772">
                  <c:v>37</c:v>
                </c:pt>
                <c:pt idx="773">
                  <c:v>37</c:v>
                </c:pt>
                <c:pt idx="774">
                  <c:v>37</c:v>
                </c:pt>
                <c:pt idx="775">
                  <c:v>37</c:v>
                </c:pt>
                <c:pt idx="776">
                  <c:v>37</c:v>
                </c:pt>
                <c:pt idx="777">
                  <c:v>37</c:v>
                </c:pt>
                <c:pt idx="778">
                  <c:v>37</c:v>
                </c:pt>
                <c:pt idx="779">
                  <c:v>37</c:v>
                </c:pt>
                <c:pt idx="780">
                  <c:v>37</c:v>
                </c:pt>
                <c:pt idx="781">
                  <c:v>37</c:v>
                </c:pt>
                <c:pt idx="782">
                  <c:v>37</c:v>
                </c:pt>
                <c:pt idx="783">
                  <c:v>37</c:v>
                </c:pt>
                <c:pt idx="784">
                  <c:v>37</c:v>
                </c:pt>
                <c:pt idx="785">
                  <c:v>37</c:v>
                </c:pt>
                <c:pt idx="786">
                  <c:v>37</c:v>
                </c:pt>
                <c:pt idx="787">
                  <c:v>37</c:v>
                </c:pt>
                <c:pt idx="788">
                  <c:v>37</c:v>
                </c:pt>
                <c:pt idx="789">
                  <c:v>37</c:v>
                </c:pt>
                <c:pt idx="790">
                  <c:v>37</c:v>
                </c:pt>
                <c:pt idx="791">
                  <c:v>37</c:v>
                </c:pt>
                <c:pt idx="792">
                  <c:v>37</c:v>
                </c:pt>
                <c:pt idx="793">
                  <c:v>37</c:v>
                </c:pt>
                <c:pt idx="794">
                  <c:v>37</c:v>
                </c:pt>
                <c:pt idx="795">
                  <c:v>37</c:v>
                </c:pt>
                <c:pt idx="796">
                  <c:v>37</c:v>
                </c:pt>
                <c:pt idx="797">
                  <c:v>37</c:v>
                </c:pt>
                <c:pt idx="798">
                  <c:v>37</c:v>
                </c:pt>
                <c:pt idx="799">
                  <c:v>37</c:v>
                </c:pt>
                <c:pt idx="800">
                  <c:v>37</c:v>
                </c:pt>
                <c:pt idx="801">
                  <c:v>37</c:v>
                </c:pt>
                <c:pt idx="802">
                  <c:v>37</c:v>
                </c:pt>
                <c:pt idx="803">
                  <c:v>37</c:v>
                </c:pt>
                <c:pt idx="804">
                  <c:v>37</c:v>
                </c:pt>
                <c:pt idx="805">
                  <c:v>37</c:v>
                </c:pt>
                <c:pt idx="806">
                  <c:v>37</c:v>
                </c:pt>
                <c:pt idx="807">
                  <c:v>37</c:v>
                </c:pt>
                <c:pt idx="808">
                  <c:v>37</c:v>
                </c:pt>
                <c:pt idx="809">
                  <c:v>37</c:v>
                </c:pt>
                <c:pt idx="810">
                  <c:v>37</c:v>
                </c:pt>
                <c:pt idx="811">
                  <c:v>37</c:v>
                </c:pt>
                <c:pt idx="812">
                  <c:v>37</c:v>
                </c:pt>
                <c:pt idx="813">
                  <c:v>37</c:v>
                </c:pt>
                <c:pt idx="814">
                  <c:v>37</c:v>
                </c:pt>
                <c:pt idx="815">
                  <c:v>37</c:v>
                </c:pt>
                <c:pt idx="816">
                  <c:v>37</c:v>
                </c:pt>
                <c:pt idx="817">
                  <c:v>37</c:v>
                </c:pt>
                <c:pt idx="818">
                  <c:v>37</c:v>
                </c:pt>
                <c:pt idx="819">
                  <c:v>37</c:v>
                </c:pt>
                <c:pt idx="820">
                  <c:v>37</c:v>
                </c:pt>
                <c:pt idx="821">
                  <c:v>37</c:v>
                </c:pt>
                <c:pt idx="822">
                  <c:v>37</c:v>
                </c:pt>
                <c:pt idx="823">
                  <c:v>36</c:v>
                </c:pt>
                <c:pt idx="824">
                  <c:v>36</c:v>
                </c:pt>
                <c:pt idx="825">
                  <c:v>36</c:v>
                </c:pt>
                <c:pt idx="826">
                  <c:v>36</c:v>
                </c:pt>
                <c:pt idx="827">
                  <c:v>36</c:v>
                </c:pt>
                <c:pt idx="828">
                  <c:v>36</c:v>
                </c:pt>
                <c:pt idx="829">
                  <c:v>36</c:v>
                </c:pt>
                <c:pt idx="830">
                  <c:v>36</c:v>
                </c:pt>
                <c:pt idx="831">
                  <c:v>36</c:v>
                </c:pt>
                <c:pt idx="832">
                  <c:v>36</c:v>
                </c:pt>
                <c:pt idx="833">
                  <c:v>36</c:v>
                </c:pt>
                <c:pt idx="834">
                  <c:v>36</c:v>
                </c:pt>
                <c:pt idx="835">
                  <c:v>36</c:v>
                </c:pt>
                <c:pt idx="836">
                  <c:v>36</c:v>
                </c:pt>
                <c:pt idx="837">
                  <c:v>36</c:v>
                </c:pt>
                <c:pt idx="838">
                  <c:v>36</c:v>
                </c:pt>
                <c:pt idx="839">
                  <c:v>36</c:v>
                </c:pt>
                <c:pt idx="840">
                  <c:v>36</c:v>
                </c:pt>
                <c:pt idx="841">
                  <c:v>36</c:v>
                </c:pt>
                <c:pt idx="842">
                  <c:v>36</c:v>
                </c:pt>
                <c:pt idx="843">
                  <c:v>36</c:v>
                </c:pt>
                <c:pt idx="844">
                  <c:v>36</c:v>
                </c:pt>
                <c:pt idx="845">
                  <c:v>36</c:v>
                </c:pt>
                <c:pt idx="846">
                  <c:v>36</c:v>
                </c:pt>
                <c:pt idx="847">
                  <c:v>36</c:v>
                </c:pt>
                <c:pt idx="848">
                  <c:v>36</c:v>
                </c:pt>
                <c:pt idx="849">
                  <c:v>36</c:v>
                </c:pt>
                <c:pt idx="850">
                  <c:v>36</c:v>
                </c:pt>
                <c:pt idx="851">
                  <c:v>36</c:v>
                </c:pt>
                <c:pt idx="852">
                  <c:v>36</c:v>
                </c:pt>
                <c:pt idx="853">
                  <c:v>36</c:v>
                </c:pt>
                <c:pt idx="854">
                  <c:v>36</c:v>
                </c:pt>
                <c:pt idx="855">
                  <c:v>36</c:v>
                </c:pt>
                <c:pt idx="856">
                  <c:v>36</c:v>
                </c:pt>
                <c:pt idx="857">
                  <c:v>36</c:v>
                </c:pt>
                <c:pt idx="858">
                  <c:v>36</c:v>
                </c:pt>
                <c:pt idx="859">
                  <c:v>36</c:v>
                </c:pt>
                <c:pt idx="860">
                  <c:v>36</c:v>
                </c:pt>
                <c:pt idx="861">
                  <c:v>36</c:v>
                </c:pt>
                <c:pt idx="862">
                  <c:v>36</c:v>
                </c:pt>
                <c:pt idx="863">
                  <c:v>36</c:v>
                </c:pt>
                <c:pt idx="864">
                  <c:v>36</c:v>
                </c:pt>
                <c:pt idx="865">
                  <c:v>36</c:v>
                </c:pt>
                <c:pt idx="866">
                  <c:v>36</c:v>
                </c:pt>
                <c:pt idx="867">
                  <c:v>36</c:v>
                </c:pt>
                <c:pt idx="868">
                  <c:v>36</c:v>
                </c:pt>
                <c:pt idx="869">
                  <c:v>36</c:v>
                </c:pt>
                <c:pt idx="870">
                  <c:v>36</c:v>
                </c:pt>
                <c:pt idx="871">
                  <c:v>36</c:v>
                </c:pt>
                <c:pt idx="872">
                  <c:v>36</c:v>
                </c:pt>
                <c:pt idx="873">
                  <c:v>36</c:v>
                </c:pt>
                <c:pt idx="874">
                  <c:v>36</c:v>
                </c:pt>
                <c:pt idx="875">
                  <c:v>36</c:v>
                </c:pt>
                <c:pt idx="876">
                  <c:v>36</c:v>
                </c:pt>
                <c:pt idx="877">
                  <c:v>36</c:v>
                </c:pt>
                <c:pt idx="878">
                  <c:v>36</c:v>
                </c:pt>
                <c:pt idx="879">
                  <c:v>36</c:v>
                </c:pt>
                <c:pt idx="880">
                  <c:v>36</c:v>
                </c:pt>
                <c:pt idx="881">
                  <c:v>36</c:v>
                </c:pt>
                <c:pt idx="882">
                  <c:v>36</c:v>
                </c:pt>
                <c:pt idx="883">
                  <c:v>36</c:v>
                </c:pt>
                <c:pt idx="884">
                  <c:v>36</c:v>
                </c:pt>
                <c:pt idx="885">
                  <c:v>36</c:v>
                </c:pt>
                <c:pt idx="886">
                  <c:v>36</c:v>
                </c:pt>
                <c:pt idx="887">
                  <c:v>36</c:v>
                </c:pt>
                <c:pt idx="888">
                  <c:v>36</c:v>
                </c:pt>
                <c:pt idx="889">
                  <c:v>36</c:v>
                </c:pt>
                <c:pt idx="890">
                  <c:v>36</c:v>
                </c:pt>
                <c:pt idx="891">
                  <c:v>36</c:v>
                </c:pt>
                <c:pt idx="892">
                  <c:v>36</c:v>
                </c:pt>
                <c:pt idx="893">
                  <c:v>36</c:v>
                </c:pt>
                <c:pt idx="894">
                  <c:v>36</c:v>
                </c:pt>
                <c:pt idx="895">
                  <c:v>36</c:v>
                </c:pt>
                <c:pt idx="896">
                  <c:v>36</c:v>
                </c:pt>
                <c:pt idx="897">
                  <c:v>36</c:v>
                </c:pt>
                <c:pt idx="898">
                  <c:v>36</c:v>
                </c:pt>
                <c:pt idx="899">
                  <c:v>36</c:v>
                </c:pt>
                <c:pt idx="900">
                  <c:v>36</c:v>
                </c:pt>
                <c:pt idx="901">
                  <c:v>36</c:v>
                </c:pt>
                <c:pt idx="902">
                  <c:v>36</c:v>
                </c:pt>
                <c:pt idx="903">
                  <c:v>36</c:v>
                </c:pt>
                <c:pt idx="904">
                  <c:v>36</c:v>
                </c:pt>
                <c:pt idx="905">
                  <c:v>36</c:v>
                </c:pt>
                <c:pt idx="906">
                  <c:v>36</c:v>
                </c:pt>
                <c:pt idx="907">
                  <c:v>36</c:v>
                </c:pt>
                <c:pt idx="908">
                  <c:v>36</c:v>
                </c:pt>
                <c:pt idx="909">
                  <c:v>36</c:v>
                </c:pt>
                <c:pt idx="910">
                  <c:v>36</c:v>
                </c:pt>
                <c:pt idx="911">
                  <c:v>36</c:v>
                </c:pt>
                <c:pt idx="912">
                  <c:v>36</c:v>
                </c:pt>
                <c:pt idx="913">
                  <c:v>36</c:v>
                </c:pt>
                <c:pt idx="914">
                  <c:v>36</c:v>
                </c:pt>
                <c:pt idx="915">
                  <c:v>36</c:v>
                </c:pt>
                <c:pt idx="916">
                  <c:v>36</c:v>
                </c:pt>
                <c:pt idx="917">
                  <c:v>36</c:v>
                </c:pt>
                <c:pt idx="918">
                  <c:v>36</c:v>
                </c:pt>
                <c:pt idx="919">
                  <c:v>36</c:v>
                </c:pt>
                <c:pt idx="920">
                  <c:v>36</c:v>
                </c:pt>
                <c:pt idx="921">
                  <c:v>36</c:v>
                </c:pt>
                <c:pt idx="922">
                  <c:v>36</c:v>
                </c:pt>
                <c:pt idx="923">
                  <c:v>36</c:v>
                </c:pt>
                <c:pt idx="924">
                  <c:v>36</c:v>
                </c:pt>
                <c:pt idx="925">
                  <c:v>36</c:v>
                </c:pt>
                <c:pt idx="926">
                  <c:v>36</c:v>
                </c:pt>
                <c:pt idx="927">
                  <c:v>36</c:v>
                </c:pt>
                <c:pt idx="928">
                  <c:v>36</c:v>
                </c:pt>
                <c:pt idx="929">
                  <c:v>36</c:v>
                </c:pt>
                <c:pt idx="930">
                  <c:v>36</c:v>
                </c:pt>
                <c:pt idx="931">
                  <c:v>36</c:v>
                </c:pt>
                <c:pt idx="932">
                  <c:v>36</c:v>
                </c:pt>
                <c:pt idx="933">
                  <c:v>36</c:v>
                </c:pt>
                <c:pt idx="934">
                  <c:v>36</c:v>
                </c:pt>
                <c:pt idx="935">
                  <c:v>36</c:v>
                </c:pt>
                <c:pt idx="936">
                  <c:v>36</c:v>
                </c:pt>
                <c:pt idx="937">
                  <c:v>36</c:v>
                </c:pt>
                <c:pt idx="938">
                  <c:v>36</c:v>
                </c:pt>
                <c:pt idx="939">
                  <c:v>36</c:v>
                </c:pt>
                <c:pt idx="940">
                  <c:v>36</c:v>
                </c:pt>
                <c:pt idx="941">
                  <c:v>36</c:v>
                </c:pt>
                <c:pt idx="942">
                  <c:v>36</c:v>
                </c:pt>
                <c:pt idx="943">
                  <c:v>36</c:v>
                </c:pt>
                <c:pt idx="944">
                  <c:v>36</c:v>
                </c:pt>
                <c:pt idx="945">
                  <c:v>36</c:v>
                </c:pt>
                <c:pt idx="946">
                  <c:v>36</c:v>
                </c:pt>
                <c:pt idx="947">
                  <c:v>36</c:v>
                </c:pt>
                <c:pt idx="948">
                  <c:v>36</c:v>
                </c:pt>
                <c:pt idx="949">
                  <c:v>36</c:v>
                </c:pt>
                <c:pt idx="950">
                  <c:v>36</c:v>
                </c:pt>
                <c:pt idx="951">
                  <c:v>36</c:v>
                </c:pt>
                <c:pt idx="952">
                  <c:v>36</c:v>
                </c:pt>
                <c:pt idx="953">
                  <c:v>36</c:v>
                </c:pt>
                <c:pt idx="954">
                  <c:v>36</c:v>
                </c:pt>
                <c:pt idx="955">
                  <c:v>36</c:v>
                </c:pt>
                <c:pt idx="956">
                  <c:v>36</c:v>
                </c:pt>
                <c:pt idx="957">
                  <c:v>36</c:v>
                </c:pt>
                <c:pt idx="958">
                  <c:v>36</c:v>
                </c:pt>
                <c:pt idx="959">
                  <c:v>36</c:v>
                </c:pt>
                <c:pt idx="960">
                  <c:v>36</c:v>
                </c:pt>
                <c:pt idx="961">
                  <c:v>36</c:v>
                </c:pt>
                <c:pt idx="962">
                  <c:v>36</c:v>
                </c:pt>
                <c:pt idx="963">
                  <c:v>36</c:v>
                </c:pt>
                <c:pt idx="964">
                  <c:v>36</c:v>
                </c:pt>
                <c:pt idx="965">
                  <c:v>36</c:v>
                </c:pt>
                <c:pt idx="966">
                  <c:v>36</c:v>
                </c:pt>
                <c:pt idx="967">
                  <c:v>36</c:v>
                </c:pt>
                <c:pt idx="968">
                  <c:v>36</c:v>
                </c:pt>
                <c:pt idx="969">
                  <c:v>36</c:v>
                </c:pt>
                <c:pt idx="970">
                  <c:v>36</c:v>
                </c:pt>
                <c:pt idx="971">
                  <c:v>36</c:v>
                </c:pt>
                <c:pt idx="972">
                  <c:v>36</c:v>
                </c:pt>
                <c:pt idx="973">
                  <c:v>36</c:v>
                </c:pt>
                <c:pt idx="974">
                  <c:v>36</c:v>
                </c:pt>
                <c:pt idx="975">
                  <c:v>36</c:v>
                </c:pt>
                <c:pt idx="976">
                  <c:v>36</c:v>
                </c:pt>
                <c:pt idx="977">
                  <c:v>36</c:v>
                </c:pt>
                <c:pt idx="978">
                  <c:v>36</c:v>
                </c:pt>
                <c:pt idx="979">
                  <c:v>36</c:v>
                </c:pt>
                <c:pt idx="980">
                  <c:v>36</c:v>
                </c:pt>
                <c:pt idx="981">
                  <c:v>36</c:v>
                </c:pt>
                <c:pt idx="982">
                  <c:v>36</c:v>
                </c:pt>
                <c:pt idx="983">
                  <c:v>36</c:v>
                </c:pt>
                <c:pt idx="984">
                  <c:v>36</c:v>
                </c:pt>
                <c:pt idx="985">
                  <c:v>36</c:v>
                </c:pt>
                <c:pt idx="986">
                  <c:v>36</c:v>
                </c:pt>
                <c:pt idx="987">
                  <c:v>36</c:v>
                </c:pt>
                <c:pt idx="988">
                  <c:v>36</c:v>
                </c:pt>
                <c:pt idx="989">
                  <c:v>36</c:v>
                </c:pt>
                <c:pt idx="990">
                  <c:v>36</c:v>
                </c:pt>
                <c:pt idx="991">
                  <c:v>36</c:v>
                </c:pt>
                <c:pt idx="992">
                  <c:v>36</c:v>
                </c:pt>
                <c:pt idx="993">
                  <c:v>36</c:v>
                </c:pt>
                <c:pt idx="994">
                  <c:v>36</c:v>
                </c:pt>
                <c:pt idx="995">
                  <c:v>36</c:v>
                </c:pt>
                <c:pt idx="996">
                  <c:v>36</c:v>
                </c:pt>
                <c:pt idx="997">
                  <c:v>36</c:v>
                </c:pt>
                <c:pt idx="998">
                  <c:v>36</c:v>
                </c:pt>
                <c:pt idx="999">
                  <c:v>36</c:v>
                </c:pt>
                <c:pt idx="1000">
                  <c:v>36</c:v>
                </c:pt>
                <c:pt idx="1001">
                  <c:v>36</c:v>
                </c:pt>
                <c:pt idx="1002">
                  <c:v>36</c:v>
                </c:pt>
                <c:pt idx="1003">
                  <c:v>36</c:v>
                </c:pt>
                <c:pt idx="1004">
                  <c:v>36</c:v>
                </c:pt>
                <c:pt idx="1005">
                  <c:v>36</c:v>
                </c:pt>
                <c:pt idx="1006">
                  <c:v>36</c:v>
                </c:pt>
                <c:pt idx="1007">
                  <c:v>36</c:v>
                </c:pt>
                <c:pt idx="1008">
                  <c:v>36</c:v>
                </c:pt>
                <c:pt idx="1009">
                  <c:v>36</c:v>
                </c:pt>
                <c:pt idx="1010">
                  <c:v>36</c:v>
                </c:pt>
                <c:pt idx="1011">
                  <c:v>36</c:v>
                </c:pt>
                <c:pt idx="1012">
                  <c:v>36</c:v>
                </c:pt>
                <c:pt idx="1013">
                  <c:v>36</c:v>
                </c:pt>
                <c:pt idx="1014">
                  <c:v>36</c:v>
                </c:pt>
                <c:pt idx="1015">
                  <c:v>36</c:v>
                </c:pt>
                <c:pt idx="1016">
                  <c:v>36</c:v>
                </c:pt>
                <c:pt idx="1017">
                  <c:v>36</c:v>
                </c:pt>
                <c:pt idx="1018">
                  <c:v>36</c:v>
                </c:pt>
                <c:pt idx="1019">
                  <c:v>35</c:v>
                </c:pt>
                <c:pt idx="1020">
                  <c:v>35</c:v>
                </c:pt>
                <c:pt idx="1021">
                  <c:v>35</c:v>
                </c:pt>
                <c:pt idx="1022">
                  <c:v>35</c:v>
                </c:pt>
                <c:pt idx="1023">
                  <c:v>35</c:v>
                </c:pt>
                <c:pt idx="1024">
                  <c:v>35</c:v>
                </c:pt>
                <c:pt idx="1025">
                  <c:v>35</c:v>
                </c:pt>
                <c:pt idx="1026">
                  <c:v>35</c:v>
                </c:pt>
                <c:pt idx="1027">
                  <c:v>35</c:v>
                </c:pt>
                <c:pt idx="1028">
                  <c:v>35</c:v>
                </c:pt>
                <c:pt idx="1029">
                  <c:v>35</c:v>
                </c:pt>
                <c:pt idx="1030">
                  <c:v>35</c:v>
                </c:pt>
                <c:pt idx="1031">
                  <c:v>35</c:v>
                </c:pt>
                <c:pt idx="1032">
                  <c:v>35</c:v>
                </c:pt>
                <c:pt idx="1033">
                  <c:v>35</c:v>
                </c:pt>
                <c:pt idx="1034">
                  <c:v>35</c:v>
                </c:pt>
                <c:pt idx="1035">
                  <c:v>35</c:v>
                </c:pt>
                <c:pt idx="1036">
                  <c:v>35</c:v>
                </c:pt>
                <c:pt idx="1037">
                  <c:v>35</c:v>
                </c:pt>
                <c:pt idx="1038">
                  <c:v>35</c:v>
                </c:pt>
                <c:pt idx="1039">
                  <c:v>35</c:v>
                </c:pt>
                <c:pt idx="1040">
                  <c:v>35</c:v>
                </c:pt>
                <c:pt idx="1041">
                  <c:v>35</c:v>
                </c:pt>
                <c:pt idx="1042">
                  <c:v>35</c:v>
                </c:pt>
                <c:pt idx="1043">
                  <c:v>35</c:v>
                </c:pt>
                <c:pt idx="1044">
                  <c:v>35</c:v>
                </c:pt>
                <c:pt idx="1045">
                  <c:v>35</c:v>
                </c:pt>
                <c:pt idx="1046">
                  <c:v>35</c:v>
                </c:pt>
                <c:pt idx="1047">
                  <c:v>35</c:v>
                </c:pt>
                <c:pt idx="1048">
                  <c:v>35</c:v>
                </c:pt>
                <c:pt idx="1049">
                  <c:v>35</c:v>
                </c:pt>
                <c:pt idx="1050">
                  <c:v>35</c:v>
                </c:pt>
                <c:pt idx="1051">
                  <c:v>35</c:v>
                </c:pt>
                <c:pt idx="1052">
                  <c:v>35</c:v>
                </c:pt>
                <c:pt idx="1053">
                  <c:v>35</c:v>
                </c:pt>
                <c:pt idx="1054">
                  <c:v>35</c:v>
                </c:pt>
                <c:pt idx="1055">
                  <c:v>35</c:v>
                </c:pt>
                <c:pt idx="1056">
                  <c:v>35</c:v>
                </c:pt>
                <c:pt idx="1057">
                  <c:v>35</c:v>
                </c:pt>
                <c:pt idx="1058">
                  <c:v>35</c:v>
                </c:pt>
                <c:pt idx="1059">
                  <c:v>35</c:v>
                </c:pt>
                <c:pt idx="1060">
                  <c:v>35</c:v>
                </c:pt>
                <c:pt idx="1061">
                  <c:v>35</c:v>
                </c:pt>
                <c:pt idx="1062">
                  <c:v>35</c:v>
                </c:pt>
                <c:pt idx="1063">
                  <c:v>35</c:v>
                </c:pt>
                <c:pt idx="1064">
                  <c:v>35</c:v>
                </c:pt>
                <c:pt idx="1065">
                  <c:v>35</c:v>
                </c:pt>
                <c:pt idx="1066">
                  <c:v>35</c:v>
                </c:pt>
                <c:pt idx="1067">
                  <c:v>35</c:v>
                </c:pt>
                <c:pt idx="1068">
                  <c:v>35</c:v>
                </c:pt>
                <c:pt idx="1069">
                  <c:v>35</c:v>
                </c:pt>
                <c:pt idx="1070">
                  <c:v>35</c:v>
                </c:pt>
                <c:pt idx="1071">
                  <c:v>35</c:v>
                </c:pt>
                <c:pt idx="1072">
                  <c:v>35</c:v>
                </c:pt>
                <c:pt idx="1073">
                  <c:v>35</c:v>
                </c:pt>
                <c:pt idx="1074">
                  <c:v>35</c:v>
                </c:pt>
                <c:pt idx="1075">
                  <c:v>35</c:v>
                </c:pt>
                <c:pt idx="1076">
                  <c:v>35</c:v>
                </c:pt>
                <c:pt idx="1077">
                  <c:v>35</c:v>
                </c:pt>
                <c:pt idx="1078">
                  <c:v>35</c:v>
                </c:pt>
                <c:pt idx="1079">
                  <c:v>35</c:v>
                </c:pt>
                <c:pt idx="1080">
                  <c:v>35</c:v>
                </c:pt>
                <c:pt idx="1081">
                  <c:v>35</c:v>
                </c:pt>
                <c:pt idx="1082">
                  <c:v>35</c:v>
                </c:pt>
                <c:pt idx="1083">
                  <c:v>35</c:v>
                </c:pt>
                <c:pt idx="1084">
                  <c:v>35</c:v>
                </c:pt>
                <c:pt idx="1085">
                  <c:v>35</c:v>
                </c:pt>
                <c:pt idx="1086">
                  <c:v>35</c:v>
                </c:pt>
                <c:pt idx="1087">
                  <c:v>35</c:v>
                </c:pt>
                <c:pt idx="1088">
                  <c:v>35</c:v>
                </c:pt>
                <c:pt idx="1089">
                  <c:v>35</c:v>
                </c:pt>
                <c:pt idx="1090">
                  <c:v>35</c:v>
                </c:pt>
                <c:pt idx="1091">
                  <c:v>35</c:v>
                </c:pt>
                <c:pt idx="1092">
                  <c:v>35</c:v>
                </c:pt>
                <c:pt idx="1093">
                  <c:v>35</c:v>
                </c:pt>
                <c:pt idx="1094">
                  <c:v>35</c:v>
                </c:pt>
                <c:pt idx="1095">
                  <c:v>35</c:v>
                </c:pt>
                <c:pt idx="1096">
                  <c:v>35</c:v>
                </c:pt>
                <c:pt idx="1097">
                  <c:v>35</c:v>
                </c:pt>
                <c:pt idx="1098">
                  <c:v>35</c:v>
                </c:pt>
                <c:pt idx="1099">
                  <c:v>35</c:v>
                </c:pt>
                <c:pt idx="1100">
                  <c:v>35</c:v>
                </c:pt>
                <c:pt idx="1101">
                  <c:v>35</c:v>
                </c:pt>
                <c:pt idx="1102">
                  <c:v>35</c:v>
                </c:pt>
                <c:pt idx="1103">
                  <c:v>35</c:v>
                </c:pt>
                <c:pt idx="1104">
                  <c:v>35</c:v>
                </c:pt>
                <c:pt idx="1105">
                  <c:v>35</c:v>
                </c:pt>
                <c:pt idx="1106">
                  <c:v>35</c:v>
                </c:pt>
                <c:pt idx="1107">
                  <c:v>35</c:v>
                </c:pt>
                <c:pt idx="1108">
                  <c:v>35</c:v>
                </c:pt>
                <c:pt idx="1109">
                  <c:v>35</c:v>
                </c:pt>
                <c:pt idx="1110">
                  <c:v>35</c:v>
                </c:pt>
                <c:pt idx="1111">
                  <c:v>35</c:v>
                </c:pt>
                <c:pt idx="1112">
                  <c:v>35</c:v>
                </c:pt>
                <c:pt idx="1113">
                  <c:v>35</c:v>
                </c:pt>
                <c:pt idx="1114">
                  <c:v>35</c:v>
                </c:pt>
                <c:pt idx="1115">
                  <c:v>35</c:v>
                </c:pt>
                <c:pt idx="1116">
                  <c:v>35</c:v>
                </c:pt>
                <c:pt idx="1117">
                  <c:v>35</c:v>
                </c:pt>
                <c:pt idx="1118">
                  <c:v>35</c:v>
                </c:pt>
                <c:pt idx="1119">
                  <c:v>35</c:v>
                </c:pt>
                <c:pt idx="1120">
                  <c:v>35</c:v>
                </c:pt>
                <c:pt idx="1121">
                  <c:v>35</c:v>
                </c:pt>
                <c:pt idx="1122">
                  <c:v>35</c:v>
                </c:pt>
                <c:pt idx="1123">
                  <c:v>35</c:v>
                </c:pt>
                <c:pt idx="1124">
                  <c:v>35</c:v>
                </c:pt>
                <c:pt idx="1125">
                  <c:v>35</c:v>
                </c:pt>
                <c:pt idx="1126">
                  <c:v>35</c:v>
                </c:pt>
                <c:pt idx="1127">
                  <c:v>35</c:v>
                </c:pt>
                <c:pt idx="1128">
                  <c:v>35</c:v>
                </c:pt>
                <c:pt idx="1129">
                  <c:v>35</c:v>
                </c:pt>
                <c:pt idx="1130">
                  <c:v>35</c:v>
                </c:pt>
                <c:pt idx="1131">
                  <c:v>35</c:v>
                </c:pt>
                <c:pt idx="1132">
                  <c:v>35</c:v>
                </c:pt>
                <c:pt idx="1133">
                  <c:v>35</c:v>
                </c:pt>
                <c:pt idx="1134">
                  <c:v>35</c:v>
                </c:pt>
                <c:pt idx="1135">
                  <c:v>35</c:v>
                </c:pt>
                <c:pt idx="1136">
                  <c:v>35</c:v>
                </c:pt>
                <c:pt idx="1137">
                  <c:v>35</c:v>
                </c:pt>
                <c:pt idx="1138">
                  <c:v>35</c:v>
                </c:pt>
                <c:pt idx="1139">
                  <c:v>35</c:v>
                </c:pt>
                <c:pt idx="1140">
                  <c:v>35</c:v>
                </c:pt>
                <c:pt idx="1141">
                  <c:v>35</c:v>
                </c:pt>
                <c:pt idx="1142">
                  <c:v>35</c:v>
                </c:pt>
                <c:pt idx="1143">
                  <c:v>35</c:v>
                </c:pt>
                <c:pt idx="1144">
                  <c:v>35</c:v>
                </c:pt>
                <c:pt idx="1145">
                  <c:v>35</c:v>
                </c:pt>
                <c:pt idx="1146">
                  <c:v>35</c:v>
                </c:pt>
                <c:pt idx="1147">
                  <c:v>35</c:v>
                </c:pt>
                <c:pt idx="1148">
                  <c:v>35</c:v>
                </c:pt>
                <c:pt idx="1149">
                  <c:v>35</c:v>
                </c:pt>
                <c:pt idx="1150">
                  <c:v>35</c:v>
                </c:pt>
                <c:pt idx="1151">
                  <c:v>35</c:v>
                </c:pt>
                <c:pt idx="1152">
                  <c:v>35</c:v>
                </c:pt>
                <c:pt idx="1153">
                  <c:v>35</c:v>
                </c:pt>
                <c:pt idx="1154">
                  <c:v>35</c:v>
                </c:pt>
                <c:pt idx="1155">
                  <c:v>35</c:v>
                </c:pt>
                <c:pt idx="1156">
                  <c:v>35</c:v>
                </c:pt>
                <c:pt idx="1157">
                  <c:v>35</c:v>
                </c:pt>
                <c:pt idx="1158">
                  <c:v>35</c:v>
                </c:pt>
                <c:pt idx="1159">
                  <c:v>35</c:v>
                </c:pt>
                <c:pt idx="1160">
                  <c:v>35</c:v>
                </c:pt>
                <c:pt idx="1161">
                  <c:v>35</c:v>
                </c:pt>
                <c:pt idx="1162">
                  <c:v>35</c:v>
                </c:pt>
                <c:pt idx="1163">
                  <c:v>35</c:v>
                </c:pt>
                <c:pt idx="1164">
                  <c:v>35</c:v>
                </c:pt>
                <c:pt idx="1165">
                  <c:v>35</c:v>
                </c:pt>
                <c:pt idx="1166">
                  <c:v>35</c:v>
                </c:pt>
                <c:pt idx="1167">
                  <c:v>35</c:v>
                </c:pt>
                <c:pt idx="1168">
                  <c:v>35</c:v>
                </c:pt>
                <c:pt idx="1169">
                  <c:v>35</c:v>
                </c:pt>
                <c:pt idx="1170">
                  <c:v>35</c:v>
                </c:pt>
                <c:pt idx="1171">
                  <c:v>35</c:v>
                </c:pt>
                <c:pt idx="1172">
                  <c:v>35</c:v>
                </c:pt>
                <c:pt idx="1173">
                  <c:v>35</c:v>
                </c:pt>
                <c:pt idx="1174">
                  <c:v>35</c:v>
                </c:pt>
                <c:pt idx="1175">
                  <c:v>35</c:v>
                </c:pt>
                <c:pt idx="1176">
                  <c:v>35</c:v>
                </c:pt>
                <c:pt idx="1177">
                  <c:v>35</c:v>
                </c:pt>
                <c:pt idx="1178">
                  <c:v>35</c:v>
                </c:pt>
                <c:pt idx="1179">
                  <c:v>35</c:v>
                </c:pt>
                <c:pt idx="1180">
                  <c:v>35</c:v>
                </c:pt>
                <c:pt idx="1181">
                  <c:v>35</c:v>
                </c:pt>
                <c:pt idx="1182">
                  <c:v>35</c:v>
                </c:pt>
                <c:pt idx="1183">
                  <c:v>35</c:v>
                </c:pt>
                <c:pt idx="1184">
                  <c:v>35</c:v>
                </c:pt>
                <c:pt idx="1185">
                  <c:v>35</c:v>
                </c:pt>
                <c:pt idx="1186">
                  <c:v>35</c:v>
                </c:pt>
                <c:pt idx="1187">
                  <c:v>35</c:v>
                </c:pt>
                <c:pt idx="1188">
                  <c:v>35</c:v>
                </c:pt>
                <c:pt idx="1189">
                  <c:v>35</c:v>
                </c:pt>
                <c:pt idx="1190">
                  <c:v>35</c:v>
                </c:pt>
                <c:pt idx="1191">
                  <c:v>35</c:v>
                </c:pt>
                <c:pt idx="1192">
                  <c:v>35</c:v>
                </c:pt>
                <c:pt idx="1193">
                  <c:v>35</c:v>
                </c:pt>
                <c:pt idx="1194">
                  <c:v>35</c:v>
                </c:pt>
                <c:pt idx="1195">
                  <c:v>35</c:v>
                </c:pt>
                <c:pt idx="1196">
                  <c:v>35</c:v>
                </c:pt>
                <c:pt idx="1197">
                  <c:v>35</c:v>
                </c:pt>
                <c:pt idx="1198">
                  <c:v>35</c:v>
                </c:pt>
                <c:pt idx="1199">
                  <c:v>35</c:v>
                </c:pt>
                <c:pt idx="1200">
                  <c:v>35</c:v>
                </c:pt>
                <c:pt idx="1201">
                  <c:v>35</c:v>
                </c:pt>
                <c:pt idx="1202">
                  <c:v>35</c:v>
                </c:pt>
                <c:pt idx="1203">
                  <c:v>35</c:v>
                </c:pt>
                <c:pt idx="1204">
                  <c:v>35</c:v>
                </c:pt>
                <c:pt idx="1205">
                  <c:v>35</c:v>
                </c:pt>
                <c:pt idx="1206">
                  <c:v>35</c:v>
                </c:pt>
                <c:pt idx="1207">
                  <c:v>35</c:v>
                </c:pt>
                <c:pt idx="1208">
                  <c:v>35</c:v>
                </c:pt>
                <c:pt idx="1209">
                  <c:v>35</c:v>
                </c:pt>
                <c:pt idx="1210">
                  <c:v>35</c:v>
                </c:pt>
                <c:pt idx="1211">
                  <c:v>35</c:v>
                </c:pt>
                <c:pt idx="1212">
                  <c:v>35</c:v>
                </c:pt>
                <c:pt idx="1213">
                  <c:v>35</c:v>
                </c:pt>
                <c:pt idx="1214">
                  <c:v>35</c:v>
                </c:pt>
                <c:pt idx="1215">
                  <c:v>35</c:v>
                </c:pt>
                <c:pt idx="1216">
                  <c:v>35</c:v>
                </c:pt>
                <c:pt idx="1217">
                  <c:v>35</c:v>
                </c:pt>
                <c:pt idx="1218">
                  <c:v>35</c:v>
                </c:pt>
                <c:pt idx="1219">
                  <c:v>35</c:v>
                </c:pt>
                <c:pt idx="1220">
                  <c:v>35</c:v>
                </c:pt>
                <c:pt idx="1221">
                  <c:v>35</c:v>
                </c:pt>
                <c:pt idx="1222">
                  <c:v>35</c:v>
                </c:pt>
                <c:pt idx="1223">
                  <c:v>34</c:v>
                </c:pt>
                <c:pt idx="1224">
                  <c:v>34</c:v>
                </c:pt>
                <c:pt idx="1225">
                  <c:v>34</c:v>
                </c:pt>
                <c:pt idx="1226">
                  <c:v>34</c:v>
                </c:pt>
                <c:pt idx="1227">
                  <c:v>34</c:v>
                </c:pt>
                <c:pt idx="1228">
                  <c:v>34</c:v>
                </c:pt>
                <c:pt idx="1229">
                  <c:v>34</c:v>
                </c:pt>
                <c:pt idx="1230">
                  <c:v>34</c:v>
                </c:pt>
                <c:pt idx="1231">
                  <c:v>34</c:v>
                </c:pt>
                <c:pt idx="1232">
                  <c:v>34</c:v>
                </c:pt>
                <c:pt idx="1233">
                  <c:v>34</c:v>
                </c:pt>
                <c:pt idx="1234">
                  <c:v>34</c:v>
                </c:pt>
                <c:pt idx="1235">
                  <c:v>34</c:v>
                </c:pt>
                <c:pt idx="1236">
                  <c:v>34</c:v>
                </c:pt>
                <c:pt idx="1237">
                  <c:v>34</c:v>
                </c:pt>
                <c:pt idx="1238">
                  <c:v>34</c:v>
                </c:pt>
                <c:pt idx="1239">
                  <c:v>34</c:v>
                </c:pt>
                <c:pt idx="1240">
                  <c:v>34</c:v>
                </c:pt>
                <c:pt idx="1241">
                  <c:v>34</c:v>
                </c:pt>
                <c:pt idx="1242">
                  <c:v>34</c:v>
                </c:pt>
                <c:pt idx="1243">
                  <c:v>34</c:v>
                </c:pt>
                <c:pt idx="1244">
                  <c:v>34</c:v>
                </c:pt>
                <c:pt idx="1245">
                  <c:v>34</c:v>
                </c:pt>
                <c:pt idx="1246">
                  <c:v>34</c:v>
                </c:pt>
                <c:pt idx="1247">
                  <c:v>34</c:v>
                </c:pt>
                <c:pt idx="1248">
                  <c:v>34</c:v>
                </c:pt>
                <c:pt idx="1249">
                  <c:v>34</c:v>
                </c:pt>
                <c:pt idx="1250">
                  <c:v>34</c:v>
                </c:pt>
                <c:pt idx="1251">
                  <c:v>34</c:v>
                </c:pt>
                <c:pt idx="1252">
                  <c:v>34</c:v>
                </c:pt>
                <c:pt idx="1253">
                  <c:v>34</c:v>
                </c:pt>
                <c:pt idx="1254">
                  <c:v>34</c:v>
                </c:pt>
                <c:pt idx="1255">
                  <c:v>34</c:v>
                </c:pt>
                <c:pt idx="1256">
                  <c:v>34</c:v>
                </c:pt>
                <c:pt idx="1257">
                  <c:v>34</c:v>
                </c:pt>
                <c:pt idx="1258">
                  <c:v>34</c:v>
                </c:pt>
                <c:pt idx="1259">
                  <c:v>34</c:v>
                </c:pt>
                <c:pt idx="1260">
                  <c:v>34</c:v>
                </c:pt>
                <c:pt idx="1261">
                  <c:v>34</c:v>
                </c:pt>
                <c:pt idx="1262">
                  <c:v>34</c:v>
                </c:pt>
                <c:pt idx="1263">
                  <c:v>34</c:v>
                </c:pt>
                <c:pt idx="1264">
                  <c:v>34</c:v>
                </c:pt>
                <c:pt idx="1265">
                  <c:v>34</c:v>
                </c:pt>
                <c:pt idx="1266">
                  <c:v>34</c:v>
                </c:pt>
                <c:pt idx="1267">
                  <c:v>34</c:v>
                </c:pt>
                <c:pt idx="1268">
                  <c:v>34</c:v>
                </c:pt>
                <c:pt idx="1269">
                  <c:v>34</c:v>
                </c:pt>
                <c:pt idx="1270">
                  <c:v>34</c:v>
                </c:pt>
                <c:pt idx="1271">
                  <c:v>34</c:v>
                </c:pt>
                <c:pt idx="1272">
                  <c:v>34</c:v>
                </c:pt>
                <c:pt idx="1273">
                  <c:v>34</c:v>
                </c:pt>
                <c:pt idx="1274">
                  <c:v>34</c:v>
                </c:pt>
                <c:pt idx="1275">
                  <c:v>34</c:v>
                </c:pt>
                <c:pt idx="1276">
                  <c:v>34</c:v>
                </c:pt>
                <c:pt idx="1277">
                  <c:v>34</c:v>
                </c:pt>
                <c:pt idx="1278">
                  <c:v>34</c:v>
                </c:pt>
                <c:pt idx="1279">
                  <c:v>34</c:v>
                </c:pt>
                <c:pt idx="1280">
                  <c:v>34</c:v>
                </c:pt>
                <c:pt idx="1281">
                  <c:v>34</c:v>
                </c:pt>
                <c:pt idx="1282">
                  <c:v>34</c:v>
                </c:pt>
                <c:pt idx="1283">
                  <c:v>34</c:v>
                </c:pt>
                <c:pt idx="1284">
                  <c:v>34</c:v>
                </c:pt>
                <c:pt idx="1285">
                  <c:v>34</c:v>
                </c:pt>
                <c:pt idx="1286">
                  <c:v>34</c:v>
                </c:pt>
                <c:pt idx="1287">
                  <c:v>34</c:v>
                </c:pt>
                <c:pt idx="1288">
                  <c:v>34</c:v>
                </c:pt>
                <c:pt idx="1289">
                  <c:v>34</c:v>
                </c:pt>
                <c:pt idx="1290">
                  <c:v>34</c:v>
                </c:pt>
                <c:pt idx="1291">
                  <c:v>34</c:v>
                </c:pt>
                <c:pt idx="1292">
                  <c:v>34</c:v>
                </c:pt>
                <c:pt idx="1293">
                  <c:v>34</c:v>
                </c:pt>
                <c:pt idx="1294">
                  <c:v>34</c:v>
                </c:pt>
                <c:pt idx="1295">
                  <c:v>34</c:v>
                </c:pt>
                <c:pt idx="1296">
                  <c:v>34</c:v>
                </c:pt>
                <c:pt idx="1297">
                  <c:v>34</c:v>
                </c:pt>
                <c:pt idx="1298">
                  <c:v>34</c:v>
                </c:pt>
                <c:pt idx="1299">
                  <c:v>34</c:v>
                </c:pt>
                <c:pt idx="1300">
                  <c:v>34</c:v>
                </c:pt>
                <c:pt idx="1301">
                  <c:v>34</c:v>
                </c:pt>
                <c:pt idx="1302">
                  <c:v>34</c:v>
                </c:pt>
                <c:pt idx="1303">
                  <c:v>34</c:v>
                </c:pt>
                <c:pt idx="1304">
                  <c:v>34</c:v>
                </c:pt>
                <c:pt idx="1305">
                  <c:v>34</c:v>
                </c:pt>
                <c:pt idx="1306">
                  <c:v>34</c:v>
                </c:pt>
                <c:pt idx="1307">
                  <c:v>34</c:v>
                </c:pt>
                <c:pt idx="1308">
                  <c:v>34</c:v>
                </c:pt>
                <c:pt idx="1309">
                  <c:v>34</c:v>
                </c:pt>
                <c:pt idx="1310">
                  <c:v>34</c:v>
                </c:pt>
                <c:pt idx="1311">
                  <c:v>34</c:v>
                </c:pt>
                <c:pt idx="1312">
                  <c:v>34</c:v>
                </c:pt>
                <c:pt idx="1313">
                  <c:v>34</c:v>
                </c:pt>
                <c:pt idx="1314">
                  <c:v>34</c:v>
                </c:pt>
                <c:pt idx="1315">
                  <c:v>34</c:v>
                </c:pt>
                <c:pt idx="1316">
                  <c:v>34</c:v>
                </c:pt>
                <c:pt idx="1317">
                  <c:v>34</c:v>
                </c:pt>
                <c:pt idx="1318">
                  <c:v>34</c:v>
                </c:pt>
                <c:pt idx="1319">
                  <c:v>34</c:v>
                </c:pt>
                <c:pt idx="1320">
                  <c:v>34</c:v>
                </c:pt>
                <c:pt idx="1321">
                  <c:v>34</c:v>
                </c:pt>
                <c:pt idx="1322">
                  <c:v>34</c:v>
                </c:pt>
                <c:pt idx="1323">
                  <c:v>34</c:v>
                </c:pt>
                <c:pt idx="1324">
                  <c:v>34</c:v>
                </c:pt>
                <c:pt idx="1325">
                  <c:v>34</c:v>
                </c:pt>
                <c:pt idx="1326">
                  <c:v>34</c:v>
                </c:pt>
                <c:pt idx="1327">
                  <c:v>34</c:v>
                </c:pt>
                <c:pt idx="1328">
                  <c:v>34</c:v>
                </c:pt>
                <c:pt idx="1329">
                  <c:v>34</c:v>
                </c:pt>
                <c:pt idx="1330">
                  <c:v>34</c:v>
                </c:pt>
                <c:pt idx="1331">
                  <c:v>34</c:v>
                </c:pt>
                <c:pt idx="1332">
                  <c:v>34</c:v>
                </c:pt>
                <c:pt idx="1333">
                  <c:v>34</c:v>
                </c:pt>
                <c:pt idx="1334">
                  <c:v>34</c:v>
                </c:pt>
                <c:pt idx="1335">
                  <c:v>34</c:v>
                </c:pt>
                <c:pt idx="1336">
                  <c:v>34</c:v>
                </c:pt>
                <c:pt idx="1337">
                  <c:v>34</c:v>
                </c:pt>
                <c:pt idx="1338">
                  <c:v>34</c:v>
                </c:pt>
                <c:pt idx="1339">
                  <c:v>34</c:v>
                </c:pt>
                <c:pt idx="1340">
                  <c:v>34</c:v>
                </c:pt>
                <c:pt idx="1341">
                  <c:v>34</c:v>
                </c:pt>
                <c:pt idx="1342">
                  <c:v>34</c:v>
                </c:pt>
                <c:pt idx="1343">
                  <c:v>34</c:v>
                </c:pt>
                <c:pt idx="1344">
                  <c:v>34</c:v>
                </c:pt>
                <c:pt idx="1345">
                  <c:v>34</c:v>
                </c:pt>
                <c:pt idx="1346">
                  <c:v>34</c:v>
                </c:pt>
                <c:pt idx="1347">
                  <c:v>34</c:v>
                </c:pt>
                <c:pt idx="1348">
                  <c:v>34</c:v>
                </c:pt>
                <c:pt idx="1349">
                  <c:v>34</c:v>
                </c:pt>
                <c:pt idx="1350">
                  <c:v>34</c:v>
                </c:pt>
                <c:pt idx="1351">
                  <c:v>34</c:v>
                </c:pt>
                <c:pt idx="1352">
                  <c:v>34</c:v>
                </c:pt>
                <c:pt idx="1353">
                  <c:v>34</c:v>
                </c:pt>
                <c:pt idx="1354">
                  <c:v>34</c:v>
                </c:pt>
                <c:pt idx="1355">
                  <c:v>34</c:v>
                </c:pt>
                <c:pt idx="1356">
                  <c:v>34</c:v>
                </c:pt>
                <c:pt idx="1357">
                  <c:v>34</c:v>
                </c:pt>
                <c:pt idx="1358">
                  <c:v>34</c:v>
                </c:pt>
                <c:pt idx="1359">
                  <c:v>34</c:v>
                </c:pt>
                <c:pt idx="1360">
                  <c:v>34</c:v>
                </c:pt>
                <c:pt idx="1361">
                  <c:v>34</c:v>
                </c:pt>
                <c:pt idx="1362">
                  <c:v>34</c:v>
                </c:pt>
                <c:pt idx="1363">
                  <c:v>34</c:v>
                </c:pt>
                <c:pt idx="1364">
                  <c:v>34</c:v>
                </c:pt>
                <c:pt idx="1365">
                  <c:v>34</c:v>
                </c:pt>
                <c:pt idx="1366">
                  <c:v>34</c:v>
                </c:pt>
                <c:pt idx="1367">
                  <c:v>34</c:v>
                </c:pt>
                <c:pt idx="1368">
                  <c:v>34</c:v>
                </c:pt>
                <c:pt idx="1369">
                  <c:v>34</c:v>
                </c:pt>
                <c:pt idx="1370">
                  <c:v>34</c:v>
                </c:pt>
                <c:pt idx="1371">
                  <c:v>34</c:v>
                </c:pt>
                <c:pt idx="1372">
                  <c:v>34</c:v>
                </c:pt>
                <c:pt idx="1373">
                  <c:v>34</c:v>
                </c:pt>
                <c:pt idx="1374">
                  <c:v>34</c:v>
                </c:pt>
                <c:pt idx="1375">
                  <c:v>34</c:v>
                </c:pt>
                <c:pt idx="1376">
                  <c:v>34</c:v>
                </c:pt>
                <c:pt idx="1377">
                  <c:v>34</c:v>
                </c:pt>
                <c:pt idx="1378">
                  <c:v>34</c:v>
                </c:pt>
                <c:pt idx="1379">
                  <c:v>34</c:v>
                </c:pt>
                <c:pt idx="1380">
                  <c:v>34</c:v>
                </c:pt>
                <c:pt idx="1381">
                  <c:v>34</c:v>
                </c:pt>
                <c:pt idx="1382">
                  <c:v>34</c:v>
                </c:pt>
                <c:pt idx="1383">
                  <c:v>34</c:v>
                </c:pt>
                <c:pt idx="1384">
                  <c:v>34</c:v>
                </c:pt>
                <c:pt idx="1385">
                  <c:v>34</c:v>
                </c:pt>
                <c:pt idx="1386">
                  <c:v>34</c:v>
                </c:pt>
                <c:pt idx="1387">
                  <c:v>34</c:v>
                </c:pt>
                <c:pt idx="1388">
                  <c:v>34</c:v>
                </c:pt>
                <c:pt idx="1389">
                  <c:v>34</c:v>
                </c:pt>
                <c:pt idx="1390">
                  <c:v>34</c:v>
                </c:pt>
                <c:pt idx="1391">
                  <c:v>34</c:v>
                </c:pt>
                <c:pt idx="1392">
                  <c:v>34</c:v>
                </c:pt>
                <c:pt idx="1393">
                  <c:v>34</c:v>
                </c:pt>
                <c:pt idx="1394">
                  <c:v>34</c:v>
                </c:pt>
                <c:pt idx="1395">
                  <c:v>34</c:v>
                </c:pt>
                <c:pt idx="1396">
                  <c:v>34</c:v>
                </c:pt>
                <c:pt idx="1397">
                  <c:v>34</c:v>
                </c:pt>
                <c:pt idx="1398">
                  <c:v>34</c:v>
                </c:pt>
                <c:pt idx="1399">
                  <c:v>34</c:v>
                </c:pt>
                <c:pt idx="1400">
                  <c:v>34</c:v>
                </c:pt>
                <c:pt idx="1401">
                  <c:v>34</c:v>
                </c:pt>
                <c:pt idx="1402">
                  <c:v>34</c:v>
                </c:pt>
                <c:pt idx="1403">
                  <c:v>34</c:v>
                </c:pt>
                <c:pt idx="1404">
                  <c:v>34</c:v>
                </c:pt>
                <c:pt idx="1405">
                  <c:v>34</c:v>
                </c:pt>
                <c:pt idx="1406">
                  <c:v>34</c:v>
                </c:pt>
                <c:pt idx="1407">
                  <c:v>34</c:v>
                </c:pt>
                <c:pt idx="1408">
                  <c:v>34</c:v>
                </c:pt>
                <c:pt idx="1409">
                  <c:v>34</c:v>
                </c:pt>
                <c:pt idx="1410">
                  <c:v>34</c:v>
                </c:pt>
                <c:pt idx="1411">
                  <c:v>34</c:v>
                </c:pt>
                <c:pt idx="1412">
                  <c:v>34</c:v>
                </c:pt>
                <c:pt idx="1413">
                  <c:v>34</c:v>
                </c:pt>
                <c:pt idx="1414">
                  <c:v>34</c:v>
                </c:pt>
                <c:pt idx="1415">
                  <c:v>34</c:v>
                </c:pt>
                <c:pt idx="1416">
                  <c:v>34</c:v>
                </c:pt>
                <c:pt idx="1417">
                  <c:v>34</c:v>
                </c:pt>
                <c:pt idx="1418">
                  <c:v>34</c:v>
                </c:pt>
                <c:pt idx="1419">
                  <c:v>34</c:v>
                </c:pt>
                <c:pt idx="1420">
                  <c:v>34</c:v>
                </c:pt>
                <c:pt idx="1421">
                  <c:v>34</c:v>
                </c:pt>
                <c:pt idx="1422">
                  <c:v>34</c:v>
                </c:pt>
                <c:pt idx="1423">
                  <c:v>34</c:v>
                </c:pt>
                <c:pt idx="1424">
                  <c:v>34</c:v>
                </c:pt>
                <c:pt idx="1425">
                  <c:v>34</c:v>
                </c:pt>
                <c:pt idx="1426">
                  <c:v>34</c:v>
                </c:pt>
                <c:pt idx="1427">
                  <c:v>34</c:v>
                </c:pt>
                <c:pt idx="1428">
                  <c:v>34</c:v>
                </c:pt>
                <c:pt idx="1429">
                  <c:v>34</c:v>
                </c:pt>
                <c:pt idx="1430">
                  <c:v>34</c:v>
                </c:pt>
                <c:pt idx="1431">
                  <c:v>34</c:v>
                </c:pt>
                <c:pt idx="1432">
                  <c:v>34</c:v>
                </c:pt>
                <c:pt idx="1433">
                  <c:v>34</c:v>
                </c:pt>
                <c:pt idx="1434">
                  <c:v>34</c:v>
                </c:pt>
                <c:pt idx="1435">
                  <c:v>34</c:v>
                </c:pt>
                <c:pt idx="1436">
                  <c:v>34</c:v>
                </c:pt>
                <c:pt idx="1437">
                  <c:v>34</c:v>
                </c:pt>
                <c:pt idx="1438">
                  <c:v>34</c:v>
                </c:pt>
                <c:pt idx="1439">
                  <c:v>34</c:v>
                </c:pt>
                <c:pt idx="1440">
                  <c:v>34</c:v>
                </c:pt>
                <c:pt idx="1441">
                  <c:v>34</c:v>
                </c:pt>
                <c:pt idx="1442">
                  <c:v>34</c:v>
                </c:pt>
                <c:pt idx="1443">
                  <c:v>34</c:v>
                </c:pt>
                <c:pt idx="1444">
                  <c:v>34</c:v>
                </c:pt>
                <c:pt idx="1445">
                  <c:v>34</c:v>
                </c:pt>
                <c:pt idx="1446">
                  <c:v>34</c:v>
                </c:pt>
                <c:pt idx="1447">
                  <c:v>34</c:v>
                </c:pt>
                <c:pt idx="1448">
                  <c:v>34</c:v>
                </c:pt>
                <c:pt idx="1449">
                  <c:v>34</c:v>
                </c:pt>
                <c:pt idx="1450">
                  <c:v>34</c:v>
                </c:pt>
                <c:pt idx="1451">
                  <c:v>34</c:v>
                </c:pt>
                <c:pt idx="1452">
                  <c:v>34</c:v>
                </c:pt>
                <c:pt idx="1453">
                  <c:v>34</c:v>
                </c:pt>
                <c:pt idx="1454">
                  <c:v>34</c:v>
                </c:pt>
                <c:pt idx="1455">
                  <c:v>34</c:v>
                </c:pt>
                <c:pt idx="1456">
                  <c:v>34</c:v>
                </c:pt>
                <c:pt idx="1457">
                  <c:v>34</c:v>
                </c:pt>
                <c:pt idx="1458">
                  <c:v>34</c:v>
                </c:pt>
                <c:pt idx="1459">
                  <c:v>34</c:v>
                </c:pt>
                <c:pt idx="1460">
                  <c:v>34</c:v>
                </c:pt>
                <c:pt idx="1461">
                  <c:v>34</c:v>
                </c:pt>
                <c:pt idx="1462">
                  <c:v>34</c:v>
                </c:pt>
                <c:pt idx="1463">
                  <c:v>34</c:v>
                </c:pt>
                <c:pt idx="1464">
                  <c:v>34</c:v>
                </c:pt>
                <c:pt idx="1465">
                  <c:v>34</c:v>
                </c:pt>
                <c:pt idx="1466">
                  <c:v>34</c:v>
                </c:pt>
                <c:pt idx="1467">
                  <c:v>34</c:v>
                </c:pt>
                <c:pt idx="1468">
                  <c:v>34</c:v>
                </c:pt>
                <c:pt idx="1469">
                  <c:v>34</c:v>
                </c:pt>
                <c:pt idx="1470">
                  <c:v>34</c:v>
                </c:pt>
                <c:pt idx="1471">
                  <c:v>34</c:v>
                </c:pt>
                <c:pt idx="1472">
                  <c:v>34</c:v>
                </c:pt>
                <c:pt idx="1473">
                  <c:v>34</c:v>
                </c:pt>
                <c:pt idx="1474">
                  <c:v>34</c:v>
                </c:pt>
                <c:pt idx="1475">
                  <c:v>34</c:v>
                </c:pt>
                <c:pt idx="1476">
                  <c:v>34</c:v>
                </c:pt>
                <c:pt idx="1477">
                  <c:v>34</c:v>
                </c:pt>
                <c:pt idx="1478">
                  <c:v>34</c:v>
                </c:pt>
                <c:pt idx="1479">
                  <c:v>34</c:v>
                </c:pt>
                <c:pt idx="1480">
                  <c:v>34</c:v>
                </c:pt>
                <c:pt idx="1481">
                  <c:v>34</c:v>
                </c:pt>
                <c:pt idx="1482">
                  <c:v>34</c:v>
                </c:pt>
                <c:pt idx="1483">
                  <c:v>34</c:v>
                </c:pt>
                <c:pt idx="1484">
                  <c:v>34</c:v>
                </c:pt>
                <c:pt idx="1485">
                  <c:v>34</c:v>
                </c:pt>
                <c:pt idx="1486">
                  <c:v>34</c:v>
                </c:pt>
                <c:pt idx="1487">
                  <c:v>34</c:v>
                </c:pt>
                <c:pt idx="1488">
                  <c:v>34</c:v>
                </c:pt>
                <c:pt idx="1489">
                  <c:v>34</c:v>
                </c:pt>
                <c:pt idx="1490">
                  <c:v>34</c:v>
                </c:pt>
                <c:pt idx="1491">
                  <c:v>34</c:v>
                </c:pt>
                <c:pt idx="1492">
                  <c:v>34</c:v>
                </c:pt>
                <c:pt idx="1493">
                  <c:v>34</c:v>
                </c:pt>
                <c:pt idx="1494">
                  <c:v>34</c:v>
                </c:pt>
                <c:pt idx="1495">
                  <c:v>34</c:v>
                </c:pt>
                <c:pt idx="1496">
                  <c:v>34</c:v>
                </c:pt>
                <c:pt idx="1497">
                  <c:v>33</c:v>
                </c:pt>
                <c:pt idx="1498">
                  <c:v>33</c:v>
                </c:pt>
                <c:pt idx="1499">
                  <c:v>33</c:v>
                </c:pt>
                <c:pt idx="1500">
                  <c:v>33</c:v>
                </c:pt>
                <c:pt idx="1501">
                  <c:v>33</c:v>
                </c:pt>
                <c:pt idx="1502">
                  <c:v>33</c:v>
                </c:pt>
                <c:pt idx="1503">
                  <c:v>33</c:v>
                </c:pt>
                <c:pt idx="1504">
                  <c:v>33</c:v>
                </c:pt>
                <c:pt idx="1505">
                  <c:v>33</c:v>
                </c:pt>
                <c:pt idx="1506">
                  <c:v>33</c:v>
                </c:pt>
                <c:pt idx="1507">
                  <c:v>33</c:v>
                </c:pt>
                <c:pt idx="1508">
                  <c:v>33</c:v>
                </c:pt>
                <c:pt idx="1509">
                  <c:v>33</c:v>
                </c:pt>
                <c:pt idx="1510">
                  <c:v>33</c:v>
                </c:pt>
                <c:pt idx="1511">
                  <c:v>33</c:v>
                </c:pt>
                <c:pt idx="1512">
                  <c:v>33</c:v>
                </c:pt>
                <c:pt idx="1513">
                  <c:v>33</c:v>
                </c:pt>
                <c:pt idx="1514">
                  <c:v>33</c:v>
                </c:pt>
                <c:pt idx="1515">
                  <c:v>33</c:v>
                </c:pt>
                <c:pt idx="1516">
                  <c:v>33</c:v>
                </c:pt>
                <c:pt idx="1517">
                  <c:v>33</c:v>
                </c:pt>
                <c:pt idx="1518">
                  <c:v>33</c:v>
                </c:pt>
                <c:pt idx="1519">
                  <c:v>33</c:v>
                </c:pt>
                <c:pt idx="1520">
                  <c:v>33</c:v>
                </c:pt>
                <c:pt idx="1521">
                  <c:v>33</c:v>
                </c:pt>
                <c:pt idx="1522">
                  <c:v>33</c:v>
                </c:pt>
                <c:pt idx="1523">
                  <c:v>33</c:v>
                </c:pt>
                <c:pt idx="1524">
                  <c:v>33</c:v>
                </c:pt>
                <c:pt idx="1525">
                  <c:v>33</c:v>
                </c:pt>
                <c:pt idx="1526">
                  <c:v>33</c:v>
                </c:pt>
                <c:pt idx="1527">
                  <c:v>33</c:v>
                </c:pt>
                <c:pt idx="1528">
                  <c:v>33</c:v>
                </c:pt>
                <c:pt idx="1529">
                  <c:v>33</c:v>
                </c:pt>
                <c:pt idx="1530">
                  <c:v>33</c:v>
                </c:pt>
                <c:pt idx="1531">
                  <c:v>33</c:v>
                </c:pt>
                <c:pt idx="1532">
                  <c:v>33</c:v>
                </c:pt>
                <c:pt idx="1533">
                  <c:v>33</c:v>
                </c:pt>
                <c:pt idx="1534">
                  <c:v>33</c:v>
                </c:pt>
                <c:pt idx="1535">
                  <c:v>33</c:v>
                </c:pt>
                <c:pt idx="1536">
                  <c:v>33</c:v>
                </c:pt>
                <c:pt idx="1537">
                  <c:v>33</c:v>
                </c:pt>
                <c:pt idx="1538">
                  <c:v>33</c:v>
                </c:pt>
                <c:pt idx="1539">
                  <c:v>33</c:v>
                </c:pt>
                <c:pt idx="1540">
                  <c:v>33</c:v>
                </c:pt>
                <c:pt idx="1541">
                  <c:v>33</c:v>
                </c:pt>
                <c:pt idx="1542">
                  <c:v>33</c:v>
                </c:pt>
                <c:pt idx="1543">
                  <c:v>33</c:v>
                </c:pt>
                <c:pt idx="1544">
                  <c:v>33</c:v>
                </c:pt>
                <c:pt idx="1545">
                  <c:v>33</c:v>
                </c:pt>
                <c:pt idx="1546">
                  <c:v>33</c:v>
                </c:pt>
                <c:pt idx="1547">
                  <c:v>33</c:v>
                </c:pt>
                <c:pt idx="1548">
                  <c:v>33</c:v>
                </c:pt>
                <c:pt idx="1549">
                  <c:v>33</c:v>
                </c:pt>
                <c:pt idx="1550">
                  <c:v>33</c:v>
                </c:pt>
                <c:pt idx="1551">
                  <c:v>33</c:v>
                </c:pt>
                <c:pt idx="1552">
                  <c:v>33</c:v>
                </c:pt>
                <c:pt idx="1553">
                  <c:v>33</c:v>
                </c:pt>
                <c:pt idx="1554">
                  <c:v>33</c:v>
                </c:pt>
                <c:pt idx="1555">
                  <c:v>33</c:v>
                </c:pt>
                <c:pt idx="1556">
                  <c:v>33</c:v>
                </c:pt>
                <c:pt idx="1557">
                  <c:v>33</c:v>
                </c:pt>
                <c:pt idx="1558">
                  <c:v>33</c:v>
                </c:pt>
                <c:pt idx="1559">
                  <c:v>33</c:v>
                </c:pt>
                <c:pt idx="1560">
                  <c:v>33</c:v>
                </c:pt>
                <c:pt idx="1561">
                  <c:v>33</c:v>
                </c:pt>
                <c:pt idx="1562">
                  <c:v>33</c:v>
                </c:pt>
                <c:pt idx="1563">
                  <c:v>33</c:v>
                </c:pt>
                <c:pt idx="1564">
                  <c:v>33</c:v>
                </c:pt>
                <c:pt idx="1565">
                  <c:v>33</c:v>
                </c:pt>
                <c:pt idx="1566">
                  <c:v>33</c:v>
                </c:pt>
                <c:pt idx="1567">
                  <c:v>33</c:v>
                </c:pt>
                <c:pt idx="1568">
                  <c:v>33</c:v>
                </c:pt>
                <c:pt idx="1569">
                  <c:v>33</c:v>
                </c:pt>
                <c:pt idx="1570">
                  <c:v>33</c:v>
                </c:pt>
                <c:pt idx="1571">
                  <c:v>33</c:v>
                </c:pt>
                <c:pt idx="1572">
                  <c:v>33</c:v>
                </c:pt>
                <c:pt idx="1573">
                  <c:v>33</c:v>
                </c:pt>
                <c:pt idx="1574">
                  <c:v>33</c:v>
                </c:pt>
                <c:pt idx="1575">
                  <c:v>33</c:v>
                </c:pt>
                <c:pt idx="1576">
                  <c:v>33</c:v>
                </c:pt>
                <c:pt idx="1577">
                  <c:v>33</c:v>
                </c:pt>
                <c:pt idx="1578">
                  <c:v>33</c:v>
                </c:pt>
                <c:pt idx="1579">
                  <c:v>33</c:v>
                </c:pt>
                <c:pt idx="1580">
                  <c:v>33</c:v>
                </c:pt>
                <c:pt idx="1581">
                  <c:v>33</c:v>
                </c:pt>
                <c:pt idx="1582">
                  <c:v>33</c:v>
                </c:pt>
                <c:pt idx="1583">
                  <c:v>33</c:v>
                </c:pt>
                <c:pt idx="1584">
                  <c:v>33</c:v>
                </c:pt>
                <c:pt idx="1585">
                  <c:v>33</c:v>
                </c:pt>
                <c:pt idx="1586">
                  <c:v>33</c:v>
                </c:pt>
                <c:pt idx="1587">
                  <c:v>33</c:v>
                </c:pt>
                <c:pt idx="1588">
                  <c:v>33</c:v>
                </c:pt>
                <c:pt idx="1589">
                  <c:v>33</c:v>
                </c:pt>
                <c:pt idx="1590">
                  <c:v>33</c:v>
                </c:pt>
                <c:pt idx="1591">
                  <c:v>33</c:v>
                </c:pt>
                <c:pt idx="1592">
                  <c:v>33</c:v>
                </c:pt>
                <c:pt idx="1593">
                  <c:v>33</c:v>
                </c:pt>
                <c:pt idx="1594">
                  <c:v>33</c:v>
                </c:pt>
                <c:pt idx="1595">
                  <c:v>33</c:v>
                </c:pt>
                <c:pt idx="1596">
                  <c:v>33</c:v>
                </c:pt>
                <c:pt idx="1597">
                  <c:v>33</c:v>
                </c:pt>
                <c:pt idx="1598">
                  <c:v>33</c:v>
                </c:pt>
                <c:pt idx="1599">
                  <c:v>33</c:v>
                </c:pt>
                <c:pt idx="1600">
                  <c:v>33</c:v>
                </c:pt>
                <c:pt idx="1601">
                  <c:v>33</c:v>
                </c:pt>
                <c:pt idx="1602">
                  <c:v>33</c:v>
                </c:pt>
                <c:pt idx="1603">
                  <c:v>33</c:v>
                </c:pt>
                <c:pt idx="1604">
                  <c:v>33</c:v>
                </c:pt>
                <c:pt idx="1605">
                  <c:v>33</c:v>
                </c:pt>
                <c:pt idx="1606">
                  <c:v>33</c:v>
                </c:pt>
                <c:pt idx="1607">
                  <c:v>33</c:v>
                </c:pt>
                <c:pt idx="1608">
                  <c:v>33</c:v>
                </c:pt>
                <c:pt idx="1609">
                  <c:v>33</c:v>
                </c:pt>
                <c:pt idx="1610">
                  <c:v>33</c:v>
                </c:pt>
                <c:pt idx="1611">
                  <c:v>33</c:v>
                </c:pt>
                <c:pt idx="1612">
                  <c:v>33</c:v>
                </c:pt>
                <c:pt idx="1613">
                  <c:v>33</c:v>
                </c:pt>
                <c:pt idx="1614">
                  <c:v>33</c:v>
                </c:pt>
                <c:pt idx="1615">
                  <c:v>33</c:v>
                </c:pt>
                <c:pt idx="1616">
                  <c:v>33</c:v>
                </c:pt>
                <c:pt idx="1617">
                  <c:v>33</c:v>
                </c:pt>
                <c:pt idx="1618">
                  <c:v>33</c:v>
                </c:pt>
                <c:pt idx="1619">
                  <c:v>33</c:v>
                </c:pt>
                <c:pt idx="1620">
                  <c:v>33</c:v>
                </c:pt>
                <c:pt idx="1621">
                  <c:v>33</c:v>
                </c:pt>
                <c:pt idx="1622">
                  <c:v>33</c:v>
                </c:pt>
                <c:pt idx="1623">
                  <c:v>33</c:v>
                </c:pt>
                <c:pt idx="1624">
                  <c:v>33</c:v>
                </c:pt>
                <c:pt idx="1625">
                  <c:v>33</c:v>
                </c:pt>
                <c:pt idx="1626">
                  <c:v>33</c:v>
                </c:pt>
                <c:pt idx="1627">
                  <c:v>33</c:v>
                </c:pt>
                <c:pt idx="1628">
                  <c:v>33</c:v>
                </c:pt>
                <c:pt idx="1629">
                  <c:v>33</c:v>
                </c:pt>
                <c:pt idx="1630">
                  <c:v>33</c:v>
                </c:pt>
                <c:pt idx="1631">
                  <c:v>33</c:v>
                </c:pt>
                <c:pt idx="1632">
                  <c:v>33</c:v>
                </c:pt>
                <c:pt idx="1633">
                  <c:v>33</c:v>
                </c:pt>
                <c:pt idx="1634">
                  <c:v>33</c:v>
                </c:pt>
                <c:pt idx="1635">
                  <c:v>33</c:v>
                </c:pt>
                <c:pt idx="1636">
                  <c:v>33</c:v>
                </c:pt>
                <c:pt idx="1637">
                  <c:v>33</c:v>
                </c:pt>
                <c:pt idx="1638">
                  <c:v>33</c:v>
                </c:pt>
                <c:pt idx="1639">
                  <c:v>33</c:v>
                </c:pt>
                <c:pt idx="1640">
                  <c:v>33</c:v>
                </c:pt>
                <c:pt idx="1641">
                  <c:v>33</c:v>
                </c:pt>
                <c:pt idx="1642">
                  <c:v>33</c:v>
                </c:pt>
                <c:pt idx="1643">
                  <c:v>33</c:v>
                </c:pt>
                <c:pt idx="1644">
                  <c:v>33</c:v>
                </c:pt>
                <c:pt idx="1645">
                  <c:v>33</c:v>
                </c:pt>
                <c:pt idx="1646">
                  <c:v>33</c:v>
                </c:pt>
                <c:pt idx="1647">
                  <c:v>33</c:v>
                </c:pt>
                <c:pt idx="1648">
                  <c:v>33</c:v>
                </c:pt>
                <c:pt idx="1649">
                  <c:v>33</c:v>
                </c:pt>
                <c:pt idx="1650">
                  <c:v>33</c:v>
                </c:pt>
                <c:pt idx="1651">
                  <c:v>33</c:v>
                </c:pt>
                <c:pt idx="1652">
                  <c:v>33</c:v>
                </c:pt>
                <c:pt idx="1653">
                  <c:v>33</c:v>
                </c:pt>
                <c:pt idx="1654">
                  <c:v>33</c:v>
                </c:pt>
                <c:pt idx="1655">
                  <c:v>33</c:v>
                </c:pt>
                <c:pt idx="1656">
                  <c:v>33</c:v>
                </c:pt>
                <c:pt idx="1657">
                  <c:v>33</c:v>
                </c:pt>
                <c:pt idx="1658">
                  <c:v>33</c:v>
                </c:pt>
                <c:pt idx="1659">
                  <c:v>33</c:v>
                </c:pt>
                <c:pt idx="1660">
                  <c:v>33</c:v>
                </c:pt>
                <c:pt idx="1661">
                  <c:v>33</c:v>
                </c:pt>
                <c:pt idx="1662">
                  <c:v>33</c:v>
                </c:pt>
                <c:pt idx="1663">
                  <c:v>33</c:v>
                </c:pt>
                <c:pt idx="1664">
                  <c:v>33</c:v>
                </c:pt>
                <c:pt idx="1665">
                  <c:v>33</c:v>
                </c:pt>
                <c:pt idx="1666">
                  <c:v>33</c:v>
                </c:pt>
                <c:pt idx="1667">
                  <c:v>33</c:v>
                </c:pt>
                <c:pt idx="1668">
                  <c:v>33</c:v>
                </c:pt>
                <c:pt idx="1669">
                  <c:v>33</c:v>
                </c:pt>
                <c:pt idx="1670">
                  <c:v>33</c:v>
                </c:pt>
                <c:pt idx="1671">
                  <c:v>33</c:v>
                </c:pt>
                <c:pt idx="1672">
                  <c:v>33</c:v>
                </c:pt>
                <c:pt idx="1673">
                  <c:v>33</c:v>
                </c:pt>
                <c:pt idx="1674">
                  <c:v>33</c:v>
                </c:pt>
                <c:pt idx="1675">
                  <c:v>33</c:v>
                </c:pt>
                <c:pt idx="1676">
                  <c:v>33</c:v>
                </c:pt>
                <c:pt idx="1677">
                  <c:v>33</c:v>
                </c:pt>
                <c:pt idx="1678">
                  <c:v>33</c:v>
                </c:pt>
                <c:pt idx="1679">
                  <c:v>33</c:v>
                </c:pt>
                <c:pt idx="1680">
                  <c:v>33</c:v>
                </c:pt>
                <c:pt idx="1681">
                  <c:v>33</c:v>
                </c:pt>
                <c:pt idx="1682">
                  <c:v>33</c:v>
                </c:pt>
                <c:pt idx="1683">
                  <c:v>33</c:v>
                </c:pt>
                <c:pt idx="1684">
                  <c:v>33</c:v>
                </c:pt>
                <c:pt idx="1685">
                  <c:v>33</c:v>
                </c:pt>
                <c:pt idx="1686">
                  <c:v>33</c:v>
                </c:pt>
                <c:pt idx="1687">
                  <c:v>33</c:v>
                </c:pt>
                <c:pt idx="1688">
                  <c:v>33</c:v>
                </c:pt>
                <c:pt idx="1689">
                  <c:v>33</c:v>
                </c:pt>
                <c:pt idx="1690">
                  <c:v>33</c:v>
                </c:pt>
                <c:pt idx="1691">
                  <c:v>33</c:v>
                </c:pt>
                <c:pt idx="1692">
                  <c:v>33</c:v>
                </c:pt>
                <c:pt idx="1693">
                  <c:v>33</c:v>
                </c:pt>
                <c:pt idx="1694">
                  <c:v>33</c:v>
                </c:pt>
                <c:pt idx="1695">
                  <c:v>33</c:v>
                </c:pt>
                <c:pt idx="1696">
                  <c:v>33</c:v>
                </c:pt>
                <c:pt idx="1697">
                  <c:v>33</c:v>
                </c:pt>
                <c:pt idx="1698">
                  <c:v>33</c:v>
                </c:pt>
                <c:pt idx="1699">
                  <c:v>33</c:v>
                </c:pt>
                <c:pt idx="1700">
                  <c:v>33</c:v>
                </c:pt>
                <c:pt idx="1701">
                  <c:v>33</c:v>
                </c:pt>
                <c:pt idx="1702">
                  <c:v>33</c:v>
                </c:pt>
                <c:pt idx="1703">
                  <c:v>33</c:v>
                </c:pt>
                <c:pt idx="1704">
                  <c:v>33</c:v>
                </c:pt>
                <c:pt idx="1705">
                  <c:v>33</c:v>
                </c:pt>
                <c:pt idx="1706">
                  <c:v>33</c:v>
                </c:pt>
                <c:pt idx="1707">
                  <c:v>33</c:v>
                </c:pt>
                <c:pt idx="1708">
                  <c:v>33</c:v>
                </c:pt>
                <c:pt idx="1709">
                  <c:v>33</c:v>
                </c:pt>
                <c:pt idx="1710">
                  <c:v>33</c:v>
                </c:pt>
                <c:pt idx="1711">
                  <c:v>33</c:v>
                </c:pt>
                <c:pt idx="1712">
                  <c:v>33</c:v>
                </c:pt>
                <c:pt idx="1713">
                  <c:v>33</c:v>
                </c:pt>
                <c:pt idx="1714">
                  <c:v>33</c:v>
                </c:pt>
                <c:pt idx="1715">
                  <c:v>33</c:v>
                </c:pt>
                <c:pt idx="1716">
                  <c:v>33</c:v>
                </c:pt>
                <c:pt idx="1717">
                  <c:v>33</c:v>
                </c:pt>
                <c:pt idx="1718">
                  <c:v>33</c:v>
                </c:pt>
                <c:pt idx="1719">
                  <c:v>33</c:v>
                </c:pt>
                <c:pt idx="1720">
                  <c:v>33</c:v>
                </c:pt>
                <c:pt idx="1721">
                  <c:v>33</c:v>
                </c:pt>
                <c:pt idx="1722">
                  <c:v>33</c:v>
                </c:pt>
                <c:pt idx="1723">
                  <c:v>33</c:v>
                </c:pt>
                <c:pt idx="1724">
                  <c:v>33</c:v>
                </c:pt>
                <c:pt idx="1725">
                  <c:v>33</c:v>
                </c:pt>
                <c:pt idx="1726">
                  <c:v>33</c:v>
                </c:pt>
                <c:pt idx="1727">
                  <c:v>33</c:v>
                </c:pt>
                <c:pt idx="1728">
                  <c:v>33</c:v>
                </c:pt>
                <c:pt idx="1729">
                  <c:v>33</c:v>
                </c:pt>
                <c:pt idx="1730">
                  <c:v>33</c:v>
                </c:pt>
                <c:pt idx="1731">
                  <c:v>33</c:v>
                </c:pt>
                <c:pt idx="1732">
                  <c:v>33</c:v>
                </c:pt>
                <c:pt idx="1733">
                  <c:v>33</c:v>
                </c:pt>
                <c:pt idx="1734">
                  <c:v>33</c:v>
                </c:pt>
                <c:pt idx="1735">
                  <c:v>33</c:v>
                </c:pt>
                <c:pt idx="1736">
                  <c:v>33</c:v>
                </c:pt>
                <c:pt idx="1737">
                  <c:v>33</c:v>
                </c:pt>
                <c:pt idx="1738">
                  <c:v>33</c:v>
                </c:pt>
                <c:pt idx="1739">
                  <c:v>33</c:v>
                </c:pt>
                <c:pt idx="1740">
                  <c:v>33</c:v>
                </c:pt>
                <c:pt idx="1741">
                  <c:v>33</c:v>
                </c:pt>
                <c:pt idx="1742">
                  <c:v>33</c:v>
                </c:pt>
                <c:pt idx="1743">
                  <c:v>33</c:v>
                </c:pt>
                <c:pt idx="1744">
                  <c:v>33</c:v>
                </c:pt>
                <c:pt idx="1745">
                  <c:v>33</c:v>
                </c:pt>
                <c:pt idx="1746">
                  <c:v>33</c:v>
                </c:pt>
                <c:pt idx="1747">
                  <c:v>33</c:v>
                </c:pt>
                <c:pt idx="1748">
                  <c:v>33</c:v>
                </c:pt>
                <c:pt idx="1749">
                  <c:v>33</c:v>
                </c:pt>
                <c:pt idx="1750">
                  <c:v>33</c:v>
                </c:pt>
                <c:pt idx="1751">
                  <c:v>33</c:v>
                </c:pt>
                <c:pt idx="1752">
                  <c:v>33</c:v>
                </c:pt>
                <c:pt idx="1753">
                  <c:v>33</c:v>
                </c:pt>
                <c:pt idx="1754">
                  <c:v>33</c:v>
                </c:pt>
                <c:pt idx="1755">
                  <c:v>33</c:v>
                </c:pt>
                <c:pt idx="1756">
                  <c:v>33</c:v>
                </c:pt>
                <c:pt idx="1757">
                  <c:v>33</c:v>
                </c:pt>
                <c:pt idx="1758">
                  <c:v>33</c:v>
                </c:pt>
                <c:pt idx="1759">
                  <c:v>33</c:v>
                </c:pt>
                <c:pt idx="1760">
                  <c:v>33</c:v>
                </c:pt>
                <c:pt idx="1761">
                  <c:v>33</c:v>
                </c:pt>
                <c:pt idx="1762">
                  <c:v>33</c:v>
                </c:pt>
                <c:pt idx="1763">
                  <c:v>33</c:v>
                </c:pt>
                <c:pt idx="1764">
                  <c:v>33</c:v>
                </c:pt>
                <c:pt idx="1765">
                  <c:v>33</c:v>
                </c:pt>
                <c:pt idx="1766">
                  <c:v>33</c:v>
                </c:pt>
                <c:pt idx="1767">
                  <c:v>33</c:v>
                </c:pt>
                <c:pt idx="1768">
                  <c:v>33</c:v>
                </c:pt>
                <c:pt idx="1769">
                  <c:v>33</c:v>
                </c:pt>
                <c:pt idx="1770">
                  <c:v>33</c:v>
                </c:pt>
                <c:pt idx="1771">
                  <c:v>33</c:v>
                </c:pt>
                <c:pt idx="1772">
                  <c:v>33</c:v>
                </c:pt>
                <c:pt idx="1773">
                  <c:v>33</c:v>
                </c:pt>
                <c:pt idx="1774">
                  <c:v>33</c:v>
                </c:pt>
                <c:pt idx="1775">
                  <c:v>33</c:v>
                </c:pt>
                <c:pt idx="1776">
                  <c:v>33</c:v>
                </c:pt>
                <c:pt idx="1777">
                  <c:v>33</c:v>
                </c:pt>
                <c:pt idx="1778">
                  <c:v>33</c:v>
                </c:pt>
                <c:pt idx="1779">
                  <c:v>33</c:v>
                </c:pt>
                <c:pt idx="1780">
                  <c:v>33</c:v>
                </c:pt>
                <c:pt idx="1781">
                  <c:v>33</c:v>
                </c:pt>
                <c:pt idx="1782">
                  <c:v>33</c:v>
                </c:pt>
                <c:pt idx="1783">
                  <c:v>33</c:v>
                </c:pt>
                <c:pt idx="1784">
                  <c:v>33</c:v>
                </c:pt>
                <c:pt idx="1785">
                  <c:v>33</c:v>
                </c:pt>
                <c:pt idx="1786">
                  <c:v>33</c:v>
                </c:pt>
                <c:pt idx="1787">
                  <c:v>33</c:v>
                </c:pt>
                <c:pt idx="1788">
                  <c:v>33</c:v>
                </c:pt>
                <c:pt idx="1789">
                  <c:v>33</c:v>
                </c:pt>
                <c:pt idx="1790">
                  <c:v>33</c:v>
                </c:pt>
                <c:pt idx="1791">
                  <c:v>33</c:v>
                </c:pt>
                <c:pt idx="1792">
                  <c:v>33</c:v>
                </c:pt>
                <c:pt idx="1793">
                  <c:v>33</c:v>
                </c:pt>
                <c:pt idx="1794">
                  <c:v>33</c:v>
                </c:pt>
                <c:pt idx="1795">
                  <c:v>33</c:v>
                </c:pt>
                <c:pt idx="1796">
                  <c:v>33</c:v>
                </c:pt>
                <c:pt idx="1797">
                  <c:v>33</c:v>
                </c:pt>
                <c:pt idx="1798">
                  <c:v>33</c:v>
                </c:pt>
                <c:pt idx="1799">
                  <c:v>33</c:v>
                </c:pt>
                <c:pt idx="1800">
                  <c:v>33</c:v>
                </c:pt>
                <c:pt idx="1801">
                  <c:v>33</c:v>
                </c:pt>
                <c:pt idx="1802">
                  <c:v>33</c:v>
                </c:pt>
                <c:pt idx="1803">
                  <c:v>33</c:v>
                </c:pt>
                <c:pt idx="1804">
                  <c:v>33</c:v>
                </c:pt>
                <c:pt idx="1805">
                  <c:v>33</c:v>
                </c:pt>
                <c:pt idx="1806">
                  <c:v>33</c:v>
                </c:pt>
                <c:pt idx="1807">
                  <c:v>33</c:v>
                </c:pt>
                <c:pt idx="1808">
                  <c:v>33</c:v>
                </c:pt>
                <c:pt idx="1809">
                  <c:v>33</c:v>
                </c:pt>
                <c:pt idx="1810">
                  <c:v>33</c:v>
                </c:pt>
                <c:pt idx="1811">
                  <c:v>33</c:v>
                </c:pt>
                <c:pt idx="1812">
                  <c:v>33</c:v>
                </c:pt>
                <c:pt idx="1813">
                  <c:v>33</c:v>
                </c:pt>
                <c:pt idx="1814">
                  <c:v>33</c:v>
                </c:pt>
                <c:pt idx="1815">
                  <c:v>33</c:v>
                </c:pt>
                <c:pt idx="1816">
                  <c:v>33</c:v>
                </c:pt>
                <c:pt idx="1817">
                  <c:v>33</c:v>
                </c:pt>
                <c:pt idx="1818">
                  <c:v>33</c:v>
                </c:pt>
                <c:pt idx="1819">
                  <c:v>33</c:v>
                </c:pt>
                <c:pt idx="1820">
                  <c:v>33</c:v>
                </c:pt>
                <c:pt idx="1821">
                  <c:v>33</c:v>
                </c:pt>
                <c:pt idx="1822">
                  <c:v>33</c:v>
                </c:pt>
                <c:pt idx="1823">
                  <c:v>33</c:v>
                </c:pt>
                <c:pt idx="1824">
                  <c:v>33</c:v>
                </c:pt>
                <c:pt idx="1825">
                  <c:v>33</c:v>
                </c:pt>
                <c:pt idx="1826">
                  <c:v>33</c:v>
                </c:pt>
                <c:pt idx="1827">
                  <c:v>33</c:v>
                </c:pt>
                <c:pt idx="1828">
                  <c:v>33</c:v>
                </c:pt>
                <c:pt idx="1829">
                  <c:v>33</c:v>
                </c:pt>
                <c:pt idx="1830">
                  <c:v>33</c:v>
                </c:pt>
                <c:pt idx="1831">
                  <c:v>33</c:v>
                </c:pt>
                <c:pt idx="1832">
                  <c:v>32</c:v>
                </c:pt>
                <c:pt idx="1833">
                  <c:v>32</c:v>
                </c:pt>
                <c:pt idx="1834">
                  <c:v>32</c:v>
                </c:pt>
                <c:pt idx="1835">
                  <c:v>32</c:v>
                </c:pt>
                <c:pt idx="1836">
                  <c:v>32</c:v>
                </c:pt>
                <c:pt idx="1837">
                  <c:v>32</c:v>
                </c:pt>
                <c:pt idx="1838">
                  <c:v>32</c:v>
                </c:pt>
                <c:pt idx="1839">
                  <c:v>32</c:v>
                </c:pt>
                <c:pt idx="1840">
                  <c:v>32</c:v>
                </c:pt>
                <c:pt idx="1841">
                  <c:v>32</c:v>
                </c:pt>
                <c:pt idx="1842">
                  <c:v>32</c:v>
                </c:pt>
                <c:pt idx="1843">
                  <c:v>32</c:v>
                </c:pt>
                <c:pt idx="1844">
                  <c:v>32</c:v>
                </c:pt>
                <c:pt idx="1845">
                  <c:v>32</c:v>
                </c:pt>
                <c:pt idx="1846">
                  <c:v>32</c:v>
                </c:pt>
                <c:pt idx="1847">
                  <c:v>32</c:v>
                </c:pt>
                <c:pt idx="1848">
                  <c:v>32</c:v>
                </c:pt>
                <c:pt idx="1849">
                  <c:v>32</c:v>
                </c:pt>
                <c:pt idx="1850">
                  <c:v>32</c:v>
                </c:pt>
                <c:pt idx="1851">
                  <c:v>32</c:v>
                </c:pt>
                <c:pt idx="1852">
                  <c:v>32</c:v>
                </c:pt>
                <c:pt idx="1853">
                  <c:v>32</c:v>
                </c:pt>
                <c:pt idx="1854">
                  <c:v>32</c:v>
                </c:pt>
                <c:pt idx="1855">
                  <c:v>32</c:v>
                </c:pt>
                <c:pt idx="1856">
                  <c:v>32</c:v>
                </c:pt>
                <c:pt idx="1857">
                  <c:v>32</c:v>
                </c:pt>
                <c:pt idx="1858">
                  <c:v>32</c:v>
                </c:pt>
                <c:pt idx="1859">
                  <c:v>32</c:v>
                </c:pt>
                <c:pt idx="1860">
                  <c:v>32</c:v>
                </c:pt>
                <c:pt idx="1861">
                  <c:v>32</c:v>
                </c:pt>
                <c:pt idx="1862">
                  <c:v>32</c:v>
                </c:pt>
                <c:pt idx="1863">
                  <c:v>32</c:v>
                </c:pt>
                <c:pt idx="1864">
                  <c:v>32</c:v>
                </c:pt>
                <c:pt idx="1865">
                  <c:v>32</c:v>
                </c:pt>
                <c:pt idx="1866">
                  <c:v>32</c:v>
                </c:pt>
                <c:pt idx="1867">
                  <c:v>32</c:v>
                </c:pt>
                <c:pt idx="1868">
                  <c:v>32</c:v>
                </c:pt>
                <c:pt idx="1869">
                  <c:v>32</c:v>
                </c:pt>
                <c:pt idx="1870">
                  <c:v>32</c:v>
                </c:pt>
                <c:pt idx="1871">
                  <c:v>32</c:v>
                </c:pt>
                <c:pt idx="1872">
                  <c:v>32</c:v>
                </c:pt>
                <c:pt idx="1873">
                  <c:v>32</c:v>
                </c:pt>
                <c:pt idx="1874">
                  <c:v>32</c:v>
                </c:pt>
                <c:pt idx="1875">
                  <c:v>32</c:v>
                </c:pt>
                <c:pt idx="1876">
                  <c:v>32</c:v>
                </c:pt>
                <c:pt idx="1877">
                  <c:v>32</c:v>
                </c:pt>
                <c:pt idx="1878">
                  <c:v>32</c:v>
                </c:pt>
                <c:pt idx="1879">
                  <c:v>32</c:v>
                </c:pt>
                <c:pt idx="1880">
                  <c:v>32</c:v>
                </c:pt>
                <c:pt idx="1881">
                  <c:v>32</c:v>
                </c:pt>
                <c:pt idx="1882">
                  <c:v>32</c:v>
                </c:pt>
                <c:pt idx="1883">
                  <c:v>32</c:v>
                </c:pt>
                <c:pt idx="1884">
                  <c:v>32</c:v>
                </c:pt>
                <c:pt idx="1885">
                  <c:v>32</c:v>
                </c:pt>
                <c:pt idx="1886">
                  <c:v>32</c:v>
                </c:pt>
                <c:pt idx="1887">
                  <c:v>32</c:v>
                </c:pt>
                <c:pt idx="1888">
                  <c:v>32</c:v>
                </c:pt>
                <c:pt idx="1889">
                  <c:v>32</c:v>
                </c:pt>
                <c:pt idx="1890">
                  <c:v>32</c:v>
                </c:pt>
                <c:pt idx="1891">
                  <c:v>32</c:v>
                </c:pt>
                <c:pt idx="1892">
                  <c:v>32</c:v>
                </c:pt>
                <c:pt idx="1893">
                  <c:v>32</c:v>
                </c:pt>
                <c:pt idx="1894">
                  <c:v>32</c:v>
                </c:pt>
                <c:pt idx="1895">
                  <c:v>32</c:v>
                </c:pt>
                <c:pt idx="1896">
                  <c:v>32</c:v>
                </c:pt>
                <c:pt idx="1897">
                  <c:v>32</c:v>
                </c:pt>
                <c:pt idx="1898">
                  <c:v>32</c:v>
                </c:pt>
                <c:pt idx="1899">
                  <c:v>32</c:v>
                </c:pt>
                <c:pt idx="1900">
                  <c:v>32</c:v>
                </c:pt>
                <c:pt idx="1901">
                  <c:v>32</c:v>
                </c:pt>
                <c:pt idx="1902">
                  <c:v>32</c:v>
                </c:pt>
                <c:pt idx="1903">
                  <c:v>32</c:v>
                </c:pt>
                <c:pt idx="1904">
                  <c:v>32</c:v>
                </c:pt>
                <c:pt idx="1905">
                  <c:v>32</c:v>
                </c:pt>
                <c:pt idx="1906">
                  <c:v>32</c:v>
                </c:pt>
                <c:pt idx="1907">
                  <c:v>32</c:v>
                </c:pt>
                <c:pt idx="1908">
                  <c:v>32</c:v>
                </c:pt>
                <c:pt idx="1909">
                  <c:v>32</c:v>
                </c:pt>
                <c:pt idx="1910">
                  <c:v>32</c:v>
                </c:pt>
                <c:pt idx="1911">
                  <c:v>32</c:v>
                </c:pt>
                <c:pt idx="1912">
                  <c:v>32</c:v>
                </c:pt>
                <c:pt idx="1913">
                  <c:v>32</c:v>
                </c:pt>
                <c:pt idx="1914">
                  <c:v>32</c:v>
                </c:pt>
                <c:pt idx="1915">
                  <c:v>32</c:v>
                </c:pt>
                <c:pt idx="1916">
                  <c:v>32</c:v>
                </c:pt>
                <c:pt idx="1917">
                  <c:v>32</c:v>
                </c:pt>
                <c:pt idx="1918">
                  <c:v>32</c:v>
                </c:pt>
                <c:pt idx="1919">
                  <c:v>32</c:v>
                </c:pt>
                <c:pt idx="1920">
                  <c:v>32</c:v>
                </c:pt>
                <c:pt idx="1921">
                  <c:v>32</c:v>
                </c:pt>
                <c:pt idx="1922">
                  <c:v>32</c:v>
                </c:pt>
                <c:pt idx="1923">
                  <c:v>32</c:v>
                </c:pt>
                <c:pt idx="1924">
                  <c:v>32</c:v>
                </c:pt>
                <c:pt idx="1925">
                  <c:v>32</c:v>
                </c:pt>
                <c:pt idx="1926">
                  <c:v>32</c:v>
                </c:pt>
                <c:pt idx="1927">
                  <c:v>32</c:v>
                </c:pt>
                <c:pt idx="1928">
                  <c:v>32</c:v>
                </c:pt>
                <c:pt idx="1929">
                  <c:v>32</c:v>
                </c:pt>
                <c:pt idx="1930">
                  <c:v>32</c:v>
                </c:pt>
                <c:pt idx="1931">
                  <c:v>32</c:v>
                </c:pt>
                <c:pt idx="1932">
                  <c:v>32</c:v>
                </c:pt>
                <c:pt idx="1933">
                  <c:v>32</c:v>
                </c:pt>
                <c:pt idx="1934">
                  <c:v>32</c:v>
                </c:pt>
                <c:pt idx="1935">
                  <c:v>32</c:v>
                </c:pt>
                <c:pt idx="1936">
                  <c:v>32</c:v>
                </c:pt>
                <c:pt idx="1937">
                  <c:v>32</c:v>
                </c:pt>
                <c:pt idx="1938">
                  <c:v>32</c:v>
                </c:pt>
                <c:pt idx="1939">
                  <c:v>32</c:v>
                </c:pt>
                <c:pt idx="1940">
                  <c:v>32</c:v>
                </c:pt>
                <c:pt idx="1941">
                  <c:v>32</c:v>
                </c:pt>
                <c:pt idx="1942">
                  <c:v>32</c:v>
                </c:pt>
                <c:pt idx="1943">
                  <c:v>32</c:v>
                </c:pt>
                <c:pt idx="1944">
                  <c:v>32</c:v>
                </c:pt>
                <c:pt idx="1945">
                  <c:v>32</c:v>
                </c:pt>
                <c:pt idx="1946">
                  <c:v>32</c:v>
                </c:pt>
                <c:pt idx="1947">
                  <c:v>32</c:v>
                </c:pt>
                <c:pt idx="1948">
                  <c:v>32</c:v>
                </c:pt>
                <c:pt idx="1949">
                  <c:v>32</c:v>
                </c:pt>
                <c:pt idx="1950">
                  <c:v>32</c:v>
                </c:pt>
                <c:pt idx="1951">
                  <c:v>32</c:v>
                </c:pt>
                <c:pt idx="1952">
                  <c:v>32</c:v>
                </c:pt>
                <c:pt idx="1953">
                  <c:v>32</c:v>
                </c:pt>
                <c:pt idx="1954">
                  <c:v>32</c:v>
                </c:pt>
                <c:pt idx="1955">
                  <c:v>32</c:v>
                </c:pt>
                <c:pt idx="1956">
                  <c:v>32</c:v>
                </c:pt>
                <c:pt idx="1957">
                  <c:v>32</c:v>
                </c:pt>
                <c:pt idx="1958">
                  <c:v>32</c:v>
                </c:pt>
                <c:pt idx="1959">
                  <c:v>32</c:v>
                </c:pt>
                <c:pt idx="1960">
                  <c:v>32</c:v>
                </c:pt>
                <c:pt idx="1961">
                  <c:v>32</c:v>
                </c:pt>
                <c:pt idx="1962">
                  <c:v>32</c:v>
                </c:pt>
                <c:pt idx="1963">
                  <c:v>32</c:v>
                </c:pt>
                <c:pt idx="1964">
                  <c:v>32</c:v>
                </c:pt>
                <c:pt idx="1965">
                  <c:v>32</c:v>
                </c:pt>
                <c:pt idx="1966">
                  <c:v>32</c:v>
                </c:pt>
                <c:pt idx="1967">
                  <c:v>32</c:v>
                </c:pt>
                <c:pt idx="1968">
                  <c:v>32</c:v>
                </c:pt>
                <c:pt idx="1969">
                  <c:v>32</c:v>
                </c:pt>
                <c:pt idx="1970">
                  <c:v>32</c:v>
                </c:pt>
                <c:pt idx="1971">
                  <c:v>32</c:v>
                </c:pt>
                <c:pt idx="1972">
                  <c:v>32</c:v>
                </c:pt>
                <c:pt idx="1973">
                  <c:v>32</c:v>
                </c:pt>
                <c:pt idx="1974">
                  <c:v>32</c:v>
                </c:pt>
                <c:pt idx="1975">
                  <c:v>32</c:v>
                </c:pt>
                <c:pt idx="1976">
                  <c:v>32</c:v>
                </c:pt>
                <c:pt idx="1977">
                  <c:v>32</c:v>
                </c:pt>
                <c:pt idx="1978">
                  <c:v>32</c:v>
                </c:pt>
                <c:pt idx="1979">
                  <c:v>32</c:v>
                </c:pt>
                <c:pt idx="1980">
                  <c:v>32</c:v>
                </c:pt>
                <c:pt idx="1981">
                  <c:v>32</c:v>
                </c:pt>
                <c:pt idx="1982">
                  <c:v>32</c:v>
                </c:pt>
                <c:pt idx="1983">
                  <c:v>32</c:v>
                </c:pt>
                <c:pt idx="1984">
                  <c:v>32</c:v>
                </c:pt>
                <c:pt idx="1985">
                  <c:v>32</c:v>
                </c:pt>
                <c:pt idx="1986">
                  <c:v>32</c:v>
                </c:pt>
                <c:pt idx="1987">
                  <c:v>32</c:v>
                </c:pt>
                <c:pt idx="1988">
                  <c:v>32</c:v>
                </c:pt>
                <c:pt idx="1989">
                  <c:v>32</c:v>
                </c:pt>
                <c:pt idx="1990">
                  <c:v>32</c:v>
                </c:pt>
                <c:pt idx="1991">
                  <c:v>32</c:v>
                </c:pt>
                <c:pt idx="1992">
                  <c:v>32</c:v>
                </c:pt>
                <c:pt idx="1993">
                  <c:v>32</c:v>
                </c:pt>
                <c:pt idx="1994">
                  <c:v>32</c:v>
                </c:pt>
                <c:pt idx="1995">
                  <c:v>32</c:v>
                </c:pt>
                <c:pt idx="1996">
                  <c:v>32</c:v>
                </c:pt>
                <c:pt idx="1997">
                  <c:v>32</c:v>
                </c:pt>
                <c:pt idx="1998">
                  <c:v>32</c:v>
                </c:pt>
                <c:pt idx="1999">
                  <c:v>32</c:v>
                </c:pt>
                <c:pt idx="2000">
                  <c:v>32</c:v>
                </c:pt>
                <c:pt idx="2001">
                  <c:v>32</c:v>
                </c:pt>
                <c:pt idx="2002">
                  <c:v>32</c:v>
                </c:pt>
                <c:pt idx="2003">
                  <c:v>32</c:v>
                </c:pt>
                <c:pt idx="2004">
                  <c:v>32</c:v>
                </c:pt>
                <c:pt idx="2005">
                  <c:v>32</c:v>
                </c:pt>
                <c:pt idx="2006">
                  <c:v>32</c:v>
                </c:pt>
                <c:pt idx="2007">
                  <c:v>32</c:v>
                </c:pt>
                <c:pt idx="2008">
                  <c:v>32</c:v>
                </c:pt>
                <c:pt idx="2009">
                  <c:v>32</c:v>
                </c:pt>
                <c:pt idx="2010">
                  <c:v>32</c:v>
                </c:pt>
                <c:pt idx="2011">
                  <c:v>32</c:v>
                </c:pt>
                <c:pt idx="2012">
                  <c:v>32</c:v>
                </c:pt>
                <c:pt idx="2013">
                  <c:v>32</c:v>
                </c:pt>
                <c:pt idx="2014">
                  <c:v>32</c:v>
                </c:pt>
                <c:pt idx="2015">
                  <c:v>32</c:v>
                </c:pt>
                <c:pt idx="2016">
                  <c:v>32</c:v>
                </c:pt>
                <c:pt idx="2017">
                  <c:v>32</c:v>
                </c:pt>
                <c:pt idx="2018">
                  <c:v>32</c:v>
                </c:pt>
                <c:pt idx="2019">
                  <c:v>32</c:v>
                </c:pt>
                <c:pt idx="2020">
                  <c:v>32</c:v>
                </c:pt>
                <c:pt idx="2021">
                  <c:v>32</c:v>
                </c:pt>
                <c:pt idx="2022">
                  <c:v>32</c:v>
                </c:pt>
                <c:pt idx="2023">
                  <c:v>32</c:v>
                </c:pt>
                <c:pt idx="2024">
                  <c:v>32</c:v>
                </c:pt>
                <c:pt idx="2025">
                  <c:v>32</c:v>
                </c:pt>
                <c:pt idx="2026">
                  <c:v>32</c:v>
                </c:pt>
                <c:pt idx="2027">
                  <c:v>32</c:v>
                </c:pt>
                <c:pt idx="2028">
                  <c:v>32</c:v>
                </c:pt>
                <c:pt idx="2029">
                  <c:v>32</c:v>
                </c:pt>
                <c:pt idx="2030">
                  <c:v>32</c:v>
                </c:pt>
                <c:pt idx="2031">
                  <c:v>32</c:v>
                </c:pt>
                <c:pt idx="2032">
                  <c:v>32</c:v>
                </c:pt>
                <c:pt idx="2033">
                  <c:v>32</c:v>
                </c:pt>
                <c:pt idx="2034">
                  <c:v>32</c:v>
                </c:pt>
                <c:pt idx="2035">
                  <c:v>32</c:v>
                </c:pt>
                <c:pt idx="2036">
                  <c:v>32</c:v>
                </c:pt>
                <c:pt idx="2037">
                  <c:v>32</c:v>
                </c:pt>
                <c:pt idx="2038">
                  <c:v>32</c:v>
                </c:pt>
                <c:pt idx="2039">
                  <c:v>32</c:v>
                </c:pt>
                <c:pt idx="2040">
                  <c:v>32</c:v>
                </c:pt>
                <c:pt idx="2041">
                  <c:v>32</c:v>
                </c:pt>
                <c:pt idx="2042">
                  <c:v>32</c:v>
                </c:pt>
                <c:pt idx="2043">
                  <c:v>32</c:v>
                </c:pt>
                <c:pt idx="2044">
                  <c:v>32</c:v>
                </c:pt>
                <c:pt idx="2045">
                  <c:v>32</c:v>
                </c:pt>
                <c:pt idx="2046">
                  <c:v>32</c:v>
                </c:pt>
                <c:pt idx="2047">
                  <c:v>32</c:v>
                </c:pt>
                <c:pt idx="2048">
                  <c:v>32</c:v>
                </c:pt>
                <c:pt idx="2049">
                  <c:v>32</c:v>
                </c:pt>
                <c:pt idx="2050">
                  <c:v>32</c:v>
                </c:pt>
                <c:pt idx="2051">
                  <c:v>32</c:v>
                </c:pt>
                <c:pt idx="2052">
                  <c:v>32</c:v>
                </c:pt>
                <c:pt idx="2053">
                  <c:v>32</c:v>
                </c:pt>
                <c:pt idx="2054">
                  <c:v>32</c:v>
                </c:pt>
                <c:pt idx="2055">
                  <c:v>32</c:v>
                </c:pt>
                <c:pt idx="2056">
                  <c:v>32</c:v>
                </c:pt>
                <c:pt idx="2057">
                  <c:v>32</c:v>
                </c:pt>
                <c:pt idx="2058">
                  <c:v>32</c:v>
                </c:pt>
                <c:pt idx="2059">
                  <c:v>32</c:v>
                </c:pt>
                <c:pt idx="2060">
                  <c:v>32</c:v>
                </c:pt>
                <c:pt idx="2061">
                  <c:v>32</c:v>
                </c:pt>
                <c:pt idx="2062">
                  <c:v>32</c:v>
                </c:pt>
                <c:pt idx="2063">
                  <c:v>32</c:v>
                </c:pt>
                <c:pt idx="2064">
                  <c:v>32</c:v>
                </c:pt>
                <c:pt idx="2065">
                  <c:v>32</c:v>
                </c:pt>
                <c:pt idx="2066">
                  <c:v>32</c:v>
                </c:pt>
                <c:pt idx="2067">
                  <c:v>32</c:v>
                </c:pt>
                <c:pt idx="2068">
                  <c:v>32</c:v>
                </c:pt>
                <c:pt idx="2069">
                  <c:v>32</c:v>
                </c:pt>
                <c:pt idx="2070">
                  <c:v>32</c:v>
                </c:pt>
                <c:pt idx="2071">
                  <c:v>32</c:v>
                </c:pt>
                <c:pt idx="2072">
                  <c:v>32</c:v>
                </c:pt>
                <c:pt idx="2073">
                  <c:v>32</c:v>
                </c:pt>
                <c:pt idx="2074">
                  <c:v>32</c:v>
                </c:pt>
                <c:pt idx="2075">
                  <c:v>32</c:v>
                </c:pt>
                <c:pt idx="2076">
                  <c:v>32</c:v>
                </c:pt>
                <c:pt idx="2077">
                  <c:v>32</c:v>
                </c:pt>
                <c:pt idx="2078">
                  <c:v>32</c:v>
                </c:pt>
                <c:pt idx="2079">
                  <c:v>32</c:v>
                </c:pt>
                <c:pt idx="2080">
                  <c:v>32</c:v>
                </c:pt>
                <c:pt idx="2081">
                  <c:v>32</c:v>
                </c:pt>
                <c:pt idx="2082">
                  <c:v>32</c:v>
                </c:pt>
                <c:pt idx="2083">
                  <c:v>32</c:v>
                </c:pt>
                <c:pt idx="2084">
                  <c:v>32</c:v>
                </c:pt>
                <c:pt idx="2085">
                  <c:v>32</c:v>
                </c:pt>
                <c:pt idx="2086">
                  <c:v>32</c:v>
                </c:pt>
                <c:pt idx="2087">
                  <c:v>32</c:v>
                </c:pt>
                <c:pt idx="2088">
                  <c:v>32</c:v>
                </c:pt>
                <c:pt idx="2089">
                  <c:v>32</c:v>
                </c:pt>
                <c:pt idx="2090">
                  <c:v>32</c:v>
                </c:pt>
                <c:pt idx="2091">
                  <c:v>32</c:v>
                </c:pt>
                <c:pt idx="2092">
                  <c:v>32</c:v>
                </c:pt>
                <c:pt idx="2093">
                  <c:v>32</c:v>
                </c:pt>
                <c:pt idx="2094">
                  <c:v>32</c:v>
                </c:pt>
                <c:pt idx="2095">
                  <c:v>32</c:v>
                </c:pt>
                <c:pt idx="2096">
                  <c:v>32</c:v>
                </c:pt>
                <c:pt idx="2097">
                  <c:v>32</c:v>
                </c:pt>
                <c:pt idx="2098">
                  <c:v>32</c:v>
                </c:pt>
                <c:pt idx="2099">
                  <c:v>32</c:v>
                </c:pt>
                <c:pt idx="2100">
                  <c:v>32</c:v>
                </c:pt>
                <c:pt idx="2101">
                  <c:v>32</c:v>
                </c:pt>
                <c:pt idx="2102">
                  <c:v>32</c:v>
                </c:pt>
                <c:pt idx="2103">
                  <c:v>32</c:v>
                </c:pt>
                <c:pt idx="2104">
                  <c:v>32</c:v>
                </c:pt>
                <c:pt idx="2105">
                  <c:v>32</c:v>
                </c:pt>
                <c:pt idx="2106">
                  <c:v>32</c:v>
                </c:pt>
                <c:pt idx="2107">
                  <c:v>32</c:v>
                </c:pt>
                <c:pt idx="2108">
                  <c:v>32</c:v>
                </c:pt>
                <c:pt idx="2109">
                  <c:v>32</c:v>
                </c:pt>
                <c:pt idx="2110">
                  <c:v>32</c:v>
                </c:pt>
                <c:pt idx="2111">
                  <c:v>32</c:v>
                </c:pt>
                <c:pt idx="2112">
                  <c:v>32</c:v>
                </c:pt>
                <c:pt idx="2113">
                  <c:v>32</c:v>
                </c:pt>
                <c:pt idx="2114">
                  <c:v>32</c:v>
                </c:pt>
                <c:pt idx="2115">
                  <c:v>32</c:v>
                </c:pt>
                <c:pt idx="2116">
                  <c:v>32</c:v>
                </c:pt>
                <c:pt idx="2117">
                  <c:v>32</c:v>
                </c:pt>
                <c:pt idx="2118">
                  <c:v>32</c:v>
                </c:pt>
                <c:pt idx="2119">
                  <c:v>32</c:v>
                </c:pt>
                <c:pt idx="2120">
                  <c:v>32</c:v>
                </c:pt>
                <c:pt idx="2121">
                  <c:v>32</c:v>
                </c:pt>
                <c:pt idx="2122">
                  <c:v>32</c:v>
                </c:pt>
                <c:pt idx="2123">
                  <c:v>32</c:v>
                </c:pt>
                <c:pt idx="2124">
                  <c:v>32</c:v>
                </c:pt>
                <c:pt idx="2125">
                  <c:v>32</c:v>
                </c:pt>
                <c:pt idx="2126">
                  <c:v>32</c:v>
                </c:pt>
                <c:pt idx="2127">
                  <c:v>32</c:v>
                </c:pt>
                <c:pt idx="2128">
                  <c:v>32</c:v>
                </c:pt>
                <c:pt idx="2129">
                  <c:v>32</c:v>
                </c:pt>
                <c:pt idx="2130">
                  <c:v>32</c:v>
                </c:pt>
                <c:pt idx="2131">
                  <c:v>32</c:v>
                </c:pt>
                <c:pt idx="2132">
                  <c:v>32</c:v>
                </c:pt>
                <c:pt idx="2133">
                  <c:v>32</c:v>
                </c:pt>
                <c:pt idx="2134">
                  <c:v>31</c:v>
                </c:pt>
                <c:pt idx="2135">
                  <c:v>31</c:v>
                </c:pt>
                <c:pt idx="2136">
                  <c:v>31</c:v>
                </c:pt>
                <c:pt idx="2137">
                  <c:v>31</c:v>
                </c:pt>
                <c:pt idx="2138">
                  <c:v>31</c:v>
                </c:pt>
                <c:pt idx="2139">
                  <c:v>31</c:v>
                </c:pt>
                <c:pt idx="2140">
                  <c:v>31</c:v>
                </c:pt>
                <c:pt idx="2141">
                  <c:v>31</c:v>
                </c:pt>
                <c:pt idx="2142">
                  <c:v>31</c:v>
                </c:pt>
                <c:pt idx="2143">
                  <c:v>31</c:v>
                </c:pt>
                <c:pt idx="2144">
                  <c:v>31</c:v>
                </c:pt>
                <c:pt idx="2145">
                  <c:v>31</c:v>
                </c:pt>
                <c:pt idx="2146">
                  <c:v>31</c:v>
                </c:pt>
                <c:pt idx="2147">
                  <c:v>31</c:v>
                </c:pt>
                <c:pt idx="2148">
                  <c:v>31</c:v>
                </c:pt>
                <c:pt idx="2149">
                  <c:v>31</c:v>
                </c:pt>
                <c:pt idx="2150">
                  <c:v>31</c:v>
                </c:pt>
                <c:pt idx="2151">
                  <c:v>31</c:v>
                </c:pt>
                <c:pt idx="2152">
                  <c:v>31</c:v>
                </c:pt>
                <c:pt idx="2153">
                  <c:v>31</c:v>
                </c:pt>
                <c:pt idx="2154">
                  <c:v>31</c:v>
                </c:pt>
                <c:pt idx="2155">
                  <c:v>31</c:v>
                </c:pt>
                <c:pt idx="2156">
                  <c:v>31</c:v>
                </c:pt>
                <c:pt idx="2157">
                  <c:v>31</c:v>
                </c:pt>
                <c:pt idx="2158">
                  <c:v>31</c:v>
                </c:pt>
                <c:pt idx="2159">
                  <c:v>31</c:v>
                </c:pt>
                <c:pt idx="2160">
                  <c:v>31</c:v>
                </c:pt>
                <c:pt idx="2161">
                  <c:v>31</c:v>
                </c:pt>
                <c:pt idx="2162">
                  <c:v>31</c:v>
                </c:pt>
                <c:pt idx="2163">
                  <c:v>31</c:v>
                </c:pt>
                <c:pt idx="2164">
                  <c:v>31</c:v>
                </c:pt>
                <c:pt idx="2165">
                  <c:v>31</c:v>
                </c:pt>
                <c:pt idx="2166">
                  <c:v>31</c:v>
                </c:pt>
                <c:pt idx="2167">
                  <c:v>31</c:v>
                </c:pt>
                <c:pt idx="2168">
                  <c:v>31</c:v>
                </c:pt>
                <c:pt idx="2169">
                  <c:v>31</c:v>
                </c:pt>
                <c:pt idx="2170">
                  <c:v>31</c:v>
                </c:pt>
                <c:pt idx="2171">
                  <c:v>31</c:v>
                </c:pt>
                <c:pt idx="2172">
                  <c:v>31</c:v>
                </c:pt>
                <c:pt idx="2173">
                  <c:v>31</c:v>
                </c:pt>
                <c:pt idx="2174">
                  <c:v>31</c:v>
                </c:pt>
                <c:pt idx="2175">
                  <c:v>31</c:v>
                </c:pt>
                <c:pt idx="2176">
                  <c:v>31</c:v>
                </c:pt>
                <c:pt idx="2177">
                  <c:v>31</c:v>
                </c:pt>
                <c:pt idx="2178">
                  <c:v>31</c:v>
                </c:pt>
                <c:pt idx="2179">
                  <c:v>31</c:v>
                </c:pt>
                <c:pt idx="2180">
                  <c:v>31</c:v>
                </c:pt>
                <c:pt idx="2181">
                  <c:v>31</c:v>
                </c:pt>
                <c:pt idx="2182">
                  <c:v>31</c:v>
                </c:pt>
                <c:pt idx="2183">
                  <c:v>31</c:v>
                </c:pt>
                <c:pt idx="2184">
                  <c:v>31</c:v>
                </c:pt>
                <c:pt idx="2185">
                  <c:v>31</c:v>
                </c:pt>
                <c:pt idx="2186">
                  <c:v>31</c:v>
                </c:pt>
                <c:pt idx="2187">
                  <c:v>31</c:v>
                </c:pt>
                <c:pt idx="2188">
                  <c:v>31</c:v>
                </c:pt>
                <c:pt idx="2189">
                  <c:v>31</c:v>
                </c:pt>
                <c:pt idx="2190">
                  <c:v>31</c:v>
                </c:pt>
                <c:pt idx="2191">
                  <c:v>31</c:v>
                </c:pt>
                <c:pt idx="2192">
                  <c:v>31</c:v>
                </c:pt>
                <c:pt idx="2193">
                  <c:v>31</c:v>
                </c:pt>
                <c:pt idx="2194">
                  <c:v>31</c:v>
                </c:pt>
                <c:pt idx="2195">
                  <c:v>31</c:v>
                </c:pt>
                <c:pt idx="2196">
                  <c:v>31</c:v>
                </c:pt>
                <c:pt idx="2197">
                  <c:v>31</c:v>
                </c:pt>
                <c:pt idx="2198">
                  <c:v>31</c:v>
                </c:pt>
                <c:pt idx="2199">
                  <c:v>31</c:v>
                </c:pt>
                <c:pt idx="2200">
                  <c:v>31</c:v>
                </c:pt>
                <c:pt idx="2201">
                  <c:v>31</c:v>
                </c:pt>
                <c:pt idx="2202">
                  <c:v>31</c:v>
                </c:pt>
                <c:pt idx="2203">
                  <c:v>31</c:v>
                </c:pt>
                <c:pt idx="2204">
                  <c:v>31</c:v>
                </c:pt>
                <c:pt idx="2205">
                  <c:v>31</c:v>
                </c:pt>
                <c:pt idx="2206">
                  <c:v>31</c:v>
                </c:pt>
                <c:pt idx="2207">
                  <c:v>31</c:v>
                </c:pt>
                <c:pt idx="2208">
                  <c:v>31</c:v>
                </c:pt>
                <c:pt idx="2209">
                  <c:v>31</c:v>
                </c:pt>
                <c:pt idx="2210">
                  <c:v>31</c:v>
                </c:pt>
                <c:pt idx="2211">
                  <c:v>31</c:v>
                </c:pt>
                <c:pt idx="2212">
                  <c:v>31</c:v>
                </c:pt>
                <c:pt idx="2213">
                  <c:v>31</c:v>
                </c:pt>
                <c:pt idx="2214">
                  <c:v>31</c:v>
                </c:pt>
                <c:pt idx="2215">
                  <c:v>31</c:v>
                </c:pt>
                <c:pt idx="2216">
                  <c:v>31</c:v>
                </c:pt>
                <c:pt idx="2217">
                  <c:v>31</c:v>
                </c:pt>
                <c:pt idx="2218">
                  <c:v>31</c:v>
                </c:pt>
                <c:pt idx="2219">
                  <c:v>31</c:v>
                </c:pt>
                <c:pt idx="2220">
                  <c:v>31</c:v>
                </c:pt>
                <c:pt idx="2221">
                  <c:v>31</c:v>
                </c:pt>
                <c:pt idx="2222">
                  <c:v>31</c:v>
                </c:pt>
                <c:pt idx="2223">
                  <c:v>31</c:v>
                </c:pt>
                <c:pt idx="2224">
                  <c:v>31</c:v>
                </c:pt>
                <c:pt idx="2225">
                  <c:v>31</c:v>
                </c:pt>
                <c:pt idx="2226">
                  <c:v>31</c:v>
                </c:pt>
                <c:pt idx="2227">
                  <c:v>31</c:v>
                </c:pt>
                <c:pt idx="2228">
                  <c:v>31</c:v>
                </c:pt>
                <c:pt idx="2229">
                  <c:v>31</c:v>
                </c:pt>
                <c:pt idx="2230">
                  <c:v>31</c:v>
                </c:pt>
                <c:pt idx="2231">
                  <c:v>31</c:v>
                </c:pt>
                <c:pt idx="2232">
                  <c:v>31</c:v>
                </c:pt>
                <c:pt idx="2233">
                  <c:v>31</c:v>
                </c:pt>
                <c:pt idx="2234">
                  <c:v>31</c:v>
                </c:pt>
                <c:pt idx="2235">
                  <c:v>31</c:v>
                </c:pt>
                <c:pt idx="2236">
                  <c:v>31</c:v>
                </c:pt>
                <c:pt idx="2237">
                  <c:v>31</c:v>
                </c:pt>
                <c:pt idx="2238">
                  <c:v>31</c:v>
                </c:pt>
                <c:pt idx="2239">
                  <c:v>31</c:v>
                </c:pt>
                <c:pt idx="2240">
                  <c:v>31</c:v>
                </c:pt>
                <c:pt idx="2241">
                  <c:v>31</c:v>
                </c:pt>
                <c:pt idx="2242">
                  <c:v>31</c:v>
                </c:pt>
                <c:pt idx="2243">
                  <c:v>31</c:v>
                </c:pt>
                <c:pt idx="2244">
                  <c:v>31</c:v>
                </c:pt>
                <c:pt idx="2245">
                  <c:v>31</c:v>
                </c:pt>
                <c:pt idx="2246">
                  <c:v>31</c:v>
                </c:pt>
                <c:pt idx="2247">
                  <c:v>31</c:v>
                </c:pt>
                <c:pt idx="2248">
                  <c:v>31</c:v>
                </c:pt>
                <c:pt idx="2249">
                  <c:v>31</c:v>
                </c:pt>
                <c:pt idx="2250">
                  <c:v>31</c:v>
                </c:pt>
                <c:pt idx="2251">
                  <c:v>31</c:v>
                </c:pt>
                <c:pt idx="2252">
                  <c:v>31</c:v>
                </c:pt>
                <c:pt idx="2253">
                  <c:v>31</c:v>
                </c:pt>
                <c:pt idx="2254">
                  <c:v>31</c:v>
                </c:pt>
                <c:pt idx="2255">
                  <c:v>31</c:v>
                </c:pt>
                <c:pt idx="2256">
                  <c:v>31</c:v>
                </c:pt>
                <c:pt idx="2257">
                  <c:v>31</c:v>
                </c:pt>
                <c:pt idx="2258">
                  <c:v>31</c:v>
                </c:pt>
                <c:pt idx="2259">
                  <c:v>31</c:v>
                </c:pt>
                <c:pt idx="2260">
                  <c:v>31</c:v>
                </c:pt>
                <c:pt idx="2261">
                  <c:v>31</c:v>
                </c:pt>
                <c:pt idx="2262">
                  <c:v>31</c:v>
                </c:pt>
                <c:pt idx="2263">
                  <c:v>31</c:v>
                </c:pt>
                <c:pt idx="2264">
                  <c:v>31</c:v>
                </c:pt>
                <c:pt idx="2265">
                  <c:v>31</c:v>
                </c:pt>
                <c:pt idx="2266">
                  <c:v>31</c:v>
                </c:pt>
                <c:pt idx="2267">
                  <c:v>31</c:v>
                </c:pt>
                <c:pt idx="2268">
                  <c:v>31</c:v>
                </c:pt>
                <c:pt idx="2269">
                  <c:v>31</c:v>
                </c:pt>
                <c:pt idx="2270">
                  <c:v>31</c:v>
                </c:pt>
                <c:pt idx="2271">
                  <c:v>31</c:v>
                </c:pt>
                <c:pt idx="2272">
                  <c:v>31</c:v>
                </c:pt>
                <c:pt idx="2273">
                  <c:v>31</c:v>
                </c:pt>
                <c:pt idx="2274">
                  <c:v>31</c:v>
                </c:pt>
                <c:pt idx="2275">
                  <c:v>31</c:v>
                </c:pt>
                <c:pt idx="2276">
                  <c:v>31</c:v>
                </c:pt>
                <c:pt idx="2277">
                  <c:v>31</c:v>
                </c:pt>
                <c:pt idx="2278">
                  <c:v>31</c:v>
                </c:pt>
                <c:pt idx="2279">
                  <c:v>31</c:v>
                </c:pt>
                <c:pt idx="2280">
                  <c:v>31</c:v>
                </c:pt>
                <c:pt idx="2281">
                  <c:v>31</c:v>
                </c:pt>
                <c:pt idx="2282">
                  <c:v>31</c:v>
                </c:pt>
                <c:pt idx="2283">
                  <c:v>31</c:v>
                </c:pt>
                <c:pt idx="2284">
                  <c:v>31</c:v>
                </c:pt>
                <c:pt idx="2285">
                  <c:v>31</c:v>
                </c:pt>
                <c:pt idx="2286">
                  <c:v>31</c:v>
                </c:pt>
                <c:pt idx="2287">
                  <c:v>31</c:v>
                </c:pt>
                <c:pt idx="2288">
                  <c:v>31</c:v>
                </c:pt>
                <c:pt idx="2289">
                  <c:v>31</c:v>
                </c:pt>
                <c:pt idx="2290">
                  <c:v>31</c:v>
                </c:pt>
                <c:pt idx="2291">
                  <c:v>31</c:v>
                </c:pt>
                <c:pt idx="2292">
                  <c:v>31</c:v>
                </c:pt>
                <c:pt idx="2293">
                  <c:v>31</c:v>
                </c:pt>
                <c:pt idx="2294">
                  <c:v>31</c:v>
                </c:pt>
                <c:pt idx="2295">
                  <c:v>31</c:v>
                </c:pt>
                <c:pt idx="2296">
                  <c:v>31</c:v>
                </c:pt>
                <c:pt idx="2297">
                  <c:v>31</c:v>
                </c:pt>
                <c:pt idx="2298">
                  <c:v>31</c:v>
                </c:pt>
                <c:pt idx="2299">
                  <c:v>31</c:v>
                </c:pt>
                <c:pt idx="2300">
                  <c:v>31</c:v>
                </c:pt>
                <c:pt idx="2301">
                  <c:v>31</c:v>
                </c:pt>
                <c:pt idx="2302">
                  <c:v>31</c:v>
                </c:pt>
                <c:pt idx="2303">
                  <c:v>31</c:v>
                </c:pt>
                <c:pt idx="2304">
                  <c:v>31</c:v>
                </c:pt>
                <c:pt idx="2305">
                  <c:v>31</c:v>
                </c:pt>
                <c:pt idx="2306">
                  <c:v>31</c:v>
                </c:pt>
                <c:pt idx="2307">
                  <c:v>31</c:v>
                </c:pt>
                <c:pt idx="2308">
                  <c:v>31</c:v>
                </c:pt>
                <c:pt idx="2309">
                  <c:v>31</c:v>
                </c:pt>
                <c:pt idx="2310">
                  <c:v>31</c:v>
                </c:pt>
                <c:pt idx="2311">
                  <c:v>31</c:v>
                </c:pt>
                <c:pt idx="2312">
                  <c:v>31</c:v>
                </c:pt>
                <c:pt idx="2313">
                  <c:v>31</c:v>
                </c:pt>
                <c:pt idx="2314">
                  <c:v>31</c:v>
                </c:pt>
                <c:pt idx="2315">
                  <c:v>31</c:v>
                </c:pt>
                <c:pt idx="2316">
                  <c:v>31</c:v>
                </c:pt>
                <c:pt idx="2317">
                  <c:v>31</c:v>
                </c:pt>
                <c:pt idx="2318">
                  <c:v>31</c:v>
                </c:pt>
                <c:pt idx="2319">
                  <c:v>31</c:v>
                </c:pt>
                <c:pt idx="2320">
                  <c:v>31</c:v>
                </c:pt>
                <c:pt idx="2321">
                  <c:v>31</c:v>
                </c:pt>
                <c:pt idx="2322">
                  <c:v>31</c:v>
                </c:pt>
                <c:pt idx="2323">
                  <c:v>31</c:v>
                </c:pt>
                <c:pt idx="2324">
                  <c:v>31</c:v>
                </c:pt>
                <c:pt idx="2325">
                  <c:v>31</c:v>
                </c:pt>
                <c:pt idx="2326">
                  <c:v>31</c:v>
                </c:pt>
                <c:pt idx="2327">
                  <c:v>31</c:v>
                </c:pt>
                <c:pt idx="2328">
                  <c:v>31</c:v>
                </c:pt>
                <c:pt idx="2329">
                  <c:v>31</c:v>
                </c:pt>
                <c:pt idx="2330">
                  <c:v>31</c:v>
                </c:pt>
                <c:pt idx="2331">
                  <c:v>31</c:v>
                </c:pt>
                <c:pt idx="2332">
                  <c:v>31</c:v>
                </c:pt>
                <c:pt idx="2333">
                  <c:v>31</c:v>
                </c:pt>
                <c:pt idx="2334">
                  <c:v>31</c:v>
                </c:pt>
                <c:pt idx="2335">
                  <c:v>31</c:v>
                </c:pt>
                <c:pt idx="2336">
                  <c:v>31</c:v>
                </c:pt>
                <c:pt idx="2337">
                  <c:v>31</c:v>
                </c:pt>
                <c:pt idx="2338">
                  <c:v>31</c:v>
                </c:pt>
                <c:pt idx="2339">
                  <c:v>31</c:v>
                </c:pt>
                <c:pt idx="2340">
                  <c:v>31</c:v>
                </c:pt>
                <c:pt idx="2341">
                  <c:v>31</c:v>
                </c:pt>
                <c:pt idx="2342">
                  <c:v>31</c:v>
                </c:pt>
                <c:pt idx="2343">
                  <c:v>31</c:v>
                </c:pt>
                <c:pt idx="2344">
                  <c:v>31</c:v>
                </c:pt>
                <c:pt idx="2345">
                  <c:v>31</c:v>
                </c:pt>
                <c:pt idx="2346">
                  <c:v>31</c:v>
                </c:pt>
                <c:pt idx="2347">
                  <c:v>31</c:v>
                </c:pt>
                <c:pt idx="2348">
                  <c:v>31</c:v>
                </c:pt>
                <c:pt idx="2349">
                  <c:v>31</c:v>
                </c:pt>
                <c:pt idx="2350">
                  <c:v>31</c:v>
                </c:pt>
                <c:pt idx="2351">
                  <c:v>31</c:v>
                </c:pt>
                <c:pt idx="2352">
                  <c:v>31</c:v>
                </c:pt>
                <c:pt idx="2353">
                  <c:v>31</c:v>
                </c:pt>
                <c:pt idx="2354">
                  <c:v>31</c:v>
                </c:pt>
                <c:pt idx="2355">
                  <c:v>31</c:v>
                </c:pt>
                <c:pt idx="2356">
                  <c:v>31</c:v>
                </c:pt>
                <c:pt idx="2357">
                  <c:v>31</c:v>
                </c:pt>
                <c:pt idx="2358">
                  <c:v>31</c:v>
                </c:pt>
                <c:pt idx="2359">
                  <c:v>31</c:v>
                </c:pt>
                <c:pt idx="2360">
                  <c:v>31</c:v>
                </c:pt>
                <c:pt idx="2361">
                  <c:v>31</c:v>
                </c:pt>
                <c:pt idx="2362">
                  <c:v>31</c:v>
                </c:pt>
                <c:pt idx="2363">
                  <c:v>31</c:v>
                </c:pt>
                <c:pt idx="2364">
                  <c:v>31</c:v>
                </c:pt>
                <c:pt idx="2365">
                  <c:v>31</c:v>
                </c:pt>
                <c:pt idx="2366">
                  <c:v>31</c:v>
                </c:pt>
                <c:pt idx="2367">
                  <c:v>31</c:v>
                </c:pt>
                <c:pt idx="2368">
                  <c:v>31</c:v>
                </c:pt>
                <c:pt idx="2369">
                  <c:v>31</c:v>
                </c:pt>
                <c:pt idx="2370">
                  <c:v>31</c:v>
                </c:pt>
                <c:pt idx="2371">
                  <c:v>31</c:v>
                </c:pt>
                <c:pt idx="2372">
                  <c:v>31</c:v>
                </c:pt>
                <c:pt idx="2373">
                  <c:v>31</c:v>
                </c:pt>
                <c:pt idx="2374">
                  <c:v>31</c:v>
                </c:pt>
                <c:pt idx="2375">
                  <c:v>31</c:v>
                </c:pt>
                <c:pt idx="2376">
                  <c:v>31</c:v>
                </c:pt>
                <c:pt idx="2377">
                  <c:v>31</c:v>
                </c:pt>
                <c:pt idx="2378">
                  <c:v>31</c:v>
                </c:pt>
                <c:pt idx="2379">
                  <c:v>31</c:v>
                </c:pt>
                <c:pt idx="2380">
                  <c:v>31</c:v>
                </c:pt>
                <c:pt idx="2381">
                  <c:v>31</c:v>
                </c:pt>
                <c:pt idx="2382">
                  <c:v>31</c:v>
                </c:pt>
                <c:pt idx="2383">
                  <c:v>31</c:v>
                </c:pt>
                <c:pt idx="2384">
                  <c:v>31</c:v>
                </c:pt>
                <c:pt idx="2385">
                  <c:v>31</c:v>
                </c:pt>
                <c:pt idx="2386">
                  <c:v>31</c:v>
                </c:pt>
                <c:pt idx="2387">
                  <c:v>31</c:v>
                </c:pt>
                <c:pt idx="2388">
                  <c:v>31</c:v>
                </c:pt>
                <c:pt idx="2389">
                  <c:v>31</c:v>
                </c:pt>
                <c:pt idx="2390">
                  <c:v>31</c:v>
                </c:pt>
                <c:pt idx="2391">
                  <c:v>31</c:v>
                </c:pt>
                <c:pt idx="2392">
                  <c:v>31</c:v>
                </c:pt>
                <c:pt idx="2393">
                  <c:v>31</c:v>
                </c:pt>
                <c:pt idx="2394">
                  <c:v>31</c:v>
                </c:pt>
                <c:pt idx="2395">
                  <c:v>31</c:v>
                </c:pt>
                <c:pt idx="2396">
                  <c:v>31</c:v>
                </c:pt>
                <c:pt idx="2397">
                  <c:v>31</c:v>
                </c:pt>
                <c:pt idx="2398">
                  <c:v>31</c:v>
                </c:pt>
                <c:pt idx="2399">
                  <c:v>31</c:v>
                </c:pt>
                <c:pt idx="2400">
                  <c:v>31</c:v>
                </c:pt>
                <c:pt idx="2401">
                  <c:v>31</c:v>
                </c:pt>
                <c:pt idx="2402">
                  <c:v>31</c:v>
                </c:pt>
                <c:pt idx="2403">
                  <c:v>31</c:v>
                </c:pt>
                <c:pt idx="2404">
                  <c:v>31</c:v>
                </c:pt>
                <c:pt idx="2405">
                  <c:v>31</c:v>
                </c:pt>
                <c:pt idx="2406">
                  <c:v>31</c:v>
                </c:pt>
                <c:pt idx="2407">
                  <c:v>31</c:v>
                </c:pt>
                <c:pt idx="2408">
                  <c:v>31</c:v>
                </c:pt>
                <c:pt idx="2409">
                  <c:v>31</c:v>
                </c:pt>
                <c:pt idx="2410">
                  <c:v>31</c:v>
                </c:pt>
                <c:pt idx="2411">
                  <c:v>31</c:v>
                </c:pt>
                <c:pt idx="2412">
                  <c:v>31</c:v>
                </c:pt>
                <c:pt idx="2413">
                  <c:v>31</c:v>
                </c:pt>
                <c:pt idx="2414">
                  <c:v>31</c:v>
                </c:pt>
                <c:pt idx="2415">
                  <c:v>31</c:v>
                </c:pt>
                <c:pt idx="2416">
                  <c:v>31</c:v>
                </c:pt>
                <c:pt idx="2417">
                  <c:v>31</c:v>
                </c:pt>
                <c:pt idx="2418">
                  <c:v>31</c:v>
                </c:pt>
                <c:pt idx="2419">
                  <c:v>31</c:v>
                </c:pt>
                <c:pt idx="2420">
                  <c:v>31</c:v>
                </c:pt>
                <c:pt idx="2421">
                  <c:v>31</c:v>
                </c:pt>
                <c:pt idx="2422">
                  <c:v>31</c:v>
                </c:pt>
                <c:pt idx="2423">
                  <c:v>31</c:v>
                </c:pt>
                <c:pt idx="2424">
                  <c:v>31</c:v>
                </c:pt>
                <c:pt idx="2425">
                  <c:v>31</c:v>
                </c:pt>
                <c:pt idx="2426">
                  <c:v>31</c:v>
                </c:pt>
                <c:pt idx="2427">
                  <c:v>31</c:v>
                </c:pt>
                <c:pt idx="2428">
                  <c:v>31</c:v>
                </c:pt>
                <c:pt idx="2429">
                  <c:v>31</c:v>
                </c:pt>
                <c:pt idx="2430">
                  <c:v>31</c:v>
                </c:pt>
                <c:pt idx="2431">
                  <c:v>31</c:v>
                </c:pt>
                <c:pt idx="2432">
                  <c:v>31</c:v>
                </c:pt>
                <c:pt idx="2433">
                  <c:v>31</c:v>
                </c:pt>
                <c:pt idx="2434">
                  <c:v>31</c:v>
                </c:pt>
                <c:pt idx="2435">
                  <c:v>31</c:v>
                </c:pt>
                <c:pt idx="2436">
                  <c:v>31</c:v>
                </c:pt>
                <c:pt idx="2437">
                  <c:v>31</c:v>
                </c:pt>
                <c:pt idx="2438">
                  <c:v>31</c:v>
                </c:pt>
                <c:pt idx="2439">
                  <c:v>31</c:v>
                </c:pt>
                <c:pt idx="2440">
                  <c:v>31</c:v>
                </c:pt>
                <c:pt idx="2441">
                  <c:v>31</c:v>
                </c:pt>
                <c:pt idx="2442">
                  <c:v>31</c:v>
                </c:pt>
                <c:pt idx="2443">
                  <c:v>31</c:v>
                </c:pt>
                <c:pt idx="2444">
                  <c:v>31</c:v>
                </c:pt>
                <c:pt idx="2445">
                  <c:v>31</c:v>
                </c:pt>
                <c:pt idx="2446">
                  <c:v>31</c:v>
                </c:pt>
                <c:pt idx="2447">
                  <c:v>31</c:v>
                </c:pt>
                <c:pt idx="2448">
                  <c:v>31</c:v>
                </c:pt>
                <c:pt idx="2449">
                  <c:v>31</c:v>
                </c:pt>
                <c:pt idx="2450">
                  <c:v>31</c:v>
                </c:pt>
                <c:pt idx="2451">
                  <c:v>31</c:v>
                </c:pt>
                <c:pt idx="2452">
                  <c:v>31</c:v>
                </c:pt>
                <c:pt idx="2453">
                  <c:v>31</c:v>
                </c:pt>
                <c:pt idx="2454">
                  <c:v>31</c:v>
                </c:pt>
                <c:pt idx="2455">
                  <c:v>31</c:v>
                </c:pt>
                <c:pt idx="2456">
                  <c:v>31</c:v>
                </c:pt>
                <c:pt idx="2457">
                  <c:v>31</c:v>
                </c:pt>
                <c:pt idx="2458">
                  <c:v>31</c:v>
                </c:pt>
                <c:pt idx="2459">
                  <c:v>31</c:v>
                </c:pt>
                <c:pt idx="2460">
                  <c:v>31</c:v>
                </c:pt>
                <c:pt idx="2461">
                  <c:v>31</c:v>
                </c:pt>
                <c:pt idx="2462">
                  <c:v>31</c:v>
                </c:pt>
                <c:pt idx="2463">
                  <c:v>31</c:v>
                </c:pt>
                <c:pt idx="2464">
                  <c:v>31</c:v>
                </c:pt>
                <c:pt idx="2465">
                  <c:v>31</c:v>
                </c:pt>
                <c:pt idx="2466">
                  <c:v>31</c:v>
                </c:pt>
                <c:pt idx="2467">
                  <c:v>31</c:v>
                </c:pt>
                <c:pt idx="2468">
                  <c:v>31</c:v>
                </c:pt>
                <c:pt idx="2469">
                  <c:v>31</c:v>
                </c:pt>
                <c:pt idx="2470">
                  <c:v>31</c:v>
                </c:pt>
                <c:pt idx="2471">
                  <c:v>31</c:v>
                </c:pt>
                <c:pt idx="2472">
                  <c:v>31</c:v>
                </c:pt>
                <c:pt idx="2473">
                  <c:v>31</c:v>
                </c:pt>
                <c:pt idx="2474">
                  <c:v>31</c:v>
                </c:pt>
                <c:pt idx="2475">
                  <c:v>31</c:v>
                </c:pt>
                <c:pt idx="2476">
                  <c:v>31</c:v>
                </c:pt>
                <c:pt idx="2477">
                  <c:v>31</c:v>
                </c:pt>
                <c:pt idx="2478">
                  <c:v>31</c:v>
                </c:pt>
                <c:pt idx="2479">
                  <c:v>31</c:v>
                </c:pt>
                <c:pt idx="2480">
                  <c:v>31</c:v>
                </c:pt>
                <c:pt idx="2481">
                  <c:v>31</c:v>
                </c:pt>
                <c:pt idx="2482">
                  <c:v>31</c:v>
                </c:pt>
                <c:pt idx="2483">
                  <c:v>31</c:v>
                </c:pt>
                <c:pt idx="2484">
                  <c:v>31</c:v>
                </c:pt>
                <c:pt idx="2485">
                  <c:v>31</c:v>
                </c:pt>
                <c:pt idx="2486">
                  <c:v>31</c:v>
                </c:pt>
                <c:pt idx="2487">
                  <c:v>31</c:v>
                </c:pt>
                <c:pt idx="2488">
                  <c:v>31</c:v>
                </c:pt>
                <c:pt idx="2489">
                  <c:v>31</c:v>
                </c:pt>
                <c:pt idx="2490">
                  <c:v>31</c:v>
                </c:pt>
                <c:pt idx="2491">
                  <c:v>31</c:v>
                </c:pt>
                <c:pt idx="2492">
                  <c:v>31</c:v>
                </c:pt>
                <c:pt idx="2493">
                  <c:v>31</c:v>
                </c:pt>
                <c:pt idx="2494">
                  <c:v>31</c:v>
                </c:pt>
                <c:pt idx="2495">
                  <c:v>31</c:v>
                </c:pt>
                <c:pt idx="2496">
                  <c:v>31</c:v>
                </c:pt>
                <c:pt idx="2497">
                  <c:v>31</c:v>
                </c:pt>
                <c:pt idx="2498">
                  <c:v>31</c:v>
                </c:pt>
                <c:pt idx="2499">
                  <c:v>31</c:v>
                </c:pt>
                <c:pt idx="2500">
                  <c:v>31</c:v>
                </c:pt>
                <c:pt idx="2501">
                  <c:v>31</c:v>
                </c:pt>
                <c:pt idx="2502">
                  <c:v>31</c:v>
                </c:pt>
                <c:pt idx="2503">
                  <c:v>31</c:v>
                </c:pt>
                <c:pt idx="2504">
                  <c:v>31</c:v>
                </c:pt>
                <c:pt idx="2505">
                  <c:v>31</c:v>
                </c:pt>
                <c:pt idx="2506">
                  <c:v>31</c:v>
                </c:pt>
                <c:pt idx="2507">
                  <c:v>31</c:v>
                </c:pt>
                <c:pt idx="2508">
                  <c:v>31</c:v>
                </c:pt>
                <c:pt idx="2509">
                  <c:v>31</c:v>
                </c:pt>
                <c:pt idx="2510">
                  <c:v>31</c:v>
                </c:pt>
                <c:pt idx="2511">
                  <c:v>31</c:v>
                </c:pt>
                <c:pt idx="2512">
                  <c:v>31</c:v>
                </c:pt>
                <c:pt idx="2513">
                  <c:v>31</c:v>
                </c:pt>
                <c:pt idx="2514">
                  <c:v>31</c:v>
                </c:pt>
                <c:pt idx="2515">
                  <c:v>31</c:v>
                </c:pt>
                <c:pt idx="2516">
                  <c:v>31</c:v>
                </c:pt>
                <c:pt idx="2517">
                  <c:v>31</c:v>
                </c:pt>
                <c:pt idx="2518">
                  <c:v>31</c:v>
                </c:pt>
                <c:pt idx="2519">
                  <c:v>31</c:v>
                </c:pt>
                <c:pt idx="2520">
                  <c:v>31</c:v>
                </c:pt>
                <c:pt idx="2521">
                  <c:v>31</c:v>
                </c:pt>
                <c:pt idx="2522">
                  <c:v>31</c:v>
                </c:pt>
                <c:pt idx="2523">
                  <c:v>31</c:v>
                </c:pt>
                <c:pt idx="2524">
                  <c:v>31</c:v>
                </c:pt>
                <c:pt idx="2525">
                  <c:v>31</c:v>
                </c:pt>
                <c:pt idx="2526">
                  <c:v>31</c:v>
                </c:pt>
                <c:pt idx="2527">
                  <c:v>31</c:v>
                </c:pt>
                <c:pt idx="2528">
                  <c:v>31</c:v>
                </c:pt>
                <c:pt idx="2529">
                  <c:v>31</c:v>
                </c:pt>
                <c:pt idx="2530">
                  <c:v>31</c:v>
                </c:pt>
                <c:pt idx="2531">
                  <c:v>31</c:v>
                </c:pt>
                <c:pt idx="2532">
                  <c:v>31</c:v>
                </c:pt>
                <c:pt idx="2533">
                  <c:v>31</c:v>
                </c:pt>
                <c:pt idx="2534">
                  <c:v>31</c:v>
                </c:pt>
                <c:pt idx="2535">
                  <c:v>31</c:v>
                </c:pt>
                <c:pt idx="2536">
                  <c:v>31</c:v>
                </c:pt>
                <c:pt idx="2537">
                  <c:v>31</c:v>
                </c:pt>
                <c:pt idx="2538">
                  <c:v>31</c:v>
                </c:pt>
                <c:pt idx="2539">
                  <c:v>31</c:v>
                </c:pt>
                <c:pt idx="2540">
                  <c:v>31</c:v>
                </c:pt>
                <c:pt idx="2541">
                  <c:v>31</c:v>
                </c:pt>
                <c:pt idx="2542">
                  <c:v>31</c:v>
                </c:pt>
                <c:pt idx="2543">
                  <c:v>31</c:v>
                </c:pt>
                <c:pt idx="2544">
                  <c:v>31</c:v>
                </c:pt>
                <c:pt idx="2545">
                  <c:v>31</c:v>
                </c:pt>
                <c:pt idx="2546">
                  <c:v>31</c:v>
                </c:pt>
                <c:pt idx="2547">
                  <c:v>31</c:v>
                </c:pt>
                <c:pt idx="2548">
                  <c:v>31</c:v>
                </c:pt>
                <c:pt idx="2549">
                  <c:v>31</c:v>
                </c:pt>
                <c:pt idx="2550">
                  <c:v>31</c:v>
                </c:pt>
                <c:pt idx="2551">
                  <c:v>31</c:v>
                </c:pt>
                <c:pt idx="2552">
                  <c:v>31</c:v>
                </c:pt>
                <c:pt idx="2553">
                  <c:v>31</c:v>
                </c:pt>
                <c:pt idx="2554">
                  <c:v>31</c:v>
                </c:pt>
                <c:pt idx="2555">
                  <c:v>31</c:v>
                </c:pt>
                <c:pt idx="2556">
                  <c:v>31</c:v>
                </c:pt>
                <c:pt idx="2557">
                  <c:v>31</c:v>
                </c:pt>
                <c:pt idx="2558">
                  <c:v>31</c:v>
                </c:pt>
                <c:pt idx="2559">
                  <c:v>31</c:v>
                </c:pt>
                <c:pt idx="2560">
                  <c:v>31</c:v>
                </c:pt>
                <c:pt idx="2561">
                  <c:v>31</c:v>
                </c:pt>
                <c:pt idx="2562">
                  <c:v>31</c:v>
                </c:pt>
                <c:pt idx="2563">
                  <c:v>31</c:v>
                </c:pt>
                <c:pt idx="2564">
                  <c:v>31</c:v>
                </c:pt>
                <c:pt idx="2565">
                  <c:v>31</c:v>
                </c:pt>
                <c:pt idx="2566">
                  <c:v>31</c:v>
                </c:pt>
                <c:pt idx="2567">
                  <c:v>31</c:v>
                </c:pt>
                <c:pt idx="2568">
                  <c:v>31</c:v>
                </c:pt>
                <c:pt idx="2569">
                  <c:v>31</c:v>
                </c:pt>
                <c:pt idx="2570">
                  <c:v>31</c:v>
                </c:pt>
                <c:pt idx="2571">
                  <c:v>31</c:v>
                </c:pt>
                <c:pt idx="2572">
                  <c:v>31</c:v>
                </c:pt>
                <c:pt idx="2573">
                  <c:v>31</c:v>
                </c:pt>
                <c:pt idx="2574">
                  <c:v>31</c:v>
                </c:pt>
                <c:pt idx="2575">
                  <c:v>31</c:v>
                </c:pt>
                <c:pt idx="2576">
                  <c:v>31</c:v>
                </c:pt>
                <c:pt idx="2577">
                  <c:v>31</c:v>
                </c:pt>
                <c:pt idx="2578">
                  <c:v>31</c:v>
                </c:pt>
                <c:pt idx="2579">
                  <c:v>31</c:v>
                </c:pt>
                <c:pt idx="2580">
                  <c:v>31</c:v>
                </c:pt>
                <c:pt idx="2581">
                  <c:v>31</c:v>
                </c:pt>
                <c:pt idx="2582">
                  <c:v>31</c:v>
                </c:pt>
                <c:pt idx="2583">
                  <c:v>31</c:v>
                </c:pt>
                <c:pt idx="2584">
                  <c:v>31</c:v>
                </c:pt>
                <c:pt idx="2585">
                  <c:v>31</c:v>
                </c:pt>
                <c:pt idx="2586">
                  <c:v>31</c:v>
                </c:pt>
                <c:pt idx="2587">
                  <c:v>31</c:v>
                </c:pt>
                <c:pt idx="2588">
                  <c:v>31</c:v>
                </c:pt>
                <c:pt idx="2589">
                  <c:v>31</c:v>
                </c:pt>
                <c:pt idx="2590">
                  <c:v>31</c:v>
                </c:pt>
                <c:pt idx="2591">
                  <c:v>31</c:v>
                </c:pt>
                <c:pt idx="2592">
                  <c:v>31</c:v>
                </c:pt>
                <c:pt idx="2593">
                  <c:v>31</c:v>
                </c:pt>
                <c:pt idx="2594">
                  <c:v>31</c:v>
                </c:pt>
                <c:pt idx="2595">
                  <c:v>31</c:v>
                </c:pt>
                <c:pt idx="2596">
                  <c:v>31</c:v>
                </c:pt>
                <c:pt idx="2597">
                  <c:v>31</c:v>
                </c:pt>
                <c:pt idx="2598">
                  <c:v>31</c:v>
                </c:pt>
                <c:pt idx="2599">
                  <c:v>31</c:v>
                </c:pt>
                <c:pt idx="2600">
                  <c:v>31</c:v>
                </c:pt>
                <c:pt idx="2601">
                  <c:v>31</c:v>
                </c:pt>
                <c:pt idx="2602">
                  <c:v>31</c:v>
                </c:pt>
                <c:pt idx="2603">
                  <c:v>31</c:v>
                </c:pt>
                <c:pt idx="2604">
                  <c:v>31</c:v>
                </c:pt>
                <c:pt idx="2605">
                  <c:v>31</c:v>
                </c:pt>
                <c:pt idx="2606">
                  <c:v>31</c:v>
                </c:pt>
                <c:pt idx="2607">
                  <c:v>31</c:v>
                </c:pt>
                <c:pt idx="2608">
                  <c:v>31</c:v>
                </c:pt>
                <c:pt idx="2609">
                  <c:v>31</c:v>
                </c:pt>
                <c:pt idx="2610">
                  <c:v>31</c:v>
                </c:pt>
                <c:pt idx="2611">
                  <c:v>31</c:v>
                </c:pt>
                <c:pt idx="2612">
                  <c:v>31</c:v>
                </c:pt>
                <c:pt idx="2613">
                  <c:v>31</c:v>
                </c:pt>
                <c:pt idx="2614">
                  <c:v>31</c:v>
                </c:pt>
                <c:pt idx="2615">
                  <c:v>31</c:v>
                </c:pt>
                <c:pt idx="2616">
                  <c:v>31</c:v>
                </c:pt>
                <c:pt idx="2617">
                  <c:v>31</c:v>
                </c:pt>
                <c:pt idx="2618">
                  <c:v>31</c:v>
                </c:pt>
                <c:pt idx="2619">
                  <c:v>31</c:v>
                </c:pt>
                <c:pt idx="2620">
                  <c:v>31</c:v>
                </c:pt>
                <c:pt idx="2621">
                  <c:v>31</c:v>
                </c:pt>
                <c:pt idx="2622">
                  <c:v>31</c:v>
                </c:pt>
                <c:pt idx="2623">
                  <c:v>31</c:v>
                </c:pt>
                <c:pt idx="2624">
                  <c:v>31</c:v>
                </c:pt>
                <c:pt idx="2625">
                  <c:v>31</c:v>
                </c:pt>
                <c:pt idx="2626">
                  <c:v>31</c:v>
                </c:pt>
                <c:pt idx="2627">
                  <c:v>31</c:v>
                </c:pt>
                <c:pt idx="2628">
                  <c:v>31</c:v>
                </c:pt>
                <c:pt idx="2629">
                  <c:v>30</c:v>
                </c:pt>
                <c:pt idx="2630">
                  <c:v>30</c:v>
                </c:pt>
                <c:pt idx="2631">
                  <c:v>30</c:v>
                </c:pt>
                <c:pt idx="2632">
                  <c:v>30</c:v>
                </c:pt>
                <c:pt idx="2633">
                  <c:v>30</c:v>
                </c:pt>
                <c:pt idx="2634">
                  <c:v>30</c:v>
                </c:pt>
                <c:pt idx="2635">
                  <c:v>30</c:v>
                </c:pt>
                <c:pt idx="2636">
                  <c:v>30</c:v>
                </c:pt>
                <c:pt idx="2637">
                  <c:v>30</c:v>
                </c:pt>
                <c:pt idx="2638">
                  <c:v>30</c:v>
                </c:pt>
                <c:pt idx="2639">
                  <c:v>30</c:v>
                </c:pt>
                <c:pt idx="2640">
                  <c:v>30</c:v>
                </c:pt>
                <c:pt idx="2641">
                  <c:v>30</c:v>
                </c:pt>
                <c:pt idx="2642">
                  <c:v>30</c:v>
                </c:pt>
                <c:pt idx="2643">
                  <c:v>30</c:v>
                </c:pt>
                <c:pt idx="2644">
                  <c:v>30</c:v>
                </c:pt>
                <c:pt idx="2645">
                  <c:v>30</c:v>
                </c:pt>
                <c:pt idx="2646">
                  <c:v>30</c:v>
                </c:pt>
                <c:pt idx="2647">
                  <c:v>30</c:v>
                </c:pt>
                <c:pt idx="2648">
                  <c:v>30</c:v>
                </c:pt>
                <c:pt idx="2649">
                  <c:v>30</c:v>
                </c:pt>
                <c:pt idx="2650">
                  <c:v>30</c:v>
                </c:pt>
                <c:pt idx="2651">
                  <c:v>30</c:v>
                </c:pt>
                <c:pt idx="2652">
                  <c:v>30</c:v>
                </c:pt>
                <c:pt idx="2653">
                  <c:v>30</c:v>
                </c:pt>
                <c:pt idx="2654">
                  <c:v>30</c:v>
                </c:pt>
                <c:pt idx="2655">
                  <c:v>30</c:v>
                </c:pt>
                <c:pt idx="2656">
                  <c:v>30</c:v>
                </c:pt>
                <c:pt idx="2657">
                  <c:v>30</c:v>
                </c:pt>
                <c:pt idx="2658">
                  <c:v>30</c:v>
                </c:pt>
                <c:pt idx="2659">
                  <c:v>30</c:v>
                </c:pt>
                <c:pt idx="2660">
                  <c:v>30</c:v>
                </c:pt>
                <c:pt idx="2661">
                  <c:v>30</c:v>
                </c:pt>
                <c:pt idx="2662">
                  <c:v>30</c:v>
                </c:pt>
                <c:pt idx="2663">
                  <c:v>30</c:v>
                </c:pt>
                <c:pt idx="2664">
                  <c:v>30</c:v>
                </c:pt>
                <c:pt idx="2665">
                  <c:v>30</c:v>
                </c:pt>
                <c:pt idx="2666">
                  <c:v>30</c:v>
                </c:pt>
                <c:pt idx="2667">
                  <c:v>30</c:v>
                </c:pt>
                <c:pt idx="2668">
                  <c:v>30</c:v>
                </c:pt>
                <c:pt idx="2669">
                  <c:v>30</c:v>
                </c:pt>
                <c:pt idx="2670">
                  <c:v>30</c:v>
                </c:pt>
                <c:pt idx="2671">
                  <c:v>30</c:v>
                </c:pt>
                <c:pt idx="2672">
                  <c:v>30</c:v>
                </c:pt>
                <c:pt idx="2673">
                  <c:v>30</c:v>
                </c:pt>
                <c:pt idx="2674">
                  <c:v>30</c:v>
                </c:pt>
                <c:pt idx="2675">
                  <c:v>30</c:v>
                </c:pt>
                <c:pt idx="2676">
                  <c:v>30</c:v>
                </c:pt>
                <c:pt idx="2677">
                  <c:v>30</c:v>
                </c:pt>
                <c:pt idx="2678">
                  <c:v>30</c:v>
                </c:pt>
                <c:pt idx="2679">
                  <c:v>30</c:v>
                </c:pt>
                <c:pt idx="2680">
                  <c:v>30</c:v>
                </c:pt>
                <c:pt idx="2681">
                  <c:v>30</c:v>
                </c:pt>
                <c:pt idx="2682">
                  <c:v>30</c:v>
                </c:pt>
                <c:pt idx="2683">
                  <c:v>30</c:v>
                </c:pt>
                <c:pt idx="2684">
                  <c:v>30</c:v>
                </c:pt>
                <c:pt idx="2685">
                  <c:v>30</c:v>
                </c:pt>
                <c:pt idx="2686">
                  <c:v>30</c:v>
                </c:pt>
                <c:pt idx="2687">
                  <c:v>30</c:v>
                </c:pt>
                <c:pt idx="2688">
                  <c:v>30</c:v>
                </c:pt>
                <c:pt idx="2689">
                  <c:v>30</c:v>
                </c:pt>
                <c:pt idx="2690">
                  <c:v>30</c:v>
                </c:pt>
                <c:pt idx="2691">
                  <c:v>30</c:v>
                </c:pt>
                <c:pt idx="2692">
                  <c:v>30</c:v>
                </c:pt>
                <c:pt idx="2693">
                  <c:v>30</c:v>
                </c:pt>
                <c:pt idx="2694">
                  <c:v>30</c:v>
                </c:pt>
                <c:pt idx="2695">
                  <c:v>30</c:v>
                </c:pt>
                <c:pt idx="2696">
                  <c:v>30</c:v>
                </c:pt>
                <c:pt idx="2697">
                  <c:v>30</c:v>
                </c:pt>
                <c:pt idx="2698">
                  <c:v>30</c:v>
                </c:pt>
                <c:pt idx="2699">
                  <c:v>30</c:v>
                </c:pt>
                <c:pt idx="2700">
                  <c:v>30</c:v>
                </c:pt>
                <c:pt idx="2701">
                  <c:v>30</c:v>
                </c:pt>
                <c:pt idx="2702">
                  <c:v>30</c:v>
                </c:pt>
                <c:pt idx="2703">
                  <c:v>30</c:v>
                </c:pt>
                <c:pt idx="2704">
                  <c:v>30</c:v>
                </c:pt>
                <c:pt idx="2705">
                  <c:v>30</c:v>
                </c:pt>
                <c:pt idx="2706">
                  <c:v>30</c:v>
                </c:pt>
                <c:pt idx="2707">
                  <c:v>30</c:v>
                </c:pt>
                <c:pt idx="2708">
                  <c:v>30</c:v>
                </c:pt>
                <c:pt idx="2709">
                  <c:v>30</c:v>
                </c:pt>
                <c:pt idx="2710">
                  <c:v>30</c:v>
                </c:pt>
                <c:pt idx="2711">
                  <c:v>30</c:v>
                </c:pt>
                <c:pt idx="2712">
                  <c:v>30</c:v>
                </c:pt>
                <c:pt idx="2713">
                  <c:v>30</c:v>
                </c:pt>
                <c:pt idx="2714">
                  <c:v>30</c:v>
                </c:pt>
                <c:pt idx="2715">
                  <c:v>30</c:v>
                </c:pt>
                <c:pt idx="2716">
                  <c:v>30</c:v>
                </c:pt>
                <c:pt idx="2717">
                  <c:v>30</c:v>
                </c:pt>
                <c:pt idx="2718">
                  <c:v>30</c:v>
                </c:pt>
                <c:pt idx="2719">
                  <c:v>30</c:v>
                </c:pt>
                <c:pt idx="2720">
                  <c:v>30</c:v>
                </c:pt>
                <c:pt idx="2721">
                  <c:v>30</c:v>
                </c:pt>
                <c:pt idx="2722">
                  <c:v>30</c:v>
                </c:pt>
                <c:pt idx="2723">
                  <c:v>30</c:v>
                </c:pt>
                <c:pt idx="2724">
                  <c:v>30</c:v>
                </c:pt>
                <c:pt idx="2725">
                  <c:v>30</c:v>
                </c:pt>
                <c:pt idx="2726">
                  <c:v>30</c:v>
                </c:pt>
                <c:pt idx="2727">
                  <c:v>30</c:v>
                </c:pt>
                <c:pt idx="2728">
                  <c:v>30</c:v>
                </c:pt>
                <c:pt idx="2729">
                  <c:v>30</c:v>
                </c:pt>
                <c:pt idx="2730">
                  <c:v>30</c:v>
                </c:pt>
                <c:pt idx="2731">
                  <c:v>30</c:v>
                </c:pt>
                <c:pt idx="2732">
                  <c:v>30</c:v>
                </c:pt>
                <c:pt idx="2733">
                  <c:v>30</c:v>
                </c:pt>
                <c:pt idx="2734">
                  <c:v>30</c:v>
                </c:pt>
                <c:pt idx="2735">
                  <c:v>30</c:v>
                </c:pt>
                <c:pt idx="2736">
                  <c:v>30</c:v>
                </c:pt>
                <c:pt idx="2737">
                  <c:v>30</c:v>
                </c:pt>
                <c:pt idx="2738">
                  <c:v>30</c:v>
                </c:pt>
                <c:pt idx="2739">
                  <c:v>30</c:v>
                </c:pt>
                <c:pt idx="2740">
                  <c:v>30</c:v>
                </c:pt>
                <c:pt idx="2741">
                  <c:v>30</c:v>
                </c:pt>
                <c:pt idx="2742">
                  <c:v>30</c:v>
                </c:pt>
                <c:pt idx="2743">
                  <c:v>30</c:v>
                </c:pt>
                <c:pt idx="2744">
                  <c:v>30</c:v>
                </c:pt>
                <c:pt idx="2745">
                  <c:v>30</c:v>
                </c:pt>
                <c:pt idx="2746">
                  <c:v>30</c:v>
                </c:pt>
                <c:pt idx="2747">
                  <c:v>30</c:v>
                </c:pt>
                <c:pt idx="2748">
                  <c:v>30</c:v>
                </c:pt>
                <c:pt idx="2749">
                  <c:v>30</c:v>
                </c:pt>
                <c:pt idx="2750">
                  <c:v>30</c:v>
                </c:pt>
                <c:pt idx="2751">
                  <c:v>30</c:v>
                </c:pt>
                <c:pt idx="2752">
                  <c:v>30</c:v>
                </c:pt>
                <c:pt idx="2753">
                  <c:v>30</c:v>
                </c:pt>
                <c:pt idx="2754">
                  <c:v>30</c:v>
                </c:pt>
                <c:pt idx="2755">
                  <c:v>30</c:v>
                </c:pt>
                <c:pt idx="2756">
                  <c:v>30</c:v>
                </c:pt>
                <c:pt idx="2757">
                  <c:v>30</c:v>
                </c:pt>
                <c:pt idx="2758">
                  <c:v>30</c:v>
                </c:pt>
                <c:pt idx="2759">
                  <c:v>30</c:v>
                </c:pt>
                <c:pt idx="2760">
                  <c:v>30</c:v>
                </c:pt>
                <c:pt idx="2761">
                  <c:v>30</c:v>
                </c:pt>
                <c:pt idx="2762">
                  <c:v>30</c:v>
                </c:pt>
                <c:pt idx="2763">
                  <c:v>30</c:v>
                </c:pt>
                <c:pt idx="2764">
                  <c:v>30</c:v>
                </c:pt>
                <c:pt idx="2765">
                  <c:v>30</c:v>
                </c:pt>
                <c:pt idx="2766">
                  <c:v>30</c:v>
                </c:pt>
                <c:pt idx="2767">
                  <c:v>30</c:v>
                </c:pt>
                <c:pt idx="2768">
                  <c:v>30</c:v>
                </c:pt>
                <c:pt idx="2769">
                  <c:v>30</c:v>
                </c:pt>
                <c:pt idx="2770">
                  <c:v>30</c:v>
                </c:pt>
                <c:pt idx="2771">
                  <c:v>30</c:v>
                </c:pt>
                <c:pt idx="2772">
                  <c:v>30</c:v>
                </c:pt>
                <c:pt idx="2773">
                  <c:v>30</c:v>
                </c:pt>
                <c:pt idx="2774">
                  <c:v>30</c:v>
                </c:pt>
                <c:pt idx="2775">
                  <c:v>30</c:v>
                </c:pt>
                <c:pt idx="2776">
                  <c:v>30</c:v>
                </c:pt>
                <c:pt idx="2777">
                  <c:v>30</c:v>
                </c:pt>
                <c:pt idx="2778">
                  <c:v>30</c:v>
                </c:pt>
                <c:pt idx="2779">
                  <c:v>30</c:v>
                </c:pt>
                <c:pt idx="2780">
                  <c:v>30</c:v>
                </c:pt>
                <c:pt idx="2781">
                  <c:v>30</c:v>
                </c:pt>
                <c:pt idx="2782">
                  <c:v>30</c:v>
                </c:pt>
                <c:pt idx="2783">
                  <c:v>30</c:v>
                </c:pt>
                <c:pt idx="2784">
                  <c:v>30</c:v>
                </c:pt>
                <c:pt idx="2785">
                  <c:v>30</c:v>
                </c:pt>
                <c:pt idx="2786">
                  <c:v>30</c:v>
                </c:pt>
                <c:pt idx="2787">
                  <c:v>30</c:v>
                </c:pt>
                <c:pt idx="2788">
                  <c:v>30</c:v>
                </c:pt>
                <c:pt idx="2789">
                  <c:v>30</c:v>
                </c:pt>
                <c:pt idx="2790">
                  <c:v>30</c:v>
                </c:pt>
                <c:pt idx="2791">
                  <c:v>30</c:v>
                </c:pt>
                <c:pt idx="2792">
                  <c:v>30</c:v>
                </c:pt>
                <c:pt idx="2793">
                  <c:v>30</c:v>
                </c:pt>
                <c:pt idx="2794">
                  <c:v>30</c:v>
                </c:pt>
                <c:pt idx="2795">
                  <c:v>30</c:v>
                </c:pt>
                <c:pt idx="2796">
                  <c:v>30</c:v>
                </c:pt>
                <c:pt idx="2797">
                  <c:v>30</c:v>
                </c:pt>
                <c:pt idx="2798">
                  <c:v>30</c:v>
                </c:pt>
                <c:pt idx="2799">
                  <c:v>30</c:v>
                </c:pt>
                <c:pt idx="2800">
                  <c:v>30</c:v>
                </c:pt>
                <c:pt idx="2801">
                  <c:v>30</c:v>
                </c:pt>
                <c:pt idx="2802">
                  <c:v>30</c:v>
                </c:pt>
                <c:pt idx="2803">
                  <c:v>30</c:v>
                </c:pt>
                <c:pt idx="2804">
                  <c:v>30</c:v>
                </c:pt>
                <c:pt idx="2805">
                  <c:v>30</c:v>
                </c:pt>
                <c:pt idx="2806">
                  <c:v>30</c:v>
                </c:pt>
                <c:pt idx="2807">
                  <c:v>30</c:v>
                </c:pt>
                <c:pt idx="2808">
                  <c:v>30</c:v>
                </c:pt>
                <c:pt idx="2809">
                  <c:v>30</c:v>
                </c:pt>
                <c:pt idx="2810">
                  <c:v>30</c:v>
                </c:pt>
                <c:pt idx="2811">
                  <c:v>30</c:v>
                </c:pt>
                <c:pt idx="2812">
                  <c:v>30</c:v>
                </c:pt>
                <c:pt idx="2813">
                  <c:v>30</c:v>
                </c:pt>
                <c:pt idx="2814">
                  <c:v>30</c:v>
                </c:pt>
                <c:pt idx="2815">
                  <c:v>30</c:v>
                </c:pt>
                <c:pt idx="2816">
                  <c:v>30</c:v>
                </c:pt>
                <c:pt idx="2817">
                  <c:v>30</c:v>
                </c:pt>
                <c:pt idx="2818">
                  <c:v>30</c:v>
                </c:pt>
                <c:pt idx="2819">
                  <c:v>30</c:v>
                </c:pt>
                <c:pt idx="2820">
                  <c:v>30</c:v>
                </c:pt>
                <c:pt idx="2821">
                  <c:v>30</c:v>
                </c:pt>
                <c:pt idx="2822">
                  <c:v>30</c:v>
                </c:pt>
                <c:pt idx="2823">
                  <c:v>30</c:v>
                </c:pt>
                <c:pt idx="2824">
                  <c:v>30</c:v>
                </c:pt>
                <c:pt idx="2825">
                  <c:v>30</c:v>
                </c:pt>
                <c:pt idx="2826">
                  <c:v>30</c:v>
                </c:pt>
                <c:pt idx="2827">
                  <c:v>30</c:v>
                </c:pt>
                <c:pt idx="2828">
                  <c:v>30</c:v>
                </c:pt>
                <c:pt idx="2829">
                  <c:v>30</c:v>
                </c:pt>
                <c:pt idx="2830">
                  <c:v>30</c:v>
                </c:pt>
                <c:pt idx="2831">
                  <c:v>30</c:v>
                </c:pt>
                <c:pt idx="2832">
                  <c:v>30</c:v>
                </c:pt>
                <c:pt idx="2833">
                  <c:v>30</c:v>
                </c:pt>
                <c:pt idx="2834">
                  <c:v>30</c:v>
                </c:pt>
                <c:pt idx="2835">
                  <c:v>30</c:v>
                </c:pt>
                <c:pt idx="2836">
                  <c:v>30</c:v>
                </c:pt>
                <c:pt idx="2837">
                  <c:v>30</c:v>
                </c:pt>
                <c:pt idx="2838">
                  <c:v>30</c:v>
                </c:pt>
                <c:pt idx="2839">
                  <c:v>30</c:v>
                </c:pt>
                <c:pt idx="2840">
                  <c:v>30</c:v>
                </c:pt>
                <c:pt idx="2841">
                  <c:v>30</c:v>
                </c:pt>
                <c:pt idx="2842">
                  <c:v>30</c:v>
                </c:pt>
                <c:pt idx="2843">
                  <c:v>30</c:v>
                </c:pt>
                <c:pt idx="2844">
                  <c:v>30</c:v>
                </c:pt>
                <c:pt idx="2845">
                  <c:v>30</c:v>
                </c:pt>
                <c:pt idx="2846">
                  <c:v>30</c:v>
                </c:pt>
                <c:pt idx="2847">
                  <c:v>30</c:v>
                </c:pt>
                <c:pt idx="2848">
                  <c:v>30</c:v>
                </c:pt>
                <c:pt idx="2849">
                  <c:v>30</c:v>
                </c:pt>
                <c:pt idx="2850">
                  <c:v>30</c:v>
                </c:pt>
                <c:pt idx="2851">
                  <c:v>30</c:v>
                </c:pt>
                <c:pt idx="2852">
                  <c:v>30</c:v>
                </c:pt>
                <c:pt idx="2853">
                  <c:v>30</c:v>
                </c:pt>
                <c:pt idx="2854">
                  <c:v>30</c:v>
                </c:pt>
                <c:pt idx="2855">
                  <c:v>30</c:v>
                </c:pt>
                <c:pt idx="2856">
                  <c:v>30</c:v>
                </c:pt>
                <c:pt idx="2857">
                  <c:v>30</c:v>
                </c:pt>
                <c:pt idx="2858">
                  <c:v>30</c:v>
                </c:pt>
                <c:pt idx="2859">
                  <c:v>30</c:v>
                </c:pt>
                <c:pt idx="2860">
                  <c:v>30</c:v>
                </c:pt>
                <c:pt idx="2861">
                  <c:v>30</c:v>
                </c:pt>
                <c:pt idx="2862">
                  <c:v>30</c:v>
                </c:pt>
                <c:pt idx="2863">
                  <c:v>30</c:v>
                </c:pt>
                <c:pt idx="2864">
                  <c:v>30</c:v>
                </c:pt>
                <c:pt idx="2865">
                  <c:v>30</c:v>
                </c:pt>
                <c:pt idx="2866">
                  <c:v>30</c:v>
                </c:pt>
                <c:pt idx="2867">
                  <c:v>30</c:v>
                </c:pt>
                <c:pt idx="2868">
                  <c:v>30</c:v>
                </c:pt>
                <c:pt idx="2869">
                  <c:v>30</c:v>
                </c:pt>
                <c:pt idx="2870">
                  <c:v>30</c:v>
                </c:pt>
                <c:pt idx="2871">
                  <c:v>30</c:v>
                </c:pt>
                <c:pt idx="2872">
                  <c:v>30</c:v>
                </c:pt>
                <c:pt idx="2873">
                  <c:v>30</c:v>
                </c:pt>
                <c:pt idx="2874">
                  <c:v>30</c:v>
                </c:pt>
                <c:pt idx="2875">
                  <c:v>30</c:v>
                </c:pt>
                <c:pt idx="2876">
                  <c:v>30</c:v>
                </c:pt>
                <c:pt idx="2877">
                  <c:v>30</c:v>
                </c:pt>
                <c:pt idx="2878">
                  <c:v>30</c:v>
                </c:pt>
                <c:pt idx="2879">
                  <c:v>30</c:v>
                </c:pt>
                <c:pt idx="2880">
                  <c:v>30</c:v>
                </c:pt>
                <c:pt idx="2881">
                  <c:v>30</c:v>
                </c:pt>
                <c:pt idx="2882">
                  <c:v>30</c:v>
                </c:pt>
                <c:pt idx="2883">
                  <c:v>30</c:v>
                </c:pt>
                <c:pt idx="2884">
                  <c:v>30</c:v>
                </c:pt>
                <c:pt idx="2885">
                  <c:v>30</c:v>
                </c:pt>
                <c:pt idx="2886">
                  <c:v>30</c:v>
                </c:pt>
                <c:pt idx="2887">
                  <c:v>30</c:v>
                </c:pt>
                <c:pt idx="2888">
                  <c:v>30</c:v>
                </c:pt>
                <c:pt idx="2889">
                  <c:v>30</c:v>
                </c:pt>
                <c:pt idx="2890">
                  <c:v>30</c:v>
                </c:pt>
                <c:pt idx="2891">
                  <c:v>30</c:v>
                </c:pt>
                <c:pt idx="2892">
                  <c:v>30</c:v>
                </c:pt>
                <c:pt idx="2893">
                  <c:v>30</c:v>
                </c:pt>
                <c:pt idx="2894">
                  <c:v>30</c:v>
                </c:pt>
                <c:pt idx="2895">
                  <c:v>30</c:v>
                </c:pt>
                <c:pt idx="2896">
                  <c:v>30</c:v>
                </c:pt>
                <c:pt idx="2897">
                  <c:v>30</c:v>
                </c:pt>
                <c:pt idx="2898">
                  <c:v>30</c:v>
                </c:pt>
                <c:pt idx="2899">
                  <c:v>30</c:v>
                </c:pt>
                <c:pt idx="2900">
                  <c:v>30</c:v>
                </c:pt>
                <c:pt idx="2901">
                  <c:v>30</c:v>
                </c:pt>
                <c:pt idx="2902">
                  <c:v>30</c:v>
                </c:pt>
                <c:pt idx="2903">
                  <c:v>30</c:v>
                </c:pt>
                <c:pt idx="2904">
                  <c:v>30</c:v>
                </c:pt>
                <c:pt idx="2905">
                  <c:v>30</c:v>
                </c:pt>
                <c:pt idx="2906">
                  <c:v>30</c:v>
                </c:pt>
                <c:pt idx="2907">
                  <c:v>30</c:v>
                </c:pt>
                <c:pt idx="2908">
                  <c:v>30</c:v>
                </c:pt>
                <c:pt idx="2909">
                  <c:v>30</c:v>
                </c:pt>
                <c:pt idx="2910">
                  <c:v>30</c:v>
                </c:pt>
                <c:pt idx="2911">
                  <c:v>30</c:v>
                </c:pt>
                <c:pt idx="2912">
                  <c:v>30</c:v>
                </c:pt>
                <c:pt idx="2913">
                  <c:v>30</c:v>
                </c:pt>
                <c:pt idx="2914">
                  <c:v>30</c:v>
                </c:pt>
                <c:pt idx="2915">
                  <c:v>30</c:v>
                </c:pt>
                <c:pt idx="2916">
                  <c:v>30</c:v>
                </c:pt>
                <c:pt idx="2917">
                  <c:v>30</c:v>
                </c:pt>
                <c:pt idx="2918">
                  <c:v>30</c:v>
                </c:pt>
                <c:pt idx="2919">
                  <c:v>30</c:v>
                </c:pt>
                <c:pt idx="2920">
                  <c:v>30</c:v>
                </c:pt>
                <c:pt idx="2921">
                  <c:v>30</c:v>
                </c:pt>
                <c:pt idx="2922">
                  <c:v>30</c:v>
                </c:pt>
                <c:pt idx="2923">
                  <c:v>30</c:v>
                </c:pt>
                <c:pt idx="2924">
                  <c:v>30</c:v>
                </c:pt>
                <c:pt idx="2925">
                  <c:v>30</c:v>
                </c:pt>
                <c:pt idx="2926">
                  <c:v>30</c:v>
                </c:pt>
                <c:pt idx="2927">
                  <c:v>30</c:v>
                </c:pt>
                <c:pt idx="2928">
                  <c:v>30</c:v>
                </c:pt>
                <c:pt idx="2929">
                  <c:v>30</c:v>
                </c:pt>
                <c:pt idx="2930">
                  <c:v>30</c:v>
                </c:pt>
                <c:pt idx="2931">
                  <c:v>30</c:v>
                </c:pt>
                <c:pt idx="2932">
                  <c:v>30</c:v>
                </c:pt>
                <c:pt idx="2933">
                  <c:v>30</c:v>
                </c:pt>
                <c:pt idx="2934">
                  <c:v>30</c:v>
                </c:pt>
                <c:pt idx="2935">
                  <c:v>30</c:v>
                </c:pt>
                <c:pt idx="2936">
                  <c:v>30</c:v>
                </c:pt>
                <c:pt idx="2937">
                  <c:v>30</c:v>
                </c:pt>
                <c:pt idx="2938">
                  <c:v>30</c:v>
                </c:pt>
                <c:pt idx="2939">
                  <c:v>30</c:v>
                </c:pt>
                <c:pt idx="2940">
                  <c:v>30</c:v>
                </c:pt>
                <c:pt idx="2941">
                  <c:v>30</c:v>
                </c:pt>
                <c:pt idx="2942">
                  <c:v>30</c:v>
                </c:pt>
                <c:pt idx="2943">
                  <c:v>30</c:v>
                </c:pt>
                <c:pt idx="2944">
                  <c:v>30</c:v>
                </c:pt>
                <c:pt idx="2945">
                  <c:v>30</c:v>
                </c:pt>
                <c:pt idx="2946">
                  <c:v>30</c:v>
                </c:pt>
                <c:pt idx="2947">
                  <c:v>30</c:v>
                </c:pt>
                <c:pt idx="2948">
                  <c:v>30</c:v>
                </c:pt>
                <c:pt idx="2949">
                  <c:v>30</c:v>
                </c:pt>
                <c:pt idx="2950">
                  <c:v>30</c:v>
                </c:pt>
                <c:pt idx="2951">
                  <c:v>30</c:v>
                </c:pt>
                <c:pt idx="2952">
                  <c:v>30</c:v>
                </c:pt>
                <c:pt idx="2953">
                  <c:v>30</c:v>
                </c:pt>
                <c:pt idx="2954">
                  <c:v>30</c:v>
                </c:pt>
                <c:pt idx="2955">
                  <c:v>30</c:v>
                </c:pt>
                <c:pt idx="2956">
                  <c:v>30</c:v>
                </c:pt>
                <c:pt idx="2957">
                  <c:v>30</c:v>
                </c:pt>
                <c:pt idx="2958">
                  <c:v>30</c:v>
                </c:pt>
                <c:pt idx="2959">
                  <c:v>30</c:v>
                </c:pt>
                <c:pt idx="2960">
                  <c:v>30</c:v>
                </c:pt>
                <c:pt idx="2961">
                  <c:v>30</c:v>
                </c:pt>
                <c:pt idx="2962">
                  <c:v>30</c:v>
                </c:pt>
                <c:pt idx="2963">
                  <c:v>30</c:v>
                </c:pt>
                <c:pt idx="2964">
                  <c:v>30</c:v>
                </c:pt>
                <c:pt idx="2965">
                  <c:v>30</c:v>
                </c:pt>
                <c:pt idx="2966">
                  <c:v>30</c:v>
                </c:pt>
                <c:pt idx="2967">
                  <c:v>30</c:v>
                </c:pt>
                <c:pt idx="2968">
                  <c:v>30</c:v>
                </c:pt>
                <c:pt idx="2969">
                  <c:v>30</c:v>
                </c:pt>
                <c:pt idx="2970">
                  <c:v>30</c:v>
                </c:pt>
                <c:pt idx="2971">
                  <c:v>30</c:v>
                </c:pt>
                <c:pt idx="2972">
                  <c:v>30</c:v>
                </c:pt>
                <c:pt idx="2973">
                  <c:v>30</c:v>
                </c:pt>
                <c:pt idx="2974">
                  <c:v>30</c:v>
                </c:pt>
                <c:pt idx="2975">
                  <c:v>30</c:v>
                </c:pt>
                <c:pt idx="2976">
                  <c:v>30</c:v>
                </c:pt>
                <c:pt idx="2977">
                  <c:v>30</c:v>
                </c:pt>
                <c:pt idx="2978">
                  <c:v>30</c:v>
                </c:pt>
                <c:pt idx="2979">
                  <c:v>30</c:v>
                </c:pt>
                <c:pt idx="2980">
                  <c:v>30</c:v>
                </c:pt>
                <c:pt idx="2981">
                  <c:v>30</c:v>
                </c:pt>
                <c:pt idx="2982">
                  <c:v>30</c:v>
                </c:pt>
                <c:pt idx="2983">
                  <c:v>30</c:v>
                </c:pt>
                <c:pt idx="2984">
                  <c:v>30</c:v>
                </c:pt>
                <c:pt idx="2985">
                  <c:v>30</c:v>
                </c:pt>
                <c:pt idx="2986">
                  <c:v>30</c:v>
                </c:pt>
                <c:pt idx="2987">
                  <c:v>30</c:v>
                </c:pt>
                <c:pt idx="2988">
                  <c:v>30</c:v>
                </c:pt>
                <c:pt idx="2989">
                  <c:v>30</c:v>
                </c:pt>
                <c:pt idx="2990">
                  <c:v>30</c:v>
                </c:pt>
                <c:pt idx="2991">
                  <c:v>30</c:v>
                </c:pt>
                <c:pt idx="2992">
                  <c:v>30</c:v>
                </c:pt>
                <c:pt idx="2993">
                  <c:v>30</c:v>
                </c:pt>
                <c:pt idx="2994">
                  <c:v>30</c:v>
                </c:pt>
                <c:pt idx="2995">
                  <c:v>30</c:v>
                </c:pt>
                <c:pt idx="2996">
                  <c:v>30</c:v>
                </c:pt>
                <c:pt idx="2997">
                  <c:v>30</c:v>
                </c:pt>
                <c:pt idx="2998">
                  <c:v>30</c:v>
                </c:pt>
                <c:pt idx="2999">
                  <c:v>30</c:v>
                </c:pt>
                <c:pt idx="3000">
                  <c:v>30</c:v>
                </c:pt>
                <c:pt idx="3001">
                  <c:v>30</c:v>
                </c:pt>
                <c:pt idx="3002">
                  <c:v>30</c:v>
                </c:pt>
                <c:pt idx="3003">
                  <c:v>30</c:v>
                </c:pt>
                <c:pt idx="3004">
                  <c:v>30</c:v>
                </c:pt>
                <c:pt idx="3005">
                  <c:v>30</c:v>
                </c:pt>
                <c:pt idx="3006">
                  <c:v>30</c:v>
                </c:pt>
                <c:pt idx="3007">
                  <c:v>30</c:v>
                </c:pt>
                <c:pt idx="3008">
                  <c:v>30</c:v>
                </c:pt>
                <c:pt idx="3009">
                  <c:v>30</c:v>
                </c:pt>
                <c:pt idx="3010">
                  <c:v>30</c:v>
                </c:pt>
                <c:pt idx="3011">
                  <c:v>30</c:v>
                </c:pt>
                <c:pt idx="3012">
                  <c:v>30</c:v>
                </c:pt>
                <c:pt idx="3013">
                  <c:v>30</c:v>
                </c:pt>
                <c:pt idx="3014">
                  <c:v>30</c:v>
                </c:pt>
                <c:pt idx="3015">
                  <c:v>30</c:v>
                </c:pt>
                <c:pt idx="3016">
                  <c:v>30</c:v>
                </c:pt>
                <c:pt idx="3017">
                  <c:v>30</c:v>
                </c:pt>
                <c:pt idx="3018">
                  <c:v>30</c:v>
                </c:pt>
                <c:pt idx="3019">
                  <c:v>30</c:v>
                </c:pt>
                <c:pt idx="3020">
                  <c:v>30</c:v>
                </c:pt>
                <c:pt idx="3021">
                  <c:v>30</c:v>
                </c:pt>
                <c:pt idx="3022">
                  <c:v>30</c:v>
                </c:pt>
                <c:pt idx="3023">
                  <c:v>30</c:v>
                </c:pt>
                <c:pt idx="3024">
                  <c:v>30</c:v>
                </c:pt>
                <c:pt idx="3025">
                  <c:v>30</c:v>
                </c:pt>
                <c:pt idx="3026">
                  <c:v>30</c:v>
                </c:pt>
                <c:pt idx="3027">
                  <c:v>30</c:v>
                </c:pt>
                <c:pt idx="3028">
                  <c:v>30</c:v>
                </c:pt>
                <c:pt idx="3029">
                  <c:v>30</c:v>
                </c:pt>
                <c:pt idx="3030">
                  <c:v>30</c:v>
                </c:pt>
                <c:pt idx="3031">
                  <c:v>30</c:v>
                </c:pt>
                <c:pt idx="3032">
                  <c:v>30</c:v>
                </c:pt>
                <c:pt idx="3033">
                  <c:v>30</c:v>
                </c:pt>
                <c:pt idx="3034">
                  <c:v>30</c:v>
                </c:pt>
                <c:pt idx="3035">
                  <c:v>30</c:v>
                </c:pt>
                <c:pt idx="3036">
                  <c:v>30</c:v>
                </c:pt>
                <c:pt idx="3037">
                  <c:v>30</c:v>
                </c:pt>
                <c:pt idx="3038">
                  <c:v>30</c:v>
                </c:pt>
                <c:pt idx="3039">
                  <c:v>30</c:v>
                </c:pt>
                <c:pt idx="3040">
                  <c:v>30</c:v>
                </c:pt>
                <c:pt idx="3041">
                  <c:v>30</c:v>
                </c:pt>
                <c:pt idx="3042">
                  <c:v>30</c:v>
                </c:pt>
                <c:pt idx="3043">
                  <c:v>30</c:v>
                </c:pt>
                <c:pt idx="3044">
                  <c:v>30</c:v>
                </c:pt>
                <c:pt idx="3045">
                  <c:v>30</c:v>
                </c:pt>
                <c:pt idx="3046">
                  <c:v>30</c:v>
                </c:pt>
                <c:pt idx="3047">
                  <c:v>30</c:v>
                </c:pt>
                <c:pt idx="3048">
                  <c:v>30</c:v>
                </c:pt>
                <c:pt idx="3049">
                  <c:v>30</c:v>
                </c:pt>
                <c:pt idx="3050">
                  <c:v>30</c:v>
                </c:pt>
                <c:pt idx="3051">
                  <c:v>30</c:v>
                </c:pt>
                <c:pt idx="3052">
                  <c:v>30</c:v>
                </c:pt>
                <c:pt idx="3053">
                  <c:v>30</c:v>
                </c:pt>
                <c:pt idx="3054">
                  <c:v>30</c:v>
                </c:pt>
                <c:pt idx="3055">
                  <c:v>30</c:v>
                </c:pt>
                <c:pt idx="3056">
                  <c:v>30</c:v>
                </c:pt>
                <c:pt idx="3057">
                  <c:v>30</c:v>
                </c:pt>
                <c:pt idx="3058">
                  <c:v>30</c:v>
                </c:pt>
                <c:pt idx="3059">
                  <c:v>30</c:v>
                </c:pt>
                <c:pt idx="3060">
                  <c:v>30</c:v>
                </c:pt>
                <c:pt idx="3061">
                  <c:v>30</c:v>
                </c:pt>
                <c:pt idx="3062">
                  <c:v>30</c:v>
                </c:pt>
                <c:pt idx="3063">
                  <c:v>30</c:v>
                </c:pt>
                <c:pt idx="3064">
                  <c:v>30</c:v>
                </c:pt>
                <c:pt idx="3065">
                  <c:v>30</c:v>
                </c:pt>
                <c:pt idx="3066">
                  <c:v>30</c:v>
                </c:pt>
                <c:pt idx="3067">
                  <c:v>30</c:v>
                </c:pt>
                <c:pt idx="3068">
                  <c:v>30</c:v>
                </c:pt>
                <c:pt idx="3069">
                  <c:v>30</c:v>
                </c:pt>
                <c:pt idx="3070">
                  <c:v>30</c:v>
                </c:pt>
                <c:pt idx="3071">
                  <c:v>30</c:v>
                </c:pt>
                <c:pt idx="3072">
                  <c:v>30</c:v>
                </c:pt>
                <c:pt idx="3073">
                  <c:v>30</c:v>
                </c:pt>
                <c:pt idx="3074">
                  <c:v>30</c:v>
                </c:pt>
                <c:pt idx="3075">
                  <c:v>30</c:v>
                </c:pt>
                <c:pt idx="3076">
                  <c:v>30</c:v>
                </c:pt>
                <c:pt idx="3077">
                  <c:v>30</c:v>
                </c:pt>
                <c:pt idx="3078">
                  <c:v>30</c:v>
                </c:pt>
                <c:pt idx="3079">
                  <c:v>30</c:v>
                </c:pt>
                <c:pt idx="3080">
                  <c:v>30</c:v>
                </c:pt>
                <c:pt idx="3081">
                  <c:v>30</c:v>
                </c:pt>
                <c:pt idx="3082">
                  <c:v>30</c:v>
                </c:pt>
                <c:pt idx="3083">
                  <c:v>30</c:v>
                </c:pt>
                <c:pt idx="3084">
                  <c:v>30</c:v>
                </c:pt>
                <c:pt idx="3085">
                  <c:v>30</c:v>
                </c:pt>
                <c:pt idx="3086">
                  <c:v>30</c:v>
                </c:pt>
                <c:pt idx="3087">
                  <c:v>30</c:v>
                </c:pt>
                <c:pt idx="3088">
                  <c:v>30</c:v>
                </c:pt>
                <c:pt idx="3089">
                  <c:v>30</c:v>
                </c:pt>
                <c:pt idx="3090">
                  <c:v>30</c:v>
                </c:pt>
                <c:pt idx="3091">
                  <c:v>30</c:v>
                </c:pt>
                <c:pt idx="3092">
                  <c:v>30</c:v>
                </c:pt>
                <c:pt idx="3093">
                  <c:v>30</c:v>
                </c:pt>
                <c:pt idx="3094">
                  <c:v>30</c:v>
                </c:pt>
                <c:pt idx="3095">
                  <c:v>30</c:v>
                </c:pt>
                <c:pt idx="3096">
                  <c:v>30</c:v>
                </c:pt>
                <c:pt idx="3097">
                  <c:v>30</c:v>
                </c:pt>
                <c:pt idx="3098">
                  <c:v>30</c:v>
                </c:pt>
                <c:pt idx="3099">
                  <c:v>30</c:v>
                </c:pt>
                <c:pt idx="3100">
                  <c:v>30</c:v>
                </c:pt>
                <c:pt idx="3101">
                  <c:v>30</c:v>
                </c:pt>
                <c:pt idx="3102">
                  <c:v>30</c:v>
                </c:pt>
                <c:pt idx="3103">
                  <c:v>30</c:v>
                </c:pt>
                <c:pt idx="3104">
                  <c:v>30</c:v>
                </c:pt>
                <c:pt idx="3105">
                  <c:v>30</c:v>
                </c:pt>
                <c:pt idx="3106">
                  <c:v>30</c:v>
                </c:pt>
                <c:pt idx="3107">
                  <c:v>30</c:v>
                </c:pt>
                <c:pt idx="3108">
                  <c:v>30</c:v>
                </c:pt>
                <c:pt idx="3109">
                  <c:v>30</c:v>
                </c:pt>
                <c:pt idx="3110">
                  <c:v>30</c:v>
                </c:pt>
                <c:pt idx="3111">
                  <c:v>30</c:v>
                </c:pt>
                <c:pt idx="3112">
                  <c:v>30</c:v>
                </c:pt>
                <c:pt idx="3113">
                  <c:v>30</c:v>
                </c:pt>
                <c:pt idx="3114">
                  <c:v>30</c:v>
                </c:pt>
                <c:pt idx="3115">
                  <c:v>30</c:v>
                </c:pt>
                <c:pt idx="3116">
                  <c:v>30</c:v>
                </c:pt>
                <c:pt idx="3117">
                  <c:v>30</c:v>
                </c:pt>
                <c:pt idx="3118">
                  <c:v>30</c:v>
                </c:pt>
                <c:pt idx="3119">
                  <c:v>30</c:v>
                </c:pt>
                <c:pt idx="3120">
                  <c:v>30</c:v>
                </c:pt>
                <c:pt idx="3121">
                  <c:v>30</c:v>
                </c:pt>
                <c:pt idx="3122">
                  <c:v>30</c:v>
                </c:pt>
                <c:pt idx="3123">
                  <c:v>30</c:v>
                </c:pt>
                <c:pt idx="3124">
                  <c:v>30</c:v>
                </c:pt>
                <c:pt idx="3125">
                  <c:v>30</c:v>
                </c:pt>
                <c:pt idx="3126">
                  <c:v>30</c:v>
                </c:pt>
                <c:pt idx="3127">
                  <c:v>30</c:v>
                </c:pt>
                <c:pt idx="3128">
                  <c:v>30</c:v>
                </c:pt>
                <c:pt idx="3129">
                  <c:v>30</c:v>
                </c:pt>
                <c:pt idx="3130">
                  <c:v>30</c:v>
                </c:pt>
                <c:pt idx="3131">
                  <c:v>30</c:v>
                </c:pt>
                <c:pt idx="3132">
                  <c:v>30</c:v>
                </c:pt>
                <c:pt idx="3133">
                  <c:v>30</c:v>
                </c:pt>
                <c:pt idx="3134">
                  <c:v>30</c:v>
                </c:pt>
                <c:pt idx="3135">
                  <c:v>30</c:v>
                </c:pt>
                <c:pt idx="3136">
                  <c:v>30</c:v>
                </c:pt>
                <c:pt idx="3137">
                  <c:v>30</c:v>
                </c:pt>
                <c:pt idx="3138">
                  <c:v>30</c:v>
                </c:pt>
                <c:pt idx="3139">
                  <c:v>30</c:v>
                </c:pt>
                <c:pt idx="3140">
                  <c:v>30</c:v>
                </c:pt>
                <c:pt idx="3141">
                  <c:v>30</c:v>
                </c:pt>
                <c:pt idx="3142">
                  <c:v>30</c:v>
                </c:pt>
                <c:pt idx="3143">
                  <c:v>30</c:v>
                </c:pt>
                <c:pt idx="3144">
                  <c:v>30</c:v>
                </c:pt>
                <c:pt idx="3145">
                  <c:v>30</c:v>
                </c:pt>
                <c:pt idx="3146">
                  <c:v>30</c:v>
                </c:pt>
                <c:pt idx="3147">
                  <c:v>30</c:v>
                </c:pt>
                <c:pt idx="3148">
                  <c:v>30</c:v>
                </c:pt>
                <c:pt idx="3149">
                  <c:v>30</c:v>
                </c:pt>
                <c:pt idx="3150">
                  <c:v>29</c:v>
                </c:pt>
                <c:pt idx="3151">
                  <c:v>29</c:v>
                </c:pt>
                <c:pt idx="3152">
                  <c:v>29</c:v>
                </c:pt>
                <c:pt idx="3153">
                  <c:v>29</c:v>
                </c:pt>
                <c:pt idx="3154">
                  <c:v>29</c:v>
                </c:pt>
                <c:pt idx="3155">
                  <c:v>29</c:v>
                </c:pt>
                <c:pt idx="3156">
                  <c:v>29</c:v>
                </c:pt>
                <c:pt idx="3157">
                  <c:v>29</c:v>
                </c:pt>
                <c:pt idx="3158">
                  <c:v>29</c:v>
                </c:pt>
                <c:pt idx="3159">
                  <c:v>29</c:v>
                </c:pt>
                <c:pt idx="3160">
                  <c:v>29</c:v>
                </c:pt>
                <c:pt idx="3161">
                  <c:v>29</c:v>
                </c:pt>
                <c:pt idx="3162">
                  <c:v>29</c:v>
                </c:pt>
                <c:pt idx="3163">
                  <c:v>29</c:v>
                </c:pt>
                <c:pt idx="3164">
                  <c:v>29</c:v>
                </c:pt>
                <c:pt idx="3165">
                  <c:v>29</c:v>
                </c:pt>
                <c:pt idx="3166">
                  <c:v>29</c:v>
                </c:pt>
                <c:pt idx="3167">
                  <c:v>29</c:v>
                </c:pt>
                <c:pt idx="3168">
                  <c:v>29</c:v>
                </c:pt>
                <c:pt idx="3169">
                  <c:v>29</c:v>
                </c:pt>
                <c:pt idx="3170">
                  <c:v>29</c:v>
                </c:pt>
                <c:pt idx="3171">
                  <c:v>29</c:v>
                </c:pt>
                <c:pt idx="3172">
                  <c:v>29</c:v>
                </c:pt>
                <c:pt idx="3173">
                  <c:v>29</c:v>
                </c:pt>
                <c:pt idx="3174">
                  <c:v>29</c:v>
                </c:pt>
                <c:pt idx="3175">
                  <c:v>29</c:v>
                </c:pt>
                <c:pt idx="3176">
                  <c:v>29</c:v>
                </c:pt>
                <c:pt idx="3177">
                  <c:v>29</c:v>
                </c:pt>
                <c:pt idx="3178">
                  <c:v>29</c:v>
                </c:pt>
                <c:pt idx="3179">
                  <c:v>29</c:v>
                </c:pt>
                <c:pt idx="3180">
                  <c:v>29</c:v>
                </c:pt>
                <c:pt idx="3181">
                  <c:v>29</c:v>
                </c:pt>
                <c:pt idx="3182">
                  <c:v>29</c:v>
                </c:pt>
                <c:pt idx="3183">
                  <c:v>29</c:v>
                </c:pt>
                <c:pt idx="3184">
                  <c:v>29</c:v>
                </c:pt>
                <c:pt idx="3185">
                  <c:v>29</c:v>
                </c:pt>
                <c:pt idx="3186">
                  <c:v>29</c:v>
                </c:pt>
                <c:pt idx="3187">
                  <c:v>29</c:v>
                </c:pt>
                <c:pt idx="3188">
                  <c:v>29</c:v>
                </c:pt>
                <c:pt idx="3189">
                  <c:v>29</c:v>
                </c:pt>
                <c:pt idx="3190">
                  <c:v>29</c:v>
                </c:pt>
                <c:pt idx="3191">
                  <c:v>29</c:v>
                </c:pt>
                <c:pt idx="3192">
                  <c:v>29</c:v>
                </c:pt>
                <c:pt idx="3193">
                  <c:v>29</c:v>
                </c:pt>
                <c:pt idx="3194">
                  <c:v>29</c:v>
                </c:pt>
                <c:pt idx="3195">
                  <c:v>29</c:v>
                </c:pt>
                <c:pt idx="3196">
                  <c:v>29</c:v>
                </c:pt>
                <c:pt idx="3197">
                  <c:v>29</c:v>
                </c:pt>
                <c:pt idx="3198">
                  <c:v>29</c:v>
                </c:pt>
                <c:pt idx="3199">
                  <c:v>29</c:v>
                </c:pt>
                <c:pt idx="3200">
                  <c:v>29</c:v>
                </c:pt>
                <c:pt idx="3201">
                  <c:v>29</c:v>
                </c:pt>
                <c:pt idx="3202">
                  <c:v>29</c:v>
                </c:pt>
                <c:pt idx="3203">
                  <c:v>29</c:v>
                </c:pt>
                <c:pt idx="3204">
                  <c:v>29</c:v>
                </c:pt>
                <c:pt idx="3205">
                  <c:v>29</c:v>
                </c:pt>
                <c:pt idx="3206">
                  <c:v>29</c:v>
                </c:pt>
                <c:pt idx="3207">
                  <c:v>29</c:v>
                </c:pt>
                <c:pt idx="3208">
                  <c:v>29</c:v>
                </c:pt>
                <c:pt idx="3209">
                  <c:v>29</c:v>
                </c:pt>
                <c:pt idx="3210">
                  <c:v>29</c:v>
                </c:pt>
                <c:pt idx="3211">
                  <c:v>29</c:v>
                </c:pt>
                <c:pt idx="3212">
                  <c:v>29</c:v>
                </c:pt>
                <c:pt idx="3213">
                  <c:v>29</c:v>
                </c:pt>
                <c:pt idx="3214">
                  <c:v>29</c:v>
                </c:pt>
                <c:pt idx="3215">
                  <c:v>29</c:v>
                </c:pt>
                <c:pt idx="3216">
                  <c:v>29</c:v>
                </c:pt>
                <c:pt idx="3217">
                  <c:v>29</c:v>
                </c:pt>
                <c:pt idx="3218">
                  <c:v>29</c:v>
                </c:pt>
                <c:pt idx="3219">
                  <c:v>29</c:v>
                </c:pt>
                <c:pt idx="3220">
                  <c:v>29</c:v>
                </c:pt>
                <c:pt idx="3221">
                  <c:v>29</c:v>
                </c:pt>
                <c:pt idx="3222">
                  <c:v>29</c:v>
                </c:pt>
                <c:pt idx="3223">
                  <c:v>29</c:v>
                </c:pt>
                <c:pt idx="3224">
                  <c:v>29</c:v>
                </c:pt>
                <c:pt idx="3225">
                  <c:v>29</c:v>
                </c:pt>
                <c:pt idx="3226">
                  <c:v>29</c:v>
                </c:pt>
                <c:pt idx="3227">
                  <c:v>29</c:v>
                </c:pt>
                <c:pt idx="3228">
                  <c:v>29</c:v>
                </c:pt>
                <c:pt idx="3229">
                  <c:v>29</c:v>
                </c:pt>
                <c:pt idx="3230">
                  <c:v>29</c:v>
                </c:pt>
                <c:pt idx="3231">
                  <c:v>29</c:v>
                </c:pt>
                <c:pt idx="3232">
                  <c:v>29</c:v>
                </c:pt>
                <c:pt idx="3233">
                  <c:v>29</c:v>
                </c:pt>
                <c:pt idx="3234">
                  <c:v>29</c:v>
                </c:pt>
                <c:pt idx="3235">
                  <c:v>29</c:v>
                </c:pt>
                <c:pt idx="3236">
                  <c:v>29</c:v>
                </c:pt>
                <c:pt idx="3237">
                  <c:v>29</c:v>
                </c:pt>
                <c:pt idx="3238">
                  <c:v>29</c:v>
                </c:pt>
                <c:pt idx="3239">
                  <c:v>29</c:v>
                </c:pt>
                <c:pt idx="3240">
                  <c:v>29</c:v>
                </c:pt>
                <c:pt idx="3241">
                  <c:v>29</c:v>
                </c:pt>
                <c:pt idx="3242">
                  <c:v>29</c:v>
                </c:pt>
                <c:pt idx="3243">
                  <c:v>29</c:v>
                </c:pt>
                <c:pt idx="3244">
                  <c:v>29</c:v>
                </c:pt>
                <c:pt idx="3245">
                  <c:v>29</c:v>
                </c:pt>
                <c:pt idx="3246">
                  <c:v>29</c:v>
                </c:pt>
                <c:pt idx="3247">
                  <c:v>29</c:v>
                </c:pt>
                <c:pt idx="3248">
                  <c:v>29</c:v>
                </c:pt>
                <c:pt idx="3249">
                  <c:v>29</c:v>
                </c:pt>
                <c:pt idx="3250">
                  <c:v>29</c:v>
                </c:pt>
                <c:pt idx="3251">
                  <c:v>29</c:v>
                </c:pt>
                <c:pt idx="3252">
                  <c:v>29</c:v>
                </c:pt>
                <c:pt idx="3253">
                  <c:v>29</c:v>
                </c:pt>
                <c:pt idx="3254">
                  <c:v>29</c:v>
                </c:pt>
                <c:pt idx="3255">
                  <c:v>29</c:v>
                </c:pt>
                <c:pt idx="3256">
                  <c:v>29</c:v>
                </c:pt>
                <c:pt idx="3257">
                  <c:v>29</c:v>
                </c:pt>
                <c:pt idx="3258">
                  <c:v>29</c:v>
                </c:pt>
                <c:pt idx="3259">
                  <c:v>29</c:v>
                </c:pt>
                <c:pt idx="3260">
                  <c:v>29</c:v>
                </c:pt>
                <c:pt idx="3261">
                  <c:v>29</c:v>
                </c:pt>
                <c:pt idx="3262">
                  <c:v>29</c:v>
                </c:pt>
                <c:pt idx="3263">
                  <c:v>29</c:v>
                </c:pt>
                <c:pt idx="3264">
                  <c:v>29</c:v>
                </c:pt>
                <c:pt idx="3265">
                  <c:v>29</c:v>
                </c:pt>
                <c:pt idx="3266">
                  <c:v>29</c:v>
                </c:pt>
                <c:pt idx="3267">
                  <c:v>29</c:v>
                </c:pt>
                <c:pt idx="3268">
                  <c:v>29</c:v>
                </c:pt>
                <c:pt idx="3269">
                  <c:v>29</c:v>
                </c:pt>
                <c:pt idx="3270">
                  <c:v>29</c:v>
                </c:pt>
                <c:pt idx="3271">
                  <c:v>29</c:v>
                </c:pt>
                <c:pt idx="3272">
                  <c:v>29</c:v>
                </c:pt>
                <c:pt idx="3273">
                  <c:v>29</c:v>
                </c:pt>
                <c:pt idx="3274">
                  <c:v>29</c:v>
                </c:pt>
                <c:pt idx="3275">
                  <c:v>29</c:v>
                </c:pt>
                <c:pt idx="3276">
                  <c:v>29</c:v>
                </c:pt>
                <c:pt idx="3277">
                  <c:v>29</c:v>
                </c:pt>
                <c:pt idx="3278">
                  <c:v>29</c:v>
                </c:pt>
                <c:pt idx="3279">
                  <c:v>29</c:v>
                </c:pt>
                <c:pt idx="3280">
                  <c:v>29</c:v>
                </c:pt>
                <c:pt idx="3281">
                  <c:v>29</c:v>
                </c:pt>
                <c:pt idx="3282">
                  <c:v>29</c:v>
                </c:pt>
                <c:pt idx="3283">
                  <c:v>29</c:v>
                </c:pt>
                <c:pt idx="3284">
                  <c:v>29</c:v>
                </c:pt>
                <c:pt idx="3285">
                  <c:v>29</c:v>
                </c:pt>
                <c:pt idx="3286">
                  <c:v>29</c:v>
                </c:pt>
                <c:pt idx="3287">
                  <c:v>29</c:v>
                </c:pt>
                <c:pt idx="3288">
                  <c:v>29</c:v>
                </c:pt>
                <c:pt idx="3289">
                  <c:v>29</c:v>
                </c:pt>
                <c:pt idx="3290">
                  <c:v>29</c:v>
                </c:pt>
                <c:pt idx="3291">
                  <c:v>29</c:v>
                </c:pt>
                <c:pt idx="3292">
                  <c:v>29</c:v>
                </c:pt>
                <c:pt idx="3293">
                  <c:v>29</c:v>
                </c:pt>
                <c:pt idx="3294">
                  <c:v>29</c:v>
                </c:pt>
                <c:pt idx="3295">
                  <c:v>29</c:v>
                </c:pt>
                <c:pt idx="3296">
                  <c:v>29</c:v>
                </c:pt>
                <c:pt idx="3297">
                  <c:v>29</c:v>
                </c:pt>
                <c:pt idx="3298">
                  <c:v>29</c:v>
                </c:pt>
                <c:pt idx="3299">
                  <c:v>29</c:v>
                </c:pt>
                <c:pt idx="3300">
                  <c:v>29</c:v>
                </c:pt>
                <c:pt idx="3301">
                  <c:v>29</c:v>
                </c:pt>
                <c:pt idx="3302">
                  <c:v>29</c:v>
                </c:pt>
                <c:pt idx="3303">
                  <c:v>29</c:v>
                </c:pt>
                <c:pt idx="3304">
                  <c:v>29</c:v>
                </c:pt>
                <c:pt idx="3305">
                  <c:v>29</c:v>
                </c:pt>
                <c:pt idx="3306">
                  <c:v>29</c:v>
                </c:pt>
                <c:pt idx="3307">
                  <c:v>29</c:v>
                </c:pt>
                <c:pt idx="3308">
                  <c:v>29</c:v>
                </c:pt>
                <c:pt idx="3309">
                  <c:v>29</c:v>
                </c:pt>
                <c:pt idx="3310">
                  <c:v>29</c:v>
                </c:pt>
                <c:pt idx="3311">
                  <c:v>29</c:v>
                </c:pt>
                <c:pt idx="3312">
                  <c:v>29</c:v>
                </c:pt>
                <c:pt idx="3313">
                  <c:v>29</c:v>
                </c:pt>
                <c:pt idx="3314">
                  <c:v>29</c:v>
                </c:pt>
                <c:pt idx="3315">
                  <c:v>29</c:v>
                </c:pt>
                <c:pt idx="3316">
                  <c:v>29</c:v>
                </c:pt>
                <c:pt idx="3317">
                  <c:v>29</c:v>
                </c:pt>
                <c:pt idx="3318">
                  <c:v>29</c:v>
                </c:pt>
                <c:pt idx="3319">
                  <c:v>29</c:v>
                </c:pt>
                <c:pt idx="3320">
                  <c:v>29</c:v>
                </c:pt>
                <c:pt idx="3321">
                  <c:v>29</c:v>
                </c:pt>
                <c:pt idx="3322">
                  <c:v>29</c:v>
                </c:pt>
                <c:pt idx="3323">
                  <c:v>29</c:v>
                </c:pt>
                <c:pt idx="3324">
                  <c:v>29</c:v>
                </c:pt>
                <c:pt idx="3325">
                  <c:v>29</c:v>
                </c:pt>
                <c:pt idx="3326">
                  <c:v>29</c:v>
                </c:pt>
                <c:pt idx="3327">
                  <c:v>29</c:v>
                </c:pt>
                <c:pt idx="3328">
                  <c:v>29</c:v>
                </c:pt>
                <c:pt idx="3329">
                  <c:v>29</c:v>
                </c:pt>
                <c:pt idx="3330">
                  <c:v>29</c:v>
                </c:pt>
                <c:pt idx="3331">
                  <c:v>29</c:v>
                </c:pt>
                <c:pt idx="3332">
                  <c:v>29</c:v>
                </c:pt>
                <c:pt idx="3333">
                  <c:v>29</c:v>
                </c:pt>
                <c:pt idx="3334">
                  <c:v>29</c:v>
                </c:pt>
                <c:pt idx="3335">
                  <c:v>29</c:v>
                </c:pt>
                <c:pt idx="3336">
                  <c:v>29</c:v>
                </c:pt>
                <c:pt idx="3337">
                  <c:v>29</c:v>
                </c:pt>
                <c:pt idx="3338">
                  <c:v>29</c:v>
                </c:pt>
                <c:pt idx="3339">
                  <c:v>29</c:v>
                </c:pt>
                <c:pt idx="3340">
                  <c:v>29</c:v>
                </c:pt>
                <c:pt idx="3341">
                  <c:v>29</c:v>
                </c:pt>
                <c:pt idx="3342">
                  <c:v>29</c:v>
                </c:pt>
                <c:pt idx="3343">
                  <c:v>29</c:v>
                </c:pt>
                <c:pt idx="3344">
                  <c:v>29</c:v>
                </c:pt>
                <c:pt idx="3345">
                  <c:v>29</c:v>
                </c:pt>
                <c:pt idx="3346">
                  <c:v>29</c:v>
                </c:pt>
                <c:pt idx="3347">
                  <c:v>29</c:v>
                </c:pt>
                <c:pt idx="3348">
                  <c:v>29</c:v>
                </c:pt>
                <c:pt idx="3349">
                  <c:v>29</c:v>
                </c:pt>
                <c:pt idx="3350">
                  <c:v>29</c:v>
                </c:pt>
                <c:pt idx="3351">
                  <c:v>29</c:v>
                </c:pt>
                <c:pt idx="3352">
                  <c:v>29</c:v>
                </c:pt>
                <c:pt idx="3353">
                  <c:v>29</c:v>
                </c:pt>
                <c:pt idx="3354">
                  <c:v>29</c:v>
                </c:pt>
                <c:pt idx="3355">
                  <c:v>29</c:v>
                </c:pt>
                <c:pt idx="3356">
                  <c:v>29</c:v>
                </c:pt>
                <c:pt idx="3357">
                  <c:v>29</c:v>
                </c:pt>
                <c:pt idx="3358">
                  <c:v>29</c:v>
                </c:pt>
                <c:pt idx="3359">
                  <c:v>29</c:v>
                </c:pt>
                <c:pt idx="3360">
                  <c:v>29</c:v>
                </c:pt>
                <c:pt idx="3361">
                  <c:v>29</c:v>
                </c:pt>
                <c:pt idx="3362">
                  <c:v>29</c:v>
                </c:pt>
                <c:pt idx="3363">
                  <c:v>29</c:v>
                </c:pt>
                <c:pt idx="3364">
                  <c:v>29</c:v>
                </c:pt>
                <c:pt idx="3365">
                  <c:v>29</c:v>
                </c:pt>
                <c:pt idx="3366">
                  <c:v>29</c:v>
                </c:pt>
                <c:pt idx="3367">
                  <c:v>29</c:v>
                </c:pt>
                <c:pt idx="3368">
                  <c:v>29</c:v>
                </c:pt>
                <c:pt idx="3369">
                  <c:v>29</c:v>
                </c:pt>
                <c:pt idx="3370">
                  <c:v>29</c:v>
                </c:pt>
                <c:pt idx="3371">
                  <c:v>29</c:v>
                </c:pt>
                <c:pt idx="3372">
                  <c:v>29</c:v>
                </c:pt>
                <c:pt idx="3373">
                  <c:v>29</c:v>
                </c:pt>
                <c:pt idx="3374">
                  <c:v>29</c:v>
                </c:pt>
                <c:pt idx="3375">
                  <c:v>29</c:v>
                </c:pt>
                <c:pt idx="3376">
                  <c:v>29</c:v>
                </c:pt>
                <c:pt idx="3377">
                  <c:v>29</c:v>
                </c:pt>
                <c:pt idx="3378">
                  <c:v>29</c:v>
                </c:pt>
                <c:pt idx="3379">
                  <c:v>29</c:v>
                </c:pt>
                <c:pt idx="3380">
                  <c:v>29</c:v>
                </c:pt>
                <c:pt idx="3381">
                  <c:v>29</c:v>
                </c:pt>
                <c:pt idx="3382">
                  <c:v>29</c:v>
                </c:pt>
                <c:pt idx="3383">
                  <c:v>29</c:v>
                </c:pt>
                <c:pt idx="3384">
                  <c:v>29</c:v>
                </c:pt>
                <c:pt idx="3385">
                  <c:v>29</c:v>
                </c:pt>
                <c:pt idx="3386">
                  <c:v>29</c:v>
                </c:pt>
                <c:pt idx="3387">
                  <c:v>29</c:v>
                </c:pt>
                <c:pt idx="3388">
                  <c:v>29</c:v>
                </c:pt>
                <c:pt idx="3389">
                  <c:v>29</c:v>
                </c:pt>
                <c:pt idx="3390">
                  <c:v>29</c:v>
                </c:pt>
                <c:pt idx="3391">
                  <c:v>29</c:v>
                </c:pt>
                <c:pt idx="3392">
                  <c:v>29</c:v>
                </c:pt>
                <c:pt idx="3393">
                  <c:v>29</c:v>
                </c:pt>
                <c:pt idx="3394">
                  <c:v>29</c:v>
                </c:pt>
                <c:pt idx="3395">
                  <c:v>29</c:v>
                </c:pt>
                <c:pt idx="3396">
                  <c:v>29</c:v>
                </c:pt>
                <c:pt idx="3397">
                  <c:v>29</c:v>
                </c:pt>
                <c:pt idx="3398">
                  <c:v>29</c:v>
                </c:pt>
                <c:pt idx="3399">
                  <c:v>29</c:v>
                </c:pt>
                <c:pt idx="3400">
                  <c:v>29</c:v>
                </c:pt>
                <c:pt idx="3401">
                  <c:v>29</c:v>
                </c:pt>
                <c:pt idx="3402">
                  <c:v>29</c:v>
                </c:pt>
                <c:pt idx="3403">
                  <c:v>29</c:v>
                </c:pt>
                <c:pt idx="3404">
                  <c:v>29</c:v>
                </c:pt>
                <c:pt idx="3405">
                  <c:v>29</c:v>
                </c:pt>
                <c:pt idx="3406">
                  <c:v>29</c:v>
                </c:pt>
                <c:pt idx="3407">
                  <c:v>29</c:v>
                </c:pt>
                <c:pt idx="3408">
                  <c:v>29</c:v>
                </c:pt>
                <c:pt idx="3409">
                  <c:v>29</c:v>
                </c:pt>
                <c:pt idx="3410">
                  <c:v>29</c:v>
                </c:pt>
                <c:pt idx="3411">
                  <c:v>29</c:v>
                </c:pt>
                <c:pt idx="3412">
                  <c:v>29</c:v>
                </c:pt>
                <c:pt idx="3413">
                  <c:v>29</c:v>
                </c:pt>
                <c:pt idx="3414">
                  <c:v>29</c:v>
                </c:pt>
                <c:pt idx="3415">
                  <c:v>29</c:v>
                </c:pt>
                <c:pt idx="3416">
                  <c:v>29</c:v>
                </c:pt>
                <c:pt idx="3417">
                  <c:v>29</c:v>
                </c:pt>
                <c:pt idx="3418">
                  <c:v>29</c:v>
                </c:pt>
                <c:pt idx="3419">
                  <c:v>29</c:v>
                </c:pt>
                <c:pt idx="3420">
                  <c:v>29</c:v>
                </c:pt>
                <c:pt idx="3421">
                  <c:v>29</c:v>
                </c:pt>
                <c:pt idx="3422">
                  <c:v>29</c:v>
                </c:pt>
                <c:pt idx="3423">
                  <c:v>29</c:v>
                </c:pt>
                <c:pt idx="3424">
                  <c:v>29</c:v>
                </c:pt>
                <c:pt idx="3425">
                  <c:v>29</c:v>
                </c:pt>
                <c:pt idx="3426">
                  <c:v>29</c:v>
                </c:pt>
                <c:pt idx="3427">
                  <c:v>29</c:v>
                </c:pt>
                <c:pt idx="3428">
                  <c:v>29</c:v>
                </c:pt>
                <c:pt idx="3429">
                  <c:v>29</c:v>
                </c:pt>
                <c:pt idx="3430">
                  <c:v>29</c:v>
                </c:pt>
                <c:pt idx="3431">
                  <c:v>29</c:v>
                </c:pt>
                <c:pt idx="3432">
                  <c:v>29</c:v>
                </c:pt>
                <c:pt idx="3433">
                  <c:v>29</c:v>
                </c:pt>
                <c:pt idx="3434">
                  <c:v>29</c:v>
                </c:pt>
                <c:pt idx="3435">
                  <c:v>29</c:v>
                </c:pt>
                <c:pt idx="3436">
                  <c:v>29</c:v>
                </c:pt>
                <c:pt idx="3437">
                  <c:v>29</c:v>
                </c:pt>
                <c:pt idx="3438">
                  <c:v>29</c:v>
                </c:pt>
                <c:pt idx="3439">
                  <c:v>29</c:v>
                </c:pt>
                <c:pt idx="3440">
                  <c:v>29</c:v>
                </c:pt>
                <c:pt idx="3441">
                  <c:v>29</c:v>
                </c:pt>
                <c:pt idx="3442">
                  <c:v>29</c:v>
                </c:pt>
                <c:pt idx="3443">
                  <c:v>29</c:v>
                </c:pt>
                <c:pt idx="3444">
                  <c:v>29</c:v>
                </c:pt>
                <c:pt idx="3445">
                  <c:v>29</c:v>
                </c:pt>
                <c:pt idx="3446">
                  <c:v>29</c:v>
                </c:pt>
                <c:pt idx="3447">
                  <c:v>29</c:v>
                </c:pt>
                <c:pt idx="3448">
                  <c:v>29</c:v>
                </c:pt>
                <c:pt idx="3449">
                  <c:v>29</c:v>
                </c:pt>
                <c:pt idx="3450">
                  <c:v>29</c:v>
                </c:pt>
                <c:pt idx="3451">
                  <c:v>29</c:v>
                </c:pt>
                <c:pt idx="3452">
                  <c:v>29</c:v>
                </c:pt>
                <c:pt idx="3453">
                  <c:v>29</c:v>
                </c:pt>
                <c:pt idx="3454">
                  <c:v>29</c:v>
                </c:pt>
                <c:pt idx="3455">
                  <c:v>29</c:v>
                </c:pt>
                <c:pt idx="3456">
                  <c:v>29</c:v>
                </c:pt>
                <c:pt idx="3457">
                  <c:v>29</c:v>
                </c:pt>
                <c:pt idx="3458">
                  <c:v>29</c:v>
                </c:pt>
                <c:pt idx="3459">
                  <c:v>29</c:v>
                </c:pt>
                <c:pt idx="3460">
                  <c:v>29</c:v>
                </c:pt>
                <c:pt idx="3461">
                  <c:v>29</c:v>
                </c:pt>
                <c:pt idx="3462">
                  <c:v>29</c:v>
                </c:pt>
                <c:pt idx="3463">
                  <c:v>29</c:v>
                </c:pt>
                <c:pt idx="3464">
                  <c:v>29</c:v>
                </c:pt>
                <c:pt idx="3465">
                  <c:v>29</c:v>
                </c:pt>
                <c:pt idx="3466">
                  <c:v>29</c:v>
                </c:pt>
                <c:pt idx="3467">
                  <c:v>29</c:v>
                </c:pt>
                <c:pt idx="3468">
                  <c:v>29</c:v>
                </c:pt>
                <c:pt idx="3469">
                  <c:v>29</c:v>
                </c:pt>
                <c:pt idx="3470">
                  <c:v>29</c:v>
                </c:pt>
                <c:pt idx="3471">
                  <c:v>29</c:v>
                </c:pt>
                <c:pt idx="3472">
                  <c:v>29</c:v>
                </c:pt>
                <c:pt idx="3473">
                  <c:v>29</c:v>
                </c:pt>
                <c:pt idx="3474">
                  <c:v>29</c:v>
                </c:pt>
                <c:pt idx="3475">
                  <c:v>29</c:v>
                </c:pt>
                <c:pt idx="3476">
                  <c:v>29</c:v>
                </c:pt>
                <c:pt idx="3477">
                  <c:v>29</c:v>
                </c:pt>
                <c:pt idx="3478">
                  <c:v>29</c:v>
                </c:pt>
                <c:pt idx="3479">
                  <c:v>29</c:v>
                </c:pt>
                <c:pt idx="3480">
                  <c:v>29</c:v>
                </c:pt>
                <c:pt idx="3481">
                  <c:v>29</c:v>
                </c:pt>
                <c:pt idx="3482">
                  <c:v>29</c:v>
                </c:pt>
                <c:pt idx="3483">
                  <c:v>29</c:v>
                </c:pt>
                <c:pt idx="3484">
                  <c:v>29</c:v>
                </c:pt>
                <c:pt idx="3485">
                  <c:v>29</c:v>
                </c:pt>
                <c:pt idx="3486">
                  <c:v>29</c:v>
                </c:pt>
                <c:pt idx="3487">
                  <c:v>29</c:v>
                </c:pt>
                <c:pt idx="3488">
                  <c:v>29</c:v>
                </c:pt>
                <c:pt idx="3489">
                  <c:v>29</c:v>
                </c:pt>
                <c:pt idx="3490">
                  <c:v>29</c:v>
                </c:pt>
                <c:pt idx="3491">
                  <c:v>29</c:v>
                </c:pt>
                <c:pt idx="3492">
                  <c:v>29</c:v>
                </c:pt>
                <c:pt idx="3493">
                  <c:v>29</c:v>
                </c:pt>
                <c:pt idx="3494">
                  <c:v>29</c:v>
                </c:pt>
                <c:pt idx="3495">
                  <c:v>29</c:v>
                </c:pt>
                <c:pt idx="3496">
                  <c:v>29</c:v>
                </c:pt>
                <c:pt idx="3497">
                  <c:v>29</c:v>
                </c:pt>
                <c:pt idx="3498">
                  <c:v>29</c:v>
                </c:pt>
                <c:pt idx="3499">
                  <c:v>29</c:v>
                </c:pt>
                <c:pt idx="3500">
                  <c:v>29</c:v>
                </c:pt>
                <c:pt idx="3501">
                  <c:v>29</c:v>
                </c:pt>
                <c:pt idx="3502">
                  <c:v>29</c:v>
                </c:pt>
                <c:pt idx="3503">
                  <c:v>29</c:v>
                </c:pt>
                <c:pt idx="3504">
                  <c:v>29</c:v>
                </c:pt>
                <c:pt idx="3505">
                  <c:v>29</c:v>
                </c:pt>
                <c:pt idx="3506">
                  <c:v>29</c:v>
                </c:pt>
                <c:pt idx="3507">
                  <c:v>29</c:v>
                </c:pt>
                <c:pt idx="3508">
                  <c:v>29</c:v>
                </c:pt>
                <c:pt idx="3509">
                  <c:v>29</c:v>
                </c:pt>
                <c:pt idx="3510">
                  <c:v>29</c:v>
                </c:pt>
                <c:pt idx="3511">
                  <c:v>29</c:v>
                </c:pt>
                <c:pt idx="3512">
                  <c:v>29</c:v>
                </c:pt>
                <c:pt idx="3513">
                  <c:v>29</c:v>
                </c:pt>
                <c:pt idx="3514">
                  <c:v>29</c:v>
                </c:pt>
                <c:pt idx="3515">
                  <c:v>29</c:v>
                </c:pt>
                <c:pt idx="3516">
                  <c:v>29</c:v>
                </c:pt>
                <c:pt idx="3517">
                  <c:v>29</c:v>
                </c:pt>
                <c:pt idx="3518">
                  <c:v>29</c:v>
                </c:pt>
                <c:pt idx="3519">
                  <c:v>29</c:v>
                </c:pt>
                <c:pt idx="3520">
                  <c:v>29</c:v>
                </c:pt>
                <c:pt idx="3521">
                  <c:v>29</c:v>
                </c:pt>
                <c:pt idx="3522">
                  <c:v>29</c:v>
                </c:pt>
                <c:pt idx="3523">
                  <c:v>29</c:v>
                </c:pt>
                <c:pt idx="3524">
                  <c:v>29</c:v>
                </c:pt>
                <c:pt idx="3525">
                  <c:v>29</c:v>
                </c:pt>
                <c:pt idx="3526">
                  <c:v>29</c:v>
                </c:pt>
                <c:pt idx="3527">
                  <c:v>29</c:v>
                </c:pt>
                <c:pt idx="3528">
                  <c:v>29</c:v>
                </c:pt>
                <c:pt idx="3529">
                  <c:v>29</c:v>
                </c:pt>
                <c:pt idx="3530">
                  <c:v>29</c:v>
                </c:pt>
                <c:pt idx="3531">
                  <c:v>29</c:v>
                </c:pt>
                <c:pt idx="3532">
                  <c:v>29</c:v>
                </c:pt>
                <c:pt idx="3533">
                  <c:v>29</c:v>
                </c:pt>
                <c:pt idx="3534">
                  <c:v>29</c:v>
                </c:pt>
                <c:pt idx="3535">
                  <c:v>29</c:v>
                </c:pt>
                <c:pt idx="3536">
                  <c:v>29</c:v>
                </c:pt>
                <c:pt idx="3537">
                  <c:v>29</c:v>
                </c:pt>
                <c:pt idx="3538">
                  <c:v>29</c:v>
                </c:pt>
                <c:pt idx="3539">
                  <c:v>29</c:v>
                </c:pt>
                <c:pt idx="3540">
                  <c:v>29</c:v>
                </c:pt>
                <c:pt idx="3541">
                  <c:v>29</c:v>
                </c:pt>
                <c:pt idx="3542">
                  <c:v>29</c:v>
                </c:pt>
                <c:pt idx="3543">
                  <c:v>29</c:v>
                </c:pt>
                <c:pt idx="3544">
                  <c:v>29</c:v>
                </c:pt>
                <c:pt idx="3545">
                  <c:v>29</c:v>
                </c:pt>
                <c:pt idx="3546">
                  <c:v>29</c:v>
                </c:pt>
                <c:pt idx="3547">
                  <c:v>29</c:v>
                </c:pt>
                <c:pt idx="3548">
                  <c:v>29</c:v>
                </c:pt>
                <c:pt idx="3549">
                  <c:v>29</c:v>
                </c:pt>
                <c:pt idx="3550">
                  <c:v>29</c:v>
                </c:pt>
                <c:pt idx="3551">
                  <c:v>29</c:v>
                </c:pt>
                <c:pt idx="3552">
                  <c:v>29</c:v>
                </c:pt>
                <c:pt idx="3553">
                  <c:v>29</c:v>
                </c:pt>
                <c:pt idx="3554">
                  <c:v>29</c:v>
                </c:pt>
                <c:pt idx="3555">
                  <c:v>29</c:v>
                </c:pt>
                <c:pt idx="3556">
                  <c:v>29</c:v>
                </c:pt>
                <c:pt idx="3557">
                  <c:v>29</c:v>
                </c:pt>
                <c:pt idx="3558">
                  <c:v>29</c:v>
                </c:pt>
                <c:pt idx="3559">
                  <c:v>29</c:v>
                </c:pt>
                <c:pt idx="3560">
                  <c:v>29</c:v>
                </c:pt>
                <c:pt idx="3561">
                  <c:v>29</c:v>
                </c:pt>
                <c:pt idx="3562">
                  <c:v>29</c:v>
                </c:pt>
                <c:pt idx="3563">
                  <c:v>29</c:v>
                </c:pt>
                <c:pt idx="3564">
                  <c:v>29</c:v>
                </c:pt>
                <c:pt idx="3565">
                  <c:v>29</c:v>
                </c:pt>
                <c:pt idx="3566">
                  <c:v>29</c:v>
                </c:pt>
                <c:pt idx="3567">
                  <c:v>29</c:v>
                </c:pt>
                <c:pt idx="3568">
                  <c:v>29</c:v>
                </c:pt>
                <c:pt idx="3569">
                  <c:v>29</c:v>
                </c:pt>
                <c:pt idx="3570">
                  <c:v>29</c:v>
                </c:pt>
                <c:pt idx="3571">
                  <c:v>29</c:v>
                </c:pt>
                <c:pt idx="3572">
                  <c:v>29</c:v>
                </c:pt>
                <c:pt idx="3573">
                  <c:v>29</c:v>
                </c:pt>
                <c:pt idx="3574">
                  <c:v>29</c:v>
                </c:pt>
                <c:pt idx="3575">
                  <c:v>29</c:v>
                </c:pt>
                <c:pt idx="3576">
                  <c:v>29</c:v>
                </c:pt>
                <c:pt idx="3577">
                  <c:v>29</c:v>
                </c:pt>
                <c:pt idx="3578">
                  <c:v>29</c:v>
                </c:pt>
                <c:pt idx="3579">
                  <c:v>29</c:v>
                </c:pt>
                <c:pt idx="3580">
                  <c:v>29</c:v>
                </c:pt>
                <c:pt idx="3581">
                  <c:v>29</c:v>
                </c:pt>
                <c:pt idx="3582">
                  <c:v>29</c:v>
                </c:pt>
                <c:pt idx="3583">
                  <c:v>29</c:v>
                </c:pt>
                <c:pt idx="3584">
                  <c:v>29</c:v>
                </c:pt>
                <c:pt idx="3585">
                  <c:v>29</c:v>
                </c:pt>
                <c:pt idx="3586">
                  <c:v>29</c:v>
                </c:pt>
                <c:pt idx="3587">
                  <c:v>29</c:v>
                </c:pt>
                <c:pt idx="3588">
                  <c:v>29</c:v>
                </c:pt>
                <c:pt idx="3589">
                  <c:v>29</c:v>
                </c:pt>
                <c:pt idx="3590">
                  <c:v>28</c:v>
                </c:pt>
                <c:pt idx="3591">
                  <c:v>28</c:v>
                </c:pt>
                <c:pt idx="3592">
                  <c:v>28</c:v>
                </c:pt>
                <c:pt idx="3593">
                  <c:v>28</c:v>
                </c:pt>
                <c:pt idx="3594">
                  <c:v>28</c:v>
                </c:pt>
                <c:pt idx="3595">
                  <c:v>28</c:v>
                </c:pt>
                <c:pt idx="3596">
                  <c:v>28</c:v>
                </c:pt>
                <c:pt idx="3597">
                  <c:v>28</c:v>
                </c:pt>
                <c:pt idx="3598">
                  <c:v>28</c:v>
                </c:pt>
                <c:pt idx="3599">
                  <c:v>28</c:v>
                </c:pt>
                <c:pt idx="3600">
                  <c:v>28</c:v>
                </c:pt>
                <c:pt idx="3601">
                  <c:v>28</c:v>
                </c:pt>
                <c:pt idx="3602">
                  <c:v>28</c:v>
                </c:pt>
                <c:pt idx="3603">
                  <c:v>28</c:v>
                </c:pt>
                <c:pt idx="3604">
                  <c:v>28</c:v>
                </c:pt>
                <c:pt idx="3605">
                  <c:v>28</c:v>
                </c:pt>
                <c:pt idx="3606">
                  <c:v>28</c:v>
                </c:pt>
                <c:pt idx="3607">
                  <c:v>28</c:v>
                </c:pt>
                <c:pt idx="3608">
                  <c:v>28</c:v>
                </c:pt>
                <c:pt idx="3609">
                  <c:v>28</c:v>
                </c:pt>
                <c:pt idx="3610">
                  <c:v>28</c:v>
                </c:pt>
                <c:pt idx="3611">
                  <c:v>28</c:v>
                </c:pt>
                <c:pt idx="3612">
                  <c:v>28</c:v>
                </c:pt>
                <c:pt idx="3613">
                  <c:v>28</c:v>
                </c:pt>
                <c:pt idx="3614">
                  <c:v>28</c:v>
                </c:pt>
                <c:pt idx="3615">
                  <c:v>28</c:v>
                </c:pt>
                <c:pt idx="3616">
                  <c:v>28</c:v>
                </c:pt>
                <c:pt idx="3617">
                  <c:v>28</c:v>
                </c:pt>
                <c:pt idx="3618">
                  <c:v>28</c:v>
                </c:pt>
                <c:pt idx="3619">
                  <c:v>28</c:v>
                </c:pt>
                <c:pt idx="3620">
                  <c:v>28</c:v>
                </c:pt>
                <c:pt idx="3621">
                  <c:v>28</c:v>
                </c:pt>
                <c:pt idx="3622">
                  <c:v>28</c:v>
                </c:pt>
                <c:pt idx="3623">
                  <c:v>28</c:v>
                </c:pt>
                <c:pt idx="3624">
                  <c:v>28</c:v>
                </c:pt>
                <c:pt idx="3625">
                  <c:v>28</c:v>
                </c:pt>
                <c:pt idx="3626">
                  <c:v>28</c:v>
                </c:pt>
                <c:pt idx="3627">
                  <c:v>28</c:v>
                </c:pt>
                <c:pt idx="3628">
                  <c:v>28</c:v>
                </c:pt>
                <c:pt idx="3629">
                  <c:v>28</c:v>
                </c:pt>
                <c:pt idx="3630">
                  <c:v>28</c:v>
                </c:pt>
                <c:pt idx="3631">
                  <c:v>28</c:v>
                </c:pt>
                <c:pt idx="3632">
                  <c:v>28</c:v>
                </c:pt>
                <c:pt idx="3633">
                  <c:v>28</c:v>
                </c:pt>
                <c:pt idx="3634">
                  <c:v>28</c:v>
                </c:pt>
                <c:pt idx="3635">
                  <c:v>28</c:v>
                </c:pt>
                <c:pt idx="3636">
                  <c:v>28</c:v>
                </c:pt>
                <c:pt idx="3637">
                  <c:v>28</c:v>
                </c:pt>
                <c:pt idx="3638">
                  <c:v>28</c:v>
                </c:pt>
                <c:pt idx="3639">
                  <c:v>28</c:v>
                </c:pt>
                <c:pt idx="3640">
                  <c:v>28</c:v>
                </c:pt>
                <c:pt idx="3641">
                  <c:v>28</c:v>
                </c:pt>
                <c:pt idx="3642">
                  <c:v>28</c:v>
                </c:pt>
                <c:pt idx="3643">
                  <c:v>28</c:v>
                </c:pt>
                <c:pt idx="3644">
                  <c:v>28</c:v>
                </c:pt>
                <c:pt idx="3645">
                  <c:v>28</c:v>
                </c:pt>
                <c:pt idx="3646">
                  <c:v>28</c:v>
                </c:pt>
                <c:pt idx="3647">
                  <c:v>28</c:v>
                </c:pt>
                <c:pt idx="3648">
                  <c:v>28</c:v>
                </c:pt>
                <c:pt idx="3649">
                  <c:v>28</c:v>
                </c:pt>
                <c:pt idx="3650">
                  <c:v>28</c:v>
                </c:pt>
                <c:pt idx="3651">
                  <c:v>28</c:v>
                </c:pt>
                <c:pt idx="3652">
                  <c:v>28</c:v>
                </c:pt>
                <c:pt idx="3653">
                  <c:v>28</c:v>
                </c:pt>
                <c:pt idx="3654">
                  <c:v>28</c:v>
                </c:pt>
                <c:pt idx="3655">
                  <c:v>28</c:v>
                </c:pt>
                <c:pt idx="3656">
                  <c:v>28</c:v>
                </c:pt>
                <c:pt idx="3657">
                  <c:v>28</c:v>
                </c:pt>
                <c:pt idx="3658">
                  <c:v>28</c:v>
                </c:pt>
                <c:pt idx="3659">
                  <c:v>28</c:v>
                </c:pt>
                <c:pt idx="3660">
                  <c:v>28</c:v>
                </c:pt>
                <c:pt idx="3661">
                  <c:v>28</c:v>
                </c:pt>
                <c:pt idx="3662">
                  <c:v>28</c:v>
                </c:pt>
                <c:pt idx="3663">
                  <c:v>28</c:v>
                </c:pt>
                <c:pt idx="3664">
                  <c:v>28</c:v>
                </c:pt>
                <c:pt idx="3665">
                  <c:v>28</c:v>
                </c:pt>
                <c:pt idx="3666">
                  <c:v>28</c:v>
                </c:pt>
                <c:pt idx="3667">
                  <c:v>28</c:v>
                </c:pt>
                <c:pt idx="3668">
                  <c:v>28</c:v>
                </c:pt>
                <c:pt idx="3669">
                  <c:v>28</c:v>
                </c:pt>
                <c:pt idx="3670">
                  <c:v>28</c:v>
                </c:pt>
                <c:pt idx="3671">
                  <c:v>28</c:v>
                </c:pt>
                <c:pt idx="3672">
                  <c:v>28</c:v>
                </c:pt>
                <c:pt idx="3673">
                  <c:v>28</c:v>
                </c:pt>
                <c:pt idx="3674">
                  <c:v>28</c:v>
                </c:pt>
                <c:pt idx="3675">
                  <c:v>28</c:v>
                </c:pt>
                <c:pt idx="3676">
                  <c:v>28</c:v>
                </c:pt>
                <c:pt idx="3677">
                  <c:v>28</c:v>
                </c:pt>
                <c:pt idx="3678">
                  <c:v>28</c:v>
                </c:pt>
                <c:pt idx="3679">
                  <c:v>28</c:v>
                </c:pt>
                <c:pt idx="3680">
                  <c:v>28</c:v>
                </c:pt>
                <c:pt idx="3681">
                  <c:v>28</c:v>
                </c:pt>
                <c:pt idx="3682">
                  <c:v>28</c:v>
                </c:pt>
                <c:pt idx="3683">
                  <c:v>28</c:v>
                </c:pt>
                <c:pt idx="3684">
                  <c:v>28</c:v>
                </c:pt>
                <c:pt idx="3685">
                  <c:v>28</c:v>
                </c:pt>
                <c:pt idx="3686">
                  <c:v>28</c:v>
                </c:pt>
                <c:pt idx="3687">
                  <c:v>28</c:v>
                </c:pt>
                <c:pt idx="3688">
                  <c:v>28</c:v>
                </c:pt>
                <c:pt idx="3689">
                  <c:v>28</c:v>
                </c:pt>
                <c:pt idx="3690">
                  <c:v>28</c:v>
                </c:pt>
                <c:pt idx="3691">
                  <c:v>28</c:v>
                </c:pt>
                <c:pt idx="3692">
                  <c:v>28</c:v>
                </c:pt>
                <c:pt idx="3693">
                  <c:v>28</c:v>
                </c:pt>
                <c:pt idx="3694">
                  <c:v>28</c:v>
                </c:pt>
                <c:pt idx="3695">
                  <c:v>28</c:v>
                </c:pt>
                <c:pt idx="3696">
                  <c:v>28</c:v>
                </c:pt>
                <c:pt idx="3697">
                  <c:v>28</c:v>
                </c:pt>
                <c:pt idx="3698">
                  <c:v>28</c:v>
                </c:pt>
                <c:pt idx="3699">
                  <c:v>28</c:v>
                </c:pt>
                <c:pt idx="3700">
                  <c:v>28</c:v>
                </c:pt>
                <c:pt idx="3701">
                  <c:v>28</c:v>
                </c:pt>
                <c:pt idx="3702">
                  <c:v>28</c:v>
                </c:pt>
                <c:pt idx="3703">
                  <c:v>28</c:v>
                </c:pt>
                <c:pt idx="3704">
                  <c:v>28</c:v>
                </c:pt>
                <c:pt idx="3705">
                  <c:v>28</c:v>
                </c:pt>
                <c:pt idx="3706">
                  <c:v>28</c:v>
                </c:pt>
                <c:pt idx="3707">
                  <c:v>28</c:v>
                </c:pt>
                <c:pt idx="3708">
                  <c:v>28</c:v>
                </c:pt>
                <c:pt idx="3709">
                  <c:v>28</c:v>
                </c:pt>
                <c:pt idx="3710">
                  <c:v>28</c:v>
                </c:pt>
                <c:pt idx="3711">
                  <c:v>28</c:v>
                </c:pt>
                <c:pt idx="3712">
                  <c:v>28</c:v>
                </c:pt>
                <c:pt idx="3713">
                  <c:v>28</c:v>
                </c:pt>
                <c:pt idx="3714">
                  <c:v>28</c:v>
                </c:pt>
                <c:pt idx="3715">
                  <c:v>28</c:v>
                </c:pt>
                <c:pt idx="3716">
                  <c:v>28</c:v>
                </c:pt>
                <c:pt idx="3717">
                  <c:v>28</c:v>
                </c:pt>
                <c:pt idx="3718">
                  <c:v>28</c:v>
                </c:pt>
                <c:pt idx="3719">
                  <c:v>28</c:v>
                </c:pt>
                <c:pt idx="3720">
                  <c:v>28</c:v>
                </c:pt>
                <c:pt idx="3721">
                  <c:v>28</c:v>
                </c:pt>
                <c:pt idx="3722">
                  <c:v>28</c:v>
                </c:pt>
                <c:pt idx="3723">
                  <c:v>28</c:v>
                </c:pt>
                <c:pt idx="3724">
                  <c:v>28</c:v>
                </c:pt>
                <c:pt idx="3725">
                  <c:v>28</c:v>
                </c:pt>
                <c:pt idx="3726">
                  <c:v>28</c:v>
                </c:pt>
                <c:pt idx="3727">
                  <c:v>28</c:v>
                </c:pt>
                <c:pt idx="3728">
                  <c:v>28</c:v>
                </c:pt>
                <c:pt idx="3729">
                  <c:v>28</c:v>
                </c:pt>
                <c:pt idx="3730">
                  <c:v>28</c:v>
                </c:pt>
                <c:pt idx="3731">
                  <c:v>28</c:v>
                </c:pt>
                <c:pt idx="3732">
                  <c:v>28</c:v>
                </c:pt>
                <c:pt idx="3733">
                  <c:v>28</c:v>
                </c:pt>
                <c:pt idx="3734">
                  <c:v>28</c:v>
                </c:pt>
                <c:pt idx="3735">
                  <c:v>28</c:v>
                </c:pt>
                <c:pt idx="3736">
                  <c:v>28</c:v>
                </c:pt>
                <c:pt idx="3737">
                  <c:v>28</c:v>
                </c:pt>
                <c:pt idx="3738">
                  <c:v>28</c:v>
                </c:pt>
                <c:pt idx="3739">
                  <c:v>28</c:v>
                </c:pt>
                <c:pt idx="3740">
                  <c:v>28</c:v>
                </c:pt>
                <c:pt idx="3741">
                  <c:v>28</c:v>
                </c:pt>
                <c:pt idx="3742">
                  <c:v>28</c:v>
                </c:pt>
                <c:pt idx="3743">
                  <c:v>28</c:v>
                </c:pt>
                <c:pt idx="3744">
                  <c:v>28</c:v>
                </c:pt>
                <c:pt idx="3745">
                  <c:v>28</c:v>
                </c:pt>
                <c:pt idx="3746">
                  <c:v>28</c:v>
                </c:pt>
                <c:pt idx="3747">
                  <c:v>28</c:v>
                </c:pt>
                <c:pt idx="3748">
                  <c:v>28</c:v>
                </c:pt>
                <c:pt idx="3749">
                  <c:v>28</c:v>
                </c:pt>
                <c:pt idx="3750">
                  <c:v>28</c:v>
                </c:pt>
                <c:pt idx="3751">
                  <c:v>28</c:v>
                </c:pt>
                <c:pt idx="3752">
                  <c:v>28</c:v>
                </c:pt>
                <c:pt idx="3753">
                  <c:v>28</c:v>
                </c:pt>
                <c:pt idx="3754">
                  <c:v>28</c:v>
                </c:pt>
                <c:pt idx="3755">
                  <c:v>28</c:v>
                </c:pt>
                <c:pt idx="3756">
                  <c:v>28</c:v>
                </c:pt>
                <c:pt idx="3757">
                  <c:v>28</c:v>
                </c:pt>
                <c:pt idx="3758">
                  <c:v>28</c:v>
                </c:pt>
                <c:pt idx="3759">
                  <c:v>28</c:v>
                </c:pt>
                <c:pt idx="3760">
                  <c:v>28</c:v>
                </c:pt>
                <c:pt idx="3761">
                  <c:v>28</c:v>
                </c:pt>
                <c:pt idx="3762">
                  <c:v>28</c:v>
                </c:pt>
                <c:pt idx="3763">
                  <c:v>28</c:v>
                </c:pt>
                <c:pt idx="3764">
                  <c:v>28</c:v>
                </c:pt>
                <c:pt idx="3765">
                  <c:v>28</c:v>
                </c:pt>
                <c:pt idx="3766">
                  <c:v>28</c:v>
                </c:pt>
                <c:pt idx="3767">
                  <c:v>28</c:v>
                </c:pt>
                <c:pt idx="3768">
                  <c:v>28</c:v>
                </c:pt>
                <c:pt idx="3769">
                  <c:v>28</c:v>
                </c:pt>
                <c:pt idx="3770">
                  <c:v>28</c:v>
                </c:pt>
                <c:pt idx="3771">
                  <c:v>28</c:v>
                </c:pt>
                <c:pt idx="3772">
                  <c:v>28</c:v>
                </c:pt>
                <c:pt idx="3773">
                  <c:v>28</c:v>
                </c:pt>
                <c:pt idx="3774">
                  <c:v>28</c:v>
                </c:pt>
                <c:pt idx="3775">
                  <c:v>28</c:v>
                </c:pt>
                <c:pt idx="3776">
                  <c:v>28</c:v>
                </c:pt>
                <c:pt idx="3777">
                  <c:v>28</c:v>
                </c:pt>
                <c:pt idx="3778">
                  <c:v>28</c:v>
                </c:pt>
                <c:pt idx="3779">
                  <c:v>28</c:v>
                </c:pt>
                <c:pt idx="3780">
                  <c:v>28</c:v>
                </c:pt>
                <c:pt idx="3781">
                  <c:v>28</c:v>
                </c:pt>
                <c:pt idx="3782">
                  <c:v>28</c:v>
                </c:pt>
                <c:pt idx="3783">
                  <c:v>28</c:v>
                </c:pt>
                <c:pt idx="3784">
                  <c:v>28</c:v>
                </c:pt>
                <c:pt idx="3785">
                  <c:v>28</c:v>
                </c:pt>
                <c:pt idx="3786">
                  <c:v>28</c:v>
                </c:pt>
                <c:pt idx="3787">
                  <c:v>28</c:v>
                </c:pt>
                <c:pt idx="3788">
                  <c:v>28</c:v>
                </c:pt>
                <c:pt idx="3789">
                  <c:v>28</c:v>
                </c:pt>
                <c:pt idx="3790">
                  <c:v>28</c:v>
                </c:pt>
                <c:pt idx="3791">
                  <c:v>28</c:v>
                </c:pt>
                <c:pt idx="3792">
                  <c:v>28</c:v>
                </c:pt>
                <c:pt idx="3793">
                  <c:v>28</c:v>
                </c:pt>
                <c:pt idx="3794">
                  <c:v>28</c:v>
                </c:pt>
                <c:pt idx="3795">
                  <c:v>28</c:v>
                </c:pt>
                <c:pt idx="3796">
                  <c:v>28</c:v>
                </c:pt>
                <c:pt idx="3797">
                  <c:v>28</c:v>
                </c:pt>
                <c:pt idx="3798">
                  <c:v>28</c:v>
                </c:pt>
                <c:pt idx="3799">
                  <c:v>28</c:v>
                </c:pt>
                <c:pt idx="3800">
                  <c:v>28</c:v>
                </c:pt>
                <c:pt idx="3801">
                  <c:v>28</c:v>
                </c:pt>
                <c:pt idx="3802">
                  <c:v>28</c:v>
                </c:pt>
                <c:pt idx="3803">
                  <c:v>28</c:v>
                </c:pt>
                <c:pt idx="3804">
                  <c:v>28</c:v>
                </c:pt>
                <c:pt idx="3805">
                  <c:v>28</c:v>
                </c:pt>
                <c:pt idx="3806">
                  <c:v>28</c:v>
                </c:pt>
                <c:pt idx="3807">
                  <c:v>28</c:v>
                </c:pt>
                <c:pt idx="3808">
                  <c:v>28</c:v>
                </c:pt>
                <c:pt idx="3809">
                  <c:v>28</c:v>
                </c:pt>
                <c:pt idx="3810">
                  <c:v>28</c:v>
                </c:pt>
                <c:pt idx="3811">
                  <c:v>28</c:v>
                </c:pt>
                <c:pt idx="3812">
                  <c:v>28</c:v>
                </c:pt>
                <c:pt idx="3813">
                  <c:v>28</c:v>
                </c:pt>
                <c:pt idx="3814">
                  <c:v>28</c:v>
                </c:pt>
                <c:pt idx="3815">
                  <c:v>28</c:v>
                </c:pt>
                <c:pt idx="3816">
                  <c:v>28</c:v>
                </c:pt>
                <c:pt idx="3817">
                  <c:v>28</c:v>
                </c:pt>
                <c:pt idx="3818">
                  <c:v>28</c:v>
                </c:pt>
                <c:pt idx="3819">
                  <c:v>28</c:v>
                </c:pt>
                <c:pt idx="3820">
                  <c:v>28</c:v>
                </c:pt>
                <c:pt idx="3821">
                  <c:v>28</c:v>
                </c:pt>
                <c:pt idx="3822">
                  <c:v>28</c:v>
                </c:pt>
                <c:pt idx="3823">
                  <c:v>28</c:v>
                </c:pt>
                <c:pt idx="3824">
                  <c:v>28</c:v>
                </c:pt>
                <c:pt idx="3825">
                  <c:v>28</c:v>
                </c:pt>
                <c:pt idx="3826">
                  <c:v>28</c:v>
                </c:pt>
                <c:pt idx="3827">
                  <c:v>28</c:v>
                </c:pt>
                <c:pt idx="3828">
                  <c:v>28</c:v>
                </c:pt>
                <c:pt idx="3829">
                  <c:v>28</c:v>
                </c:pt>
                <c:pt idx="3830">
                  <c:v>28</c:v>
                </c:pt>
                <c:pt idx="3831">
                  <c:v>28</c:v>
                </c:pt>
                <c:pt idx="3832">
                  <c:v>28</c:v>
                </c:pt>
                <c:pt idx="3833">
                  <c:v>28</c:v>
                </c:pt>
                <c:pt idx="3834">
                  <c:v>28</c:v>
                </c:pt>
                <c:pt idx="3835">
                  <c:v>28</c:v>
                </c:pt>
                <c:pt idx="3836">
                  <c:v>28</c:v>
                </c:pt>
                <c:pt idx="3837">
                  <c:v>28</c:v>
                </c:pt>
                <c:pt idx="3838">
                  <c:v>28</c:v>
                </c:pt>
                <c:pt idx="3839">
                  <c:v>28</c:v>
                </c:pt>
                <c:pt idx="3840">
                  <c:v>28</c:v>
                </c:pt>
                <c:pt idx="3841">
                  <c:v>28</c:v>
                </c:pt>
                <c:pt idx="3842">
                  <c:v>28</c:v>
                </c:pt>
                <c:pt idx="3843">
                  <c:v>28</c:v>
                </c:pt>
                <c:pt idx="3844">
                  <c:v>28</c:v>
                </c:pt>
                <c:pt idx="3845">
                  <c:v>28</c:v>
                </c:pt>
                <c:pt idx="3846">
                  <c:v>28</c:v>
                </c:pt>
                <c:pt idx="3847">
                  <c:v>28</c:v>
                </c:pt>
                <c:pt idx="3848">
                  <c:v>28</c:v>
                </c:pt>
                <c:pt idx="3849">
                  <c:v>28</c:v>
                </c:pt>
                <c:pt idx="3850">
                  <c:v>28</c:v>
                </c:pt>
                <c:pt idx="3851">
                  <c:v>28</c:v>
                </c:pt>
                <c:pt idx="3852">
                  <c:v>28</c:v>
                </c:pt>
                <c:pt idx="3853">
                  <c:v>28</c:v>
                </c:pt>
                <c:pt idx="3854">
                  <c:v>28</c:v>
                </c:pt>
                <c:pt idx="3855">
                  <c:v>28</c:v>
                </c:pt>
                <c:pt idx="3856">
                  <c:v>28</c:v>
                </c:pt>
                <c:pt idx="3857">
                  <c:v>28</c:v>
                </c:pt>
                <c:pt idx="3858">
                  <c:v>28</c:v>
                </c:pt>
                <c:pt idx="3859">
                  <c:v>28</c:v>
                </c:pt>
                <c:pt idx="3860">
                  <c:v>28</c:v>
                </c:pt>
                <c:pt idx="3861">
                  <c:v>28</c:v>
                </c:pt>
                <c:pt idx="3862">
                  <c:v>28</c:v>
                </c:pt>
                <c:pt idx="3863">
                  <c:v>28</c:v>
                </c:pt>
                <c:pt idx="3864">
                  <c:v>28</c:v>
                </c:pt>
                <c:pt idx="3865">
                  <c:v>28</c:v>
                </c:pt>
                <c:pt idx="3866">
                  <c:v>28</c:v>
                </c:pt>
                <c:pt idx="3867">
                  <c:v>28</c:v>
                </c:pt>
                <c:pt idx="3868">
                  <c:v>28</c:v>
                </c:pt>
                <c:pt idx="3869">
                  <c:v>28</c:v>
                </c:pt>
                <c:pt idx="3870">
                  <c:v>28</c:v>
                </c:pt>
                <c:pt idx="3871">
                  <c:v>28</c:v>
                </c:pt>
                <c:pt idx="3872">
                  <c:v>28</c:v>
                </c:pt>
                <c:pt idx="3873">
                  <c:v>28</c:v>
                </c:pt>
                <c:pt idx="3874">
                  <c:v>28</c:v>
                </c:pt>
                <c:pt idx="3875">
                  <c:v>28</c:v>
                </c:pt>
                <c:pt idx="3876">
                  <c:v>28</c:v>
                </c:pt>
                <c:pt idx="3877">
                  <c:v>28</c:v>
                </c:pt>
                <c:pt idx="3878">
                  <c:v>28</c:v>
                </c:pt>
                <c:pt idx="3879">
                  <c:v>28</c:v>
                </c:pt>
                <c:pt idx="3880">
                  <c:v>28</c:v>
                </c:pt>
                <c:pt idx="3881">
                  <c:v>28</c:v>
                </c:pt>
                <c:pt idx="3882">
                  <c:v>28</c:v>
                </c:pt>
                <c:pt idx="3883">
                  <c:v>28</c:v>
                </c:pt>
                <c:pt idx="3884">
                  <c:v>28</c:v>
                </c:pt>
                <c:pt idx="3885">
                  <c:v>28</c:v>
                </c:pt>
                <c:pt idx="3886">
                  <c:v>28</c:v>
                </c:pt>
                <c:pt idx="3887">
                  <c:v>28</c:v>
                </c:pt>
                <c:pt idx="3888">
                  <c:v>28</c:v>
                </c:pt>
                <c:pt idx="3889">
                  <c:v>28</c:v>
                </c:pt>
                <c:pt idx="3890">
                  <c:v>28</c:v>
                </c:pt>
                <c:pt idx="3891">
                  <c:v>28</c:v>
                </c:pt>
                <c:pt idx="3892">
                  <c:v>28</c:v>
                </c:pt>
                <c:pt idx="3893">
                  <c:v>28</c:v>
                </c:pt>
                <c:pt idx="3894">
                  <c:v>28</c:v>
                </c:pt>
                <c:pt idx="3895">
                  <c:v>28</c:v>
                </c:pt>
                <c:pt idx="3896">
                  <c:v>28</c:v>
                </c:pt>
                <c:pt idx="3897">
                  <c:v>28</c:v>
                </c:pt>
                <c:pt idx="3898">
                  <c:v>28</c:v>
                </c:pt>
                <c:pt idx="3899">
                  <c:v>28</c:v>
                </c:pt>
                <c:pt idx="3900">
                  <c:v>28</c:v>
                </c:pt>
                <c:pt idx="3901">
                  <c:v>28</c:v>
                </c:pt>
                <c:pt idx="3902">
                  <c:v>28</c:v>
                </c:pt>
                <c:pt idx="3903">
                  <c:v>28</c:v>
                </c:pt>
                <c:pt idx="3904">
                  <c:v>28</c:v>
                </c:pt>
                <c:pt idx="3905">
                  <c:v>28</c:v>
                </c:pt>
                <c:pt idx="3906">
                  <c:v>28</c:v>
                </c:pt>
                <c:pt idx="3907">
                  <c:v>28</c:v>
                </c:pt>
                <c:pt idx="3908">
                  <c:v>28</c:v>
                </c:pt>
                <c:pt idx="3909">
                  <c:v>28</c:v>
                </c:pt>
                <c:pt idx="3910">
                  <c:v>28</c:v>
                </c:pt>
                <c:pt idx="3911">
                  <c:v>28</c:v>
                </c:pt>
                <c:pt idx="3912">
                  <c:v>28</c:v>
                </c:pt>
                <c:pt idx="3913">
                  <c:v>28</c:v>
                </c:pt>
                <c:pt idx="3914">
                  <c:v>28</c:v>
                </c:pt>
                <c:pt idx="3915">
                  <c:v>28</c:v>
                </c:pt>
                <c:pt idx="3916">
                  <c:v>28</c:v>
                </c:pt>
                <c:pt idx="3917">
                  <c:v>28</c:v>
                </c:pt>
                <c:pt idx="3918">
                  <c:v>28</c:v>
                </c:pt>
                <c:pt idx="3919">
                  <c:v>28</c:v>
                </c:pt>
                <c:pt idx="3920">
                  <c:v>28</c:v>
                </c:pt>
                <c:pt idx="3921">
                  <c:v>28</c:v>
                </c:pt>
                <c:pt idx="3922">
                  <c:v>28</c:v>
                </c:pt>
                <c:pt idx="3923">
                  <c:v>28</c:v>
                </c:pt>
                <c:pt idx="3924">
                  <c:v>28</c:v>
                </c:pt>
                <c:pt idx="3925">
                  <c:v>28</c:v>
                </c:pt>
                <c:pt idx="3926">
                  <c:v>28</c:v>
                </c:pt>
                <c:pt idx="3927">
                  <c:v>28</c:v>
                </c:pt>
                <c:pt idx="3928">
                  <c:v>28</c:v>
                </c:pt>
                <c:pt idx="3929">
                  <c:v>28</c:v>
                </c:pt>
                <c:pt idx="3930">
                  <c:v>28</c:v>
                </c:pt>
                <c:pt idx="3931">
                  <c:v>28</c:v>
                </c:pt>
                <c:pt idx="3932">
                  <c:v>28</c:v>
                </c:pt>
                <c:pt idx="3933">
                  <c:v>28</c:v>
                </c:pt>
                <c:pt idx="3934">
                  <c:v>28</c:v>
                </c:pt>
                <c:pt idx="3935">
                  <c:v>28</c:v>
                </c:pt>
                <c:pt idx="3936">
                  <c:v>28</c:v>
                </c:pt>
                <c:pt idx="3937">
                  <c:v>28</c:v>
                </c:pt>
                <c:pt idx="3938">
                  <c:v>28</c:v>
                </c:pt>
                <c:pt idx="3939">
                  <c:v>28</c:v>
                </c:pt>
                <c:pt idx="3940">
                  <c:v>28</c:v>
                </c:pt>
                <c:pt idx="3941">
                  <c:v>28</c:v>
                </c:pt>
                <c:pt idx="3942">
                  <c:v>28</c:v>
                </c:pt>
                <c:pt idx="3943">
                  <c:v>28</c:v>
                </c:pt>
                <c:pt idx="3944">
                  <c:v>28</c:v>
                </c:pt>
                <c:pt idx="3945">
                  <c:v>28</c:v>
                </c:pt>
                <c:pt idx="3946">
                  <c:v>28</c:v>
                </c:pt>
                <c:pt idx="3947">
                  <c:v>28</c:v>
                </c:pt>
                <c:pt idx="3948">
                  <c:v>28</c:v>
                </c:pt>
                <c:pt idx="3949">
                  <c:v>28</c:v>
                </c:pt>
                <c:pt idx="3950">
                  <c:v>28</c:v>
                </c:pt>
                <c:pt idx="3951">
                  <c:v>28</c:v>
                </c:pt>
                <c:pt idx="3952">
                  <c:v>28</c:v>
                </c:pt>
                <c:pt idx="3953">
                  <c:v>28</c:v>
                </c:pt>
                <c:pt idx="3954">
                  <c:v>28</c:v>
                </c:pt>
                <c:pt idx="3955">
                  <c:v>28</c:v>
                </c:pt>
                <c:pt idx="3956">
                  <c:v>28</c:v>
                </c:pt>
                <c:pt idx="3957">
                  <c:v>28</c:v>
                </c:pt>
                <c:pt idx="3958">
                  <c:v>28</c:v>
                </c:pt>
                <c:pt idx="3959">
                  <c:v>28</c:v>
                </c:pt>
                <c:pt idx="3960">
                  <c:v>28</c:v>
                </c:pt>
                <c:pt idx="3961">
                  <c:v>28</c:v>
                </c:pt>
                <c:pt idx="3962">
                  <c:v>28</c:v>
                </c:pt>
                <c:pt idx="3963">
                  <c:v>28</c:v>
                </c:pt>
                <c:pt idx="3964">
                  <c:v>28</c:v>
                </c:pt>
                <c:pt idx="3965">
                  <c:v>28</c:v>
                </c:pt>
                <c:pt idx="3966">
                  <c:v>28</c:v>
                </c:pt>
                <c:pt idx="3967">
                  <c:v>28</c:v>
                </c:pt>
                <c:pt idx="3968">
                  <c:v>28</c:v>
                </c:pt>
                <c:pt idx="3969">
                  <c:v>28</c:v>
                </c:pt>
                <c:pt idx="3970">
                  <c:v>28</c:v>
                </c:pt>
                <c:pt idx="3971">
                  <c:v>28</c:v>
                </c:pt>
                <c:pt idx="3972">
                  <c:v>28</c:v>
                </c:pt>
                <c:pt idx="3973">
                  <c:v>28</c:v>
                </c:pt>
                <c:pt idx="3974">
                  <c:v>28</c:v>
                </c:pt>
                <c:pt idx="3975">
                  <c:v>28</c:v>
                </c:pt>
                <c:pt idx="3976">
                  <c:v>28</c:v>
                </c:pt>
                <c:pt idx="3977">
                  <c:v>28</c:v>
                </c:pt>
                <c:pt idx="3978">
                  <c:v>28</c:v>
                </c:pt>
                <c:pt idx="3979">
                  <c:v>28</c:v>
                </c:pt>
                <c:pt idx="3980">
                  <c:v>28</c:v>
                </c:pt>
                <c:pt idx="3981">
                  <c:v>28</c:v>
                </c:pt>
                <c:pt idx="3982">
                  <c:v>28</c:v>
                </c:pt>
                <c:pt idx="3983">
                  <c:v>28</c:v>
                </c:pt>
                <c:pt idx="3984">
                  <c:v>28</c:v>
                </c:pt>
                <c:pt idx="3985">
                  <c:v>28</c:v>
                </c:pt>
                <c:pt idx="3986">
                  <c:v>28</c:v>
                </c:pt>
                <c:pt idx="3987">
                  <c:v>28</c:v>
                </c:pt>
                <c:pt idx="3988">
                  <c:v>28</c:v>
                </c:pt>
                <c:pt idx="3989">
                  <c:v>28</c:v>
                </c:pt>
                <c:pt idx="3990">
                  <c:v>28</c:v>
                </c:pt>
                <c:pt idx="3991">
                  <c:v>28</c:v>
                </c:pt>
                <c:pt idx="3992">
                  <c:v>28</c:v>
                </c:pt>
                <c:pt idx="3993">
                  <c:v>28</c:v>
                </c:pt>
                <c:pt idx="3994">
                  <c:v>28</c:v>
                </c:pt>
                <c:pt idx="3995">
                  <c:v>28</c:v>
                </c:pt>
                <c:pt idx="3996">
                  <c:v>28</c:v>
                </c:pt>
                <c:pt idx="3997">
                  <c:v>28</c:v>
                </c:pt>
                <c:pt idx="3998">
                  <c:v>28</c:v>
                </c:pt>
                <c:pt idx="3999">
                  <c:v>28</c:v>
                </c:pt>
                <c:pt idx="4000">
                  <c:v>28</c:v>
                </c:pt>
                <c:pt idx="4001">
                  <c:v>28</c:v>
                </c:pt>
                <c:pt idx="4002">
                  <c:v>28</c:v>
                </c:pt>
                <c:pt idx="4003">
                  <c:v>28</c:v>
                </c:pt>
                <c:pt idx="4004">
                  <c:v>28</c:v>
                </c:pt>
                <c:pt idx="4005">
                  <c:v>28</c:v>
                </c:pt>
                <c:pt idx="4006">
                  <c:v>28</c:v>
                </c:pt>
                <c:pt idx="4007">
                  <c:v>28</c:v>
                </c:pt>
                <c:pt idx="4008">
                  <c:v>28</c:v>
                </c:pt>
                <c:pt idx="4009">
                  <c:v>28</c:v>
                </c:pt>
                <c:pt idx="4010">
                  <c:v>28</c:v>
                </c:pt>
                <c:pt idx="4011">
                  <c:v>28</c:v>
                </c:pt>
                <c:pt idx="4012">
                  <c:v>28</c:v>
                </c:pt>
                <c:pt idx="4013">
                  <c:v>28</c:v>
                </c:pt>
                <c:pt idx="4014">
                  <c:v>28</c:v>
                </c:pt>
                <c:pt idx="4015">
                  <c:v>28</c:v>
                </c:pt>
                <c:pt idx="4016">
                  <c:v>28</c:v>
                </c:pt>
                <c:pt idx="4017">
                  <c:v>28</c:v>
                </c:pt>
                <c:pt idx="4018">
                  <c:v>28</c:v>
                </c:pt>
                <c:pt idx="4019">
                  <c:v>28</c:v>
                </c:pt>
                <c:pt idx="4020">
                  <c:v>28</c:v>
                </c:pt>
                <c:pt idx="4021">
                  <c:v>28</c:v>
                </c:pt>
                <c:pt idx="4022">
                  <c:v>28</c:v>
                </c:pt>
                <c:pt idx="4023">
                  <c:v>28</c:v>
                </c:pt>
                <c:pt idx="4024">
                  <c:v>28</c:v>
                </c:pt>
                <c:pt idx="4025">
                  <c:v>28</c:v>
                </c:pt>
                <c:pt idx="4026">
                  <c:v>28</c:v>
                </c:pt>
                <c:pt idx="4027">
                  <c:v>28</c:v>
                </c:pt>
                <c:pt idx="4028">
                  <c:v>28</c:v>
                </c:pt>
                <c:pt idx="4029">
                  <c:v>28</c:v>
                </c:pt>
                <c:pt idx="4030">
                  <c:v>28</c:v>
                </c:pt>
                <c:pt idx="4031">
                  <c:v>28</c:v>
                </c:pt>
                <c:pt idx="4032">
                  <c:v>28</c:v>
                </c:pt>
                <c:pt idx="4033">
                  <c:v>28</c:v>
                </c:pt>
                <c:pt idx="4034">
                  <c:v>28</c:v>
                </c:pt>
                <c:pt idx="4035">
                  <c:v>28</c:v>
                </c:pt>
                <c:pt idx="4036">
                  <c:v>28</c:v>
                </c:pt>
                <c:pt idx="4037">
                  <c:v>28</c:v>
                </c:pt>
                <c:pt idx="4038">
                  <c:v>28</c:v>
                </c:pt>
                <c:pt idx="4039">
                  <c:v>28</c:v>
                </c:pt>
                <c:pt idx="4040">
                  <c:v>28</c:v>
                </c:pt>
                <c:pt idx="4041">
                  <c:v>28</c:v>
                </c:pt>
                <c:pt idx="4042">
                  <c:v>28</c:v>
                </c:pt>
                <c:pt idx="4043">
                  <c:v>28</c:v>
                </c:pt>
                <c:pt idx="4044">
                  <c:v>28</c:v>
                </c:pt>
                <c:pt idx="4045">
                  <c:v>28</c:v>
                </c:pt>
                <c:pt idx="4046">
                  <c:v>28</c:v>
                </c:pt>
                <c:pt idx="4047">
                  <c:v>28</c:v>
                </c:pt>
                <c:pt idx="4048">
                  <c:v>28</c:v>
                </c:pt>
                <c:pt idx="4049">
                  <c:v>28</c:v>
                </c:pt>
                <c:pt idx="4050">
                  <c:v>28</c:v>
                </c:pt>
                <c:pt idx="4051">
                  <c:v>28</c:v>
                </c:pt>
                <c:pt idx="4052">
                  <c:v>28</c:v>
                </c:pt>
                <c:pt idx="4053">
                  <c:v>28</c:v>
                </c:pt>
                <c:pt idx="4054">
                  <c:v>28</c:v>
                </c:pt>
                <c:pt idx="4055">
                  <c:v>28</c:v>
                </c:pt>
                <c:pt idx="4056">
                  <c:v>28</c:v>
                </c:pt>
                <c:pt idx="4057">
                  <c:v>28</c:v>
                </c:pt>
                <c:pt idx="4058">
                  <c:v>28</c:v>
                </c:pt>
                <c:pt idx="4059">
                  <c:v>28</c:v>
                </c:pt>
                <c:pt idx="4060">
                  <c:v>28</c:v>
                </c:pt>
                <c:pt idx="4061">
                  <c:v>28</c:v>
                </c:pt>
                <c:pt idx="4062">
                  <c:v>28</c:v>
                </c:pt>
                <c:pt idx="4063">
                  <c:v>28</c:v>
                </c:pt>
                <c:pt idx="4064">
                  <c:v>28</c:v>
                </c:pt>
                <c:pt idx="4065">
                  <c:v>28</c:v>
                </c:pt>
                <c:pt idx="4066">
                  <c:v>28</c:v>
                </c:pt>
                <c:pt idx="4067">
                  <c:v>28</c:v>
                </c:pt>
                <c:pt idx="4068">
                  <c:v>28</c:v>
                </c:pt>
                <c:pt idx="4069">
                  <c:v>28</c:v>
                </c:pt>
                <c:pt idx="4070">
                  <c:v>28</c:v>
                </c:pt>
                <c:pt idx="4071">
                  <c:v>28</c:v>
                </c:pt>
                <c:pt idx="4072">
                  <c:v>28</c:v>
                </c:pt>
                <c:pt idx="4073">
                  <c:v>28</c:v>
                </c:pt>
                <c:pt idx="4074">
                  <c:v>28</c:v>
                </c:pt>
                <c:pt idx="4075">
                  <c:v>28</c:v>
                </c:pt>
                <c:pt idx="4076">
                  <c:v>28</c:v>
                </c:pt>
                <c:pt idx="4077">
                  <c:v>28</c:v>
                </c:pt>
                <c:pt idx="4078">
                  <c:v>28</c:v>
                </c:pt>
                <c:pt idx="4079">
                  <c:v>28</c:v>
                </c:pt>
                <c:pt idx="4080">
                  <c:v>28</c:v>
                </c:pt>
                <c:pt idx="4081">
                  <c:v>28</c:v>
                </c:pt>
                <c:pt idx="4082">
                  <c:v>28</c:v>
                </c:pt>
                <c:pt idx="4083">
                  <c:v>28</c:v>
                </c:pt>
                <c:pt idx="4084">
                  <c:v>28</c:v>
                </c:pt>
                <c:pt idx="4085">
                  <c:v>28</c:v>
                </c:pt>
                <c:pt idx="4086">
                  <c:v>28</c:v>
                </c:pt>
                <c:pt idx="4087">
                  <c:v>28</c:v>
                </c:pt>
                <c:pt idx="4088">
                  <c:v>28</c:v>
                </c:pt>
                <c:pt idx="4089">
                  <c:v>28</c:v>
                </c:pt>
                <c:pt idx="4090">
                  <c:v>28</c:v>
                </c:pt>
                <c:pt idx="4091">
                  <c:v>28</c:v>
                </c:pt>
                <c:pt idx="4092">
                  <c:v>28</c:v>
                </c:pt>
                <c:pt idx="4093">
                  <c:v>28</c:v>
                </c:pt>
                <c:pt idx="4094">
                  <c:v>28</c:v>
                </c:pt>
                <c:pt idx="4095">
                  <c:v>28</c:v>
                </c:pt>
                <c:pt idx="4096">
                  <c:v>28</c:v>
                </c:pt>
                <c:pt idx="4097">
                  <c:v>28</c:v>
                </c:pt>
                <c:pt idx="4098">
                  <c:v>28</c:v>
                </c:pt>
                <c:pt idx="4099">
                  <c:v>28</c:v>
                </c:pt>
                <c:pt idx="4100">
                  <c:v>28</c:v>
                </c:pt>
                <c:pt idx="4101">
                  <c:v>28</c:v>
                </c:pt>
                <c:pt idx="4102">
                  <c:v>28</c:v>
                </c:pt>
                <c:pt idx="4103">
                  <c:v>28</c:v>
                </c:pt>
                <c:pt idx="4104">
                  <c:v>28</c:v>
                </c:pt>
                <c:pt idx="4105">
                  <c:v>28</c:v>
                </c:pt>
                <c:pt idx="4106">
                  <c:v>28</c:v>
                </c:pt>
                <c:pt idx="4107">
                  <c:v>28</c:v>
                </c:pt>
                <c:pt idx="4108">
                  <c:v>28</c:v>
                </c:pt>
                <c:pt idx="4109">
                  <c:v>28</c:v>
                </c:pt>
                <c:pt idx="4110">
                  <c:v>28</c:v>
                </c:pt>
                <c:pt idx="4111">
                  <c:v>28</c:v>
                </c:pt>
                <c:pt idx="4112">
                  <c:v>28</c:v>
                </c:pt>
                <c:pt idx="4113">
                  <c:v>28</c:v>
                </c:pt>
                <c:pt idx="4114">
                  <c:v>28</c:v>
                </c:pt>
                <c:pt idx="4115">
                  <c:v>28</c:v>
                </c:pt>
                <c:pt idx="4116">
                  <c:v>28</c:v>
                </c:pt>
                <c:pt idx="4117">
                  <c:v>28</c:v>
                </c:pt>
                <c:pt idx="4118">
                  <c:v>28</c:v>
                </c:pt>
                <c:pt idx="4119">
                  <c:v>28</c:v>
                </c:pt>
                <c:pt idx="4120">
                  <c:v>28</c:v>
                </c:pt>
                <c:pt idx="4121">
                  <c:v>28</c:v>
                </c:pt>
                <c:pt idx="4122">
                  <c:v>28</c:v>
                </c:pt>
                <c:pt idx="4123">
                  <c:v>28</c:v>
                </c:pt>
                <c:pt idx="4124">
                  <c:v>28</c:v>
                </c:pt>
                <c:pt idx="4125">
                  <c:v>28</c:v>
                </c:pt>
                <c:pt idx="4126">
                  <c:v>28</c:v>
                </c:pt>
                <c:pt idx="4127">
                  <c:v>28</c:v>
                </c:pt>
                <c:pt idx="4128">
                  <c:v>28</c:v>
                </c:pt>
                <c:pt idx="4129">
                  <c:v>28</c:v>
                </c:pt>
                <c:pt idx="4130">
                  <c:v>28</c:v>
                </c:pt>
                <c:pt idx="4131">
                  <c:v>28</c:v>
                </c:pt>
                <c:pt idx="4132">
                  <c:v>28</c:v>
                </c:pt>
                <c:pt idx="4133">
                  <c:v>28</c:v>
                </c:pt>
                <c:pt idx="4134">
                  <c:v>28</c:v>
                </c:pt>
                <c:pt idx="4135">
                  <c:v>28</c:v>
                </c:pt>
                <c:pt idx="4136">
                  <c:v>28</c:v>
                </c:pt>
                <c:pt idx="4137">
                  <c:v>28</c:v>
                </c:pt>
                <c:pt idx="4138">
                  <c:v>28</c:v>
                </c:pt>
                <c:pt idx="4139">
                  <c:v>28</c:v>
                </c:pt>
                <c:pt idx="4140">
                  <c:v>28</c:v>
                </c:pt>
                <c:pt idx="4141">
                  <c:v>28</c:v>
                </c:pt>
                <c:pt idx="4142">
                  <c:v>28</c:v>
                </c:pt>
                <c:pt idx="4143">
                  <c:v>28</c:v>
                </c:pt>
                <c:pt idx="4144">
                  <c:v>28</c:v>
                </c:pt>
                <c:pt idx="4145">
                  <c:v>28</c:v>
                </c:pt>
                <c:pt idx="4146">
                  <c:v>28</c:v>
                </c:pt>
                <c:pt idx="4147">
                  <c:v>28</c:v>
                </c:pt>
                <c:pt idx="4148">
                  <c:v>28</c:v>
                </c:pt>
                <c:pt idx="4149">
                  <c:v>28</c:v>
                </c:pt>
                <c:pt idx="4150">
                  <c:v>28</c:v>
                </c:pt>
                <c:pt idx="4151">
                  <c:v>28</c:v>
                </c:pt>
                <c:pt idx="4152">
                  <c:v>28</c:v>
                </c:pt>
                <c:pt idx="4153">
                  <c:v>28</c:v>
                </c:pt>
                <c:pt idx="4154">
                  <c:v>28</c:v>
                </c:pt>
                <c:pt idx="4155">
                  <c:v>28</c:v>
                </c:pt>
                <c:pt idx="4156">
                  <c:v>28</c:v>
                </c:pt>
                <c:pt idx="4157">
                  <c:v>28</c:v>
                </c:pt>
                <c:pt idx="4158">
                  <c:v>28</c:v>
                </c:pt>
                <c:pt idx="4159">
                  <c:v>28</c:v>
                </c:pt>
                <c:pt idx="4160">
                  <c:v>28</c:v>
                </c:pt>
                <c:pt idx="4161">
                  <c:v>28</c:v>
                </c:pt>
                <c:pt idx="4162">
                  <c:v>28</c:v>
                </c:pt>
                <c:pt idx="4163">
                  <c:v>28</c:v>
                </c:pt>
                <c:pt idx="4164">
                  <c:v>28</c:v>
                </c:pt>
                <c:pt idx="4165">
                  <c:v>28</c:v>
                </c:pt>
                <c:pt idx="4166">
                  <c:v>28</c:v>
                </c:pt>
                <c:pt idx="4167">
                  <c:v>28</c:v>
                </c:pt>
                <c:pt idx="4168">
                  <c:v>28</c:v>
                </c:pt>
                <c:pt idx="4169">
                  <c:v>28</c:v>
                </c:pt>
                <c:pt idx="4170">
                  <c:v>28</c:v>
                </c:pt>
                <c:pt idx="4171">
                  <c:v>28</c:v>
                </c:pt>
                <c:pt idx="4172">
                  <c:v>28</c:v>
                </c:pt>
                <c:pt idx="4173">
                  <c:v>28</c:v>
                </c:pt>
                <c:pt idx="4174">
                  <c:v>28</c:v>
                </c:pt>
                <c:pt idx="4175">
                  <c:v>28</c:v>
                </c:pt>
                <c:pt idx="4176">
                  <c:v>28</c:v>
                </c:pt>
                <c:pt idx="4177">
                  <c:v>28</c:v>
                </c:pt>
                <c:pt idx="4178">
                  <c:v>28</c:v>
                </c:pt>
                <c:pt idx="4179">
                  <c:v>28</c:v>
                </c:pt>
                <c:pt idx="4180">
                  <c:v>28</c:v>
                </c:pt>
                <c:pt idx="4181">
                  <c:v>28</c:v>
                </c:pt>
                <c:pt idx="4182">
                  <c:v>28</c:v>
                </c:pt>
                <c:pt idx="4183">
                  <c:v>28</c:v>
                </c:pt>
                <c:pt idx="4184">
                  <c:v>28</c:v>
                </c:pt>
                <c:pt idx="4185">
                  <c:v>28</c:v>
                </c:pt>
                <c:pt idx="4186">
                  <c:v>28</c:v>
                </c:pt>
                <c:pt idx="4187">
                  <c:v>28</c:v>
                </c:pt>
                <c:pt idx="4188">
                  <c:v>28</c:v>
                </c:pt>
                <c:pt idx="4189">
                  <c:v>28</c:v>
                </c:pt>
                <c:pt idx="4190">
                  <c:v>28</c:v>
                </c:pt>
                <c:pt idx="4191">
                  <c:v>28</c:v>
                </c:pt>
                <c:pt idx="4192">
                  <c:v>28</c:v>
                </c:pt>
                <c:pt idx="4193">
                  <c:v>28</c:v>
                </c:pt>
                <c:pt idx="4194">
                  <c:v>28</c:v>
                </c:pt>
                <c:pt idx="4195">
                  <c:v>28</c:v>
                </c:pt>
                <c:pt idx="4196">
                  <c:v>28</c:v>
                </c:pt>
                <c:pt idx="4197">
                  <c:v>28</c:v>
                </c:pt>
                <c:pt idx="4198">
                  <c:v>28</c:v>
                </c:pt>
                <c:pt idx="4199">
                  <c:v>28</c:v>
                </c:pt>
                <c:pt idx="4200">
                  <c:v>28</c:v>
                </c:pt>
                <c:pt idx="4201">
                  <c:v>28</c:v>
                </c:pt>
                <c:pt idx="4202">
                  <c:v>28</c:v>
                </c:pt>
                <c:pt idx="4203">
                  <c:v>28</c:v>
                </c:pt>
                <c:pt idx="4204">
                  <c:v>28</c:v>
                </c:pt>
                <c:pt idx="4205">
                  <c:v>28</c:v>
                </c:pt>
                <c:pt idx="4206">
                  <c:v>28</c:v>
                </c:pt>
                <c:pt idx="4207">
                  <c:v>28</c:v>
                </c:pt>
                <c:pt idx="4208">
                  <c:v>28</c:v>
                </c:pt>
                <c:pt idx="4209">
                  <c:v>28</c:v>
                </c:pt>
                <c:pt idx="4210">
                  <c:v>28</c:v>
                </c:pt>
                <c:pt idx="4211">
                  <c:v>28</c:v>
                </c:pt>
                <c:pt idx="4212">
                  <c:v>28</c:v>
                </c:pt>
                <c:pt idx="4213">
                  <c:v>28</c:v>
                </c:pt>
                <c:pt idx="4214">
                  <c:v>28</c:v>
                </c:pt>
                <c:pt idx="4215">
                  <c:v>28</c:v>
                </c:pt>
                <c:pt idx="4216">
                  <c:v>28</c:v>
                </c:pt>
                <c:pt idx="4217">
                  <c:v>28</c:v>
                </c:pt>
                <c:pt idx="4218">
                  <c:v>28</c:v>
                </c:pt>
                <c:pt idx="4219">
                  <c:v>28</c:v>
                </c:pt>
                <c:pt idx="4220">
                  <c:v>28</c:v>
                </c:pt>
                <c:pt idx="4221">
                  <c:v>28</c:v>
                </c:pt>
                <c:pt idx="4222">
                  <c:v>28</c:v>
                </c:pt>
                <c:pt idx="4223">
                  <c:v>28</c:v>
                </c:pt>
                <c:pt idx="4224">
                  <c:v>28</c:v>
                </c:pt>
                <c:pt idx="4225">
                  <c:v>28</c:v>
                </c:pt>
                <c:pt idx="4226">
                  <c:v>28</c:v>
                </c:pt>
                <c:pt idx="4227">
                  <c:v>28</c:v>
                </c:pt>
                <c:pt idx="4228">
                  <c:v>28</c:v>
                </c:pt>
                <c:pt idx="4229">
                  <c:v>28</c:v>
                </c:pt>
                <c:pt idx="4230">
                  <c:v>28</c:v>
                </c:pt>
                <c:pt idx="4231">
                  <c:v>28</c:v>
                </c:pt>
                <c:pt idx="4232">
                  <c:v>28</c:v>
                </c:pt>
                <c:pt idx="4233">
                  <c:v>28</c:v>
                </c:pt>
                <c:pt idx="4234">
                  <c:v>28</c:v>
                </c:pt>
                <c:pt idx="4235">
                  <c:v>28</c:v>
                </c:pt>
                <c:pt idx="4236">
                  <c:v>28</c:v>
                </c:pt>
                <c:pt idx="4237">
                  <c:v>28</c:v>
                </c:pt>
                <c:pt idx="4238">
                  <c:v>28</c:v>
                </c:pt>
                <c:pt idx="4239">
                  <c:v>28</c:v>
                </c:pt>
                <c:pt idx="4240">
                  <c:v>28</c:v>
                </c:pt>
                <c:pt idx="4241">
                  <c:v>28</c:v>
                </c:pt>
                <c:pt idx="4242">
                  <c:v>28</c:v>
                </c:pt>
                <c:pt idx="4243">
                  <c:v>28</c:v>
                </c:pt>
                <c:pt idx="4244">
                  <c:v>28</c:v>
                </c:pt>
                <c:pt idx="4245">
                  <c:v>28</c:v>
                </c:pt>
                <c:pt idx="4246">
                  <c:v>28</c:v>
                </c:pt>
                <c:pt idx="4247">
                  <c:v>27</c:v>
                </c:pt>
                <c:pt idx="4248">
                  <c:v>27</c:v>
                </c:pt>
                <c:pt idx="4249">
                  <c:v>27</c:v>
                </c:pt>
                <c:pt idx="4250">
                  <c:v>27</c:v>
                </c:pt>
                <c:pt idx="4251">
                  <c:v>27</c:v>
                </c:pt>
                <c:pt idx="4252">
                  <c:v>27</c:v>
                </c:pt>
                <c:pt idx="4253">
                  <c:v>27</c:v>
                </c:pt>
                <c:pt idx="4254">
                  <c:v>27</c:v>
                </c:pt>
                <c:pt idx="4255">
                  <c:v>27</c:v>
                </c:pt>
                <c:pt idx="4256">
                  <c:v>27</c:v>
                </c:pt>
                <c:pt idx="4257">
                  <c:v>27</c:v>
                </c:pt>
                <c:pt idx="4258">
                  <c:v>27</c:v>
                </c:pt>
                <c:pt idx="4259">
                  <c:v>27</c:v>
                </c:pt>
                <c:pt idx="4260">
                  <c:v>27</c:v>
                </c:pt>
                <c:pt idx="4261">
                  <c:v>27</c:v>
                </c:pt>
                <c:pt idx="4262">
                  <c:v>27</c:v>
                </c:pt>
                <c:pt idx="4263">
                  <c:v>27</c:v>
                </c:pt>
                <c:pt idx="4264">
                  <c:v>27</c:v>
                </c:pt>
                <c:pt idx="4265">
                  <c:v>27</c:v>
                </c:pt>
                <c:pt idx="4266">
                  <c:v>27</c:v>
                </c:pt>
                <c:pt idx="4267">
                  <c:v>27</c:v>
                </c:pt>
                <c:pt idx="4268">
                  <c:v>27</c:v>
                </c:pt>
                <c:pt idx="4269">
                  <c:v>27</c:v>
                </c:pt>
                <c:pt idx="4270">
                  <c:v>27</c:v>
                </c:pt>
                <c:pt idx="4271">
                  <c:v>27</c:v>
                </c:pt>
                <c:pt idx="4272">
                  <c:v>27</c:v>
                </c:pt>
                <c:pt idx="4273">
                  <c:v>27</c:v>
                </c:pt>
                <c:pt idx="4274">
                  <c:v>27</c:v>
                </c:pt>
                <c:pt idx="4275">
                  <c:v>27</c:v>
                </c:pt>
                <c:pt idx="4276">
                  <c:v>27</c:v>
                </c:pt>
                <c:pt idx="4277">
                  <c:v>27</c:v>
                </c:pt>
                <c:pt idx="4278">
                  <c:v>27</c:v>
                </c:pt>
                <c:pt idx="4279">
                  <c:v>27</c:v>
                </c:pt>
                <c:pt idx="4280">
                  <c:v>27</c:v>
                </c:pt>
                <c:pt idx="4281">
                  <c:v>27</c:v>
                </c:pt>
                <c:pt idx="4282">
                  <c:v>27</c:v>
                </c:pt>
                <c:pt idx="4283">
                  <c:v>27</c:v>
                </c:pt>
                <c:pt idx="4284">
                  <c:v>27</c:v>
                </c:pt>
                <c:pt idx="4285">
                  <c:v>27</c:v>
                </c:pt>
                <c:pt idx="4286">
                  <c:v>27</c:v>
                </c:pt>
                <c:pt idx="4287">
                  <c:v>27</c:v>
                </c:pt>
                <c:pt idx="4288">
                  <c:v>27</c:v>
                </c:pt>
                <c:pt idx="4289">
                  <c:v>27</c:v>
                </c:pt>
                <c:pt idx="4290">
                  <c:v>27</c:v>
                </c:pt>
                <c:pt idx="4291">
                  <c:v>27</c:v>
                </c:pt>
                <c:pt idx="4292">
                  <c:v>27</c:v>
                </c:pt>
                <c:pt idx="4293">
                  <c:v>27</c:v>
                </c:pt>
                <c:pt idx="4294">
                  <c:v>27</c:v>
                </c:pt>
                <c:pt idx="4295">
                  <c:v>27</c:v>
                </c:pt>
                <c:pt idx="4296">
                  <c:v>27</c:v>
                </c:pt>
                <c:pt idx="4297">
                  <c:v>27</c:v>
                </c:pt>
                <c:pt idx="4298">
                  <c:v>27</c:v>
                </c:pt>
                <c:pt idx="4299">
                  <c:v>27</c:v>
                </c:pt>
                <c:pt idx="4300">
                  <c:v>27</c:v>
                </c:pt>
                <c:pt idx="4301">
                  <c:v>27</c:v>
                </c:pt>
                <c:pt idx="4302">
                  <c:v>27</c:v>
                </c:pt>
                <c:pt idx="4303">
                  <c:v>27</c:v>
                </c:pt>
                <c:pt idx="4304">
                  <c:v>27</c:v>
                </c:pt>
                <c:pt idx="4305">
                  <c:v>27</c:v>
                </c:pt>
                <c:pt idx="4306">
                  <c:v>27</c:v>
                </c:pt>
                <c:pt idx="4307">
                  <c:v>27</c:v>
                </c:pt>
                <c:pt idx="4308">
                  <c:v>27</c:v>
                </c:pt>
                <c:pt idx="4309">
                  <c:v>27</c:v>
                </c:pt>
                <c:pt idx="4310">
                  <c:v>27</c:v>
                </c:pt>
                <c:pt idx="4311">
                  <c:v>27</c:v>
                </c:pt>
                <c:pt idx="4312">
                  <c:v>27</c:v>
                </c:pt>
                <c:pt idx="4313">
                  <c:v>27</c:v>
                </c:pt>
                <c:pt idx="4314">
                  <c:v>27</c:v>
                </c:pt>
                <c:pt idx="4315">
                  <c:v>27</c:v>
                </c:pt>
                <c:pt idx="4316">
                  <c:v>27</c:v>
                </c:pt>
                <c:pt idx="4317">
                  <c:v>27</c:v>
                </c:pt>
                <c:pt idx="4318">
                  <c:v>27</c:v>
                </c:pt>
                <c:pt idx="4319">
                  <c:v>27</c:v>
                </c:pt>
                <c:pt idx="4320">
                  <c:v>27</c:v>
                </c:pt>
                <c:pt idx="4321">
                  <c:v>27</c:v>
                </c:pt>
                <c:pt idx="4322">
                  <c:v>27</c:v>
                </c:pt>
                <c:pt idx="4323">
                  <c:v>27</c:v>
                </c:pt>
                <c:pt idx="4324">
                  <c:v>27</c:v>
                </c:pt>
                <c:pt idx="4325">
                  <c:v>27</c:v>
                </c:pt>
                <c:pt idx="4326">
                  <c:v>27</c:v>
                </c:pt>
                <c:pt idx="4327">
                  <c:v>27</c:v>
                </c:pt>
                <c:pt idx="4328">
                  <c:v>27</c:v>
                </c:pt>
                <c:pt idx="4329">
                  <c:v>27</c:v>
                </c:pt>
                <c:pt idx="4330">
                  <c:v>27</c:v>
                </c:pt>
                <c:pt idx="4331">
                  <c:v>27</c:v>
                </c:pt>
                <c:pt idx="4332">
                  <c:v>27</c:v>
                </c:pt>
                <c:pt idx="4333">
                  <c:v>27</c:v>
                </c:pt>
                <c:pt idx="4334">
                  <c:v>27</c:v>
                </c:pt>
                <c:pt idx="4335">
                  <c:v>27</c:v>
                </c:pt>
                <c:pt idx="4336">
                  <c:v>27</c:v>
                </c:pt>
                <c:pt idx="4337">
                  <c:v>27</c:v>
                </c:pt>
                <c:pt idx="4338">
                  <c:v>27</c:v>
                </c:pt>
                <c:pt idx="4339">
                  <c:v>27</c:v>
                </c:pt>
                <c:pt idx="4340">
                  <c:v>27</c:v>
                </c:pt>
                <c:pt idx="4341">
                  <c:v>27</c:v>
                </c:pt>
                <c:pt idx="4342">
                  <c:v>27</c:v>
                </c:pt>
                <c:pt idx="4343">
                  <c:v>27</c:v>
                </c:pt>
                <c:pt idx="4344">
                  <c:v>27</c:v>
                </c:pt>
                <c:pt idx="4345">
                  <c:v>27</c:v>
                </c:pt>
                <c:pt idx="4346">
                  <c:v>27</c:v>
                </c:pt>
                <c:pt idx="4347">
                  <c:v>27</c:v>
                </c:pt>
                <c:pt idx="4348">
                  <c:v>27</c:v>
                </c:pt>
                <c:pt idx="4349">
                  <c:v>27</c:v>
                </c:pt>
                <c:pt idx="4350">
                  <c:v>27</c:v>
                </c:pt>
                <c:pt idx="4351">
                  <c:v>27</c:v>
                </c:pt>
                <c:pt idx="4352">
                  <c:v>27</c:v>
                </c:pt>
                <c:pt idx="4353">
                  <c:v>27</c:v>
                </c:pt>
                <c:pt idx="4354">
                  <c:v>27</c:v>
                </c:pt>
                <c:pt idx="4355">
                  <c:v>27</c:v>
                </c:pt>
                <c:pt idx="4356">
                  <c:v>27</c:v>
                </c:pt>
                <c:pt idx="4357">
                  <c:v>27</c:v>
                </c:pt>
                <c:pt idx="4358">
                  <c:v>27</c:v>
                </c:pt>
                <c:pt idx="4359">
                  <c:v>27</c:v>
                </c:pt>
                <c:pt idx="4360">
                  <c:v>27</c:v>
                </c:pt>
                <c:pt idx="4361">
                  <c:v>27</c:v>
                </c:pt>
                <c:pt idx="4362">
                  <c:v>27</c:v>
                </c:pt>
                <c:pt idx="4363">
                  <c:v>27</c:v>
                </c:pt>
                <c:pt idx="4364">
                  <c:v>27</c:v>
                </c:pt>
                <c:pt idx="4365">
                  <c:v>27</c:v>
                </c:pt>
                <c:pt idx="4366">
                  <c:v>27</c:v>
                </c:pt>
                <c:pt idx="4367">
                  <c:v>27</c:v>
                </c:pt>
                <c:pt idx="4368">
                  <c:v>27</c:v>
                </c:pt>
                <c:pt idx="4369">
                  <c:v>27</c:v>
                </c:pt>
                <c:pt idx="4370">
                  <c:v>27</c:v>
                </c:pt>
                <c:pt idx="4371">
                  <c:v>27</c:v>
                </c:pt>
                <c:pt idx="4372">
                  <c:v>27</c:v>
                </c:pt>
                <c:pt idx="4373">
                  <c:v>27</c:v>
                </c:pt>
                <c:pt idx="4374">
                  <c:v>27</c:v>
                </c:pt>
                <c:pt idx="4375">
                  <c:v>27</c:v>
                </c:pt>
                <c:pt idx="4376">
                  <c:v>27</c:v>
                </c:pt>
                <c:pt idx="4377">
                  <c:v>27</c:v>
                </c:pt>
                <c:pt idx="4378">
                  <c:v>27</c:v>
                </c:pt>
                <c:pt idx="4379">
                  <c:v>27</c:v>
                </c:pt>
                <c:pt idx="4380">
                  <c:v>27</c:v>
                </c:pt>
                <c:pt idx="4381">
                  <c:v>27</c:v>
                </c:pt>
                <c:pt idx="4382">
                  <c:v>27</c:v>
                </c:pt>
                <c:pt idx="4383">
                  <c:v>27</c:v>
                </c:pt>
                <c:pt idx="4384">
                  <c:v>27</c:v>
                </c:pt>
                <c:pt idx="4385">
                  <c:v>27</c:v>
                </c:pt>
                <c:pt idx="4386">
                  <c:v>27</c:v>
                </c:pt>
                <c:pt idx="4387">
                  <c:v>27</c:v>
                </c:pt>
                <c:pt idx="4388">
                  <c:v>27</c:v>
                </c:pt>
                <c:pt idx="4389">
                  <c:v>27</c:v>
                </c:pt>
                <c:pt idx="4390">
                  <c:v>27</c:v>
                </c:pt>
                <c:pt idx="4391">
                  <c:v>27</c:v>
                </c:pt>
                <c:pt idx="4392">
                  <c:v>27</c:v>
                </c:pt>
                <c:pt idx="4393">
                  <c:v>27</c:v>
                </c:pt>
                <c:pt idx="4394">
                  <c:v>27</c:v>
                </c:pt>
                <c:pt idx="4395">
                  <c:v>27</c:v>
                </c:pt>
                <c:pt idx="4396">
                  <c:v>27</c:v>
                </c:pt>
                <c:pt idx="4397">
                  <c:v>27</c:v>
                </c:pt>
                <c:pt idx="4398">
                  <c:v>27</c:v>
                </c:pt>
                <c:pt idx="4399">
                  <c:v>27</c:v>
                </c:pt>
                <c:pt idx="4400">
                  <c:v>27</c:v>
                </c:pt>
                <c:pt idx="4401">
                  <c:v>27</c:v>
                </c:pt>
                <c:pt idx="4402">
                  <c:v>27</c:v>
                </c:pt>
                <c:pt idx="4403">
                  <c:v>27</c:v>
                </c:pt>
                <c:pt idx="4404">
                  <c:v>27</c:v>
                </c:pt>
                <c:pt idx="4405">
                  <c:v>27</c:v>
                </c:pt>
                <c:pt idx="4406">
                  <c:v>27</c:v>
                </c:pt>
                <c:pt idx="4407">
                  <c:v>27</c:v>
                </c:pt>
                <c:pt idx="4408">
                  <c:v>27</c:v>
                </c:pt>
                <c:pt idx="4409">
                  <c:v>27</c:v>
                </c:pt>
                <c:pt idx="4410">
                  <c:v>27</c:v>
                </c:pt>
                <c:pt idx="4411">
                  <c:v>27</c:v>
                </c:pt>
                <c:pt idx="4412">
                  <c:v>27</c:v>
                </c:pt>
                <c:pt idx="4413">
                  <c:v>27</c:v>
                </c:pt>
                <c:pt idx="4414">
                  <c:v>27</c:v>
                </c:pt>
                <c:pt idx="4415">
                  <c:v>27</c:v>
                </c:pt>
                <c:pt idx="4416">
                  <c:v>27</c:v>
                </c:pt>
                <c:pt idx="4417">
                  <c:v>27</c:v>
                </c:pt>
                <c:pt idx="4418">
                  <c:v>27</c:v>
                </c:pt>
                <c:pt idx="4419">
                  <c:v>27</c:v>
                </c:pt>
                <c:pt idx="4420">
                  <c:v>27</c:v>
                </c:pt>
                <c:pt idx="4421">
                  <c:v>27</c:v>
                </c:pt>
                <c:pt idx="4422">
                  <c:v>27</c:v>
                </c:pt>
                <c:pt idx="4423">
                  <c:v>27</c:v>
                </c:pt>
                <c:pt idx="4424">
                  <c:v>27</c:v>
                </c:pt>
                <c:pt idx="4425">
                  <c:v>27</c:v>
                </c:pt>
                <c:pt idx="4426">
                  <c:v>27</c:v>
                </c:pt>
                <c:pt idx="4427">
                  <c:v>27</c:v>
                </c:pt>
                <c:pt idx="4428">
                  <c:v>27</c:v>
                </c:pt>
                <c:pt idx="4429">
                  <c:v>27</c:v>
                </c:pt>
                <c:pt idx="4430">
                  <c:v>27</c:v>
                </c:pt>
                <c:pt idx="4431">
                  <c:v>27</c:v>
                </c:pt>
                <c:pt idx="4432">
                  <c:v>27</c:v>
                </c:pt>
                <c:pt idx="4433">
                  <c:v>27</c:v>
                </c:pt>
                <c:pt idx="4434">
                  <c:v>27</c:v>
                </c:pt>
                <c:pt idx="4435">
                  <c:v>27</c:v>
                </c:pt>
                <c:pt idx="4436">
                  <c:v>27</c:v>
                </c:pt>
                <c:pt idx="4437">
                  <c:v>27</c:v>
                </c:pt>
                <c:pt idx="4438">
                  <c:v>27</c:v>
                </c:pt>
                <c:pt idx="4439">
                  <c:v>27</c:v>
                </c:pt>
                <c:pt idx="4440">
                  <c:v>27</c:v>
                </c:pt>
                <c:pt idx="4441">
                  <c:v>27</c:v>
                </c:pt>
                <c:pt idx="4442">
                  <c:v>27</c:v>
                </c:pt>
                <c:pt idx="4443">
                  <c:v>27</c:v>
                </c:pt>
                <c:pt idx="4444">
                  <c:v>27</c:v>
                </c:pt>
                <c:pt idx="4445">
                  <c:v>27</c:v>
                </c:pt>
                <c:pt idx="4446">
                  <c:v>27</c:v>
                </c:pt>
                <c:pt idx="4447">
                  <c:v>27</c:v>
                </c:pt>
                <c:pt idx="4448">
                  <c:v>27</c:v>
                </c:pt>
                <c:pt idx="4449">
                  <c:v>27</c:v>
                </c:pt>
                <c:pt idx="4450">
                  <c:v>27</c:v>
                </c:pt>
                <c:pt idx="4451">
                  <c:v>27</c:v>
                </c:pt>
                <c:pt idx="4452">
                  <c:v>27</c:v>
                </c:pt>
                <c:pt idx="4453">
                  <c:v>27</c:v>
                </c:pt>
                <c:pt idx="4454">
                  <c:v>27</c:v>
                </c:pt>
                <c:pt idx="4455">
                  <c:v>27</c:v>
                </c:pt>
                <c:pt idx="4456">
                  <c:v>27</c:v>
                </c:pt>
                <c:pt idx="4457">
                  <c:v>27</c:v>
                </c:pt>
                <c:pt idx="4458">
                  <c:v>27</c:v>
                </c:pt>
                <c:pt idx="4459">
                  <c:v>27</c:v>
                </c:pt>
                <c:pt idx="4460">
                  <c:v>27</c:v>
                </c:pt>
                <c:pt idx="4461">
                  <c:v>27</c:v>
                </c:pt>
                <c:pt idx="4462">
                  <c:v>27</c:v>
                </c:pt>
                <c:pt idx="4463">
                  <c:v>27</c:v>
                </c:pt>
                <c:pt idx="4464">
                  <c:v>27</c:v>
                </c:pt>
                <c:pt idx="4465">
                  <c:v>27</c:v>
                </c:pt>
                <c:pt idx="4466">
                  <c:v>27</c:v>
                </c:pt>
                <c:pt idx="4467">
                  <c:v>27</c:v>
                </c:pt>
                <c:pt idx="4468">
                  <c:v>27</c:v>
                </c:pt>
                <c:pt idx="4469">
                  <c:v>27</c:v>
                </c:pt>
                <c:pt idx="4470">
                  <c:v>27</c:v>
                </c:pt>
                <c:pt idx="4471">
                  <c:v>27</c:v>
                </c:pt>
                <c:pt idx="4472">
                  <c:v>27</c:v>
                </c:pt>
                <c:pt idx="4473">
                  <c:v>27</c:v>
                </c:pt>
                <c:pt idx="4474">
                  <c:v>27</c:v>
                </c:pt>
                <c:pt idx="4475">
                  <c:v>27</c:v>
                </c:pt>
                <c:pt idx="4476">
                  <c:v>27</c:v>
                </c:pt>
                <c:pt idx="4477">
                  <c:v>27</c:v>
                </c:pt>
                <c:pt idx="4478">
                  <c:v>27</c:v>
                </c:pt>
                <c:pt idx="4479">
                  <c:v>27</c:v>
                </c:pt>
                <c:pt idx="4480">
                  <c:v>27</c:v>
                </c:pt>
                <c:pt idx="4481">
                  <c:v>27</c:v>
                </c:pt>
                <c:pt idx="4482">
                  <c:v>27</c:v>
                </c:pt>
                <c:pt idx="4483">
                  <c:v>27</c:v>
                </c:pt>
                <c:pt idx="4484">
                  <c:v>27</c:v>
                </c:pt>
                <c:pt idx="4485">
                  <c:v>27</c:v>
                </c:pt>
                <c:pt idx="4486">
                  <c:v>27</c:v>
                </c:pt>
                <c:pt idx="4487">
                  <c:v>27</c:v>
                </c:pt>
                <c:pt idx="4488">
                  <c:v>27</c:v>
                </c:pt>
                <c:pt idx="4489">
                  <c:v>27</c:v>
                </c:pt>
                <c:pt idx="4490">
                  <c:v>27</c:v>
                </c:pt>
                <c:pt idx="4491">
                  <c:v>27</c:v>
                </c:pt>
                <c:pt idx="4492">
                  <c:v>27</c:v>
                </c:pt>
                <c:pt idx="4493">
                  <c:v>27</c:v>
                </c:pt>
                <c:pt idx="4494">
                  <c:v>27</c:v>
                </c:pt>
                <c:pt idx="4495">
                  <c:v>27</c:v>
                </c:pt>
                <c:pt idx="4496">
                  <c:v>27</c:v>
                </c:pt>
                <c:pt idx="4497">
                  <c:v>27</c:v>
                </c:pt>
                <c:pt idx="4498">
                  <c:v>27</c:v>
                </c:pt>
                <c:pt idx="4499">
                  <c:v>27</c:v>
                </c:pt>
                <c:pt idx="4500">
                  <c:v>27</c:v>
                </c:pt>
                <c:pt idx="4501">
                  <c:v>27</c:v>
                </c:pt>
                <c:pt idx="4502">
                  <c:v>27</c:v>
                </c:pt>
                <c:pt idx="4503">
                  <c:v>27</c:v>
                </c:pt>
                <c:pt idx="4504">
                  <c:v>27</c:v>
                </c:pt>
                <c:pt idx="4505">
                  <c:v>27</c:v>
                </c:pt>
                <c:pt idx="4506">
                  <c:v>27</c:v>
                </c:pt>
                <c:pt idx="4507">
                  <c:v>27</c:v>
                </c:pt>
                <c:pt idx="4508">
                  <c:v>27</c:v>
                </c:pt>
                <c:pt idx="4509">
                  <c:v>27</c:v>
                </c:pt>
                <c:pt idx="4510">
                  <c:v>27</c:v>
                </c:pt>
                <c:pt idx="4511">
                  <c:v>27</c:v>
                </c:pt>
                <c:pt idx="4512">
                  <c:v>27</c:v>
                </c:pt>
                <c:pt idx="4513">
                  <c:v>27</c:v>
                </c:pt>
                <c:pt idx="4514">
                  <c:v>27</c:v>
                </c:pt>
                <c:pt idx="4515">
                  <c:v>27</c:v>
                </c:pt>
                <c:pt idx="4516">
                  <c:v>27</c:v>
                </c:pt>
                <c:pt idx="4517">
                  <c:v>27</c:v>
                </c:pt>
                <c:pt idx="4518">
                  <c:v>27</c:v>
                </c:pt>
                <c:pt idx="4519">
                  <c:v>27</c:v>
                </c:pt>
                <c:pt idx="4520">
                  <c:v>27</c:v>
                </c:pt>
                <c:pt idx="4521">
                  <c:v>27</c:v>
                </c:pt>
                <c:pt idx="4522">
                  <c:v>27</c:v>
                </c:pt>
                <c:pt idx="4523">
                  <c:v>27</c:v>
                </c:pt>
                <c:pt idx="4524">
                  <c:v>27</c:v>
                </c:pt>
                <c:pt idx="4525">
                  <c:v>27</c:v>
                </c:pt>
                <c:pt idx="4526">
                  <c:v>27</c:v>
                </c:pt>
                <c:pt idx="4527">
                  <c:v>27</c:v>
                </c:pt>
                <c:pt idx="4528">
                  <c:v>27</c:v>
                </c:pt>
                <c:pt idx="4529">
                  <c:v>27</c:v>
                </c:pt>
                <c:pt idx="4530">
                  <c:v>27</c:v>
                </c:pt>
                <c:pt idx="4531">
                  <c:v>27</c:v>
                </c:pt>
                <c:pt idx="4532">
                  <c:v>27</c:v>
                </c:pt>
                <c:pt idx="4533">
                  <c:v>27</c:v>
                </c:pt>
                <c:pt idx="4534">
                  <c:v>27</c:v>
                </c:pt>
                <c:pt idx="4535">
                  <c:v>27</c:v>
                </c:pt>
                <c:pt idx="4536">
                  <c:v>27</c:v>
                </c:pt>
                <c:pt idx="4537">
                  <c:v>27</c:v>
                </c:pt>
                <c:pt idx="4538">
                  <c:v>27</c:v>
                </c:pt>
                <c:pt idx="4539">
                  <c:v>27</c:v>
                </c:pt>
                <c:pt idx="4540">
                  <c:v>27</c:v>
                </c:pt>
                <c:pt idx="4541">
                  <c:v>27</c:v>
                </c:pt>
                <c:pt idx="4542">
                  <c:v>27</c:v>
                </c:pt>
                <c:pt idx="4543">
                  <c:v>27</c:v>
                </c:pt>
                <c:pt idx="4544">
                  <c:v>27</c:v>
                </c:pt>
                <c:pt idx="4545">
                  <c:v>27</c:v>
                </c:pt>
                <c:pt idx="4546">
                  <c:v>27</c:v>
                </c:pt>
                <c:pt idx="4547">
                  <c:v>27</c:v>
                </c:pt>
                <c:pt idx="4548">
                  <c:v>27</c:v>
                </c:pt>
                <c:pt idx="4549">
                  <c:v>27</c:v>
                </c:pt>
                <c:pt idx="4550">
                  <c:v>27</c:v>
                </c:pt>
                <c:pt idx="4551">
                  <c:v>27</c:v>
                </c:pt>
                <c:pt idx="4552">
                  <c:v>27</c:v>
                </c:pt>
                <c:pt idx="4553">
                  <c:v>27</c:v>
                </c:pt>
                <c:pt idx="4554">
                  <c:v>27</c:v>
                </c:pt>
                <c:pt idx="4555">
                  <c:v>27</c:v>
                </c:pt>
                <c:pt idx="4556">
                  <c:v>27</c:v>
                </c:pt>
                <c:pt idx="4557">
                  <c:v>27</c:v>
                </c:pt>
                <c:pt idx="4558">
                  <c:v>27</c:v>
                </c:pt>
                <c:pt idx="4559">
                  <c:v>27</c:v>
                </c:pt>
                <c:pt idx="4560">
                  <c:v>27</c:v>
                </c:pt>
                <c:pt idx="4561">
                  <c:v>27</c:v>
                </c:pt>
                <c:pt idx="4562">
                  <c:v>27</c:v>
                </c:pt>
                <c:pt idx="4563">
                  <c:v>27</c:v>
                </c:pt>
                <c:pt idx="4564">
                  <c:v>27</c:v>
                </c:pt>
                <c:pt idx="4565">
                  <c:v>27</c:v>
                </c:pt>
                <c:pt idx="4566">
                  <c:v>27</c:v>
                </c:pt>
                <c:pt idx="4567">
                  <c:v>27</c:v>
                </c:pt>
                <c:pt idx="4568">
                  <c:v>27</c:v>
                </c:pt>
                <c:pt idx="4569">
                  <c:v>27</c:v>
                </c:pt>
                <c:pt idx="4570">
                  <c:v>27</c:v>
                </c:pt>
                <c:pt idx="4571">
                  <c:v>27</c:v>
                </c:pt>
                <c:pt idx="4572">
                  <c:v>27</c:v>
                </c:pt>
                <c:pt idx="4573">
                  <c:v>27</c:v>
                </c:pt>
                <c:pt idx="4574">
                  <c:v>27</c:v>
                </c:pt>
                <c:pt idx="4575">
                  <c:v>27</c:v>
                </c:pt>
                <c:pt idx="4576">
                  <c:v>27</c:v>
                </c:pt>
                <c:pt idx="4577">
                  <c:v>27</c:v>
                </c:pt>
                <c:pt idx="4578">
                  <c:v>27</c:v>
                </c:pt>
                <c:pt idx="4579">
                  <c:v>27</c:v>
                </c:pt>
                <c:pt idx="4580">
                  <c:v>27</c:v>
                </c:pt>
                <c:pt idx="4581">
                  <c:v>27</c:v>
                </c:pt>
                <c:pt idx="4582">
                  <c:v>27</c:v>
                </c:pt>
                <c:pt idx="4583">
                  <c:v>27</c:v>
                </c:pt>
                <c:pt idx="4584">
                  <c:v>27</c:v>
                </c:pt>
                <c:pt idx="4585">
                  <c:v>27</c:v>
                </c:pt>
                <c:pt idx="4586">
                  <c:v>27</c:v>
                </c:pt>
                <c:pt idx="4587">
                  <c:v>27</c:v>
                </c:pt>
                <c:pt idx="4588">
                  <c:v>27</c:v>
                </c:pt>
                <c:pt idx="4589">
                  <c:v>27</c:v>
                </c:pt>
                <c:pt idx="4590">
                  <c:v>27</c:v>
                </c:pt>
                <c:pt idx="4591">
                  <c:v>27</c:v>
                </c:pt>
                <c:pt idx="4592">
                  <c:v>27</c:v>
                </c:pt>
                <c:pt idx="4593">
                  <c:v>27</c:v>
                </c:pt>
                <c:pt idx="4594">
                  <c:v>27</c:v>
                </c:pt>
                <c:pt idx="4595">
                  <c:v>27</c:v>
                </c:pt>
                <c:pt idx="4596">
                  <c:v>27</c:v>
                </c:pt>
                <c:pt idx="4597">
                  <c:v>27</c:v>
                </c:pt>
                <c:pt idx="4598">
                  <c:v>27</c:v>
                </c:pt>
                <c:pt idx="4599">
                  <c:v>27</c:v>
                </c:pt>
                <c:pt idx="4600">
                  <c:v>27</c:v>
                </c:pt>
                <c:pt idx="4601">
                  <c:v>27</c:v>
                </c:pt>
                <c:pt idx="4602">
                  <c:v>27</c:v>
                </c:pt>
                <c:pt idx="4603">
                  <c:v>27</c:v>
                </c:pt>
                <c:pt idx="4604">
                  <c:v>27</c:v>
                </c:pt>
                <c:pt idx="4605">
                  <c:v>27</c:v>
                </c:pt>
                <c:pt idx="4606">
                  <c:v>27</c:v>
                </c:pt>
                <c:pt idx="4607">
                  <c:v>27</c:v>
                </c:pt>
                <c:pt idx="4608">
                  <c:v>27</c:v>
                </c:pt>
                <c:pt idx="4609">
                  <c:v>27</c:v>
                </c:pt>
                <c:pt idx="4610">
                  <c:v>27</c:v>
                </c:pt>
                <c:pt idx="4611">
                  <c:v>27</c:v>
                </c:pt>
                <c:pt idx="4612">
                  <c:v>27</c:v>
                </c:pt>
                <c:pt idx="4613">
                  <c:v>27</c:v>
                </c:pt>
                <c:pt idx="4614">
                  <c:v>27</c:v>
                </c:pt>
                <c:pt idx="4615">
                  <c:v>27</c:v>
                </c:pt>
                <c:pt idx="4616">
                  <c:v>27</c:v>
                </c:pt>
                <c:pt idx="4617">
                  <c:v>27</c:v>
                </c:pt>
                <c:pt idx="4618">
                  <c:v>27</c:v>
                </c:pt>
                <c:pt idx="4619">
                  <c:v>27</c:v>
                </c:pt>
                <c:pt idx="4620">
                  <c:v>27</c:v>
                </c:pt>
                <c:pt idx="4621">
                  <c:v>27</c:v>
                </c:pt>
                <c:pt idx="4622">
                  <c:v>27</c:v>
                </c:pt>
                <c:pt idx="4623">
                  <c:v>27</c:v>
                </c:pt>
                <c:pt idx="4624">
                  <c:v>27</c:v>
                </c:pt>
                <c:pt idx="4625">
                  <c:v>27</c:v>
                </c:pt>
                <c:pt idx="4626">
                  <c:v>27</c:v>
                </c:pt>
                <c:pt idx="4627">
                  <c:v>27</c:v>
                </c:pt>
                <c:pt idx="4628">
                  <c:v>27</c:v>
                </c:pt>
                <c:pt idx="4629">
                  <c:v>27</c:v>
                </c:pt>
                <c:pt idx="4630">
                  <c:v>27</c:v>
                </c:pt>
                <c:pt idx="4631">
                  <c:v>27</c:v>
                </c:pt>
                <c:pt idx="4632">
                  <c:v>27</c:v>
                </c:pt>
                <c:pt idx="4633">
                  <c:v>27</c:v>
                </c:pt>
                <c:pt idx="4634">
                  <c:v>27</c:v>
                </c:pt>
                <c:pt idx="4635">
                  <c:v>27</c:v>
                </c:pt>
                <c:pt idx="4636">
                  <c:v>27</c:v>
                </c:pt>
                <c:pt idx="4637">
                  <c:v>27</c:v>
                </c:pt>
                <c:pt idx="4638">
                  <c:v>27</c:v>
                </c:pt>
                <c:pt idx="4639">
                  <c:v>27</c:v>
                </c:pt>
                <c:pt idx="4640">
                  <c:v>27</c:v>
                </c:pt>
                <c:pt idx="4641">
                  <c:v>27</c:v>
                </c:pt>
                <c:pt idx="4642">
                  <c:v>27</c:v>
                </c:pt>
                <c:pt idx="4643">
                  <c:v>27</c:v>
                </c:pt>
                <c:pt idx="4644">
                  <c:v>27</c:v>
                </c:pt>
                <c:pt idx="4645">
                  <c:v>27</c:v>
                </c:pt>
                <c:pt idx="4646">
                  <c:v>27</c:v>
                </c:pt>
                <c:pt idx="4647">
                  <c:v>27</c:v>
                </c:pt>
                <c:pt idx="4648">
                  <c:v>27</c:v>
                </c:pt>
                <c:pt idx="4649">
                  <c:v>27</c:v>
                </c:pt>
                <c:pt idx="4650">
                  <c:v>27</c:v>
                </c:pt>
                <c:pt idx="4651">
                  <c:v>27</c:v>
                </c:pt>
                <c:pt idx="4652">
                  <c:v>27</c:v>
                </c:pt>
                <c:pt idx="4653">
                  <c:v>27</c:v>
                </c:pt>
                <c:pt idx="4654">
                  <c:v>27</c:v>
                </c:pt>
                <c:pt idx="4655">
                  <c:v>27</c:v>
                </c:pt>
                <c:pt idx="4656">
                  <c:v>27</c:v>
                </c:pt>
                <c:pt idx="4657">
                  <c:v>27</c:v>
                </c:pt>
                <c:pt idx="4658">
                  <c:v>27</c:v>
                </c:pt>
                <c:pt idx="4659">
                  <c:v>27</c:v>
                </c:pt>
                <c:pt idx="4660">
                  <c:v>27</c:v>
                </c:pt>
                <c:pt idx="4661">
                  <c:v>27</c:v>
                </c:pt>
                <c:pt idx="4662">
                  <c:v>27</c:v>
                </c:pt>
                <c:pt idx="4663">
                  <c:v>27</c:v>
                </c:pt>
                <c:pt idx="4664">
                  <c:v>27</c:v>
                </c:pt>
                <c:pt idx="4665">
                  <c:v>27</c:v>
                </c:pt>
                <c:pt idx="4666">
                  <c:v>27</c:v>
                </c:pt>
                <c:pt idx="4667">
                  <c:v>27</c:v>
                </c:pt>
                <c:pt idx="4668">
                  <c:v>27</c:v>
                </c:pt>
                <c:pt idx="4669">
                  <c:v>27</c:v>
                </c:pt>
                <c:pt idx="4670">
                  <c:v>27</c:v>
                </c:pt>
                <c:pt idx="4671">
                  <c:v>27</c:v>
                </c:pt>
                <c:pt idx="4672">
                  <c:v>27</c:v>
                </c:pt>
                <c:pt idx="4673">
                  <c:v>27</c:v>
                </c:pt>
                <c:pt idx="4674">
                  <c:v>27</c:v>
                </c:pt>
                <c:pt idx="4675">
                  <c:v>27</c:v>
                </c:pt>
                <c:pt idx="4676">
                  <c:v>27</c:v>
                </c:pt>
                <c:pt idx="4677">
                  <c:v>27</c:v>
                </c:pt>
                <c:pt idx="4678">
                  <c:v>27</c:v>
                </c:pt>
                <c:pt idx="4679">
                  <c:v>27</c:v>
                </c:pt>
                <c:pt idx="4680">
                  <c:v>27</c:v>
                </c:pt>
                <c:pt idx="4681">
                  <c:v>27</c:v>
                </c:pt>
                <c:pt idx="4682">
                  <c:v>27</c:v>
                </c:pt>
                <c:pt idx="4683">
                  <c:v>27</c:v>
                </c:pt>
                <c:pt idx="4684">
                  <c:v>27</c:v>
                </c:pt>
                <c:pt idx="4685">
                  <c:v>27</c:v>
                </c:pt>
                <c:pt idx="4686">
                  <c:v>27</c:v>
                </c:pt>
                <c:pt idx="4687">
                  <c:v>27</c:v>
                </c:pt>
                <c:pt idx="4688">
                  <c:v>27</c:v>
                </c:pt>
                <c:pt idx="4689">
                  <c:v>27</c:v>
                </c:pt>
                <c:pt idx="4690">
                  <c:v>27</c:v>
                </c:pt>
                <c:pt idx="4691">
                  <c:v>27</c:v>
                </c:pt>
                <c:pt idx="4692">
                  <c:v>27</c:v>
                </c:pt>
                <c:pt idx="4693">
                  <c:v>27</c:v>
                </c:pt>
                <c:pt idx="4694">
                  <c:v>27</c:v>
                </c:pt>
                <c:pt idx="4695">
                  <c:v>27</c:v>
                </c:pt>
                <c:pt idx="4696">
                  <c:v>27</c:v>
                </c:pt>
                <c:pt idx="4697">
                  <c:v>27</c:v>
                </c:pt>
                <c:pt idx="4698">
                  <c:v>27</c:v>
                </c:pt>
                <c:pt idx="4699">
                  <c:v>27</c:v>
                </c:pt>
                <c:pt idx="4700">
                  <c:v>27</c:v>
                </c:pt>
                <c:pt idx="4701">
                  <c:v>27</c:v>
                </c:pt>
                <c:pt idx="4702">
                  <c:v>27</c:v>
                </c:pt>
                <c:pt idx="4703">
                  <c:v>27</c:v>
                </c:pt>
                <c:pt idx="4704">
                  <c:v>27</c:v>
                </c:pt>
                <c:pt idx="4705">
                  <c:v>27</c:v>
                </c:pt>
                <c:pt idx="4706">
                  <c:v>27</c:v>
                </c:pt>
                <c:pt idx="4707">
                  <c:v>27</c:v>
                </c:pt>
                <c:pt idx="4708">
                  <c:v>27</c:v>
                </c:pt>
                <c:pt idx="4709">
                  <c:v>27</c:v>
                </c:pt>
                <c:pt idx="4710">
                  <c:v>27</c:v>
                </c:pt>
                <c:pt idx="4711">
                  <c:v>27</c:v>
                </c:pt>
                <c:pt idx="4712">
                  <c:v>27</c:v>
                </c:pt>
                <c:pt idx="4713">
                  <c:v>27</c:v>
                </c:pt>
                <c:pt idx="4714">
                  <c:v>27</c:v>
                </c:pt>
                <c:pt idx="4715">
                  <c:v>27</c:v>
                </c:pt>
                <c:pt idx="4716">
                  <c:v>27</c:v>
                </c:pt>
                <c:pt idx="4717">
                  <c:v>27</c:v>
                </c:pt>
                <c:pt idx="4718">
                  <c:v>27</c:v>
                </c:pt>
                <c:pt idx="4719">
                  <c:v>27</c:v>
                </c:pt>
                <c:pt idx="4720">
                  <c:v>27</c:v>
                </c:pt>
                <c:pt idx="4721">
                  <c:v>27</c:v>
                </c:pt>
                <c:pt idx="4722">
                  <c:v>27</c:v>
                </c:pt>
                <c:pt idx="4723">
                  <c:v>27</c:v>
                </c:pt>
                <c:pt idx="4724">
                  <c:v>27</c:v>
                </c:pt>
                <c:pt idx="4725">
                  <c:v>27</c:v>
                </c:pt>
                <c:pt idx="4726">
                  <c:v>27</c:v>
                </c:pt>
                <c:pt idx="4727">
                  <c:v>27</c:v>
                </c:pt>
                <c:pt idx="4728">
                  <c:v>27</c:v>
                </c:pt>
                <c:pt idx="4729">
                  <c:v>27</c:v>
                </c:pt>
                <c:pt idx="4730">
                  <c:v>27</c:v>
                </c:pt>
                <c:pt idx="4731">
                  <c:v>27</c:v>
                </c:pt>
                <c:pt idx="4732">
                  <c:v>27</c:v>
                </c:pt>
                <c:pt idx="4733">
                  <c:v>27</c:v>
                </c:pt>
                <c:pt idx="4734">
                  <c:v>27</c:v>
                </c:pt>
                <c:pt idx="4735">
                  <c:v>27</c:v>
                </c:pt>
                <c:pt idx="4736">
                  <c:v>27</c:v>
                </c:pt>
                <c:pt idx="4737">
                  <c:v>27</c:v>
                </c:pt>
                <c:pt idx="4738">
                  <c:v>27</c:v>
                </c:pt>
                <c:pt idx="4739">
                  <c:v>27</c:v>
                </c:pt>
                <c:pt idx="4740">
                  <c:v>27</c:v>
                </c:pt>
                <c:pt idx="4741">
                  <c:v>27</c:v>
                </c:pt>
                <c:pt idx="4742">
                  <c:v>27</c:v>
                </c:pt>
                <c:pt idx="4743">
                  <c:v>27</c:v>
                </c:pt>
                <c:pt idx="4744">
                  <c:v>27</c:v>
                </c:pt>
                <c:pt idx="4745">
                  <c:v>27</c:v>
                </c:pt>
                <c:pt idx="4746">
                  <c:v>27</c:v>
                </c:pt>
                <c:pt idx="4747">
                  <c:v>27</c:v>
                </c:pt>
                <c:pt idx="4748">
                  <c:v>27</c:v>
                </c:pt>
                <c:pt idx="4749">
                  <c:v>27</c:v>
                </c:pt>
                <c:pt idx="4750">
                  <c:v>27</c:v>
                </c:pt>
                <c:pt idx="4751">
                  <c:v>27</c:v>
                </c:pt>
                <c:pt idx="4752">
                  <c:v>27</c:v>
                </c:pt>
                <c:pt idx="4753">
                  <c:v>27</c:v>
                </c:pt>
                <c:pt idx="4754">
                  <c:v>27</c:v>
                </c:pt>
                <c:pt idx="4755">
                  <c:v>27</c:v>
                </c:pt>
                <c:pt idx="4756">
                  <c:v>27</c:v>
                </c:pt>
                <c:pt idx="4757">
                  <c:v>27</c:v>
                </c:pt>
                <c:pt idx="4758">
                  <c:v>27</c:v>
                </c:pt>
                <c:pt idx="4759">
                  <c:v>27</c:v>
                </c:pt>
                <c:pt idx="4760">
                  <c:v>27</c:v>
                </c:pt>
                <c:pt idx="4761">
                  <c:v>27</c:v>
                </c:pt>
                <c:pt idx="4762">
                  <c:v>27</c:v>
                </c:pt>
                <c:pt idx="4763">
                  <c:v>27</c:v>
                </c:pt>
                <c:pt idx="4764">
                  <c:v>27</c:v>
                </c:pt>
                <c:pt idx="4765">
                  <c:v>27</c:v>
                </c:pt>
                <c:pt idx="4766">
                  <c:v>27</c:v>
                </c:pt>
                <c:pt idx="4767">
                  <c:v>27</c:v>
                </c:pt>
                <c:pt idx="4768">
                  <c:v>27</c:v>
                </c:pt>
                <c:pt idx="4769">
                  <c:v>27</c:v>
                </c:pt>
                <c:pt idx="4770">
                  <c:v>27</c:v>
                </c:pt>
                <c:pt idx="4771">
                  <c:v>27</c:v>
                </c:pt>
                <c:pt idx="4772">
                  <c:v>27</c:v>
                </c:pt>
                <c:pt idx="4773">
                  <c:v>27</c:v>
                </c:pt>
                <c:pt idx="4774">
                  <c:v>27</c:v>
                </c:pt>
                <c:pt idx="4775">
                  <c:v>27</c:v>
                </c:pt>
                <c:pt idx="4776">
                  <c:v>27</c:v>
                </c:pt>
                <c:pt idx="4777">
                  <c:v>27</c:v>
                </c:pt>
                <c:pt idx="4778">
                  <c:v>27</c:v>
                </c:pt>
                <c:pt idx="4779">
                  <c:v>27</c:v>
                </c:pt>
                <c:pt idx="4780">
                  <c:v>27</c:v>
                </c:pt>
                <c:pt idx="4781">
                  <c:v>27</c:v>
                </c:pt>
                <c:pt idx="4782">
                  <c:v>27</c:v>
                </c:pt>
                <c:pt idx="4783">
                  <c:v>27</c:v>
                </c:pt>
                <c:pt idx="4784">
                  <c:v>27</c:v>
                </c:pt>
                <c:pt idx="4785">
                  <c:v>27</c:v>
                </c:pt>
                <c:pt idx="4786">
                  <c:v>27</c:v>
                </c:pt>
                <c:pt idx="4787">
                  <c:v>27</c:v>
                </c:pt>
                <c:pt idx="4788">
                  <c:v>27</c:v>
                </c:pt>
                <c:pt idx="4789">
                  <c:v>27</c:v>
                </c:pt>
                <c:pt idx="4790">
                  <c:v>27</c:v>
                </c:pt>
                <c:pt idx="4791">
                  <c:v>27</c:v>
                </c:pt>
                <c:pt idx="4792">
                  <c:v>27</c:v>
                </c:pt>
                <c:pt idx="4793">
                  <c:v>27</c:v>
                </c:pt>
                <c:pt idx="4794">
                  <c:v>27</c:v>
                </c:pt>
                <c:pt idx="4795">
                  <c:v>27</c:v>
                </c:pt>
                <c:pt idx="4796">
                  <c:v>27</c:v>
                </c:pt>
                <c:pt idx="4797">
                  <c:v>27</c:v>
                </c:pt>
                <c:pt idx="4798">
                  <c:v>27</c:v>
                </c:pt>
                <c:pt idx="4799">
                  <c:v>27</c:v>
                </c:pt>
                <c:pt idx="4800">
                  <c:v>27</c:v>
                </c:pt>
                <c:pt idx="4801">
                  <c:v>27</c:v>
                </c:pt>
                <c:pt idx="4802">
                  <c:v>27</c:v>
                </c:pt>
                <c:pt idx="4803">
                  <c:v>27</c:v>
                </c:pt>
                <c:pt idx="4804">
                  <c:v>27</c:v>
                </c:pt>
                <c:pt idx="4805">
                  <c:v>27</c:v>
                </c:pt>
                <c:pt idx="4806">
                  <c:v>27</c:v>
                </c:pt>
                <c:pt idx="4807">
                  <c:v>27</c:v>
                </c:pt>
                <c:pt idx="4808">
                  <c:v>27</c:v>
                </c:pt>
                <c:pt idx="4809">
                  <c:v>27</c:v>
                </c:pt>
                <c:pt idx="4810">
                  <c:v>27</c:v>
                </c:pt>
                <c:pt idx="4811">
                  <c:v>27</c:v>
                </c:pt>
                <c:pt idx="4812">
                  <c:v>27</c:v>
                </c:pt>
                <c:pt idx="4813">
                  <c:v>27</c:v>
                </c:pt>
                <c:pt idx="4814">
                  <c:v>26</c:v>
                </c:pt>
                <c:pt idx="4815">
                  <c:v>26</c:v>
                </c:pt>
                <c:pt idx="4816">
                  <c:v>26</c:v>
                </c:pt>
                <c:pt idx="4817">
                  <c:v>26</c:v>
                </c:pt>
                <c:pt idx="4818">
                  <c:v>26</c:v>
                </c:pt>
                <c:pt idx="4819">
                  <c:v>26</c:v>
                </c:pt>
                <c:pt idx="4820">
                  <c:v>26</c:v>
                </c:pt>
                <c:pt idx="4821">
                  <c:v>26</c:v>
                </c:pt>
                <c:pt idx="4822">
                  <c:v>26</c:v>
                </c:pt>
                <c:pt idx="4823">
                  <c:v>26</c:v>
                </c:pt>
                <c:pt idx="4824">
                  <c:v>26</c:v>
                </c:pt>
                <c:pt idx="4825">
                  <c:v>26</c:v>
                </c:pt>
                <c:pt idx="4826">
                  <c:v>26</c:v>
                </c:pt>
                <c:pt idx="4827">
                  <c:v>26</c:v>
                </c:pt>
                <c:pt idx="4828">
                  <c:v>26</c:v>
                </c:pt>
                <c:pt idx="4829">
                  <c:v>26</c:v>
                </c:pt>
                <c:pt idx="4830">
                  <c:v>26</c:v>
                </c:pt>
                <c:pt idx="4831">
                  <c:v>26</c:v>
                </c:pt>
                <c:pt idx="4832">
                  <c:v>26</c:v>
                </c:pt>
                <c:pt idx="4833">
                  <c:v>26</c:v>
                </c:pt>
                <c:pt idx="4834">
                  <c:v>26</c:v>
                </c:pt>
                <c:pt idx="4835">
                  <c:v>26</c:v>
                </c:pt>
                <c:pt idx="4836">
                  <c:v>26</c:v>
                </c:pt>
                <c:pt idx="4837">
                  <c:v>26</c:v>
                </c:pt>
                <c:pt idx="4838">
                  <c:v>26</c:v>
                </c:pt>
                <c:pt idx="4839">
                  <c:v>26</c:v>
                </c:pt>
                <c:pt idx="4840">
                  <c:v>26</c:v>
                </c:pt>
                <c:pt idx="4841">
                  <c:v>26</c:v>
                </c:pt>
                <c:pt idx="4842">
                  <c:v>26</c:v>
                </c:pt>
                <c:pt idx="4843">
                  <c:v>26</c:v>
                </c:pt>
                <c:pt idx="4844">
                  <c:v>26</c:v>
                </c:pt>
                <c:pt idx="4845">
                  <c:v>26</c:v>
                </c:pt>
                <c:pt idx="4846">
                  <c:v>26</c:v>
                </c:pt>
                <c:pt idx="4847">
                  <c:v>26</c:v>
                </c:pt>
                <c:pt idx="4848">
                  <c:v>26</c:v>
                </c:pt>
                <c:pt idx="4849">
                  <c:v>26</c:v>
                </c:pt>
                <c:pt idx="4850">
                  <c:v>26</c:v>
                </c:pt>
                <c:pt idx="4851">
                  <c:v>26</c:v>
                </c:pt>
                <c:pt idx="4852">
                  <c:v>26</c:v>
                </c:pt>
                <c:pt idx="4853">
                  <c:v>26</c:v>
                </c:pt>
                <c:pt idx="4854">
                  <c:v>26</c:v>
                </c:pt>
                <c:pt idx="4855">
                  <c:v>26</c:v>
                </c:pt>
                <c:pt idx="4856">
                  <c:v>26</c:v>
                </c:pt>
                <c:pt idx="4857">
                  <c:v>26</c:v>
                </c:pt>
                <c:pt idx="4858">
                  <c:v>26</c:v>
                </c:pt>
                <c:pt idx="4859">
                  <c:v>26</c:v>
                </c:pt>
                <c:pt idx="4860">
                  <c:v>26</c:v>
                </c:pt>
                <c:pt idx="4861">
                  <c:v>26</c:v>
                </c:pt>
                <c:pt idx="4862">
                  <c:v>26</c:v>
                </c:pt>
                <c:pt idx="4863">
                  <c:v>26</c:v>
                </c:pt>
                <c:pt idx="4864">
                  <c:v>26</c:v>
                </c:pt>
                <c:pt idx="4865">
                  <c:v>26</c:v>
                </c:pt>
                <c:pt idx="4866">
                  <c:v>26</c:v>
                </c:pt>
                <c:pt idx="4867">
                  <c:v>26</c:v>
                </c:pt>
                <c:pt idx="4868">
                  <c:v>26</c:v>
                </c:pt>
                <c:pt idx="4869">
                  <c:v>26</c:v>
                </c:pt>
                <c:pt idx="4870">
                  <c:v>26</c:v>
                </c:pt>
                <c:pt idx="4871">
                  <c:v>26</c:v>
                </c:pt>
                <c:pt idx="4872">
                  <c:v>26</c:v>
                </c:pt>
                <c:pt idx="4873">
                  <c:v>26</c:v>
                </c:pt>
                <c:pt idx="4874">
                  <c:v>26</c:v>
                </c:pt>
                <c:pt idx="4875">
                  <c:v>26</c:v>
                </c:pt>
                <c:pt idx="4876">
                  <c:v>26</c:v>
                </c:pt>
                <c:pt idx="4877">
                  <c:v>26</c:v>
                </c:pt>
                <c:pt idx="4878">
                  <c:v>26</c:v>
                </c:pt>
                <c:pt idx="4879">
                  <c:v>26</c:v>
                </c:pt>
                <c:pt idx="4880">
                  <c:v>26</c:v>
                </c:pt>
                <c:pt idx="4881">
                  <c:v>26</c:v>
                </c:pt>
                <c:pt idx="4882">
                  <c:v>26</c:v>
                </c:pt>
                <c:pt idx="4883">
                  <c:v>26</c:v>
                </c:pt>
                <c:pt idx="4884">
                  <c:v>26</c:v>
                </c:pt>
                <c:pt idx="4885">
                  <c:v>26</c:v>
                </c:pt>
                <c:pt idx="4886">
                  <c:v>26</c:v>
                </c:pt>
                <c:pt idx="4887">
                  <c:v>26</c:v>
                </c:pt>
                <c:pt idx="4888">
                  <c:v>26</c:v>
                </c:pt>
                <c:pt idx="4889">
                  <c:v>26</c:v>
                </c:pt>
                <c:pt idx="4890">
                  <c:v>26</c:v>
                </c:pt>
                <c:pt idx="4891">
                  <c:v>26</c:v>
                </c:pt>
                <c:pt idx="4892">
                  <c:v>26</c:v>
                </c:pt>
                <c:pt idx="4893">
                  <c:v>26</c:v>
                </c:pt>
                <c:pt idx="4894">
                  <c:v>26</c:v>
                </c:pt>
                <c:pt idx="4895">
                  <c:v>26</c:v>
                </c:pt>
                <c:pt idx="4896">
                  <c:v>26</c:v>
                </c:pt>
                <c:pt idx="4897">
                  <c:v>26</c:v>
                </c:pt>
                <c:pt idx="4898">
                  <c:v>26</c:v>
                </c:pt>
                <c:pt idx="4899">
                  <c:v>26</c:v>
                </c:pt>
                <c:pt idx="4900">
                  <c:v>26</c:v>
                </c:pt>
                <c:pt idx="4901">
                  <c:v>26</c:v>
                </c:pt>
                <c:pt idx="4902">
                  <c:v>26</c:v>
                </c:pt>
                <c:pt idx="4903">
                  <c:v>26</c:v>
                </c:pt>
                <c:pt idx="4904">
                  <c:v>26</c:v>
                </c:pt>
                <c:pt idx="4905">
                  <c:v>26</c:v>
                </c:pt>
                <c:pt idx="4906">
                  <c:v>26</c:v>
                </c:pt>
                <c:pt idx="4907">
                  <c:v>26</c:v>
                </c:pt>
                <c:pt idx="4908">
                  <c:v>26</c:v>
                </c:pt>
                <c:pt idx="4909">
                  <c:v>26</c:v>
                </c:pt>
                <c:pt idx="4910">
                  <c:v>26</c:v>
                </c:pt>
                <c:pt idx="4911">
                  <c:v>26</c:v>
                </c:pt>
                <c:pt idx="4912">
                  <c:v>26</c:v>
                </c:pt>
                <c:pt idx="4913">
                  <c:v>26</c:v>
                </c:pt>
                <c:pt idx="4914">
                  <c:v>26</c:v>
                </c:pt>
                <c:pt idx="4915">
                  <c:v>26</c:v>
                </c:pt>
                <c:pt idx="4916">
                  <c:v>26</c:v>
                </c:pt>
                <c:pt idx="4917">
                  <c:v>26</c:v>
                </c:pt>
                <c:pt idx="4918">
                  <c:v>26</c:v>
                </c:pt>
                <c:pt idx="4919">
                  <c:v>26</c:v>
                </c:pt>
                <c:pt idx="4920">
                  <c:v>26</c:v>
                </c:pt>
                <c:pt idx="4921">
                  <c:v>26</c:v>
                </c:pt>
                <c:pt idx="4922">
                  <c:v>26</c:v>
                </c:pt>
                <c:pt idx="4923">
                  <c:v>26</c:v>
                </c:pt>
                <c:pt idx="4924">
                  <c:v>26</c:v>
                </c:pt>
                <c:pt idx="4925">
                  <c:v>26</c:v>
                </c:pt>
                <c:pt idx="4926">
                  <c:v>26</c:v>
                </c:pt>
                <c:pt idx="4927">
                  <c:v>26</c:v>
                </c:pt>
                <c:pt idx="4928">
                  <c:v>26</c:v>
                </c:pt>
                <c:pt idx="4929">
                  <c:v>26</c:v>
                </c:pt>
                <c:pt idx="4930">
                  <c:v>26</c:v>
                </c:pt>
                <c:pt idx="4931">
                  <c:v>26</c:v>
                </c:pt>
                <c:pt idx="4932">
                  <c:v>26</c:v>
                </c:pt>
                <c:pt idx="4933">
                  <c:v>26</c:v>
                </c:pt>
                <c:pt idx="4934">
                  <c:v>26</c:v>
                </c:pt>
                <c:pt idx="4935">
                  <c:v>26</c:v>
                </c:pt>
                <c:pt idx="4936">
                  <c:v>26</c:v>
                </c:pt>
                <c:pt idx="4937">
                  <c:v>26</c:v>
                </c:pt>
                <c:pt idx="4938">
                  <c:v>26</c:v>
                </c:pt>
                <c:pt idx="4939">
                  <c:v>26</c:v>
                </c:pt>
                <c:pt idx="4940">
                  <c:v>26</c:v>
                </c:pt>
                <c:pt idx="4941">
                  <c:v>26</c:v>
                </c:pt>
                <c:pt idx="4942">
                  <c:v>26</c:v>
                </c:pt>
                <c:pt idx="4943">
                  <c:v>26</c:v>
                </c:pt>
                <c:pt idx="4944">
                  <c:v>26</c:v>
                </c:pt>
                <c:pt idx="4945">
                  <c:v>26</c:v>
                </c:pt>
                <c:pt idx="4946">
                  <c:v>26</c:v>
                </c:pt>
                <c:pt idx="4947">
                  <c:v>26</c:v>
                </c:pt>
                <c:pt idx="4948">
                  <c:v>26</c:v>
                </c:pt>
                <c:pt idx="4949">
                  <c:v>26</c:v>
                </c:pt>
                <c:pt idx="4950">
                  <c:v>26</c:v>
                </c:pt>
                <c:pt idx="4951">
                  <c:v>26</c:v>
                </c:pt>
                <c:pt idx="4952">
                  <c:v>26</c:v>
                </c:pt>
                <c:pt idx="4953">
                  <c:v>26</c:v>
                </c:pt>
                <c:pt idx="4954">
                  <c:v>26</c:v>
                </c:pt>
                <c:pt idx="4955">
                  <c:v>26</c:v>
                </c:pt>
                <c:pt idx="4956">
                  <c:v>26</c:v>
                </c:pt>
                <c:pt idx="4957">
                  <c:v>26</c:v>
                </c:pt>
                <c:pt idx="4958">
                  <c:v>26</c:v>
                </c:pt>
                <c:pt idx="4959">
                  <c:v>26</c:v>
                </c:pt>
                <c:pt idx="4960">
                  <c:v>26</c:v>
                </c:pt>
                <c:pt idx="4961">
                  <c:v>26</c:v>
                </c:pt>
                <c:pt idx="4962">
                  <c:v>26</c:v>
                </c:pt>
                <c:pt idx="4963">
                  <c:v>26</c:v>
                </c:pt>
                <c:pt idx="4964">
                  <c:v>26</c:v>
                </c:pt>
                <c:pt idx="4965">
                  <c:v>26</c:v>
                </c:pt>
                <c:pt idx="4966">
                  <c:v>26</c:v>
                </c:pt>
                <c:pt idx="4967">
                  <c:v>26</c:v>
                </c:pt>
                <c:pt idx="4968">
                  <c:v>26</c:v>
                </c:pt>
                <c:pt idx="4969">
                  <c:v>26</c:v>
                </c:pt>
                <c:pt idx="4970">
                  <c:v>26</c:v>
                </c:pt>
                <c:pt idx="4971">
                  <c:v>26</c:v>
                </c:pt>
                <c:pt idx="4972">
                  <c:v>26</c:v>
                </c:pt>
                <c:pt idx="4973">
                  <c:v>26</c:v>
                </c:pt>
                <c:pt idx="4974">
                  <c:v>26</c:v>
                </c:pt>
                <c:pt idx="4975">
                  <c:v>26</c:v>
                </c:pt>
                <c:pt idx="4976">
                  <c:v>26</c:v>
                </c:pt>
                <c:pt idx="4977">
                  <c:v>26</c:v>
                </c:pt>
                <c:pt idx="4978">
                  <c:v>26</c:v>
                </c:pt>
                <c:pt idx="4979">
                  <c:v>26</c:v>
                </c:pt>
                <c:pt idx="4980">
                  <c:v>26</c:v>
                </c:pt>
                <c:pt idx="4981">
                  <c:v>26</c:v>
                </c:pt>
                <c:pt idx="4982">
                  <c:v>26</c:v>
                </c:pt>
                <c:pt idx="4983">
                  <c:v>26</c:v>
                </c:pt>
                <c:pt idx="4984">
                  <c:v>26</c:v>
                </c:pt>
                <c:pt idx="4985">
                  <c:v>26</c:v>
                </c:pt>
                <c:pt idx="4986">
                  <c:v>26</c:v>
                </c:pt>
                <c:pt idx="4987">
                  <c:v>26</c:v>
                </c:pt>
                <c:pt idx="4988">
                  <c:v>26</c:v>
                </c:pt>
                <c:pt idx="4989">
                  <c:v>26</c:v>
                </c:pt>
                <c:pt idx="4990">
                  <c:v>26</c:v>
                </c:pt>
                <c:pt idx="4991">
                  <c:v>26</c:v>
                </c:pt>
                <c:pt idx="4992">
                  <c:v>26</c:v>
                </c:pt>
                <c:pt idx="4993">
                  <c:v>26</c:v>
                </c:pt>
                <c:pt idx="4994">
                  <c:v>26</c:v>
                </c:pt>
                <c:pt idx="4995">
                  <c:v>26</c:v>
                </c:pt>
                <c:pt idx="4996">
                  <c:v>26</c:v>
                </c:pt>
                <c:pt idx="4997">
                  <c:v>26</c:v>
                </c:pt>
                <c:pt idx="4998">
                  <c:v>26</c:v>
                </c:pt>
                <c:pt idx="4999">
                  <c:v>26</c:v>
                </c:pt>
                <c:pt idx="5000">
                  <c:v>26</c:v>
                </c:pt>
                <c:pt idx="5001">
                  <c:v>26</c:v>
                </c:pt>
                <c:pt idx="5002">
                  <c:v>26</c:v>
                </c:pt>
                <c:pt idx="5003">
                  <c:v>26</c:v>
                </c:pt>
                <c:pt idx="5004">
                  <c:v>26</c:v>
                </c:pt>
                <c:pt idx="5005">
                  <c:v>26</c:v>
                </c:pt>
                <c:pt idx="5006">
                  <c:v>26</c:v>
                </c:pt>
                <c:pt idx="5007">
                  <c:v>26</c:v>
                </c:pt>
                <c:pt idx="5008">
                  <c:v>26</c:v>
                </c:pt>
                <c:pt idx="5009">
                  <c:v>26</c:v>
                </c:pt>
                <c:pt idx="5010">
                  <c:v>26</c:v>
                </c:pt>
                <c:pt idx="5011">
                  <c:v>26</c:v>
                </c:pt>
                <c:pt idx="5012">
                  <c:v>26</c:v>
                </c:pt>
                <c:pt idx="5013">
                  <c:v>26</c:v>
                </c:pt>
                <c:pt idx="5014">
                  <c:v>26</c:v>
                </c:pt>
                <c:pt idx="5015">
                  <c:v>26</c:v>
                </c:pt>
                <c:pt idx="5016">
                  <c:v>26</c:v>
                </c:pt>
                <c:pt idx="5017">
                  <c:v>26</c:v>
                </c:pt>
                <c:pt idx="5018">
                  <c:v>26</c:v>
                </c:pt>
                <c:pt idx="5019">
                  <c:v>26</c:v>
                </c:pt>
                <c:pt idx="5020">
                  <c:v>26</c:v>
                </c:pt>
                <c:pt idx="5021">
                  <c:v>26</c:v>
                </c:pt>
                <c:pt idx="5022">
                  <c:v>26</c:v>
                </c:pt>
                <c:pt idx="5023">
                  <c:v>26</c:v>
                </c:pt>
                <c:pt idx="5024">
                  <c:v>26</c:v>
                </c:pt>
                <c:pt idx="5025">
                  <c:v>26</c:v>
                </c:pt>
                <c:pt idx="5026">
                  <c:v>26</c:v>
                </c:pt>
                <c:pt idx="5027">
                  <c:v>26</c:v>
                </c:pt>
                <c:pt idx="5028">
                  <c:v>26</c:v>
                </c:pt>
                <c:pt idx="5029">
                  <c:v>26</c:v>
                </c:pt>
                <c:pt idx="5030">
                  <c:v>26</c:v>
                </c:pt>
                <c:pt idx="5031">
                  <c:v>26</c:v>
                </c:pt>
                <c:pt idx="5032">
                  <c:v>26</c:v>
                </c:pt>
                <c:pt idx="5033">
                  <c:v>26</c:v>
                </c:pt>
                <c:pt idx="5034">
                  <c:v>26</c:v>
                </c:pt>
                <c:pt idx="5035">
                  <c:v>26</c:v>
                </c:pt>
                <c:pt idx="5036">
                  <c:v>26</c:v>
                </c:pt>
                <c:pt idx="5037">
                  <c:v>26</c:v>
                </c:pt>
                <c:pt idx="5038">
                  <c:v>26</c:v>
                </c:pt>
                <c:pt idx="5039">
                  <c:v>26</c:v>
                </c:pt>
                <c:pt idx="5040">
                  <c:v>26</c:v>
                </c:pt>
                <c:pt idx="5041">
                  <c:v>26</c:v>
                </c:pt>
                <c:pt idx="5042">
                  <c:v>26</c:v>
                </c:pt>
                <c:pt idx="5043">
                  <c:v>26</c:v>
                </c:pt>
                <c:pt idx="5044">
                  <c:v>26</c:v>
                </c:pt>
                <c:pt idx="5045">
                  <c:v>26</c:v>
                </c:pt>
                <c:pt idx="5046">
                  <c:v>26</c:v>
                </c:pt>
                <c:pt idx="5047">
                  <c:v>26</c:v>
                </c:pt>
                <c:pt idx="5048">
                  <c:v>26</c:v>
                </c:pt>
                <c:pt idx="5049">
                  <c:v>26</c:v>
                </c:pt>
                <c:pt idx="5050">
                  <c:v>26</c:v>
                </c:pt>
                <c:pt idx="5051">
                  <c:v>26</c:v>
                </c:pt>
                <c:pt idx="5052">
                  <c:v>26</c:v>
                </c:pt>
                <c:pt idx="5053">
                  <c:v>26</c:v>
                </c:pt>
                <c:pt idx="5054">
                  <c:v>26</c:v>
                </c:pt>
                <c:pt idx="5055">
                  <c:v>26</c:v>
                </c:pt>
                <c:pt idx="5056">
                  <c:v>26</c:v>
                </c:pt>
                <c:pt idx="5057">
                  <c:v>26</c:v>
                </c:pt>
                <c:pt idx="5058">
                  <c:v>26</c:v>
                </c:pt>
                <c:pt idx="5059">
                  <c:v>26</c:v>
                </c:pt>
                <c:pt idx="5060">
                  <c:v>26</c:v>
                </c:pt>
                <c:pt idx="5061">
                  <c:v>26</c:v>
                </c:pt>
                <c:pt idx="5062">
                  <c:v>26</c:v>
                </c:pt>
                <c:pt idx="5063">
                  <c:v>26</c:v>
                </c:pt>
                <c:pt idx="5064">
                  <c:v>26</c:v>
                </c:pt>
                <c:pt idx="5065">
                  <c:v>26</c:v>
                </c:pt>
                <c:pt idx="5066">
                  <c:v>26</c:v>
                </c:pt>
                <c:pt idx="5067">
                  <c:v>26</c:v>
                </c:pt>
                <c:pt idx="5068">
                  <c:v>26</c:v>
                </c:pt>
                <c:pt idx="5069">
                  <c:v>26</c:v>
                </c:pt>
                <c:pt idx="5070">
                  <c:v>26</c:v>
                </c:pt>
                <c:pt idx="5071">
                  <c:v>26</c:v>
                </c:pt>
                <c:pt idx="5072">
                  <c:v>26</c:v>
                </c:pt>
                <c:pt idx="5073">
                  <c:v>26</c:v>
                </c:pt>
                <c:pt idx="5074">
                  <c:v>26</c:v>
                </c:pt>
                <c:pt idx="5075">
                  <c:v>26</c:v>
                </c:pt>
                <c:pt idx="5076">
                  <c:v>26</c:v>
                </c:pt>
                <c:pt idx="5077">
                  <c:v>26</c:v>
                </c:pt>
                <c:pt idx="5078">
                  <c:v>26</c:v>
                </c:pt>
                <c:pt idx="5079">
                  <c:v>26</c:v>
                </c:pt>
                <c:pt idx="5080">
                  <c:v>26</c:v>
                </c:pt>
                <c:pt idx="5081">
                  <c:v>26</c:v>
                </c:pt>
                <c:pt idx="5082">
                  <c:v>26</c:v>
                </c:pt>
                <c:pt idx="5083">
                  <c:v>26</c:v>
                </c:pt>
                <c:pt idx="5084">
                  <c:v>26</c:v>
                </c:pt>
                <c:pt idx="5085">
                  <c:v>26</c:v>
                </c:pt>
                <c:pt idx="5086">
                  <c:v>26</c:v>
                </c:pt>
                <c:pt idx="5087">
                  <c:v>26</c:v>
                </c:pt>
                <c:pt idx="5088">
                  <c:v>26</c:v>
                </c:pt>
                <c:pt idx="5089">
                  <c:v>26</c:v>
                </c:pt>
                <c:pt idx="5090">
                  <c:v>26</c:v>
                </c:pt>
                <c:pt idx="5091">
                  <c:v>26</c:v>
                </c:pt>
                <c:pt idx="5092">
                  <c:v>26</c:v>
                </c:pt>
                <c:pt idx="5093">
                  <c:v>26</c:v>
                </c:pt>
                <c:pt idx="5094">
                  <c:v>26</c:v>
                </c:pt>
                <c:pt idx="5095">
                  <c:v>26</c:v>
                </c:pt>
                <c:pt idx="5096">
                  <c:v>26</c:v>
                </c:pt>
                <c:pt idx="5097">
                  <c:v>26</c:v>
                </c:pt>
                <c:pt idx="5098">
                  <c:v>26</c:v>
                </c:pt>
                <c:pt idx="5099">
                  <c:v>26</c:v>
                </c:pt>
                <c:pt idx="5100">
                  <c:v>26</c:v>
                </c:pt>
                <c:pt idx="5101">
                  <c:v>26</c:v>
                </c:pt>
                <c:pt idx="5102">
                  <c:v>26</c:v>
                </c:pt>
                <c:pt idx="5103">
                  <c:v>26</c:v>
                </c:pt>
                <c:pt idx="5104">
                  <c:v>26</c:v>
                </c:pt>
                <c:pt idx="5105">
                  <c:v>26</c:v>
                </c:pt>
                <c:pt idx="5106">
                  <c:v>26</c:v>
                </c:pt>
                <c:pt idx="5107">
                  <c:v>26</c:v>
                </c:pt>
                <c:pt idx="5108">
                  <c:v>26</c:v>
                </c:pt>
                <c:pt idx="5109">
                  <c:v>26</c:v>
                </c:pt>
                <c:pt idx="5110">
                  <c:v>26</c:v>
                </c:pt>
                <c:pt idx="5111">
                  <c:v>26</c:v>
                </c:pt>
                <c:pt idx="5112">
                  <c:v>26</c:v>
                </c:pt>
                <c:pt idx="5113">
                  <c:v>26</c:v>
                </c:pt>
                <c:pt idx="5114">
                  <c:v>26</c:v>
                </c:pt>
                <c:pt idx="5115">
                  <c:v>26</c:v>
                </c:pt>
                <c:pt idx="5116">
                  <c:v>26</c:v>
                </c:pt>
                <c:pt idx="5117">
                  <c:v>26</c:v>
                </c:pt>
                <c:pt idx="5118">
                  <c:v>26</c:v>
                </c:pt>
                <c:pt idx="5119">
                  <c:v>26</c:v>
                </c:pt>
                <c:pt idx="5120">
                  <c:v>26</c:v>
                </c:pt>
                <c:pt idx="5121">
                  <c:v>26</c:v>
                </c:pt>
                <c:pt idx="5122">
                  <c:v>26</c:v>
                </c:pt>
                <c:pt idx="5123">
                  <c:v>26</c:v>
                </c:pt>
                <c:pt idx="5124">
                  <c:v>26</c:v>
                </c:pt>
                <c:pt idx="5125">
                  <c:v>26</c:v>
                </c:pt>
                <c:pt idx="5126">
                  <c:v>26</c:v>
                </c:pt>
                <c:pt idx="5127">
                  <c:v>26</c:v>
                </c:pt>
                <c:pt idx="5128">
                  <c:v>26</c:v>
                </c:pt>
                <c:pt idx="5129">
                  <c:v>26</c:v>
                </c:pt>
                <c:pt idx="5130">
                  <c:v>26</c:v>
                </c:pt>
                <c:pt idx="5131">
                  <c:v>26</c:v>
                </c:pt>
                <c:pt idx="5132">
                  <c:v>26</c:v>
                </c:pt>
                <c:pt idx="5133">
                  <c:v>26</c:v>
                </c:pt>
                <c:pt idx="5134">
                  <c:v>26</c:v>
                </c:pt>
                <c:pt idx="5135">
                  <c:v>26</c:v>
                </c:pt>
                <c:pt idx="5136">
                  <c:v>26</c:v>
                </c:pt>
                <c:pt idx="5137">
                  <c:v>26</c:v>
                </c:pt>
                <c:pt idx="5138">
                  <c:v>26</c:v>
                </c:pt>
                <c:pt idx="5139">
                  <c:v>26</c:v>
                </c:pt>
                <c:pt idx="5140">
                  <c:v>26</c:v>
                </c:pt>
                <c:pt idx="5141">
                  <c:v>26</c:v>
                </c:pt>
                <c:pt idx="5142">
                  <c:v>26</c:v>
                </c:pt>
                <c:pt idx="5143">
                  <c:v>26</c:v>
                </c:pt>
                <c:pt idx="5144">
                  <c:v>26</c:v>
                </c:pt>
                <c:pt idx="5145">
                  <c:v>26</c:v>
                </c:pt>
                <c:pt idx="5146">
                  <c:v>26</c:v>
                </c:pt>
                <c:pt idx="5147">
                  <c:v>26</c:v>
                </c:pt>
                <c:pt idx="5148">
                  <c:v>26</c:v>
                </c:pt>
                <c:pt idx="5149">
                  <c:v>26</c:v>
                </c:pt>
                <c:pt idx="5150">
                  <c:v>26</c:v>
                </c:pt>
                <c:pt idx="5151">
                  <c:v>26</c:v>
                </c:pt>
                <c:pt idx="5152">
                  <c:v>26</c:v>
                </c:pt>
                <c:pt idx="5153">
                  <c:v>26</c:v>
                </c:pt>
                <c:pt idx="5154">
                  <c:v>26</c:v>
                </c:pt>
                <c:pt idx="5155">
                  <c:v>26</c:v>
                </c:pt>
                <c:pt idx="5156">
                  <c:v>26</c:v>
                </c:pt>
                <c:pt idx="5157">
                  <c:v>26</c:v>
                </c:pt>
                <c:pt idx="5158">
                  <c:v>26</c:v>
                </c:pt>
                <c:pt idx="5159">
                  <c:v>26</c:v>
                </c:pt>
                <c:pt idx="5160">
                  <c:v>26</c:v>
                </c:pt>
                <c:pt idx="5161">
                  <c:v>26</c:v>
                </c:pt>
                <c:pt idx="5162">
                  <c:v>26</c:v>
                </c:pt>
                <c:pt idx="5163">
                  <c:v>26</c:v>
                </c:pt>
                <c:pt idx="5164">
                  <c:v>26</c:v>
                </c:pt>
                <c:pt idx="5165">
                  <c:v>26</c:v>
                </c:pt>
                <c:pt idx="5166">
                  <c:v>26</c:v>
                </c:pt>
                <c:pt idx="5167">
                  <c:v>26</c:v>
                </c:pt>
                <c:pt idx="5168">
                  <c:v>26</c:v>
                </c:pt>
                <c:pt idx="5169">
                  <c:v>26</c:v>
                </c:pt>
                <c:pt idx="5170">
                  <c:v>26</c:v>
                </c:pt>
                <c:pt idx="5171">
                  <c:v>26</c:v>
                </c:pt>
                <c:pt idx="5172">
                  <c:v>26</c:v>
                </c:pt>
                <c:pt idx="5173">
                  <c:v>26</c:v>
                </c:pt>
                <c:pt idx="5174">
                  <c:v>26</c:v>
                </c:pt>
                <c:pt idx="5175">
                  <c:v>26</c:v>
                </c:pt>
                <c:pt idx="5176">
                  <c:v>26</c:v>
                </c:pt>
                <c:pt idx="5177">
                  <c:v>26</c:v>
                </c:pt>
                <c:pt idx="5178">
                  <c:v>26</c:v>
                </c:pt>
                <c:pt idx="5179">
                  <c:v>26</c:v>
                </c:pt>
                <c:pt idx="5180">
                  <c:v>26</c:v>
                </c:pt>
                <c:pt idx="5181">
                  <c:v>26</c:v>
                </c:pt>
                <c:pt idx="5182">
                  <c:v>26</c:v>
                </c:pt>
                <c:pt idx="5183">
                  <c:v>26</c:v>
                </c:pt>
                <c:pt idx="5184">
                  <c:v>26</c:v>
                </c:pt>
                <c:pt idx="5185">
                  <c:v>26</c:v>
                </c:pt>
                <c:pt idx="5186">
                  <c:v>26</c:v>
                </c:pt>
                <c:pt idx="5187">
                  <c:v>26</c:v>
                </c:pt>
                <c:pt idx="5188">
                  <c:v>26</c:v>
                </c:pt>
                <c:pt idx="5189">
                  <c:v>26</c:v>
                </c:pt>
                <c:pt idx="5190">
                  <c:v>26</c:v>
                </c:pt>
                <c:pt idx="5191">
                  <c:v>26</c:v>
                </c:pt>
                <c:pt idx="5192">
                  <c:v>26</c:v>
                </c:pt>
                <c:pt idx="5193">
                  <c:v>26</c:v>
                </c:pt>
                <c:pt idx="5194">
                  <c:v>26</c:v>
                </c:pt>
                <c:pt idx="5195">
                  <c:v>26</c:v>
                </c:pt>
                <c:pt idx="5196">
                  <c:v>26</c:v>
                </c:pt>
                <c:pt idx="5197">
                  <c:v>26</c:v>
                </c:pt>
                <c:pt idx="5198">
                  <c:v>26</c:v>
                </c:pt>
                <c:pt idx="5199">
                  <c:v>26</c:v>
                </c:pt>
                <c:pt idx="5200">
                  <c:v>26</c:v>
                </c:pt>
                <c:pt idx="5201">
                  <c:v>26</c:v>
                </c:pt>
                <c:pt idx="5202">
                  <c:v>26</c:v>
                </c:pt>
                <c:pt idx="5203">
                  <c:v>26</c:v>
                </c:pt>
                <c:pt idx="5204">
                  <c:v>26</c:v>
                </c:pt>
                <c:pt idx="5205">
                  <c:v>26</c:v>
                </c:pt>
                <c:pt idx="5206">
                  <c:v>26</c:v>
                </c:pt>
                <c:pt idx="5207">
                  <c:v>26</c:v>
                </c:pt>
                <c:pt idx="5208">
                  <c:v>26</c:v>
                </c:pt>
                <c:pt idx="5209">
                  <c:v>26</c:v>
                </c:pt>
                <c:pt idx="5210">
                  <c:v>26</c:v>
                </c:pt>
                <c:pt idx="5211">
                  <c:v>26</c:v>
                </c:pt>
                <c:pt idx="5212">
                  <c:v>26</c:v>
                </c:pt>
                <c:pt idx="5213">
                  <c:v>26</c:v>
                </c:pt>
                <c:pt idx="5214">
                  <c:v>26</c:v>
                </c:pt>
                <c:pt idx="5215">
                  <c:v>26</c:v>
                </c:pt>
                <c:pt idx="5216">
                  <c:v>26</c:v>
                </c:pt>
                <c:pt idx="5217">
                  <c:v>26</c:v>
                </c:pt>
                <c:pt idx="5218">
                  <c:v>26</c:v>
                </c:pt>
                <c:pt idx="5219">
                  <c:v>26</c:v>
                </c:pt>
                <c:pt idx="5220">
                  <c:v>26</c:v>
                </c:pt>
                <c:pt idx="5221">
                  <c:v>26</c:v>
                </c:pt>
                <c:pt idx="5222">
                  <c:v>26</c:v>
                </c:pt>
                <c:pt idx="5223">
                  <c:v>26</c:v>
                </c:pt>
                <c:pt idx="5224">
                  <c:v>26</c:v>
                </c:pt>
                <c:pt idx="5225">
                  <c:v>26</c:v>
                </c:pt>
                <c:pt idx="5226">
                  <c:v>26</c:v>
                </c:pt>
                <c:pt idx="5227">
                  <c:v>26</c:v>
                </c:pt>
                <c:pt idx="5228">
                  <c:v>26</c:v>
                </c:pt>
                <c:pt idx="5229">
                  <c:v>26</c:v>
                </c:pt>
                <c:pt idx="5230">
                  <c:v>26</c:v>
                </c:pt>
                <c:pt idx="5231">
                  <c:v>26</c:v>
                </c:pt>
                <c:pt idx="5232">
                  <c:v>26</c:v>
                </c:pt>
                <c:pt idx="5233">
                  <c:v>26</c:v>
                </c:pt>
                <c:pt idx="5234">
                  <c:v>26</c:v>
                </c:pt>
                <c:pt idx="5235">
                  <c:v>26</c:v>
                </c:pt>
                <c:pt idx="5236">
                  <c:v>26</c:v>
                </c:pt>
                <c:pt idx="5237">
                  <c:v>26</c:v>
                </c:pt>
                <c:pt idx="5238">
                  <c:v>26</c:v>
                </c:pt>
                <c:pt idx="5239">
                  <c:v>26</c:v>
                </c:pt>
                <c:pt idx="5240">
                  <c:v>26</c:v>
                </c:pt>
                <c:pt idx="5241">
                  <c:v>26</c:v>
                </c:pt>
                <c:pt idx="5242">
                  <c:v>26</c:v>
                </c:pt>
                <c:pt idx="5243">
                  <c:v>26</c:v>
                </c:pt>
                <c:pt idx="5244">
                  <c:v>26</c:v>
                </c:pt>
                <c:pt idx="5245">
                  <c:v>26</c:v>
                </c:pt>
                <c:pt idx="5246">
                  <c:v>26</c:v>
                </c:pt>
                <c:pt idx="5247">
                  <c:v>26</c:v>
                </c:pt>
                <c:pt idx="5248">
                  <c:v>26</c:v>
                </c:pt>
                <c:pt idx="5249">
                  <c:v>26</c:v>
                </c:pt>
                <c:pt idx="5250">
                  <c:v>26</c:v>
                </c:pt>
                <c:pt idx="5251">
                  <c:v>26</c:v>
                </c:pt>
                <c:pt idx="5252">
                  <c:v>26</c:v>
                </c:pt>
                <c:pt idx="5253">
                  <c:v>26</c:v>
                </c:pt>
                <c:pt idx="5254">
                  <c:v>26</c:v>
                </c:pt>
                <c:pt idx="5255">
                  <c:v>26</c:v>
                </c:pt>
                <c:pt idx="5256">
                  <c:v>26</c:v>
                </c:pt>
                <c:pt idx="5257">
                  <c:v>26</c:v>
                </c:pt>
                <c:pt idx="5258">
                  <c:v>26</c:v>
                </c:pt>
                <c:pt idx="5259">
                  <c:v>26</c:v>
                </c:pt>
                <c:pt idx="5260">
                  <c:v>26</c:v>
                </c:pt>
                <c:pt idx="5261">
                  <c:v>26</c:v>
                </c:pt>
                <c:pt idx="5262">
                  <c:v>26</c:v>
                </c:pt>
                <c:pt idx="5263">
                  <c:v>26</c:v>
                </c:pt>
                <c:pt idx="5264">
                  <c:v>26</c:v>
                </c:pt>
                <c:pt idx="5265">
                  <c:v>26</c:v>
                </c:pt>
                <c:pt idx="5266">
                  <c:v>26</c:v>
                </c:pt>
                <c:pt idx="5267">
                  <c:v>26</c:v>
                </c:pt>
                <c:pt idx="5268">
                  <c:v>26</c:v>
                </c:pt>
                <c:pt idx="5269">
                  <c:v>26</c:v>
                </c:pt>
                <c:pt idx="5270">
                  <c:v>26</c:v>
                </c:pt>
                <c:pt idx="5271">
                  <c:v>26</c:v>
                </c:pt>
                <c:pt idx="5272">
                  <c:v>26</c:v>
                </c:pt>
                <c:pt idx="5273">
                  <c:v>26</c:v>
                </c:pt>
                <c:pt idx="5274">
                  <c:v>26</c:v>
                </c:pt>
                <c:pt idx="5275">
                  <c:v>26</c:v>
                </c:pt>
                <c:pt idx="5276">
                  <c:v>26</c:v>
                </c:pt>
                <c:pt idx="5277">
                  <c:v>26</c:v>
                </c:pt>
                <c:pt idx="5278">
                  <c:v>26</c:v>
                </c:pt>
                <c:pt idx="5279">
                  <c:v>26</c:v>
                </c:pt>
                <c:pt idx="5280">
                  <c:v>26</c:v>
                </c:pt>
                <c:pt idx="5281">
                  <c:v>26</c:v>
                </c:pt>
                <c:pt idx="5282">
                  <c:v>26</c:v>
                </c:pt>
                <c:pt idx="5283">
                  <c:v>26</c:v>
                </c:pt>
                <c:pt idx="5284">
                  <c:v>26</c:v>
                </c:pt>
                <c:pt idx="5285">
                  <c:v>26</c:v>
                </c:pt>
                <c:pt idx="5286">
                  <c:v>26</c:v>
                </c:pt>
                <c:pt idx="5287">
                  <c:v>26</c:v>
                </c:pt>
                <c:pt idx="5288">
                  <c:v>26</c:v>
                </c:pt>
                <c:pt idx="5289">
                  <c:v>26</c:v>
                </c:pt>
                <c:pt idx="5290">
                  <c:v>26</c:v>
                </c:pt>
                <c:pt idx="5291">
                  <c:v>26</c:v>
                </c:pt>
                <c:pt idx="5292">
                  <c:v>26</c:v>
                </c:pt>
                <c:pt idx="5293">
                  <c:v>26</c:v>
                </c:pt>
                <c:pt idx="5294">
                  <c:v>26</c:v>
                </c:pt>
                <c:pt idx="5295">
                  <c:v>26</c:v>
                </c:pt>
                <c:pt idx="5296">
                  <c:v>26</c:v>
                </c:pt>
                <c:pt idx="5297">
                  <c:v>26</c:v>
                </c:pt>
                <c:pt idx="5298">
                  <c:v>26</c:v>
                </c:pt>
                <c:pt idx="5299">
                  <c:v>26</c:v>
                </c:pt>
                <c:pt idx="5300">
                  <c:v>26</c:v>
                </c:pt>
                <c:pt idx="5301">
                  <c:v>26</c:v>
                </c:pt>
                <c:pt idx="5302">
                  <c:v>26</c:v>
                </c:pt>
                <c:pt idx="5303">
                  <c:v>26</c:v>
                </c:pt>
                <c:pt idx="5304">
                  <c:v>26</c:v>
                </c:pt>
                <c:pt idx="5305">
                  <c:v>26</c:v>
                </c:pt>
                <c:pt idx="5306">
                  <c:v>26</c:v>
                </c:pt>
                <c:pt idx="5307">
                  <c:v>26</c:v>
                </c:pt>
                <c:pt idx="5308">
                  <c:v>26</c:v>
                </c:pt>
                <c:pt idx="5309">
                  <c:v>26</c:v>
                </c:pt>
                <c:pt idx="5310">
                  <c:v>26</c:v>
                </c:pt>
                <c:pt idx="5311">
                  <c:v>26</c:v>
                </c:pt>
                <c:pt idx="5312">
                  <c:v>26</c:v>
                </c:pt>
                <c:pt idx="5313">
                  <c:v>26</c:v>
                </c:pt>
                <c:pt idx="5314">
                  <c:v>26</c:v>
                </c:pt>
                <c:pt idx="5315">
                  <c:v>26</c:v>
                </c:pt>
                <c:pt idx="5316">
                  <c:v>26</c:v>
                </c:pt>
                <c:pt idx="5317">
                  <c:v>26</c:v>
                </c:pt>
                <c:pt idx="5318">
                  <c:v>26</c:v>
                </c:pt>
                <c:pt idx="5319">
                  <c:v>26</c:v>
                </c:pt>
                <c:pt idx="5320">
                  <c:v>26</c:v>
                </c:pt>
                <c:pt idx="5321">
                  <c:v>26</c:v>
                </c:pt>
                <c:pt idx="5322">
                  <c:v>26</c:v>
                </c:pt>
                <c:pt idx="5323">
                  <c:v>26</c:v>
                </c:pt>
                <c:pt idx="5324">
                  <c:v>26</c:v>
                </c:pt>
                <c:pt idx="5325">
                  <c:v>26</c:v>
                </c:pt>
                <c:pt idx="5326">
                  <c:v>26</c:v>
                </c:pt>
                <c:pt idx="5327">
                  <c:v>26</c:v>
                </c:pt>
                <c:pt idx="5328">
                  <c:v>26</c:v>
                </c:pt>
                <c:pt idx="5329">
                  <c:v>26</c:v>
                </c:pt>
                <c:pt idx="5330">
                  <c:v>26</c:v>
                </c:pt>
                <c:pt idx="5331">
                  <c:v>26</c:v>
                </c:pt>
                <c:pt idx="5332">
                  <c:v>26</c:v>
                </c:pt>
                <c:pt idx="5333">
                  <c:v>26</c:v>
                </c:pt>
                <c:pt idx="5334">
                  <c:v>26</c:v>
                </c:pt>
                <c:pt idx="5335">
                  <c:v>26</c:v>
                </c:pt>
                <c:pt idx="5336">
                  <c:v>26</c:v>
                </c:pt>
                <c:pt idx="5337">
                  <c:v>26</c:v>
                </c:pt>
                <c:pt idx="5338">
                  <c:v>26</c:v>
                </c:pt>
                <c:pt idx="5339">
                  <c:v>26</c:v>
                </c:pt>
                <c:pt idx="5340">
                  <c:v>26</c:v>
                </c:pt>
                <c:pt idx="5341">
                  <c:v>26</c:v>
                </c:pt>
                <c:pt idx="5342">
                  <c:v>26</c:v>
                </c:pt>
                <c:pt idx="5343">
                  <c:v>26</c:v>
                </c:pt>
                <c:pt idx="5344">
                  <c:v>26</c:v>
                </c:pt>
                <c:pt idx="5345">
                  <c:v>26</c:v>
                </c:pt>
                <c:pt idx="5346">
                  <c:v>26</c:v>
                </c:pt>
                <c:pt idx="5347">
                  <c:v>26</c:v>
                </c:pt>
                <c:pt idx="5348">
                  <c:v>26</c:v>
                </c:pt>
                <c:pt idx="5349">
                  <c:v>26</c:v>
                </c:pt>
                <c:pt idx="5350">
                  <c:v>26</c:v>
                </c:pt>
                <c:pt idx="5351">
                  <c:v>26</c:v>
                </c:pt>
                <c:pt idx="5352">
                  <c:v>26</c:v>
                </c:pt>
                <c:pt idx="5353">
                  <c:v>26</c:v>
                </c:pt>
                <c:pt idx="5354">
                  <c:v>26</c:v>
                </c:pt>
                <c:pt idx="5355">
                  <c:v>26</c:v>
                </c:pt>
                <c:pt idx="5356">
                  <c:v>26</c:v>
                </c:pt>
                <c:pt idx="5357">
                  <c:v>26</c:v>
                </c:pt>
                <c:pt idx="5358">
                  <c:v>26</c:v>
                </c:pt>
                <c:pt idx="5359">
                  <c:v>26</c:v>
                </c:pt>
                <c:pt idx="5360">
                  <c:v>26</c:v>
                </c:pt>
                <c:pt idx="5361">
                  <c:v>26</c:v>
                </c:pt>
                <c:pt idx="5362">
                  <c:v>26</c:v>
                </c:pt>
                <c:pt idx="5363">
                  <c:v>26</c:v>
                </c:pt>
                <c:pt idx="5364">
                  <c:v>26</c:v>
                </c:pt>
                <c:pt idx="5365">
                  <c:v>26</c:v>
                </c:pt>
                <c:pt idx="5366">
                  <c:v>26</c:v>
                </c:pt>
                <c:pt idx="5367">
                  <c:v>26</c:v>
                </c:pt>
                <c:pt idx="5368">
                  <c:v>26</c:v>
                </c:pt>
                <c:pt idx="5369">
                  <c:v>26</c:v>
                </c:pt>
                <c:pt idx="5370">
                  <c:v>26</c:v>
                </c:pt>
                <c:pt idx="5371">
                  <c:v>26</c:v>
                </c:pt>
                <c:pt idx="5372">
                  <c:v>26</c:v>
                </c:pt>
                <c:pt idx="5373">
                  <c:v>26</c:v>
                </c:pt>
                <c:pt idx="5374">
                  <c:v>26</c:v>
                </c:pt>
                <c:pt idx="5375">
                  <c:v>26</c:v>
                </c:pt>
                <c:pt idx="5376">
                  <c:v>26</c:v>
                </c:pt>
                <c:pt idx="5377">
                  <c:v>26</c:v>
                </c:pt>
                <c:pt idx="5378">
                  <c:v>26</c:v>
                </c:pt>
                <c:pt idx="5379">
                  <c:v>26</c:v>
                </c:pt>
                <c:pt idx="5380">
                  <c:v>26</c:v>
                </c:pt>
                <c:pt idx="5381">
                  <c:v>26</c:v>
                </c:pt>
                <c:pt idx="5382">
                  <c:v>26</c:v>
                </c:pt>
                <c:pt idx="5383">
                  <c:v>26</c:v>
                </c:pt>
                <c:pt idx="5384">
                  <c:v>26</c:v>
                </c:pt>
                <c:pt idx="5385">
                  <c:v>26</c:v>
                </c:pt>
                <c:pt idx="5386">
                  <c:v>26</c:v>
                </c:pt>
                <c:pt idx="5387">
                  <c:v>26</c:v>
                </c:pt>
                <c:pt idx="5388">
                  <c:v>26</c:v>
                </c:pt>
                <c:pt idx="5389">
                  <c:v>26</c:v>
                </c:pt>
                <c:pt idx="5390">
                  <c:v>26</c:v>
                </c:pt>
                <c:pt idx="5391">
                  <c:v>26</c:v>
                </c:pt>
                <c:pt idx="5392">
                  <c:v>26</c:v>
                </c:pt>
                <c:pt idx="5393">
                  <c:v>26</c:v>
                </c:pt>
                <c:pt idx="5394">
                  <c:v>26</c:v>
                </c:pt>
                <c:pt idx="5395">
                  <c:v>26</c:v>
                </c:pt>
                <c:pt idx="5396">
                  <c:v>26</c:v>
                </c:pt>
                <c:pt idx="5397">
                  <c:v>26</c:v>
                </c:pt>
                <c:pt idx="5398">
                  <c:v>26</c:v>
                </c:pt>
                <c:pt idx="5399">
                  <c:v>26</c:v>
                </c:pt>
                <c:pt idx="5400">
                  <c:v>26</c:v>
                </c:pt>
                <c:pt idx="5401">
                  <c:v>26</c:v>
                </c:pt>
                <c:pt idx="5402">
                  <c:v>26</c:v>
                </c:pt>
                <c:pt idx="5403">
                  <c:v>26</c:v>
                </c:pt>
                <c:pt idx="5404">
                  <c:v>26</c:v>
                </c:pt>
                <c:pt idx="5405">
                  <c:v>26</c:v>
                </c:pt>
                <c:pt idx="5406">
                  <c:v>26</c:v>
                </c:pt>
                <c:pt idx="5407">
                  <c:v>26</c:v>
                </c:pt>
                <c:pt idx="5408">
                  <c:v>26</c:v>
                </c:pt>
                <c:pt idx="5409">
                  <c:v>26</c:v>
                </c:pt>
                <c:pt idx="5410">
                  <c:v>26</c:v>
                </c:pt>
                <c:pt idx="5411">
                  <c:v>26</c:v>
                </c:pt>
                <c:pt idx="5412">
                  <c:v>26</c:v>
                </c:pt>
                <c:pt idx="5413">
                  <c:v>26</c:v>
                </c:pt>
                <c:pt idx="5414">
                  <c:v>26</c:v>
                </c:pt>
                <c:pt idx="5415">
                  <c:v>26</c:v>
                </c:pt>
                <c:pt idx="5416">
                  <c:v>26</c:v>
                </c:pt>
                <c:pt idx="5417">
                  <c:v>26</c:v>
                </c:pt>
                <c:pt idx="5418">
                  <c:v>26</c:v>
                </c:pt>
                <c:pt idx="5419">
                  <c:v>26</c:v>
                </c:pt>
                <c:pt idx="5420">
                  <c:v>26</c:v>
                </c:pt>
                <c:pt idx="5421">
                  <c:v>26</c:v>
                </c:pt>
                <c:pt idx="5422">
                  <c:v>26</c:v>
                </c:pt>
                <c:pt idx="5423">
                  <c:v>26</c:v>
                </c:pt>
                <c:pt idx="5424">
                  <c:v>26</c:v>
                </c:pt>
                <c:pt idx="5425">
                  <c:v>26</c:v>
                </c:pt>
                <c:pt idx="5426">
                  <c:v>26</c:v>
                </c:pt>
                <c:pt idx="5427">
                  <c:v>26</c:v>
                </c:pt>
                <c:pt idx="5428">
                  <c:v>26</c:v>
                </c:pt>
                <c:pt idx="5429">
                  <c:v>26</c:v>
                </c:pt>
                <c:pt idx="5430">
                  <c:v>26</c:v>
                </c:pt>
                <c:pt idx="5431">
                  <c:v>26</c:v>
                </c:pt>
                <c:pt idx="5432">
                  <c:v>26</c:v>
                </c:pt>
                <c:pt idx="5433">
                  <c:v>26</c:v>
                </c:pt>
                <c:pt idx="5434">
                  <c:v>26</c:v>
                </c:pt>
                <c:pt idx="5435">
                  <c:v>26</c:v>
                </c:pt>
                <c:pt idx="5436">
                  <c:v>26</c:v>
                </c:pt>
                <c:pt idx="5437">
                  <c:v>26</c:v>
                </c:pt>
                <c:pt idx="5438">
                  <c:v>26</c:v>
                </c:pt>
                <c:pt idx="5439">
                  <c:v>26</c:v>
                </c:pt>
                <c:pt idx="5440">
                  <c:v>26</c:v>
                </c:pt>
                <c:pt idx="5441">
                  <c:v>26</c:v>
                </c:pt>
                <c:pt idx="5442">
                  <c:v>26</c:v>
                </c:pt>
                <c:pt idx="5443">
                  <c:v>26</c:v>
                </c:pt>
                <c:pt idx="5444">
                  <c:v>26</c:v>
                </c:pt>
                <c:pt idx="5445">
                  <c:v>26</c:v>
                </c:pt>
                <c:pt idx="5446">
                  <c:v>26</c:v>
                </c:pt>
                <c:pt idx="5447">
                  <c:v>26</c:v>
                </c:pt>
                <c:pt idx="5448">
                  <c:v>26</c:v>
                </c:pt>
                <c:pt idx="5449">
                  <c:v>26</c:v>
                </c:pt>
                <c:pt idx="5450">
                  <c:v>26</c:v>
                </c:pt>
                <c:pt idx="5451">
                  <c:v>26</c:v>
                </c:pt>
                <c:pt idx="5452">
                  <c:v>26</c:v>
                </c:pt>
                <c:pt idx="5453">
                  <c:v>26</c:v>
                </c:pt>
                <c:pt idx="5454">
                  <c:v>26</c:v>
                </c:pt>
                <c:pt idx="5455">
                  <c:v>26</c:v>
                </c:pt>
                <c:pt idx="5456">
                  <c:v>26</c:v>
                </c:pt>
                <c:pt idx="5457">
                  <c:v>26</c:v>
                </c:pt>
                <c:pt idx="5458">
                  <c:v>26</c:v>
                </c:pt>
                <c:pt idx="5459">
                  <c:v>26</c:v>
                </c:pt>
                <c:pt idx="5460">
                  <c:v>26</c:v>
                </c:pt>
                <c:pt idx="5461">
                  <c:v>26</c:v>
                </c:pt>
                <c:pt idx="5462">
                  <c:v>26</c:v>
                </c:pt>
                <c:pt idx="5463">
                  <c:v>26</c:v>
                </c:pt>
                <c:pt idx="5464">
                  <c:v>26</c:v>
                </c:pt>
                <c:pt idx="5465">
                  <c:v>26</c:v>
                </c:pt>
                <c:pt idx="5466">
                  <c:v>26</c:v>
                </c:pt>
                <c:pt idx="5467">
                  <c:v>26</c:v>
                </c:pt>
                <c:pt idx="5468">
                  <c:v>26</c:v>
                </c:pt>
                <c:pt idx="5469">
                  <c:v>26</c:v>
                </c:pt>
                <c:pt idx="5470">
                  <c:v>26</c:v>
                </c:pt>
                <c:pt idx="5471">
                  <c:v>26</c:v>
                </c:pt>
                <c:pt idx="5472">
                  <c:v>26</c:v>
                </c:pt>
                <c:pt idx="5473">
                  <c:v>26</c:v>
                </c:pt>
                <c:pt idx="5474">
                  <c:v>26</c:v>
                </c:pt>
                <c:pt idx="5475">
                  <c:v>26</c:v>
                </c:pt>
                <c:pt idx="5476">
                  <c:v>26</c:v>
                </c:pt>
                <c:pt idx="5477">
                  <c:v>26</c:v>
                </c:pt>
                <c:pt idx="5478">
                  <c:v>26</c:v>
                </c:pt>
                <c:pt idx="5479">
                  <c:v>26</c:v>
                </c:pt>
                <c:pt idx="5480">
                  <c:v>26</c:v>
                </c:pt>
                <c:pt idx="5481">
                  <c:v>26</c:v>
                </c:pt>
                <c:pt idx="5482">
                  <c:v>26</c:v>
                </c:pt>
                <c:pt idx="5483">
                  <c:v>26</c:v>
                </c:pt>
                <c:pt idx="5484">
                  <c:v>26</c:v>
                </c:pt>
                <c:pt idx="5485">
                  <c:v>26</c:v>
                </c:pt>
                <c:pt idx="5486">
                  <c:v>26</c:v>
                </c:pt>
                <c:pt idx="5487">
                  <c:v>26</c:v>
                </c:pt>
                <c:pt idx="5488">
                  <c:v>26</c:v>
                </c:pt>
                <c:pt idx="5489">
                  <c:v>26</c:v>
                </c:pt>
                <c:pt idx="5490">
                  <c:v>26</c:v>
                </c:pt>
                <c:pt idx="5491">
                  <c:v>26</c:v>
                </c:pt>
                <c:pt idx="5492">
                  <c:v>26</c:v>
                </c:pt>
                <c:pt idx="5493">
                  <c:v>26</c:v>
                </c:pt>
                <c:pt idx="5494">
                  <c:v>26</c:v>
                </c:pt>
                <c:pt idx="5495">
                  <c:v>26</c:v>
                </c:pt>
                <c:pt idx="5496">
                  <c:v>26</c:v>
                </c:pt>
                <c:pt idx="5497">
                  <c:v>26</c:v>
                </c:pt>
                <c:pt idx="5498">
                  <c:v>26</c:v>
                </c:pt>
                <c:pt idx="5499">
                  <c:v>26</c:v>
                </c:pt>
                <c:pt idx="5500">
                  <c:v>26</c:v>
                </c:pt>
                <c:pt idx="5501">
                  <c:v>26</c:v>
                </c:pt>
                <c:pt idx="5502">
                  <c:v>26</c:v>
                </c:pt>
                <c:pt idx="5503">
                  <c:v>26</c:v>
                </c:pt>
                <c:pt idx="5504">
                  <c:v>26</c:v>
                </c:pt>
                <c:pt idx="5505">
                  <c:v>26</c:v>
                </c:pt>
                <c:pt idx="5506">
                  <c:v>26</c:v>
                </c:pt>
                <c:pt idx="5507">
                  <c:v>26</c:v>
                </c:pt>
                <c:pt idx="5508">
                  <c:v>26</c:v>
                </c:pt>
                <c:pt idx="5509">
                  <c:v>26</c:v>
                </c:pt>
                <c:pt idx="5510">
                  <c:v>26</c:v>
                </c:pt>
                <c:pt idx="5511">
                  <c:v>26</c:v>
                </c:pt>
                <c:pt idx="5512">
                  <c:v>26</c:v>
                </c:pt>
                <c:pt idx="5513">
                  <c:v>26</c:v>
                </c:pt>
                <c:pt idx="5514">
                  <c:v>26</c:v>
                </c:pt>
                <c:pt idx="5515">
                  <c:v>26</c:v>
                </c:pt>
                <c:pt idx="5516">
                  <c:v>26</c:v>
                </c:pt>
                <c:pt idx="5517">
                  <c:v>26</c:v>
                </c:pt>
                <c:pt idx="5518">
                  <c:v>26</c:v>
                </c:pt>
                <c:pt idx="5519">
                  <c:v>26</c:v>
                </c:pt>
                <c:pt idx="5520">
                  <c:v>26</c:v>
                </c:pt>
                <c:pt idx="5521">
                  <c:v>26</c:v>
                </c:pt>
                <c:pt idx="5522">
                  <c:v>26</c:v>
                </c:pt>
                <c:pt idx="5523">
                  <c:v>26</c:v>
                </c:pt>
                <c:pt idx="5524">
                  <c:v>26</c:v>
                </c:pt>
                <c:pt idx="5525">
                  <c:v>26</c:v>
                </c:pt>
                <c:pt idx="5526">
                  <c:v>26</c:v>
                </c:pt>
                <c:pt idx="5527">
                  <c:v>26</c:v>
                </c:pt>
                <c:pt idx="5528">
                  <c:v>26</c:v>
                </c:pt>
                <c:pt idx="5529">
                  <c:v>26</c:v>
                </c:pt>
                <c:pt idx="5530">
                  <c:v>26</c:v>
                </c:pt>
                <c:pt idx="5531">
                  <c:v>26</c:v>
                </c:pt>
                <c:pt idx="5532">
                  <c:v>26</c:v>
                </c:pt>
                <c:pt idx="5533">
                  <c:v>26</c:v>
                </c:pt>
                <c:pt idx="5534">
                  <c:v>26</c:v>
                </c:pt>
                <c:pt idx="5535">
                  <c:v>26</c:v>
                </c:pt>
                <c:pt idx="5536">
                  <c:v>26</c:v>
                </c:pt>
                <c:pt idx="5537">
                  <c:v>26</c:v>
                </c:pt>
                <c:pt idx="5538">
                  <c:v>26</c:v>
                </c:pt>
                <c:pt idx="5539">
                  <c:v>26</c:v>
                </c:pt>
                <c:pt idx="5540">
                  <c:v>26</c:v>
                </c:pt>
                <c:pt idx="5541">
                  <c:v>26</c:v>
                </c:pt>
                <c:pt idx="5542">
                  <c:v>26</c:v>
                </c:pt>
                <c:pt idx="5543">
                  <c:v>26</c:v>
                </c:pt>
                <c:pt idx="5544">
                  <c:v>26</c:v>
                </c:pt>
                <c:pt idx="5545">
                  <c:v>26</c:v>
                </c:pt>
                <c:pt idx="5546">
                  <c:v>26</c:v>
                </c:pt>
                <c:pt idx="5547">
                  <c:v>26</c:v>
                </c:pt>
                <c:pt idx="5548">
                  <c:v>26</c:v>
                </c:pt>
                <c:pt idx="5549">
                  <c:v>26</c:v>
                </c:pt>
                <c:pt idx="5550">
                  <c:v>26</c:v>
                </c:pt>
                <c:pt idx="5551">
                  <c:v>26</c:v>
                </c:pt>
                <c:pt idx="5552">
                  <c:v>26</c:v>
                </c:pt>
                <c:pt idx="5553">
                  <c:v>26</c:v>
                </c:pt>
                <c:pt idx="5554">
                  <c:v>26</c:v>
                </c:pt>
                <c:pt idx="5555">
                  <c:v>26</c:v>
                </c:pt>
                <c:pt idx="5556">
                  <c:v>26</c:v>
                </c:pt>
                <c:pt idx="5557">
                  <c:v>26</c:v>
                </c:pt>
                <c:pt idx="5558">
                  <c:v>26</c:v>
                </c:pt>
                <c:pt idx="5559">
                  <c:v>26</c:v>
                </c:pt>
                <c:pt idx="5560">
                  <c:v>26</c:v>
                </c:pt>
                <c:pt idx="5561">
                  <c:v>26</c:v>
                </c:pt>
                <c:pt idx="5562">
                  <c:v>26</c:v>
                </c:pt>
                <c:pt idx="5563">
                  <c:v>26</c:v>
                </c:pt>
                <c:pt idx="5564">
                  <c:v>25</c:v>
                </c:pt>
                <c:pt idx="5565">
                  <c:v>25</c:v>
                </c:pt>
                <c:pt idx="5566">
                  <c:v>25</c:v>
                </c:pt>
                <c:pt idx="5567">
                  <c:v>25</c:v>
                </c:pt>
                <c:pt idx="5568">
                  <c:v>25</c:v>
                </c:pt>
                <c:pt idx="5569">
                  <c:v>25</c:v>
                </c:pt>
                <c:pt idx="5570">
                  <c:v>25</c:v>
                </c:pt>
                <c:pt idx="5571">
                  <c:v>25</c:v>
                </c:pt>
                <c:pt idx="5572">
                  <c:v>25</c:v>
                </c:pt>
                <c:pt idx="5573">
                  <c:v>25</c:v>
                </c:pt>
                <c:pt idx="5574">
                  <c:v>25</c:v>
                </c:pt>
                <c:pt idx="5575">
                  <c:v>25</c:v>
                </c:pt>
                <c:pt idx="5576">
                  <c:v>25</c:v>
                </c:pt>
                <c:pt idx="5577">
                  <c:v>25</c:v>
                </c:pt>
                <c:pt idx="5578">
                  <c:v>25</c:v>
                </c:pt>
                <c:pt idx="5579">
                  <c:v>25</c:v>
                </c:pt>
                <c:pt idx="5580">
                  <c:v>25</c:v>
                </c:pt>
                <c:pt idx="5581">
                  <c:v>25</c:v>
                </c:pt>
                <c:pt idx="5582">
                  <c:v>25</c:v>
                </c:pt>
                <c:pt idx="5583">
                  <c:v>25</c:v>
                </c:pt>
                <c:pt idx="5584">
                  <c:v>25</c:v>
                </c:pt>
                <c:pt idx="5585">
                  <c:v>25</c:v>
                </c:pt>
                <c:pt idx="5586">
                  <c:v>25</c:v>
                </c:pt>
                <c:pt idx="5587">
                  <c:v>25</c:v>
                </c:pt>
                <c:pt idx="5588">
                  <c:v>25</c:v>
                </c:pt>
                <c:pt idx="5589">
                  <c:v>25</c:v>
                </c:pt>
                <c:pt idx="5590">
                  <c:v>25</c:v>
                </c:pt>
                <c:pt idx="5591">
                  <c:v>25</c:v>
                </c:pt>
                <c:pt idx="5592">
                  <c:v>25</c:v>
                </c:pt>
                <c:pt idx="5593">
                  <c:v>25</c:v>
                </c:pt>
                <c:pt idx="5594">
                  <c:v>25</c:v>
                </c:pt>
                <c:pt idx="5595">
                  <c:v>25</c:v>
                </c:pt>
                <c:pt idx="5596">
                  <c:v>25</c:v>
                </c:pt>
                <c:pt idx="5597">
                  <c:v>25</c:v>
                </c:pt>
                <c:pt idx="5598">
                  <c:v>25</c:v>
                </c:pt>
                <c:pt idx="5599">
                  <c:v>25</c:v>
                </c:pt>
                <c:pt idx="5600">
                  <c:v>25</c:v>
                </c:pt>
                <c:pt idx="5601">
                  <c:v>25</c:v>
                </c:pt>
                <c:pt idx="5602">
                  <c:v>25</c:v>
                </c:pt>
                <c:pt idx="5603">
                  <c:v>25</c:v>
                </c:pt>
                <c:pt idx="5604">
                  <c:v>25</c:v>
                </c:pt>
                <c:pt idx="5605">
                  <c:v>25</c:v>
                </c:pt>
                <c:pt idx="5606">
                  <c:v>25</c:v>
                </c:pt>
                <c:pt idx="5607">
                  <c:v>25</c:v>
                </c:pt>
                <c:pt idx="5608">
                  <c:v>25</c:v>
                </c:pt>
                <c:pt idx="5609">
                  <c:v>25</c:v>
                </c:pt>
                <c:pt idx="5610">
                  <c:v>25</c:v>
                </c:pt>
                <c:pt idx="5611">
                  <c:v>25</c:v>
                </c:pt>
                <c:pt idx="5612">
                  <c:v>25</c:v>
                </c:pt>
                <c:pt idx="5613">
                  <c:v>25</c:v>
                </c:pt>
                <c:pt idx="5614">
                  <c:v>25</c:v>
                </c:pt>
                <c:pt idx="5615">
                  <c:v>25</c:v>
                </c:pt>
                <c:pt idx="5616">
                  <c:v>25</c:v>
                </c:pt>
                <c:pt idx="5617">
                  <c:v>25</c:v>
                </c:pt>
                <c:pt idx="5618">
                  <c:v>25</c:v>
                </c:pt>
                <c:pt idx="5619">
                  <c:v>25</c:v>
                </c:pt>
                <c:pt idx="5620">
                  <c:v>25</c:v>
                </c:pt>
                <c:pt idx="5621">
                  <c:v>25</c:v>
                </c:pt>
                <c:pt idx="5622">
                  <c:v>25</c:v>
                </c:pt>
                <c:pt idx="5623">
                  <c:v>25</c:v>
                </c:pt>
                <c:pt idx="5624">
                  <c:v>25</c:v>
                </c:pt>
                <c:pt idx="5625">
                  <c:v>25</c:v>
                </c:pt>
                <c:pt idx="5626">
                  <c:v>25</c:v>
                </c:pt>
                <c:pt idx="5627">
                  <c:v>25</c:v>
                </c:pt>
                <c:pt idx="5628">
                  <c:v>25</c:v>
                </c:pt>
                <c:pt idx="5629">
                  <c:v>25</c:v>
                </c:pt>
                <c:pt idx="5630">
                  <c:v>25</c:v>
                </c:pt>
                <c:pt idx="5631">
                  <c:v>25</c:v>
                </c:pt>
                <c:pt idx="5632">
                  <c:v>25</c:v>
                </c:pt>
                <c:pt idx="5633">
                  <c:v>25</c:v>
                </c:pt>
                <c:pt idx="5634">
                  <c:v>25</c:v>
                </c:pt>
                <c:pt idx="5635">
                  <c:v>25</c:v>
                </c:pt>
                <c:pt idx="5636">
                  <c:v>25</c:v>
                </c:pt>
                <c:pt idx="5637">
                  <c:v>25</c:v>
                </c:pt>
                <c:pt idx="5638">
                  <c:v>25</c:v>
                </c:pt>
                <c:pt idx="5639">
                  <c:v>25</c:v>
                </c:pt>
                <c:pt idx="5640">
                  <c:v>25</c:v>
                </c:pt>
                <c:pt idx="5641">
                  <c:v>25</c:v>
                </c:pt>
                <c:pt idx="5642">
                  <c:v>25</c:v>
                </c:pt>
                <c:pt idx="5643">
                  <c:v>25</c:v>
                </c:pt>
                <c:pt idx="5644">
                  <c:v>25</c:v>
                </c:pt>
                <c:pt idx="5645">
                  <c:v>25</c:v>
                </c:pt>
                <c:pt idx="5646">
                  <c:v>25</c:v>
                </c:pt>
                <c:pt idx="5647">
                  <c:v>25</c:v>
                </c:pt>
                <c:pt idx="5648">
                  <c:v>25</c:v>
                </c:pt>
                <c:pt idx="5649">
                  <c:v>25</c:v>
                </c:pt>
                <c:pt idx="5650">
                  <c:v>25</c:v>
                </c:pt>
                <c:pt idx="5651">
                  <c:v>25</c:v>
                </c:pt>
                <c:pt idx="5652">
                  <c:v>25</c:v>
                </c:pt>
                <c:pt idx="5653">
                  <c:v>25</c:v>
                </c:pt>
                <c:pt idx="5654">
                  <c:v>25</c:v>
                </c:pt>
                <c:pt idx="5655">
                  <c:v>25</c:v>
                </c:pt>
                <c:pt idx="5656">
                  <c:v>25</c:v>
                </c:pt>
                <c:pt idx="5657">
                  <c:v>25</c:v>
                </c:pt>
                <c:pt idx="5658">
                  <c:v>25</c:v>
                </c:pt>
                <c:pt idx="5659">
                  <c:v>25</c:v>
                </c:pt>
                <c:pt idx="5660">
                  <c:v>25</c:v>
                </c:pt>
                <c:pt idx="5661">
                  <c:v>25</c:v>
                </c:pt>
                <c:pt idx="5662">
                  <c:v>25</c:v>
                </c:pt>
                <c:pt idx="5663">
                  <c:v>25</c:v>
                </c:pt>
                <c:pt idx="5664">
                  <c:v>25</c:v>
                </c:pt>
                <c:pt idx="5665">
                  <c:v>25</c:v>
                </c:pt>
                <c:pt idx="5666">
                  <c:v>25</c:v>
                </c:pt>
                <c:pt idx="5667">
                  <c:v>25</c:v>
                </c:pt>
                <c:pt idx="5668">
                  <c:v>25</c:v>
                </c:pt>
                <c:pt idx="5669">
                  <c:v>25</c:v>
                </c:pt>
                <c:pt idx="5670">
                  <c:v>25</c:v>
                </c:pt>
                <c:pt idx="5671">
                  <c:v>25</c:v>
                </c:pt>
                <c:pt idx="5672">
                  <c:v>25</c:v>
                </c:pt>
                <c:pt idx="5673">
                  <c:v>25</c:v>
                </c:pt>
                <c:pt idx="5674">
                  <c:v>25</c:v>
                </c:pt>
                <c:pt idx="5675">
                  <c:v>25</c:v>
                </c:pt>
                <c:pt idx="5676">
                  <c:v>25</c:v>
                </c:pt>
                <c:pt idx="5677">
                  <c:v>25</c:v>
                </c:pt>
                <c:pt idx="5678">
                  <c:v>25</c:v>
                </c:pt>
                <c:pt idx="5679">
                  <c:v>25</c:v>
                </c:pt>
                <c:pt idx="5680">
                  <c:v>25</c:v>
                </c:pt>
                <c:pt idx="5681">
                  <c:v>25</c:v>
                </c:pt>
                <c:pt idx="5682">
                  <c:v>25</c:v>
                </c:pt>
                <c:pt idx="5683">
                  <c:v>25</c:v>
                </c:pt>
                <c:pt idx="5684">
                  <c:v>25</c:v>
                </c:pt>
                <c:pt idx="5685">
                  <c:v>25</c:v>
                </c:pt>
                <c:pt idx="5686">
                  <c:v>25</c:v>
                </c:pt>
                <c:pt idx="5687">
                  <c:v>25</c:v>
                </c:pt>
                <c:pt idx="5688">
                  <c:v>25</c:v>
                </c:pt>
                <c:pt idx="5689">
                  <c:v>25</c:v>
                </c:pt>
                <c:pt idx="5690">
                  <c:v>25</c:v>
                </c:pt>
                <c:pt idx="5691">
                  <c:v>25</c:v>
                </c:pt>
                <c:pt idx="5692">
                  <c:v>25</c:v>
                </c:pt>
                <c:pt idx="5693">
                  <c:v>25</c:v>
                </c:pt>
                <c:pt idx="5694">
                  <c:v>25</c:v>
                </c:pt>
                <c:pt idx="5695">
                  <c:v>25</c:v>
                </c:pt>
                <c:pt idx="5696">
                  <c:v>25</c:v>
                </c:pt>
                <c:pt idx="5697">
                  <c:v>25</c:v>
                </c:pt>
                <c:pt idx="5698">
                  <c:v>25</c:v>
                </c:pt>
                <c:pt idx="5699">
                  <c:v>25</c:v>
                </c:pt>
                <c:pt idx="5700">
                  <c:v>25</c:v>
                </c:pt>
                <c:pt idx="5701">
                  <c:v>25</c:v>
                </c:pt>
                <c:pt idx="5702">
                  <c:v>25</c:v>
                </c:pt>
                <c:pt idx="5703">
                  <c:v>25</c:v>
                </c:pt>
                <c:pt idx="5704">
                  <c:v>25</c:v>
                </c:pt>
                <c:pt idx="5705">
                  <c:v>25</c:v>
                </c:pt>
                <c:pt idx="5706">
                  <c:v>25</c:v>
                </c:pt>
                <c:pt idx="5707">
                  <c:v>25</c:v>
                </c:pt>
                <c:pt idx="5708">
                  <c:v>25</c:v>
                </c:pt>
                <c:pt idx="5709">
                  <c:v>25</c:v>
                </c:pt>
                <c:pt idx="5710">
                  <c:v>25</c:v>
                </c:pt>
                <c:pt idx="5711">
                  <c:v>25</c:v>
                </c:pt>
                <c:pt idx="5712">
                  <c:v>25</c:v>
                </c:pt>
                <c:pt idx="5713">
                  <c:v>25</c:v>
                </c:pt>
                <c:pt idx="5714">
                  <c:v>25</c:v>
                </c:pt>
                <c:pt idx="5715">
                  <c:v>25</c:v>
                </c:pt>
                <c:pt idx="5716">
                  <c:v>25</c:v>
                </c:pt>
                <c:pt idx="5717">
                  <c:v>25</c:v>
                </c:pt>
                <c:pt idx="5718">
                  <c:v>25</c:v>
                </c:pt>
                <c:pt idx="5719">
                  <c:v>25</c:v>
                </c:pt>
                <c:pt idx="5720">
                  <c:v>25</c:v>
                </c:pt>
                <c:pt idx="5721">
                  <c:v>25</c:v>
                </c:pt>
                <c:pt idx="5722">
                  <c:v>25</c:v>
                </c:pt>
                <c:pt idx="5723">
                  <c:v>25</c:v>
                </c:pt>
                <c:pt idx="5724">
                  <c:v>25</c:v>
                </c:pt>
                <c:pt idx="5725">
                  <c:v>25</c:v>
                </c:pt>
                <c:pt idx="5726">
                  <c:v>25</c:v>
                </c:pt>
                <c:pt idx="5727">
                  <c:v>25</c:v>
                </c:pt>
                <c:pt idx="5728">
                  <c:v>25</c:v>
                </c:pt>
                <c:pt idx="5729">
                  <c:v>25</c:v>
                </c:pt>
                <c:pt idx="5730">
                  <c:v>25</c:v>
                </c:pt>
                <c:pt idx="5731">
                  <c:v>25</c:v>
                </c:pt>
                <c:pt idx="5732">
                  <c:v>25</c:v>
                </c:pt>
                <c:pt idx="5733">
                  <c:v>25</c:v>
                </c:pt>
                <c:pt idx="5734">
                  <c:v>25</c:v>
                </c:pt>
                <c:pt idx="5735">
                  <c:v>25</c:v>
                </c:pt>
                <c:pt idx="5736">
                  <c:v>25</c:v>
                </c:pt>
                <c:pt idx="5737">
                  <c:v>25</c:v>
                </c:pt>
                <c:pt idx="5738">
                  <c:v>25</c:v>
                </c:pt>
                <c:pt idx="5739">
                  <c:v>25</c:v>
                </c:pt>
                <c:pt idx="5740">
                  <c:v>25</c:v>
                </c:pt>
                <c:pt idx="5741">
                  <c:v>25</c:v>
                </c:pt>
                <c:pt idx="5742">
                  <c:v>25</c:v>
                </c:pt>
                <c:pt idx="5743">
                  <c:v>25</c:v>
                </c:pt>
                <c:pt idx="5744">
                  <c:v>25</c:v>
                </c:pt>
                <c:pt idx="5745">
                  <c:v>25</c:v>
                </c:pt>
                <c:pt idx="5746">
                  <c:v>25</c:v>
                </c:pt>
                <c:pt idx="5747">
                  <c:v>25</c:v>
                </c:pt>
                <c:pt idx="5748">
                  <c:v>25</c:v>
                </c:pt>
                <c:pt idx="5749">
                  <c:v>25</c:v>
                </c:pt>
                <c:pt idx="5750">
                  <c:v>25</c:v>
                </c:pt>
                <c:pt idx="5751">
                  <c:v>25</c:v>
                </c:pt>
                <c:pt idx="5752">
                  <c:v>25</c:v>
                </c:pt>
                <c:pt idx="5753">
                  <c:v>25</c:v>
                </c:pt>
                <c:pt idx="5754">
                  <c:v>25</c:v>
                </c:pt>
                <c:pt idx="5755">
                  <c:v>25</c:v>
                </c:pt>
                <c:pt idx="5756">
                  <c:v>25</c:v>
                </c:pt>
                <c:pt idx="5757">
                  <c:v>25</c:v>
                </c:pt>
                <c:pt idx="5758">
                  <c:v>25</c:v>
                </c:pt>
                <c:pt idx="5759">
                  <c:v>25</c:v>
                </c:pt>
                <c:pt idx="5760">
                  <c:v>25</c:v>
                </c:pt>
                <c:pt idx="5761">
                  <c:v>25</c:v>
                </c:pt>
                <c:pt idx="5762">
                  <c:v>25</c:v>
                </c:pt>
                <c:pt idx="5763">
                  <c:v>25</c:v>
                </c:pt>
                <c:pt idx="5764">
                  <c:v>25</c:v>
                </c:pt>
                <c:pt idx="5765">
                  <c:v>25</c:v>
                </c:pt>
                <c:pt idx="5766">
                  <c:v>25</c:v>
                </c:pt>
                <c:pt idx="5767">
                  <c:v>25</c:v>
                </c:pt>
                <c:pt idx="5768">
                  <c:v>25</c:v>
                </c:pt>
                <c:pt idx="5769">
                  <c:v>25</c:v>
                </c:pt>
                <c:pt idx="5770">
                  <c:v>25</c:v>
                </c:pt>
                <c:pt idx="5771">
                  <c:v>25</c:v>
                </c:pt>
                <c:pt idx="5772">
                  <c:v>25</c:v>
                </c:pt>
                <c:pt idx="5773">
                  <c:v>25</c:v>
                </c:pt>
                <c:pt idx="5774">
                  <c:v>25</c:v>
                </c:pt>
                <c:pt idx="5775">
                  <c:v>25</c:v>
                </c:pt>
                <c:pt idx="5776">
                  <c:v>25</c:v>
                </c:pt>
                <c:pt idx="5777">
                  <c:v>25</c:v>
                </c:pt>
                <c:pt idx="5778">
                  <c:v>25</c:v>
                </c:pt>
                <c:pt idx="5779">
                  <c:v>25</c:v>
                </c:pt>
                <c:pt idx="5780">
                  <c:v>25</c:v>
                </c:pt>
                <c:pt idx="5781">
                  <c:v>25</c:v>
                </c:pt>
                <c:pt idx="5782">
                  <c:v>25</c:v>
                </c:pt>
                <c:pt idx="5783">
                  <c:v>25</c:v>
                </c:pt>
                <c:pt idx="5784">
                  <c:v>25</c:v>
                </c:pt>
                <c:pt idx="5785">
                  <c:v>25</c:v>
                </c:pt>
                <c:pt idx="5786">
                  <c:v>25</c:v>
                </c:pt>
                <c:pt idx="5787">
                  <c:v>25</c:v>
                </c:pt>
                <c:pt idx="5788">
                  <c:v>25</c:v>
                </c:pt>
                <c:pt idx="5789">
                  <c:v>25</c:v>
                </c:pt>
                <c:pt idx="5790">
                  <c:v>25</c:v>
                </c:pt>
                <c:pt idx="5791">
                  <c:v>25</c:v>
                </c:pt>
                <c:pt idx="5792">
                  <c:v>25</c:v>
                </c:pt>
                <c:pt idx="5793">
                  <c:v>25</c:v>
                </c:pt>
                <c:pt idx="5794">
                  <c:v>25</c:v>
                </c:pt>
                <c:pt idx="5795">
                  <c:v>25</c:v>
                </c:pt>
                <c:pt idx="5796">
                  <c:v>25</c:v>
                </c:pt>
                <c:pt idx="5797">
                  <c:v>25</c:v>
                </c:pt>
                <c:pt idx="5798">
                  <c:v>25</c:v>
                </c:pt>
                <c:pt idx="5799">
                  <c:v>25</c:v>
                </c:pt>
                <c:pt idx="5800">
                  <c:v>25</c:v>
                </c:pt>
                <c:pt idx="5801">
                  <c:v>25</c:v>
                </c:pt>
                <c:pt idx="5802">
                  <c:v>25</c:v>
                </c:pt>
                <c:pt idx="5803">
                  <c:v>25</c:v>
                </c:pt>
                <c:pt idx="5804">
                  <c:v>25</c:v>
                </c:pt>
                <c:pt idx="5805">
                  <c:v>25</c:v>
                </c:pt>
                <c:pt idx="5806">
                  <c:v>25</c:v>
                </c:pt>
                <c:pt idx="5807">
                  <c:v>25</c:v>
                </c:pt>
                <c:pt idx="5808">
                  <c:v>25</c:v>
                </c:pt>
                <c:pt idx="5809">
                  <c:v>25</c:v>
                </c:pt>
                <c:pt idx="5810">
                  <c:v>25</c:v>
                </c:pt>
                <c:pt idx="5811">
                  <c:v>25</c:v>
                </c:pt>
                <c:pt idx="5812">
                  <c:v>25</c:v>
                </c:pt>
                <c:pt idx="5813">
                  <c:v>25</c:v>
                </c:pt>
                <c:pt idx="5814">
                  <c:v>25</c:v>
                </c:pt>
                <c:pt idx="5815">
                  <c:v>25</c:v>
                </c:pt>
                <c:pt idx="5816">
                  <c:v>25</c:v>
                </c:pt>
                <c:pt idx="5817">
                  <c:v>25</c:v>
                </c:pt>
                <c:pt idx="5818">
                  <c:v>25</c:v>
                </c:pt>
                <c:pt idx="5819">
                  <c:v>25</c:v>
                </c:pt>
                <c:pt idx="5820">
                  <c:v>25</c:v>
                </c:pt>
                <c:pt idx="5821">
                  <c:v>25</c:v>
                </c:pt>
                <c:pt idx="5822">
                  <c:v>25</c:v>
                </c:pt>
                <c:pt idx="5823">
                  <c:v>25</c:v>
                </c:pt>
                <c:pt idx="5824">
                  <c:v>25</c:v>
                </c:pt>
                <c:pt idx="5825">
                  <c:v>25</c:v>
                </c:pt>
                <c:pt idx="5826">
                  <c:v>25</c:v>
                </c:pt>
                <c:pt idx="5827">
                  <c:v>25</c:v>
                </c:pt>
                <c:pt idx="5828">
                  <c:v>25</c:v>
                </c:pt>
                <c:pt idx="5829">
                  <c:v>25</c:v>
                </c:pt>
                <c:pt idx="5830">
                  <c:v>25</c:v>
                </c:pt>
                <c:pt idx="5831">
                  <c:v>25</c:v>
                </c:pt>
                <c:pt idx="5832">
                  <c:v>25</c:v>
                </c:pt>
                <c:pt idx="5833">
                  <c:v>25</c:v>
                </c:pt>
                <c:pt idx="5834">
                  <c:v>25</c:v>
                </c:pt>
                <c:pt idx="5835">
                  <c:v>25</c:v>
                </c:pt>
                <c:pt idx="5836">
                  <c:v>25</c:v>
                </c:pt>
                <c:pt idx="5837">
                  <c:v>25</c:v>
                </c:pt>
                <c:pt idx="5838">
                  <c:v>25</c:v>
                </c:pt>
                <c:pt idx="5839">
                  <c:v>25</c:v>
                </c:pt>
                <c:pt idx="5840">
                  <c:v>25</c:v>
                </c:pt>
                <c:pt idx="5841">
                  <c:v>25</c:v>
                </c:pt>
                <c:pt idx="5842">
                  <c:v>25</c:v>
                </c:pt>
                <c:pt idx="5843">
                  <c:v>25</c:v>
                </c:pt>
                <c:pt idx="5844">
                  <c:v>25</c:v>
                </c:pt>
                <c:pt idx="5845">
                  <c:v>25</c:v>
                </c:pt>
                <c:pt idx="5846">
                  <c:v>25</c:v>
                </c:pt>
                <c:pt idx="5847">
                  <c:v>25</c:v>
                </c:pt>
                <c:pt idx="5848">
                  <c:v>25</c:v>
                </c:pt>
                <c:pt idx="5849">
                  <c:v>25</c:v>
                </c:pt>
                <c:pt idx="5850">
                  <c:v>25</c:v>
                </c:pt>
                <c:pt idx="5851">
                  <c:v>25</c:v>
                </c:pt>
                <c:pt idx="5852">
                  <c:v>25</c:v>
                </c:pt>
                <c:pt idx="5853">
                  <c:v>25</c:v>
                </c:pt>
                <c:pt idx="5854">
                  <c:v>25</c:v>
                </c:pt>
                <c:pt idx="5855">
                  <c:v>25</c:v>
                </c:pt>
                <c:pt idx="5856">
                  <c:v>25</c:v>
                </c:pt>
                <c:pt idx="5857">
                  <c:v>25</c:v>
                </c:pt>
                <c:pt idx="5858">
                  <c:v>25</c:v>
                </c:pt>
                <c:pt idx="5859">
                  <c:v>25</c:v>
                </c:pt>
                <c:pt idx="5860">
                  <c:v>25</c:v>
                </c:pt>
                <c:pt idx="5861">
                  <c:v>25</c:v>
                </c:pt>
                <c:pt idx="5862">
                  <c:v>25</c:v>
                </c:pt>
                <c:pt idx="5863">
                  <c:v>25</c:v>
                </c:pt>
                <c:pt idx="5864">
                  <c:v>25</c:v>
                </c:pt>
                <c:pt idx="5865">
                  <c:v>25</c:v>
                </c:pt>
                <c:pt idx="5866">
                  <c:v>25</c:v>
                </c:pt>
                <c:pt idx="5867">
                  <c:v>25</c:v>
                </c:pt>
                <c:pt idx="5868">
                  <c:v>25</c:v>
                </c:pt>
                <c:pt idx="5869">
                  <c:v>25</c:v>
                </c:pt>
                <c:pt idx="5870">
                  <c:v>25</c:v>
                </c:pt>
                <c:pt idx="5871">
                  <c:v>25</c:v>
                </c:pt>
                <c:pt idx="5872">
                  <c:v>25</c:v>
                </c:pt>
                <c:pt idx="5873">
                  <c:v>25</c:v>
                </c:pt>
                <c:pt idx="5874">
                  <c:v>25</c:v>
                </c:pt>
                <c:pt idx="5875">
                  <c:v>25</c:v>
                </c:pt>
                <c:pt idx="5876">
                  <c:v>25</c:v>
                </c:pt>
                <c:pt idx="5877">
                  <c:v>25</c:v>
                </c:pt>
                <c:pt idx="5878">
                  <c:v>25</c:v>
                </c:pt>
                <c:pt idx="5879">
                  <c:v>25</c:v>
                </c:pt>
                <c:pt idx="5880">
                  <c:v>25</c:v>
                </c:pt>
                <c:pt idx="5881">
                  <c:v>25</c:v>
                </c:pt>
                <c:pt idx="5882">
                  <c:v>25</c:v>
                </c:pt>
                <c:pt idx="5883">
                  <c:v>25</c:v>
                </c:pt>
                <c:pt idx="5884">
                  <c:v>25</c:v>
                </c:pt>
                <c:pt idx="5885">
                  <c:v>25</c:v>
                </c:pt>
                <c:pt idx="5886">
                  <c:v>25</c:v>
                </c:pt>
                <c:pt idx="5887">
                  <c:v>25</c:v>
                </c:pt>
                <c:pt idx="5888">
                  <c:v>25</c:v>
                </c:pt>
                <c:pt idx="5889">
                  <c:v>25</c:v>
                </c:pt>
                <c:pt idx="5890">
                  <c:v>25</c:v>
                </c:pt>
                <c:pt idx="5891">
                  <c:v>25</c:v>
                </c:pt>
                <c:pt idx="5892">
                  <c:v>25</c:v>
                </c:pt>
                <c:pt idx="5893">
                  <c:v>25</c:v>
                </c:pt>
                <c:pt idx="5894">
                  <c:v>25</c:v>
                </c:pt>
                <c:pt idx="5895">
                  <c:v>25</c:v>
                </c:pt>
                <c:pt idx="5896">
                  <c:v>25</c:v>
                </c:pt>
                <c:pt idx="5897">
                  <c:v>25</c:v>
                </c:pt>
                <c:pt idx="5898">
                  <c:v>25</c:v>
                </c:pt>
                <c:pt idx="5899">
                  <c:v>25</c:v>
                </c:pt>
                <c:pt idx="5900">
                  <c:v>25</c:v>
                </c:pt>
                <c:pt idx="5901">
                  <c:v>25</c:v>
                </c:pt>
                <c:pt idx="5902">
                  <c:v>25</c:v>
                </c:pt>
                <c:pt idx="5903">
                  <c:v>25</c:v>
                </c:pt>
                <c:pt idx="5904">
                  <c:v>25</c:v>
                </c:pt>
                <c:pt idx="5905">
                  <c:v>25</c:v>
                </c:pt>
                <c:pt idx="5906">
                  <c:v>25</c:v>
                </c:pt>
                <c:pt idx="5907">
                  <c:v>25</c:v>
                </c:pt>
                <c:pt idx="5908">
                  <c:v>25</c:v>
                </c:pt>
                <c:pt idx="5909">
                  <c:v>25</c:v>
                </c:pt>
                <c:pt idx="5910">
                  <c:v>25</c:v>
                </c:pt>
                <c:pt idx="5911">
                  <c:v>25</c:v>
                </c:pt>
                <c:pt idx="5912">
                  <c:v>25</c:v>
                </c:pt>
                <c:pt idx="5913">
                  <c:v>25</c:v>
                </c:pt>
                <c:pt idx="5914">
                  <c:v>25</c:v>
                </c:pt>
                <c:pt idx="5915">
                  <c:v>25</c:v>
                </c:pt>
                <c:pt idx="5916">
                  <c:v>25</c:v>
                </c:pt>
                <c:pt idx="5917">
                  <c:v>25</c:v>
                </c:pt>
                <c:pt idx="5918">
                  <c:v>25</c:v>
                </c:pt>
                <c:pt idx="5919">
                  <c:v>25</c:v>
                </c:pt>
                <c:pt idx="5920">
                  <c:v>25</c:v>
                </c:pt>
                <c:pt idx="5921">
                  <c:v>25</c:v>
                </c:pt>
                <c:pt idx="5922">
                  <c:v>25</c:v>
                </c:pt>
                <c:pt idx="5923">
                  <c:v>25</c:v>
                </c:pt>
                <c:pt idx="5924">
                  <c:v>25</c:v>
                </c:pt>
                <c:pt idx="5925">
                  <c:v>25</c:v>
                </c:pt>
                <c:pt idx="5926">
                  <c:v>25</c:v>
                </c:pt>
                <c:pt idx="5927">
                  <c:v>25</c:v>
                </c:pt>
                <c:pt idx="5928">
                  <c:v>25</c:v>
                </c:pt>
                <c:pt idx="5929">
                  <c:v>25</c:v>
                </c:pt>
                <c:pt idx="5930">
                  <c:v>25</c:v>
                </c:pt>
                <c:pt idx="5931">
                  <c:v>25</c:v>
                </c:pt>
                <c:pt idx="5932">
                  <c:v>25</c:v>
                </c:pt>
                <c:pt idx="5933">
                  <c:v>25</c:v>
                </c:pt>
                <c:pt idx="5934">
                  <c:v>25</c:v>
                </c:pt>
                <c:pt idx="5935">
                  <c:v>25</c:v>
                </c:pt>
                <c:pt idx="5936">
                  <c:v>25</c:v>
                </c:pt>
                <c:pt idx="5937">
                  <c:v>25</c:v>
                </c:pt>
                <c:pt idx="5938">
                  <c:v>25</c:v>
                </c:pt>
                <c:pt idx="5939">
                  <c:v>25</c:v>
                </c:pt>
                <c:pt idx="5940">
                  <c:v>25</c:v>
                </c:pt>
                <c:pt idx="5941">
                  <c:v>25</c:v>
                </c:pt>
                <c:pt idx="5942">
                  <c:v>25</c:v>
                </c:pt>
                <c:pt idx="5943">
                  <c:v>25</c:v>
                </c:pt>
                <c:pt idx="5944">
                  <c:v>25</c:v>
                </c:pt>
                <c:pt idx="5945">
                  <c:v>25</c:v>
                </c:pt>
                <c:pt idx="5946">
                  <c:v>25</c:v>
                </c:pt>
                <c:pt idx="5947">
                  <c:v>25</c:v>
                </c:pt>
                <c:pt idx="5948">
                  <c:v>25</c:v>
                </c:pt>
                <c:pt idx="5949">
                  <c:v>25</c:v>
                </c:pt>
                <c:pt idx="5950">
                  <c:v>25</c:v>
                </c:pt>
                <c:pt idx="5951">
                  <c:v>25</c:v>
                </c:pt>
                <c:pt idx="5952">
                  <c:v>25</c:v>
                </c:pt>
                <c:pt idx="5953">
                  <c:v>25</c:v>
                </c:pt>
                <c:pt idx="5954">
                  <c:v>25</c:v>
                </c:pt>
                <c:pt idx="5955">
                  <c:v>25</c:v>
                </c:pt>
                <c:pt idx="5956">
                  <c:v>25</c:v>
                </c:pt>
                <c:pt idx="5957">
                  <c:v>25</c:v>
                </c:pt>
                <c:pt idx="5958">
                  <c:v>25</c:v>
                </c:pt>
                <c:pt idx="5959">
                  <c:v>25</c:v>
                </c:pt>
                <c:pt idx="5960">
                  <c:v>25</c:v>
                </c:pt>
                <c:pt idx="5961">
                  <c:v>25</c:v>
                </c:pt>
                <c:pt idx="5962">
                  <c:v>25</c:v>
                </c:pt>
                <c:pt idx="5963">
                  <c:v>25</c:v>
                </c:pt>
                <c:pt idx="5964">
                  <c:v>25</c:v>
                </c:pt>
                <c:pt idx="5965">
                  <c:v>25</c:v>
                </c:pt>
                <c:pt idx="5966">
                  <c:v>25</c:v>
                </c:pt>
                <c:pt idx="5967">
                  <c:v>25</c:v>
                </c:pt>
                <c:pt idx="5968">
                  <c:v>25</c:v>
                </c:pt>
                <c:pt idx="5969">
                  <c:v>25</c:v>
                </c:pt>
                <c:pt idx="5970">
                  <c:v>25</c:v>
                </c:pt>
                <c:pt idx="5971">
                  <c:v>25</c:v>
                </c:pt>
                <c:pt idx="5972">
                  <c:v>25</c:v>
                </c:pt>
                <c:pt idx="5973">
                  <c:v>25</c:v>
                </c:pt>
                <c:pt idx="5974">
                  <c:v>25</c:v>
                </c:pt>
                <c:pt idx="5975">
                  <c:v>25</c:v>
                </c:pt>
                <c:pt idx="5976">
                  <c:v>25</c:v>
                </c:pt>
                <c:pt idx="5977">
                  <c:v>25</c:v>
                </c:pt>
                <c:pt idx="5978">
                  <c:v>25</c:v>
                </c:pt>
                <c:pt idx="5979">
                  <c:v>25</c:v>
                </c:pt>
                <c:pt idx="5980">
                  <c:v>25</c:v>
                </c:pt>
                <c:pt idx="5981">
                  <c:v>25</c:v>
                </c:pt>
                <c:pt idx="5982">
                  <c:v>25</c:v>
                </c:pt>
                <c:pt idx="5983">
                  <c:v>25</c:v>
                </c:pt>
                <c:pt idx="5984">
                  <c:v>25</c:v>
                </c:pt>
                <c:pt idx="5985">
                  <c:v>25</c:v>
                </c:pt>
                <c:pt idx="5986">
                  <c:v>25</c:v>
                </c:pt>
                <c:pt idx="5987">
                  <c:v>25</c:v>
                </c:pt>
                <c:pt idx="5988">
                  <c:v>25</c:v>
                </c:pt>
                <c:pt idx="5989">
                  <c:v>25</c:v>
                </c:pt>
                <c:pt idx="5990">
                  <c:v>25</c:v>
                </c:pt>
                <c:pt idx="5991">
                  <c:v>25</c:v>
                </c:pt>
                <c:pt idx="5992">
                  <c:v>25</c:v>
                </c:pt>
                <c:pt idx="5993">
                  <c:v>25</c:v>
                </c:pt>
                <c:pt idx="5994">
                  <c:v>25</c:v>
                </c:pt>
                <c:pt idx="5995">
                  <c:v>25</c:v>
                </c:pt>
                <c:pt idx="5996">
                  <c:v>25</c:v>
                </c:pt>
                <c:pt idx="5997">
                  <c:v>25</c:v>
                </c:pt>
                <c:pt idx="5998">
                  <c:v>25</c:v>
                </c:pt>
                <c:pt idx="5999">
                  <c:v>25</c:v>
                </c:pt>
                <c:pt idx="6000">
                  <c:v>25</c:v>
                </c:pt>
                <c:pt idx="6001">
                  <c:v>25</c:v>
                </c:pt>
                <c:pt idx="6002">
                  <c:v>25</c:v>
                </c:pt>
                <c:pt idx="6003">
                  <c:v>25</c:v>
                </c:pt>
                <c:pt idx="6004">
                  <c:v>25</c:v>
                </c:pt>
                <c:pt idx="6005">
                  <c:v>25</c:v>
                </c:pt>
                <c:pt idx="6006">
                  <c:v>25</c:v>
                </c:pt>
                <c:pt idx="6007">
                  <c:v>25</c:v>
                </c:pt>
                <c:pt idx="6008">
                  <c:v>25</c:v>
                </c:pt>
                <c:pt idx="6009">
                  <c:v>25</c:v>
                </c:pt>
                <c:pt idx="6010">
                  <c:v>25</c:v>
                </c:pt>
                <c:pt idx="6011">
                  <c:v>25</c:v>
                </c:pt>
                <c:pt idx="6012">
                  <c:v>25</c:v>
                </c:pt>
                <c:pt idx="6013">
                  <c:v>25</c:v>
                </c:pt>
                <c:pt idx="6014">
                  <c:v>25</c:v>
                </c:pt>
                <c:pt idx="6015">
                  <c:v>25</c:v>
                </c:pt>
                <c:pt idx="6016">
                  <c:v>25</c:v>
                </c:pt>
                <c:pt idx="6017">
                  <c:v>25</c:v>
                </c:pt>
                <c:pt idx="6018">
                  <c:v>25</c:v>
                </c:pt>
                <c:pt idx="6019">
                  <c:v>25</c:v>
                </c:pt>
                <c:pt idx="6020">
                  <c:v>25</c:v>
                </c:pt>
                <c:pt idx="6021">
                  <c:v>25</c:v>
                </c:pt>
                <c:pt idx="6022">
                  <c:v>25</c:v>
                </c:pt>
                <c:pt idx="6023">
                  <c:v>25</c:v>
                </c:pt>
                <c:pt idx="6024">
                  <c:v>25</c:v>
                </c:pt>
                <c:pt idx="6025">
                  <c:v>25</c:v>
                </c:pt>
                <c:pt idx="6026">
                  <c:v>25</c:v>
                </c:pt>
                <c:pt idx="6027">
                  <c:v>25</c:v>
                </c:pt>
                <c:pt idx="6028">
                  <c:v>25</c:v>
                </c:pt>
                <c:pt idx="6029">
                  <c:v>25</c:v>
                </c:pt>
                <c:pt idx="6030">
                  <c:v>25</c:v>
                </c:pt>
                <c:pt idx="6031">
                  <c:v>25</c:v>
                </c:pt>
                <c:pt idx="6032">
                  <c:v>25</c:v>
                </c:pt>
                <c:pt idx="6033">
                  <c:v>25</c:v>
                </c:pt>
                <c:pt idx="6034">
                  <c:v>25</c:v>
                </c:pt>
                <c:pt idx="6035">
                  <c:v>25</c:v>
                </c:pt>
                <c:pt idx="6036">
                  <c:v>25</c:v>
                </c:pt>
                <c:pt idx="6037">
                  <c:v>25</c:v>
                </c:pt>
                <c:pt idx="6038">
                  <c:v>25</c:v>
                </c:pt>
                <c:pt idx="6039">
                  <c:v>25</c:v>
                </c:pt>
                <c:pt idx="6040">
                  <c:v>25</c:v>
                </c:pt>
                <c:pt idx="6041">
                  <c:v>25</c:v>
                </c:pt>
                <c:pt idx="6042">
                  <c:v>25</c:v>
                </c:pt>
                <c:pt idx="6043">
                  <c:v>25</c:v>
                </c:pt>
                <c:pt idx="6044">
                  <c:v>25</c:v>
                </c:pt>
                <c:pt idx="6045">
                  <c:v>25</c:v>
                </c:pt>
                <c:pt idx="6046">
                  <c:v>25</c:v>
                </c:pt>
                <c:pt idx="6047">
                  <c:v>25</c:v>
                </c:pt>
                <c:pt idx="6048">
                  <c:v>25</c:v>
                </c:pt>
                <c:pt idx="6049">
                  <c:v>25</c:v>
                </c:pt>
                <c:pt idx="6050">
                  <c:v>25</c:v>
                </c:pt>
                <c:pt idx="6051">
                  <c:v>25</c:v>
                </c:pt>
                <c:pt idx="6052">
                  <c:v>25</c:v>
                </c:pt>
                <c:pt idx="6053">
                  <c:v>25</c:v>
                </c:pt>
                <c:pt idx="6054">
                  <c:v>25</c:v>
                </c:pt>
                <c:pt idx="6055">
                  <c:v>25</c:v>
                </c:pt>
                <c:pt idx="6056">
                  <c:v>25</c:v>
                </c:pt>
                <c:pt idx="6057">
                  <c:v>25</c:v>
                </c:pt>
                <c:pt idx="6058">
                  <c:v>25</c:v>
                </c:pt>
                <c:pt idx="6059">
                  <c:v>25</c:v>
                </c:pt>
                <c:pt idx="6060">
                  <c:v>25</c:v>
                </c:pt>
                <c:pt idx="6061">
                  <c:v>25</c:v>
                </c:pt>
                <c:pt idx="6062">
                  <c:v>25</c:v>
                </c:pt>
                <c:pt idx="6063">
                  <c:v>25</c:v>
                </c:pt>
                <c:pt idx="6064">
                  <c:v>25</c:v>
                </c:pt>
                <c:pt idx="6065">
                  <c:v>25</c:v>
                </c:pt>
                <c:pt idx="6066">
                  <c:v>25</c:v>
                </c:pt>
                <c:pt idx="6067">
                  <c:v>25</c:v>
                </c:pt>
                <c:pt idx="6068">
                  <c:v>25</c:v>
                </c:pt>
                <c:pt idx="6069">
                  <c:v>25</c:v>
                </c:pt>
                <c:pt idx="6070">
                  <c:v>25</c:v>
                </c:pt>
                <c:pt idx="6071">
                  <c:v>25</c:v>
                </c:pt>
                <c:pt idx="6072">
                  <c:v>25</c:v>
                </c:pt>
                <c:pt idx="6073">
                  <c:v>25</c:v>
                </c:pt>
                <c:pt idx="6074">
                  <c:v>25</c:v>
                </c:pt>
                <c:pt idx="6075">
                  <c:v>25</c:v>
                </c:pt>
                <c:pt idx="6076">
                  <c:v>25</c:v>
                </c:pt>
                <c:pt idx="6077">
                  <c:v>25</c:v>
                </c:pt>
                <c:pt idx="6078">
                  <c:v>25</c:v>
                </c:pt>
                <c:pt idx="6079">
                  <c:v>25</c:v>
                </c:pt>
                <c:pt idx="6080">
                  <c:v>25</c:v>
                </c:pt>
                <c:pt idx="6081">
                  <c:v>25</c:v>
                </c:pt>
                <c:pt idx="6082">
                  <c:v>25</c:v>
                </c:pt>
                <c:pt idx="6083">
                  <c:v>25</c:v>
                </c:pt>
                <c:pt idx="6084">
                  <c:v>25</c:v>
                </c:pt>
                <c:pt idx="6085">
                  <c:v>25</c:v>
                </c:pt>
                <c:pt idx="6086">
                  <c:v>25</c:v>
                </c:pt>
                <c:pt idx="6087">
                  <c:v>25</c:v>
                </c:pt>
                <c:pt idx="6088">
                  <c:v>25</c:v>
                </c:pt>
                <c:pt idx="6089">
                  <c:v>25</c:v>
                </c:pt>
                <c:pt idx="6090">
                  <c:v>25</c:v>
                </c:pt>
                <c:pt idx="6091">
                  <c:v>25</c:v>
                </c:pt>
                <c:pt idx="6092">
                  <c:v>25</c:v>
                </c:pt>
                <c:pt idx="6093">
                  <c:v>25</c:v>
                </c:pt>
                <c:pt idx="6094">
                  <c:v>25</c:v>
                </c:pt>
                <c:pt idx="6095">
                  <c:v>25</c:v>
                </c:pt>
                <c:pt idx="6096">
                  <c:v>25</c:v>
                </c:pt>
                <c:pt idx="6097">
                  <c:v>25</c:v>
                </c:pt>
                <c:pt idx="6098">
                  <c:v>25</c:v>
                </c:pt>
                <c:pt idx="6099">
                  <c:v>25</c:v>
                </c:pt>
                <c:pt idx="6100">
                  <c:v>25</c:v>
                </c:pt>
                <c:pt idx="6101">
                  <c:v>25</c:v>
                </c:pt>
                <c:pt idx="6102">
                  <c:v>25</c:v>
                </c:pt>
                <c:pt idx="6103">
                  <c:v>25</c:v>
                </c:pt>
                <c:pt idx="6104">
                  <c:v>25</c:v>
                </c:pt>
                <c:pt idx="6105">
                  <c:v>25</c:v>
                </c:pt>
                <c:pt idx="6106">
                  <c:v>25</c:v>
                </c:pt>
                <c:pt idx="6107">
                  <c:v>25</c:v>
                </c:pt>
                <c:pt idx="6108">
                  <c:v>25</c:v>
                </c:pt>
                <c:pt idx="6109">
                  <c:v>25</c:v>
                </c:pt>
                <c:pt idx="6110">
                  <c:v>25</c:v>
                </c:pt>
                <c:pt idx="6111">
                  <c:v>25</c:v>
                </c:pt>
                <c:pt idx="6112">
                  <c:v>25</c:v>
                </c:pt>
                <c:pt idx="6113">
                  <c:v>25</c:v>
                </c:pt>
                <c:pt idx="6114">
                  <c:v>25</c:v>
                </c:pt>
                <c:pt idx="6115">
                  <c:v>25</c:v>
                </c:pt>
                <c:pt idx="6116">
                  <c:v>25</c:v>
                </c:pt>
                <c:pt idx="6117">
                  <c:v>25</c:v>
                </c:pt>
                <c:pt idx="6118">
                  <c:v>25</c:v>
                </c:pt>
                <c:pt idx="6119">
                  <c:v>25</c:v>
                </c:pt>
                <c:pt idx="6120">
                  <c:v>25</c:v>
                </c:pt>
                <c:pt idx="6121">
                  <c:v>25</c:v>
                </c:pt>
                <c:pt idx="6122">
                  <c:v>25</c:v>
                </c:pt>
                <c:pt idx="6123">
                  <c:v>25</c:v>
                </c:pt>
                <c:pt idx="6124">
                  <c:v>25</c:v>
                </c:pt>
                <c:pt idx="6125">
                  <c:v>25</c:v>
                </c:pt>
                <c:pt idx="6126">
                  <c:v>25</c:v>
                </c:pt>
                <c:pt idx="6127">
                  <c:v>25</c:v>
                </c:pt>
                <c:pt idx="6128">
                  <c:v>25</c:v>
                </c:pt>
                <c:pt idx="6129">
                  <c:v>25</c:v>
                </c:pt>
                <c:pt idx="6130">
                  <c:v>25</c:v>
                </c:pt>
                <c:pt idx="6131">
                  <c:v>25</c:v>
                </c:pt>
                <c:pt idx="6132">
                  <c:v>25</c:v>
                </c:pt>
                <c:pt idx="6133">
                  <c:v>25</c:v>
                </c:pt>
                <c:pt idx="6134">
                  <c:v>25</c:v>
                </c:pt>
                <c:pt idx="6135">
                  <c:v>25</c:v>
                </c:pt>
                <c:pt idx="6136">
                  <c:v>25</c:v>
                </c:pt>
                <c:pt idx="6137">
                  <c:v>25</c:v>
                </c:pt>
                <c:pt idx="6138">
                  <c:v>25</c:v>
                </c:pt>
                <c:pt idx="6139">
                  <c:v>25</c:v>
                </c:pt>
                <c:pt idx="6140">
                  <c:v>25</c:v>
                </c:pt>
                <c:pt idx="6141">
                  <c:v>25</c:v>
                </c:pt>
                <c:pt idx="6142">
                  <c:v>25</c:v>
                </c:pt>
                <c:pt idx="6143">
                  <c:v>25</c:v>
                </c:pt>
                <c:pt idx="6144">
                  <c:v>25</c:v>
                </c:pt>
                <c:pt idx="6145">
                  <c:v>25</c:v>
                </c:pt>
                <c:pt idx="6146">
                  <c:v>25</c:v>
                </c:pt>
                <c:pt idx="6147">
                  <c:v>25</c:v>
                </c:pt>
                <c:pt idx="6148">
                  <c:v>25</c:v>
                </c:pt>
                <c:pt idx="6149">
                  <c:v>25</c:v>
                </c:pt>
                <c:pt idx="6150">
                  <c:v>25</c:v>
                </c:pt>
                <c:pt idx="6151">
                  <c:v>25</c:v>
                </c:pt>
                <c:pt idx="6152">
                  <c:v>25</c:v>
                </c:pt>
                <c:pt idx="6153">
                  <c:v>25</c:v>
                </c:pt>
                <c:pt idx="6154">
                  <c:v>25</c:v>
                </c:pt>
                <c:pt idx="6155">
                  <c:v>25</c:v>
                </c:pt>
                <c:pt idx="6156">
                  <c:v>25</c:v>
                </c:pt>
                <c:pt idx="6157">
                  <c:v>25</c:v>
                </c:pt>
                <c:pt idx="6158">
                  <c:v>25</c:v>
                </c:pt>
                <c:pt idx="6159">
                  <c:v>25</c:v>
                </c:pt>
                <c:pt idx="6160">
                  <c:v>25</c:v>
                </c:pt>
                <c:pt idx="6161">
                  <c:v>25</c:v>
                </c:pt>
                <c:pt idx="6162">
                  <c:v>25</c:v>
                </c:pt>
                <c:pt idx="6163">
                  <c:v>25</c:v>
                </c:pt>
                <c:pt idx="6164">
                  <c:v>25</c:v>
                </c:pt>
                <c:pt idx="6165">
                  <c:v>25</c:v>
                </c:pt>
                <c:pt idx="6166">
                  <c:v>25</c:v>
                </c:pt>
                <c:pt idx="6167">
                  <c:v>25</c:v>
                </c:pt>
                <c:pt idx="6168">
                  <c:v>25</c:v>
                </c:pt>
                <c:pt idx="6169">
                  <c:v>25</c:v>
                </c:pt>
                <c:pt idx="6170">
                  <c:v>25</c:v>
                </c:pt>
                <c:pt idx="6171">
                  <c:v>25</c:v>
                </c:pt>
                <c:pt idx="6172">
                  <c:v>25</c:v>
                </c:pt>
                <c:pt idx="6173">
                  <c:v>25</c:v>
                </c:pt>
                <c:pt idx="6174">
                  <c:v>25</c:v>
                </c:pt>
                <c:pt idx="6175">
                  <c:v>25</c:v>
                </c:pt>
                <c:pt idx="6176">
                  <c:v>25</c:v>
                </c:pt>
                <c:pt idx="6177">
                  <c:v>25</c:v>
                </c:pt>
                <c:pt idx="6178">
                  <c:v>25</c:v>
                </c:pt>
                <c:pt idx="6179">
                  <c:v>25</c:v>
                </c:pt>
                <c:pt idx="6180">
                  <c:v>25</c:v>
                </c:pt>
                <c:pt idx="6181">
                  <c:v>25</c:v>
                </c:pt>
                <c:pt idx="6182">
                  <c:v>25</c:v>
                </c:pt>
                <c:pt idx="6183">
                  <c:v>25</c:v>
                </c:pt>
                <c:pt idx="6184">
                  <c:v>25</c:v>
                </c:pt>
                <c:pt idx="6185">
                  <c:v>25</c:v>
                </c:pt>
                <c:pt idx="6186">
                  <c:v>25</c:v>
                </c:pt>
                <c:pt idx="6187">
                  <c:v>25</c:v>
                </c:pt>
                <c:pt idx="6188">
                  <c:v>25</c:v>
                </c:pt>
                <c:pt idx="6189">
                  <c:v>25</c:v>
                </c:pt>
                <c:pt idx="6190">
                  <c:v>25</c:v>
                </c:pt>
                <c:pt idx="6191">
                  <c:v>25</c:v>
                </c:pt>
                <c:pt idx="6192">
                  <c:v>25</c:v>
                </c:pt>
                <c:pt idx="6193">
                  <c:v>25</c:v>
                </c:pt>
                <c:pt idx="6194">
                  <c:v>25</c:v>
                </c:pt>
                <c:pt idx="6195">
                  <c:v>25</c:v>
                </c:pt>
                <c:pt idx="6196">
                  <c:v>25</c:v>
                </c:pt>
                <c:pt idx="6197">
                  <c:v>25</c:v>
                </c:pt>
                <c:pt idx="6198">
                  <c:v>25</c:v>
                </c:pt>
                <c:pt idx="6199">
                  <c:v>25</c:v>
                </c:pt>
                <c:pt idx="6200">
                  <c:v>25</c:v>
                </c:pt>
                <c:pt idx="6201">
                  <c:v>25</c:v>
                </c:pt>
                <c:pt idx="6202">
                  <c:v>25</c:v>
                </c:pt>
                <c:pt idx="6203">
                  <c:v>25</c:v>
                </c:pt>
                <c:pt idx="6204">
                  <c:v>25</c:v>
                </c:pt>
                <c:pt idx="6205">
                  <c:v>25</c:v>
                </c:pt>
                <c:pt idx="6206">
                  <c:v>25</c:v>
                </c:pt>
                <c:pt idx="6207">
                  <c:v>25</c:v>
                </c:pt>
                <c:pt idx="6208">
                  <c:v>25</c:v>
                </c:pt>
                <c:pt idx="6209">
                  <c:v>25</c:v>
                </c:pt>
                <c:pt idx="6210">
                  <c:v>25</c:v>
                </c:pt>
                <c:pt idx="6211">
                  <c:v>25</c:v>
                </c:pt>
                <c:pt idx="6212">
                  <c:v>25</c:v>
                </c:pt>
                <c:pt idx="6213">
                  <c:v>25</c:v>
                </c:pt>
                <c:pt idx="6214">
                  <c:v>25</c:v>
                </c:pt>
                <c:pt idx="6215">
                  <c:v>25</c:v>
                </c:pt>
                <c:pt idx="6216">
                  <c:v>25</c:v>
                </c:pt>
                <c:pt idx="6217">
                  <c:v>25</c:v>
                </c:pt>
                <c:pt idx="6218">
                  <c:v>25</c:v>
                </c:pt>
                <c:pt idx="6219">
                  <c:v>25</c:v>
                </c:pt>
                <c:pt idx="6220">
                  <c:v>25</c:v>
                </c:pt>
                <c:pt idx="6221">
                  <c:v>25</c:v>
                </c:pt>
                <c:pt idx="6222">
                  <c:v>25</c:v>
                </c:pt>
                <c:pt idx="6223">
                  <c:v>25</c:v>
                </c:pt>
                <c:pt idx="6224">
                  <c:v>25</c:v>
                </c:pt>
                <c:pt idx="6225">
                  <c:v>25</c:v>
                </c:pt>
                <c:pt idx="6226">
                  <c:v>25</c:v>
                </c:pt>
                <c:pt idx="6227">
                  <c:v>25</c:v>
                </c:pt>
                <c:pt idx="6228">
                  <c:v>25</c:v>
                </c:pt>
                <c:pt idx="6229">
                  <c:v>25</c:v>
                </c:pt>
                <c:pt idx="6230">
                  <c:v>25</c:v>
                </c:pt>
                <c:pt idx="6231">
                  <c:v>25</c:v>
                </c:pt>
                <c:pt idx="6232">
                  <c:v>25</c:v>
                </c:pt>
                <c:pt idx="6233">
                  <c:v>25</c:v>
                </c:pt>
                <c:pt idx="6234">
                  <c:v>25</c:v>
                </c:pt>
                <c:pt idx="6235">
                  <c:v>25</c:v>
                </c:pt>
                <c:pt idx="6236">
                  <c:v>25</c:v>
                </c:pt>
                <c:pt idx="6237">
                  <c:v>25</c:v>
                </c:pt>
                <c:pt idx="6238">
                  <c:v>25</c:v>
                </c:pt>
                <c:pt idx="6239">
                  <c:v>25</c:v>
                </c:pt>
                <c:pt idx="6240">
                  <c:v>25</c:v>
                </c:pt>
                <c:pt idx="6241">
                  <c:v>25</c:v>
                </c:pt>
                <c:pt idx="6242">
                  <c:v>25</c:v>
                </c:pt>
                <c:pt idx="6243">
                  <c:v>25</c:v>
                </c:pt>
                <c:pt idx="6244">
                  <c:v>25</c:v>
                </c:pt>
                <c:pt idx="6245">
                  <c:v>25</c:v>
                </c:pt>
                <c:pt idx="6246">
                  <c:v>25</c:v>
                </c:pt>
                <c:pt idx="6247">
                  <c:v>25</c:v>
                </c:pt>
                <c:pt idx="6248">
                  <c:v>25</c:v>
                </c:pt>
                <c:pt idx="6249">
                  <c:v>25</c:v>
                </c:pt>
                <c:pt idx="6250">
                  <c:v>25</c:v>
                </c:pt>
                <c:pt idx="6251">
                  <c:v>25</c:v>
                </c:pt>
                <c:pt idx="6252">
                  <c:v>25</c:v>
                </c:pt>
                <c:pt idx="6253">
                  <c:v>25</c:v>
                </c:pt>
                <c:pt idx="6254">
                  <c:v>25</c:v>
                </c:pt>
                <c:pt idx="6255">
                  <c:v>25</c:v>
                </c:pt>
                <c:pt idx="6256">
                  <c:v>25</c:v>
                </c:pt>
                <c:pt idx="6257">
                  <c:v>25</c:v>
                </c:pt>
                <c:pt idx="6258">
                  <c:v>25</c:v>
                </c:pt>
                <c:pt idx="6259">
                  <c:v>25</c:v>
                </c:pt>
                <c:pt idx="6260">
                  <c:v>25</c:v>
                </c:pt>
                <c:pt idx="6261">
                  <c:v>25</c:v>
                </c:pt>
                <c:pt idx="6262">
                  <c:v>25</c:v>
                </c:pt>
                <c:pt idx="6263">
                  <c:v>25</c:v>
                </c:pt>
                <c:pt idx="6264">
                  <c:v>25</c:v>
                </c:pt>
                <c:pt idx="6265">
                  <c:v>25</c:v>
                </c:pt>
                <c:pt idx="6266">
                  <c:v>25</c:v>
                </c:pt>
                <c:pt idx="6267">
                  <c:v>25</c:v>
                </c:pt>
                <c:pt idx="6268">
                  <c:v>25</c:v>
                </c:pt>
                <c:pt idx="6269">
                  <c:v>25</c:v>
                </c:pt>
                <c:pt idx="6270">
                  <c:v>24</c:v>
                </c:pt>
                <c:pt idx="6271">
                  <c:v>24</c:v>
                </c:pt>
                <c:pt idx="6272">
                  <c:v>24</c:v>
                </c:pt>
                <c:pt idx="6273">
                  <c:v>24</c:v>
                </c:pt>
                <c:pt idx="6274">
                  <c:v>24</c:v>
                </c:pt>
                <c:pt idx="6275">
                  <c:v>24</c:v>
                </c:pt>
                <c:pt idx="6276">
                  <c:v>24</c:v>
                </c:pt>
                <c:pt idx="6277">
                  <c:v>24</c:v>
                </c:pt>
                <c:pt idx="6278">
                  <c:v>24</c:v>
                </c:pt>
                <c:pt idx="6279">
                  <c:v>24</c:v>
                </c:pt>
                <c:pt idx="6280">
                  <c:v>24</c:v>
                </c:pt>
                <c:pt idx="6281">
                  <c:v>24</c:v>
                </c:pt>
                <c:pt idx="6282">
                  <c:v>24</c:v>
                </c:pt>
                <c:pt idx="6283">
                  <c:v>24</c:v>
                </c:pt>
                <c:pt idx="6284">
                  <c:v>24</c:v>
                </c:pt>
                <c:pt idx="6285">
                  <c:v>24</c:v>
                </c:pt>
                <c:pt idx="6286">
                  <c:v>24</c:v>
                </c:pt>
                <c:pt idx="6287">
                  <c:v>24</c:v>
                </c:pt>
                <c:pt idx="6288">
                  <c:v>24</c:v>
                </c:pt>
                <c:pt idx="6289">
                  <c:v>24</c:v>
                </c:pt>
                <c:pt idx="6290">
                  <c:v>24</c:v>
                </c:pt>
                <c:pt idx="6291">
                  <c:v>24</c:v>
                </c:pt>
                <c:pt idx="6292">
                  <c:v>24</c:v>
                </c:pt>
                <c:pt idx="6293">
                  <c:v>24</c:v>
                </c:pt>
                <c:pt idx="6294">
                  <c:v>24</c:v>
                </c:pt>
                <c:pt idx="6295">
                  <c:v>24</c:v>
                </c:pt>
                <c:pt idx="6296">
                  <c:v>24</c:v>
                </c:pt>
                <c:pt idx="6297">
                  <c:v>24</c:v>
                </c:pt>
                <c:pt idx="6298">
                  <c:v>24</c:v>
                </c:pt>
                <c:pt idx="6299">
                  <c:v>24</c:v>
                </c:pt>
                <c:pt idx="6300">
                  <c:v>24</c:v>
                </c:pt>
                <c:pt idx="6301">
                  <c:v>24</c:v>
                </c:pt>
                <c:pt idx="6302">
                  <c:v>24</c:v>
                </c:pt>
                <c:pt idx="6303">
                  <c:v>24</c:v>
                </c:pt>
                <c:pt idx="6304">
                  <c:v>24</c:v>
                </c:pt>
                <c:pt idx="6305">
                  <c:v>24</c:v>
                </c:pt>
                <c:pt idx="6306">
                  <c:v>24</c:v>
                </c:pt>
                <c:pt idx="6307">
                  <c:v>24</c:v>
                </c:pt>
                <c:pt idx="6308">
                  <c:v>24</c:v>
                </c:pt>
                <c:pt idx="6309">
                  <c:v>24</c:v>
                </c:pt>
                <c:pt idx="6310">
                  <c:v>24</c:v>
                </c:pt>
                <c:pt idx="6311">
                  <c:v>24</c:v>
                </c:pt>
                <c:pt idx="6312">
                  <c:v>24</c:v>
                </c:pt>
                <c:pt idx="6313">
                  <c:v>24</c:v>
                </c:pt>
                <c:pt idx="6314">
                  <c:v>24</c:v>
                </c:pt>
                <c:pt idx="6315">
                  <c:v>24</c:v>
                </c:pt>
                <c:pt idx="6316">
                  <c:v>24</c:v>
                </c:pt>
                <c:pt idx="6317">
                  <c:v>24</c:v>
                </c:pt>
                <c:pt idx="6318">
                  <c:v>24</c:v>
                </c:pt>
                <c:pt idx="6319">
                  <c:v>24</c:v>
                </c:pt>
                <c:pt idx="6320">
                  <c:v>24</c:v>
                </c:pt>
                <c:pt idx="6321">
                  <c:v>24</c:v>
                </c:pt>
                <c:pt idx="6322">
                  <c:v>24</c:v>
                </c:pt>
                <c:pt idx="6323">
                  <c:v>24</c:v>
                </c:pt>
                <c:pt idx="6324">
                  <c:v>24</c:v>
                </c:pt>
                <c:pt idx="6325">
                  <c:v>24</c:v>
                </c:pt>
                <c:pt idx="6326">
                  <c:v>24</c:v>
                </c:pt>
                <c:pt idx="6327">
                  <c:v>24</c:v>
                </c:pt>
                <c:pt idx="6328">
                  <c:v>24</c:v>
                </c:pt>
                <c:pt idx="6329">
                  <c:v>24</c:v>
                </c:pt>
                <c:pt idx="6330">
                  <c:v>24</c:v>
                </c:pt>
                <c:pt idx="6331">
                  <c:v>24</c:v>
                </c:pt>
                <c:pt idx="6332">
                  <c:v>24</c:v>
                </c:pt>
                <c:pt idx="6333">
                  <c:v>24</c:v>
                </c:pt>
                <c:pt idx="6334">
                  <c:v>24</c:v>
                </c:pt>
                <c:pt idx="6335">
                  <c:v>24</c:v>
                </c:pt>
                <c:pt idx="6336">
                  <c:v>24</c:v>
                </c:pt>
                <c:pt idx="6337">
                  <c:v>24</c:v>
                </c:pt>
                <c:pt idx="6338">
                  <c:v>24</c:v>
                </c:pt>
                <c:pt idx="6339">
                  <c:v>24</c:v>
                </c:pt>
                <c:pt idx="6340">
                  <c:v>24</c:v>
                </c:pt>
                <c:pt idx="6341">
                  <c:v>24</c:v>
                </c:pt>
                <c:pt idx="6342">
                  <c:v>24</c:v>
                </c:pt>
                <c:pt idx="6343">
                  <c:v>24</c:v>
                </c:pt>
                <c:pt idx="6344">
                  <c:v>24</c:v>
                </c:pt>
                <c:pt idx="6345">
                  <c:v>24</c:v>
                </c:pt>
                <c:pt idx="6346">
                  <c:v>24</c:v>
                </c:pt>
                <c:pt idx="6347">
                  <c:v>24</c:v>
                </c:pt>
                <c:pt idx="6348">
                  <c:v>24</c:v>
                </c:pt>
                <c:pt idx="6349">
                  <c:v>24</c:v>
                </c:pt>
                <c:pt idx="6350">
                  <c:v>24</c:v>
                </c:pt>
                <c:pt idx="6351">
                  <c:v>24</c:v>
                </c:pt>
                <c:pt idx="6352">
                  <c:v>24</c:v>
                </c:pt>
                <c:pt idx="6353">
                  <c:v>24</c:v>
                </c:pt>
                <c:pt idx="6354">
                  <c:v>24</c:v>
                </c:pt>
                <c:pt idx="6355">
                  <c:v>24</c:v>
                </c:pt>
                <c:pt idx="6356">
                  <c:v>24</c:v>
                </c:pt>
                <c:pt idx="6357">
                  <c:v>24</c:v>
                </c:pt>
                <c:pt idx="6358">
                  <c:v>24</c:v>
                </c:pt>
                <c:pt idx="6359">
                  <c:v>24</c:v>
                </c:pt>
                <c:pt idx="6360">
                  <c:v>24</c:v>
                </c:pt>
                <c:pt idx="6361">
                  <c:v>24</c:v>
                </c:pt>
                <c:pt idx="6362">
                  <c:v>24</c:v>
                </c:pt>
                <c:pt idx="6363">
                  <c:v>24</c:v>
                </c:pt>
                <c:pt idx="6364">
                  <c:v>24</c:v>
                </c:pt>
                <c:pt idx="6365">
                  <c:v>24</c:v>
                </c:pt>
                <c:pt idx="6366">
                  <c:v>24</c:v>
                </c:pt>
                <c:pt idx="6367">
                  <c:v>24</c:v>
                </c:pt>
                <c:pt idx="6368">
                  <c:v>24</c:v>
                </c:pt>
                <c:pt idx="6369">
                  <c:v>24</c:v>
                </c:pt>
                <c:pt idx="6370">
                  <c:v>24</c:v>
                </c:pt>
                <c:pt idx="6371">
                  <c:v>24</c:v>
                </c:pt>
                <c:pt idx="6372">
                  <c:v>24</c:v>
                </c:pt>
                <c:pt idx="6373">
                  <c:v>24</c:v>
                </c:pt>
                <c:pt idx="6374">
                  <c:v>24</c:v>
                </c:pt>
                <c:pt idx="6375">
                  <c:v>24</c:v>
                </c:pt>
                <c:pt idx="6376">
                  <c:v>24</c:v>
                </c:pt>
                <c:pt idx="6377">
                  <c:v>24</c:v>
                </c:pt>
                <c:pt idx="6378">
                  <c:v>24</c:v>
                </c:pt>
                <c:pt idx="6379">
                  <c:v>24</c:v>
                </c:pt>
                <c:pt idx="6380">
                  <c:v>24</c:v>
                </c:pt>
                <c:pt idx="6381">
                  <c:v>24</c:v>
                </c:pt>
                <c:pt idx="6382">
                  <c:v>24</c:v>
                </c:pt>
                <c:pt idx="6383">
                  <c:v>24</c:v>
                </c:pt>
                <c:pt idx="6384">
                  <c:v>24</c:v>
                </c:pt>
                <c:pt idx="6385">
                  <c:v>24</c:v>
                </c:pt>
                <c:pt idx="6386">
                  <c:v>24</c:v>
                </c:pt>
                <c:pt idx="6387">
                  <c:v>24</c:v>
                </c:pt>
                <c:pt idx="6388">
                  <c:v>24</c:v>
                </c:pt>
                <c:pt idx="6389">
                  <c:v>24</c:v>
                </c:pt>
                <c:pt idx="6390">
                  <c:v>24</c:v>
                </c:pt>
                <c:pt idx="6391">
                  <c:v>24</c:v>
                </c:pt>
                <c:pt idx="6392">
                  <c:v>24</c:v>
                </c:pt>
                <c:pt idx="6393">
                  <c:v>24</c:v>
                </c:pt>
                <c:pt idx="6394">
                  <c:v>24</c:v>
                </c:pt>
                <c:pt idx="6395">
                  <c:v>24</c:v>
                </c:pt>
                <c:pt idx="6396">
                  <c:v>24</c:v>
                </c:pt>
                <c:pt idx="6397">
                  <c:v>24</c:v>
                </c:pt>
                <c:pt idx="6398">
                  <c:v>24</c:v>
                </c:pt>
                <c:pt idx="6399">
                  <c:v>24</c:v>
                </c:pt>
                <c:pt idx="6400">
                  <c:v>24</c:v>
                </c:pt>
                <c:pt idx="6401">
                  <c:v>24</c:v>
                </c:pt>
                <c:pt idx="6402">
                  <c:v>24</c:v>
                </c:pt>
                <c:pt idx="6403">
                  <c:v>24</c:v>
                </c:pt>
                <c:pt idx="6404">
                  <c:v>24</c:v>
                </c:pt>
                <c:pt idx="6405">
                  <c:v>24</c:v>
                </c:pt>
                <c:pt idx="6406">
                  <c:v>24</c:v>
                </c:pt>
                <c:pt idx="6407">
                  <c:v>24</c:v>
                </c:pt>
                <c:pt idx="6408">
                  <c:v>24</c:v>
                </c:pt>
                <c:pt idx="6409">
                  <c:v>24</c:v>
                </c:pt>
                <c:pt idx="6410">
                  <c:v>24</c:v>
                </c:pt>
                <c:pt idx="6411">
                  <c:v>24</c:v>
                </c:pt>
                <c:pt idx="6412">
                  <c:v>24</c:v>
                </c:pt>
                <c:pt idx="6413">
                  <c:v>24</c:v>
                </c:pt>
                <c:pt idx="6414">
                  <c:v>24</c:v>
                </c:pt>
                <c:pt idx="6415">
                  <c:v>24</c:v>
                </c:pt>
                <c:pt idx="6416">
                  <c:v>24</c:v>
                </c:pt>
                <c:pt idx="6417">
                  <c:v>24</c:v>
                </c:pt>
                <c:pt idx="6418">
                  <c:v>24</c:v>
                </c:pt>
                <c:pt idx="6419">
                  <c:v>24</c:v>
                </c:pt>
                <c:pt idx="6420">
                  <c:v>24</c:v>
                </c:pt>
                <c:pt idx="6421">
                  <c:v>24</c:v>
                </c:pt>
                <c:pt idx="6422">
                  <c:v>24</c:v>
                </c:pt>
                <c:pt idx="6423">
                  <c:v>24</c:v>
                </c:pt>
                <c:pt idx="6424">
                  <c:v>24</c:v>
                </c:pt>
                <c:pt idx="6425">
                  <c:v>24</c:v>
                </c:pt>
                <c:pt idx="6426">
                  <c:v>24</c:v>
                </c:pt>
                <c:pt idx="6427">
                  <c:v>24</c:v>
                </c:pt>
                <c:pt idx="6428">
                  <c:v>24</c:v>
                </c:pt>
                <c:pt idx="6429">
                  <c:v>24</c:v>
                </c:pt>
                <c:pt idx="6430">
                  <c:v>24</c:v>
                </c:pt>
                <c:pt idx="6431">
                  <c:v>24</c:v>
                </c:pt>
                <c:pt idx="6432">
                  <c:v>24</c:v>
                </c:pt>
                <c:pt idx="6433">
                  <c:v>24</c:v>
                </c:pt>
                <c:pt idx="6434">
                  <c:v>24</c:v>
                </c:pt>
                <c:pt idx="6435">
                  <c:v>24</c:v>
                </c:pt>
                <c:pt idx="6436">
                  <c:v>24</c:v>
                </c:pt>
                <c:pt idx="6437">
                  <c:v>24</c:v>
                </c:pt>
                <c:pt idx="6438">
                  <c:v>24</c:v>
                </c:pt>
                <c:pt idx="6439">
                  <c:v>24</c:v>
                </c:pt>
                <c:pt idx="6440">
                  <c:v>24</c:v>
                </c:pt>
                <c:pt idx="6441">
                  <c:v>24</c:v>
                </c:pt>
                <c:pt idx="6442">
                  <c:v>24</c:v>
                </c:pt>
                <c:pt idx="6443">
                  <c:v>24</c:v>
                </c:pt>
                <c:pt idx="6444">
                  <c:v>24</c:v>
                </c:pt>
                <c:pt idx="6445">
                  <c:v>24</c:v>
                </c:pt>
                <c:pt idx="6446">
                  <c:v>24</c:v>
                </c:pt>
                <c:pt idx="6447">
                  <c:v>24</c:v>
                </c:pt>
                <c:pt idx="6448">
                  <c:v>24</c:v>
                </c:pt>
                <c:pt idx="6449">
                  <c:v>24</c:v>
                </c:pt>
                <c:pt idx="6450">
                  <c:v>24</c:v>
                </c:pt>
                <c:pt idx="6451">
                  <c:v>24</c:v>
                </c:pt>
                <c:pt idx="6452">
                  <c:v>24</c:v>
                </c:pt>
                <c:pt idx="6453">
                  <c:v>24</c:v>
                </c:pt>
                <c:pt idx="6454">
                  <c:v>24</c:v>
                </c:pt>
                <c:pt idx="6455">
                  <c:v>24</c:v>
                </c:pt>
                <c:pt idx="6456">
                  <c:v>24</c:v>
                </c:pt>
                <c:pt idx="6457">
                  <c:v>24</c:v>
                </c:pt>
                <c:pt idx="6458">
                  <c:v>24</c:v>
                </c:pt>
                <c:pt idx="6459">
                  <c:v>24</c:v>
                </c:pt>
                <c:pt idx="6460">
                  <c:v>24</c:v>
                </c:pt>
                <c:pt idx="6461">
                  <c:v>24</c:v>
                </c:pt>
                <c:pt idx="6462">
                  <c:v>24</c:v>
                </c:pt>
                <c:pt idx="6463">
                  <c:v>24</c:v>
                </c:pt>
                <c:pt idx="6464">
                  <c:v>24</c:v>
                </c:pt>
                <c:pt idx="6465">
                  <c:v>24</c:v>
                </c:pt>
                <c:pt idx="6466">
                  <c:v>24</c:v>
                </c:pt>
                <c:pt idx="6467">
                  <c:v>24</c:v>
                </c:pt>
                <c:pt idx="6468">
                  <c:v>24</c:v>
                </c:pt>
                <c:pt idx="6469">
                  <c:v>24</c:v>
                </c:pt>
                <c:pt idx="6470">
                  <c:v>24</c:v>
                </c:pt>
                <c:pt idx="6471">
                  <c:v>24</c:v>
                </c:pt>
                <c:pt idx="6472">
                  <c:v>24</c:v>
                </c:pt>
                <c:pt idx="6473">
                  <c:v>24</c:v>
                </c:pt>
                <c:pt idx="6474">
                  <c:v>24</c:v>
                </c:pt>
                <c:pt idx="6475">
                  <c:v>24</c:v>
                </c:pt>
                <c:pt idx="6476">
                  <c:v>24</c:v>
                </c:pt>
                <c:pt idx="6477">
                  <c:v>24</c:v>
                </c:pt>
                <c:pt idx="6478">
                  <c:v>24</c:v>
                </c:pt>
                <c:pt idx="6479">
                  <c:v>24</c:v>
                </c:pt>
                <c:pt idx="6480">
                  <c:v>24</c:v>
                </c:pt>
                <c:pt idx="6481">
                  <c:v>24</c:v>
                </c:pt>
                <c:pt idx="6482">
                  <c:v>24</c:v>
                </c:pt>
                <c:pt idx="6483">
                  <c:v>24</c:v>
                </c:pt>
                <c:pt idx="6484">
                  <c:v>24</c:v>
                </c:pt>
                <c:pt idx="6485">
                  <c:v>24</c:v>
                </c:pt>
                <c:pt idx="6486">
                  <c:v>24</c:v>
                </c:pt>
                <c:pt idx="6487">
                  <c:v>24</c:v>
                </c:pt>
                <c:pt idx="6488">
                  <c:v>24</c:v>
                </c:pt>
                <c:pt idx="6489">
                  <c:v>24</c:v>
                </c:pt>
                <c:pt idx="6490">
                  <c:v>24</c:v>
                </c:pt>
                <c:pt idx="6491">
                  <c:v>24</c:v>
                </c:pt>
                <c:pt idx="6492">
                  <c:v>24</c:v>
                </c:pt>
                <c:pt idx="6493">
                  <c:v>24</c:v>
                </c:pt>
                <c:pt idx="6494">
                  <c:v>24</c:v>
                </c:pt>
                <c:pt idx="6495">
                  <c:v>24</c:v>
                </c:pt>
                <c:pt idx="6496">
                  <c:v>24</c:v>
                </c:pt>
                <c:pt idx="6497">
                  <c:v>24</c:v>
                </c:pt>
                <c:pt idx="6498">
                  <c:v>24</c:v>
                </c:pt>
                <c:pt idx="6499">
                  <c:v>24</c:v>
                </c:pt>
                <c:pt idx="6500">
                  <c:v>24</c:v>
                </c:pt>
                <c:pt idx="6501">
                  <c:v>24</c:v>
                </c:pt>
                <c:pt idx="6502">
                  <c:v>24</c:v>
                </c:pt>
                <c:pt idx="6503">
                  <c:v>24</c:v>
                </c:pt>
                <c:pt idx="6504">
                  <c:v>24</c:v>
                </c:pt>
                <c:pt idx="6505">
                  <c:v>24</c:v>
                </c:pt>
                <c:pt idx="6506">
                  <c:v>24</c:v>
                </c:pt>
                <c:pt idx="6507">
                  <c:v>24</c:v>
                </c:pt>
                <c:pt idx="6508">
                  <c:v>24</c:v>
                </c:pt>
                <c:pt idx="6509">
                  <c:v>24</c:v>
                </c:pt>
                <c:pt idx="6510">
                  <c:v>24</c:v>
                </c:pt>
                <c:pt idx="6511">
                  <c:v>24</c:v>
                </c:pt>
                <c:pt idx="6512">
                  <c:v>24</c:v>
                </c:pt>
                <c:pt idx="6513">
                  <c:v>24</c:v>
                </c:pt>
                <c:pt idx="6514">
                  <c:v>24</c:v>
                </c:pt>
                <c:pt idx="6515">
                  <c:v>24</c:v>
                </c:pt>
                <c:pt idx="6516">
                  <c:v>24</c:v>
                </c:pt>
                <c:pt idx="6517">
                  <c:v>24</c:v>
                </c:pt>
                <c:pt idx="6518">
                  <c:v>24</c:v>
                </c:pt>
                <c:pt idx="6519">
                  <c:v>24</c:v>
                </c:pt>
                <c:pt idx="6520">
                  <c:v>24</c:v>
                </c:pt>
                <c:pt idx="6521">
                  <c:v>24</c:v>
                </c:pt>
                <c:pt idx="6522">
                  <c:v>24</c:v>
                </c:pt>
                <c:pt idx="6523">
                  <c:v>24</c:v>
                </c:pt>
                <c:pt idx="6524">
                  <c:v>24</c:v>
                </c:pt>
                <c:pt idx="6525">
                  <c:v>24</c:v>
                </c:pt>
                <c:pt idx="6526">
                  <c:v>24</c:v>
                </c:pt>
                <c:pt idx="6527">
                  <c:v>24</c:v>
                </c:pt>
                <c:pt idx="6528">
                  <c:v>24</c:v>
                </c:pt>
                <c:pt idx="6529">
                  <c:v>24</c:v>
                </c:pt>
                <c:pt idx="6530">
                  <c:v>24</c:v>
                </c:pt>
                <c:pt idx="6531">
                  <c:v>24</c:v>
                </c:pt>
                <c:pt idx="6532">
                  <c:v>24</c:v>
                </c:pt>
                <c:pt idx="6533">
                  <c:v>24</c:v>
                </c:pt>
                <c:pt idx="6534">
                  <c:v>24</c:v>
                </c:pt>
                <c:pt idx="6535">
                  <c:v>24</c:v>
                </c:pt>
                <c:pt idx="6536">
                  <c:v>24</c:v>
                </c:pt>
                <c:pt idx="6537">
                  <c:v>24</c:v>
                </c:pt>
                <c:pt idx="6538">
                  <c:v>24</c:v>
                </c:pt>
                <c:pt idx="6539">
                  <c:v>24</c:v>
                </c:pt>
                <c:pt idx="6540">
                  <c:v>24</c:v>
                </c:pt>
                <c:pt idx="6541">
                  <c:v>24</c:v>
                </c:pt>
                <c:pt idx="6542">
                  <c:v>24</c:v>
                </c:pt>
                <c:pt idx="6543">
                  <c:v>24</c:v>
                </c:pt>
                <c:pt idx="6544">
                  <c:v>24</c:v>
                </c:pt>
                <c:pt idx="6545">
                  <c:v>24</c:v>
                </c:pt>
                <c:pt idx="6546">
                  <c:v>24</c:v>
                </c:pt>
                <c:pt idx="6547">
                  <c:v>24</c:v>
                </c:pt>
                <c:pt idx="6548">
                  <c:v>24</c:v>
                </c:pt>
                <c:pt idx="6549">
                  <c:v>24</c:v>
                </c:pt>
                <c:pt idx="6550">
                  <c:v>24</c:v>
                </c:pt>
                <c:pt idx="6551">
                  <c:v>24</c:v>
                </c:pt>
                <c:pt idx="6552">
                  <c:v>24</c:v>
                </c:pt>
                <c:pt idx="6553">
                  <c:v>24</c:v>
                </c:pt>
                <c:pt idx="6554">
                  <c:v>24</c:v>
                </c:pt>
                <c:pt idx="6555">
                  <c:v>24</c:v>
                </c:pt>
                <c:pt idx="6556">
                  <c:v>24</c:v>
                </c:pt>
                <c:pt idx="6557">
                  <c:v>24</c:v>
                </c:pt>
                <c:pt idx="6558">
                  <c:v>24</c:v>
                </c:pt>
                <c:pt idx="6559">
                  <c:v>24</c:v>
                </c:pt>
                <c:pt idx="6560">
                  <c:v>24</c:v>
                </c:pt>
                <c:pt idx="6561">
                  <c:v>24</c:v>
                </c:pt>
                <c:pt idx="6562">
                  <c:v>24</c:v>
                </c:pt>
                <c:pt idx="6563">
                  <c:v>24</c:v>
                </c:pt>
                <c:pt idx="6564">
                  <c:v>24</c:v>
                </c:pt>
                <c:pt idx="6565">
                  <c:v>24</c:v>
                </c:pt>
                <c:pt idx="6566">
                  <c:v>24</c:v>
                </c:pt>
                <c:pt idx="6567">
                  <c:v>24</c:v>
                </c:pt>
                <c:pt idx="6568">
                  <c:v>24</c:v>
                </c:pt>
                <c:pt idx="6569">
                  <c:v>24</c:v>
                </c:pt>
                <c:pt idx="6570">
                  <c:v>24</c:v>
                </c:pt>
                <c:pt idx="6571">
                  <c:v>24</c:v>
                </c:pt>
                <c:pt idx="6572">
                  <c:v>24</c:v>
                </c:pt>
                <c:pt idx="6573">
                  <c:v>24</c:v>
                </c:pt>
                <c:pt idx="6574">
                  <c:v>24</c:v>
                </c:pt>
                <c:pt idx="6575">
                  <c:v>24</c:v>
                </c:pt>
                <c:pt idx="6576">
                  <c:v>24</c:v>
                </c:pt>
                <c:pt idx="6577">
                  <c:v>24</c:v>
                </c:pt>
                <c:pt idx="6578">
                  <c:v>24</c:v>
                </c:pt>
                <c:pt idx="6579">
                  <c:v>24</c:v>
                </c:pt>
                <c:pt idx="6580">
                  <c:v>24</c:v>
                </c:pt>
                <c:pt idx="6581">
                  <c:v>24</c:v>
                </c:pt>
                <c:pt idx="6582">
                  <c:v>24</c:v>
                </c:pt>
                <c:pt idx="6583">
                  <c:v>24</c:v>
                </c:pt>
                <c:pt idx="6584">
                  <c:v>24</c:v>
                </c:pt>
                <c:pt idx="6585">
                  <c:v>24</c:v>
                </c:pt>
                <c:pt idx="6586">
                  <c:v>24</c:v>
                </c:pt>
                <c:pt idx="6587">
                  <c:v>24</c:v>
                </c:pt>
                <c:pt idx="6588">
                  <c:v>24</c:v>
                </c:pt>
                <c:pt idx="6589">
                  <c:v>24</c:v>
                </c:pt>
                <c:pt idx="6590">
                  <c:v>24</c:v>
                </c:pt>
                <c:pt idx="6591">
                  <c:v>24</c:v>
                </c:pt>
                <c:pt idx="6592">
                  <c:v>24</c:v>
                </c:pt>
                <c:pt idx="6593">
                  <c:v>24</c:v>
                </c:pt>
                <c:pt idx="6594">
                  <c:v>24</c:v>
                </c:pt>
                <c:pt idx="6595">
                  <c:v>24</c:v>
                </c:pt>
                <c:pt idx="6596">
                  <c:v>24</c:v>
                </c:pt>
                <c:pt idx="6597">
                  <c:v>24</c:v>
                </c:pt>
                <c:pt idx="6598">
                  <c:v>24</c:v>
                </c:pt>
                <c:pt idx="6599">
                  <c:v>24</c:v>
                </c:pt>
                <c:pt idx="6600">
                  <c:v>24</c:v>
                </c:pt>
                <c:pt idx="6601">
                  <c:v>24</c:v>
                </c:pt>
                <c:pt idx="6602">
                  <c:v>24</c:v>
                </c:pt>
                <c:pt idx="6603">
                  <c:v>24</c:v>
                </c:pt>
                <c:pt idx="6604">
                  <c:v>24</c:v>
                </c:pt>
                <c:pt idx="6605">
                  <c:v>24</c:v>
                </c:pt>
                <c:pt idx="6606">
                  <c:v>24</c:v>
                </c:pt>
                <c:pt idx="6607">
                  <c:v>24</c:v>
                </c:pt>
                <c:pt idx="6608">
                  <c:v>24</c:v>
                </c:pt>
                <c:pt idx="6609">
                  <c:v>24</c:v>
                </c:pt>
                <c:pt idx="6610">
                  <c:v>24</c:v>
                </c:pt>
                <c:pt idx="6611">
                  <c:v>24</c:v>
                </c:pt>
                <c:pt idx="6612">
                  <c:v>24</c:v>
                </c:pt>
                <c:pt idx="6613">
                  <c:v>24</c:v>
                </c:pt>
                <c:pt idx="6614">
                  <c:v>24</c:v>
                </c:pt>
                <c:pt idx="6615">
                  <c:v>24</c:v>
                </c:pt>
                <c:pt idx="6616">
                  <c:v>24</c:v>
                </c:pt>
                <c:pt idx="6617">
                  <c:v>24</c:v>
                </c:pt>
                <c:pt idx="6618">
                  <c:v>24</c:v>
                </c:pt>
                <c:pt idx="6619">
                  <c:v>24</c:v>
                </c:pt>
                <c:pt idx="6620">
                  <c:v>24</c:v>
                </c:pt>
                <c:pt idx="6621">
                  <c:v>24</c:v>
                </c:pt>
                <c:pt idx="6622">
                  <c:v>24</c:v>
                </c:pt>
                <c:pt idx="6623">
                  <c:v>24</c:v>
                </c:pt>
                <c:pt idx="6624">
                  <c:v>24</c:v>
                </c:pt>
                <c:pt idx="6625">
                  <c:v>24</c:v>
                </c:pt>
                <c:pt idx="6626">
                  <c:v>24</c:v>
                </c:pt>
                <c:pt idx="6627">
                  <c:v>24</c:v>
                </c:pt>
                <c:pt idx="6628">
                  <c:v>24</c:v>
                </c:pt>
                <c:pt idx="6629">
                  <c:v>24</c:v>
                </c:pt>
                <c:pt idx="6630">
                  <c:v>24</c:v>
                </c:pt>
                <c:pt idx="6631">
                  <c:v>24</c:v>
                </c:pt>
                <c:pt idx="6632">
                  <c:v>24</c:v>
                </c:pt>
                <c:pt idx="6633">
                  <c:v>24</c:v>
                </c:pt>
                <c:pt idx="6634">
                  <c:v>24</c:v>
                </c:pt>
                <c:pt idx="6635">
                  <c:v>24</c:v>
                </c:pt>
                <c:pt idx="6636">
                  <c:v>24</c:v>
                </c:pt>
                <c:pt idx="6637">
                  <c:v>24</c:v>
                </c:pt>
                <c:pt idx="6638">
                  <c:v>24</c:v>
                </c:pt>
                <c:pt idx="6639">
                  <c:v>24</c:v>
                </c:pt>
                <c:pt idx="6640">
                  <c:v>24</c:v>
                </c:pt>
                <c:pt idx="6641">
                  <c:v>24</c:v>
                </c:pt>
                <c:pt idx="6642">
                  <c:v>24</c:v>
                </c:pt>
                <c:pt idx="6643">
                  <c:v>24</c:v>
                </c:pt>
                <c:pt idx="6644">
                  <c:v>24</c:v>
                </c:pt>
                <c:pt idx="6645">
                  <c:v>24</c:v>
                </c:pt>
                <c:pt idx="6646">
                  <c:v>24</c:v>
                </c:pt>
                <c:pt idx="6647">
                  <c:v>24</c:v>
                </c:pt>
                <c:pt idx="6648">
                  <c:v>24</c:v>
                </c:pt>
                <c:pt idx="6649">
                  <c:v>24</c:v>
                </c:pt>
                <c:pt idx="6650">
                  <c:v>24</c:v>
                </c:pt>
                <c:pt idx="6651">
                  <c:v>24</c:v>
                </c:pt>
                <c:pt idx="6652">
                  <c:v>24</c:v>
                </c:pt>
                <c:pt idx="6653">
                  <c:v>24</c:v>
                </c:pt>
                <c:pt idx="6654">
                  <c:v>24</c:v>
                </c:pt>
                <c:pt idx="6655">
                  <c:v>24</c:v>
                </c:pt>
                <c:pt idx="6656">
                  <c:v>24</c:v>
                </c:pt>
                <c:pt idx="6657">
                  <c:v>24</c:v>
                </c:pt>
                <c:pt idx="6658">
                  <c:v>24</c:v>
                </c:pt>
                <c:pt idx="6659">
                  <c:v>24</c:v>
                </c:pt>
                <c:pt idx="6660">
                  <c:v>24</c:v>
                </c:pt>
                <c:pt idx="6661">
                  <c:v>24</c:v>
                </c:pt>
                <c:pt idx="6662">
                  <c:v>24</c:v>
                </c:pt>
                <c:pt idx="6663">
                  <c:v>24</c:v>
                </c:pt>
                <c:pt idx="6664">
                  <c:v>24</c:v>
                </c:pt>
                <c:pt idx="6665">
                  <c:v>24</c:v>
                </c:pt>
                <c:pt idx="6666">
                  <c:v>24</c:v>
                </c:pt>
                <c:pt idx="6667">
                  <c:v>24</c:v>
                </c:pt>
                <c:pt idx="6668">
                  <c:v>24</c:v>
                </c:pt>
                <c:pt idx="6669">
                  <c:v>24</c:v>
                </c:pt>
                <c:pt idx="6670">
                  <c:v>24</c:v>
                </c:pt>
                <c:pt idx="6671">
                  <c:v>24</c:v>
                </c:pt>
                <c:pt idx="6672">
                  <c:v>24</c:v>
                </c:pt>
                <c:pt idx="6673">
                  <c:v>24</c:v>
                </c:pt>
                <c:pt idx="6674">
                  <c:v>24</c:v>
                </c:pt>
                <c:pt idx="6675">
                  <c:v>24</c:v>
                </c:pt>
                <c:pt idx="6676">
                  <c:v>24</c:v>
                </c:pt>
                <c:pt idx="6677">
                  <c:v>24</c:v>
                </c:pt>
                <c:pt idx="6678">
                  <c:v>24</c:v>
                </c:pt>
                <c:pt idx="6679">
                  <c:v>24</c:v>
                </c:pt>
                <c:pt idx="6680">
                  <c:v>24</c:v>
                </c:pt>
                <c:pt idx="6681">
                  <c:v>24</c:v>
                </c:pt>
                <c:pt idx="6682">
                  <c:v>24</c:v>
                </c:pt>
                <c:pt idx="6683">
                  <c:v>24</c:v>
                </c:pt>
                <c:pt idx="6684">
                  <c:v>24</c:v>
                </c:pt>
                <c:pt idx="6685">
                  <c:v>24</c:v>
                </c:pt>
                <c:pt idx="6686">
                  <c:v>24</c:v>
                </c:pt>
                <c:pt idx="6687">
                  <c:v>24</c:v>
                </c:pt>
                <c:pt idx="6688">
                  <c:v>24</c:v>
                </c:pt>
                <c:pt idx="6689">
                  <c:v>24</c:v>
                </c:pt>
                <c:pt idx="6690">
                  <c:v>24</c:v>
                </c:pt>
                <c:pt idx="6691">
                  <c:v>24</c:v>
                </c:pt>
                <c:pt idx="6692">
                  <c:v>24</c:v>
                </c:pt>
                <c:pt idx="6693">
                  <c:v>24</c:v>
                </c:pt>
                <c:pt idx="6694">
                  <c:v>24</c:v>
                </c:pt>
                <c:pt idx="6695">
                  <c:v>24</c:v>
                </c:pt>
                <c:pt idx="6696">
                  <c:v>24</c:v>
                </c:pt>
                <c:pt idx="6697">
                  <c:v>24</c:v>
                </c:pt>
                <c:pt idx="6698">
                  <c:v>24</c:v>
                </c:pt>
                <c:pt idx="6699">
                  <c:v>24</c:v>
                </c:pt>
                <c:pt idx="6700">
                  <c:v>24</c:v>
                </c:pt>
                <c:pt idx="6701">
                  <c:v>24</c:v>
                </c:pt>
                <c:pt idx="6702">
                  <c:v>24</c:v>
                </c:pt>
                <c:pt idx="6703">
                  <c:v>24</c:v>
                </c:pt>
                <c:pt idx="6704">
                  <c:v>24</c:v>
                </c:pt>
                <c:pt idx="6705">
                  <c:v>24</c:v>
                </c:pt>
                <c:pt idx="6706">
                  <c:v>24</c:v>
                </c:pt>
                <c:pt idx="6707">
                  <c:v>24</c:v>
                </c:pt>
                <c:pt idx="6708">
                  <c:v>24</c:v>
                </c:pt>
                <c:pt idx="6709">
                  <c:v>24</c:v>
                </c:pt>
                <c:pt idx="6710">
                  <c:v>24</c:v>
                </c:pt>
                <c:pt idx="6711">
                  <c:v>24</c:v>
                </c:pt>
                <c:pt idx="6712">
                  <c:v>24</c:v>
                </c:pt>
                <c:pt idx="6713">
                  <c:v>24</c:v>
                </c:pt>
                <c:pt idx="6714">
                  <c:v>24</c:v>
                </c:pt>
                <c:pt idx="6715">
                  <c:v>24</c:v>
                </c:pt>
                <c:pt idx="6716">
                  <c:v>24</c:v>
                </c:pt>
                <c:pt idx="6717">
                  <c:v>24</c:v>
                </c:pt>
                <c:pt idx="6718">
                  <c:v>24</c:v>
                </c:pt>
                <c:pt idx="6719">
                  <c:v>24</c:v>
                </c:pt>
                <c:pt idx="6720">
                  <c:v>24</c:v>
                </c:pt>
                <c:pt idx="6721">
                  <c:v>24</c:v>
                </c:pt>
                <c:pt idx="6722">
                  <c:v>24</c:v>
                </c:pt>
                <c:pt idx="6723">
                  <c:v>24</c:v>
                </c:pt>
                <c:pt idx="6724">
                  <c:v>24</c:v>
                </c:pt>
                <c:pt idx="6725">
                  <c:v>24</c:v>
                </c:pt>
                <c:pt idx="6726">
                  <c:v>24</c:v>
                </c:pt>
                <c:pt idx="6727">
                  <c:v>24</c:v>
                </c:pt>
                <c:pt idx="6728">
                  <c:v>24</c:v>
                </c:pt>
                <c:pt idx="6729">
                  <c:v>24</c:v>
                </c:pt>
                <c:pt idx="6730">
                  <c:v>24</c:v>
                </c:pt>
                <c:pt idx="6731">
                  <c:v>24</c:v>
                </c:pt>
                <c:pt idx="6732">
                  <c:v>24</c:v>
                </c:pt>
                <c:pt idx="6733">
                  <c:v>24</c:v>
                </c:pt>
                <c:pt idx="6734">
                  <c:v>24</c:v>
                </c:pt>
                <c:pt idx="6735">
                  <c:v>24</c:v>
                </c:pt>
                <c:pt idx="6736">
                  <c:v>24</c:v>
                </c:pt>
                <c:pt idx="6737">
                  <c:v>24</c:v>
                </c:pt>
                <c:pt idx="6738">
                  <c:v>24</c:v>
                </c:pt>
                <c:pt idx="6739">
                  <c:v>24</c:v>
                </c:pt>
                <c:pt idx="6740">
                  <c:v>24</c:v>
                </c:pt>
                <c:pt idx="6741">
                  <c:v>24</c:v>
                </c:pt>
                <c:pt idx="6742">
                  <c:v>24</c:v>
                </c:pt>
                <c:pt idx="6743">
                  <c:v>24</c:v>
                </c:pt>
                <c:pt idx="6744">
                  <c:v>24</c:v>
                </c:pt>
                <c:pt idx="6745">
                  <c:v>24</c:v>
                </c:pt>
                <c:pt idx="6746">
                  <c:v>24</c:v>
                </c:pt>
                <c:pt idx="6747">
                  <c:v>24</c:v>
                </c:pt>
                <c:pt idx="6748">
                  <c:v>24</c:v>
                </c:pt>
                <c:pt idx="6749">
                  <c:v>24</c:v>
                </c:pt>
                <c:pt idx="6750">
                  <c:v>24</c:v>
                </c:pt>
                <c:pt idx="6751">
                  <c:v>24</c:v>
                </c:pt>
                <c:pt idx="6752">
                  <c:v>24</c:v>
                </c:pt>
                <c:pt idx="6753">
                  <c:v>24</c:v>
                </c:pt>
                <c:pt idx="6754">
                  <c:v>24</c:v>
                </c:pt>
                <c:pt idx="6755">
                  <c:v>24</c:v>
                </c:pt>
                <c:pt idx="6756">
                  <c:v>24</c:v>
                </c:pt>
                <c:pt idx="6757">
                  <c:v>24</c:v>
                </c:pt>
                <c:pt idx="6758">
                  <c:v>24</c:v>
                </c:pt>
                <c:pt idx="6759">
                  <c:v>24</c:v>
                </c:pt>
                <c:pt idx="6760">
                  <c:v>24</c:v>
                </c:pt>
                <c:pt idx="6761">
                  <c:v>24</c:v>
                </c:pt>
                <c:pt idx="6762">
                  <c:v>24</c:v>
                </c:pt>
                <c:pt idx="6763">
                  <c:v>24</c:v>
                </c:pt>
                <c:pt idx="6764">
                  <c:v>24</c:v>
                </c:pt>
                <c:pt idx="6765">
                  <c:v>24</c:v>
                </c:pt>
                <c:pt idx="6766">
                  <c:v>24</c:v>
                </c:pt>
                <c:pt idx="6767">
                  <c:v>24</c:v>
                </c:pt>
                <c:pt idx="6768">
                  <c:v>24</c:v>
                </c:pt>
                <c:pt idx="6769">
                  <c:v>24</c:v>
                </c:pt>
                <c:pt idx="6770">
                  <c:v>24</c:v>
                </c:pt>
                <c:pt idx="6771">
                  <c:v>24</c:v>
                </c:pt>
                <c:pt idx="6772">
                  <c:v>24</c:v>
                </c:pt>
                <c:pt idx="6773">
                  <c:v>24</c:v>
                </c:pt>
                <c:pt idx="6774">
                  <c:v>24</c:v>
                </c:pt>
                <c:pt idx="6775">
                  <c:v>24</c:v>
                </c:pt>
                <c:pt idx="6776">
                  <c:v>24</c:v>
                </c:pt>
                <c:pt idx="6777">
                  <c:v>24</c:v>
                </c:pt>
                <c:pt idx="6778">
                  <c:v>24</c:v>
                </c:pt>
                <c:pt idx="6779">
                  <c:v>24</c:v>
                </c:pt>
                <c:pt idx="6780">
                  <c:v>24</c:v>
                </c:pt>
                <c:pt idx="6781">
                  <c:v>24</c:v>
                </c:pt>
                <c:pt idx="6782">
                  <c:v>24</c:v>
                </c:pt>
                <c:pt idx="6783">
                  <c:v>24</c:v>
                </c:pt>
                <c:pt idx="6784">
                  <c:v>24</c:v>
                </c:pt>
                <c:pt idx="6785">
                  <c:v>24</c:v>
                </c:pt>
                <c:pt idx="6786">
                  <c:v>24</c:v>
                </c:pt>
                <c:pt idx="6787">
                  <c:v>24</c:v>
                </c:pt>
                <c:pt idx="6788">
                  <c:v>24</c:v>
                </c:pt>
                <c:pt idx="6789">
                  <c:v>24</c:v>
                </c:pt>
                <c:pt idx="6790">
                  <c:v>24</c:v>
                </c:pt>
                <c:pt idx="6791">
                  <c:v>24</c:v>
                </c:pt>
                <c:pt idx="6792">
                  <c:v>24</c:v>
                </c:pt>
                <c:pt idx="6793">
                  <c:v>24</c:v>
                </c:pt>
                <c:pt idx="6794">
                  <c:v>24</c:v>
                </c:pt>
                <c:pt idx="6795">
                  <c:v>24</c:v>
                </c:pt>
                <c:pt idx="6796">
                  <c:v>24</c:v>
                </c:pt>
                <c:pt idx="6797">
                  <c:v>24</c:v>
                </c:pt>
                <c:pt idx="6798">
                  <c:v>24</c:v>
                </c:pt>
                <c:pt idx="6799">
                  <c:v>24</c:v>
                </c:pt>
                <c:pt idx="6800">
                  <c:v>24</c:v>
                </c:pt>
                <c:pt idx="6801">
                  <c:v>24</c:v>
                </c:pt>
                <c:pt idx="6802">
                  <c:v>24</c:v>
                </c:pt>
                <c:pt idx="6803">
                  <c:v>24</c:v>
                </c:pt>
                <c:pt idx="6804">
                  <c:v>24</c:v>
                </c:pt>
                <c:pt idx="6805">
                  <c:v>24</c:v>
                </c:pt>
                <c:pt idx="6806">
                  <c:v>24</c:v>
                </c:pt>
                <c:pt idx="6807">
                  <c:v>24</c:v>
                </c:pt>
                <c:pt idx="6808">
                  <c:v>24</c:v>
                </c:pt>
                <c:pt idx="6809">
                  <c:v>24</c:v>
                </c:pt>
                <c:pt idx="6810">
                  <c:v>24</c:v>
                </c:pt>
                <c:pt idx="6811">
                  <c:v>24</c:v>
                </c:pt>
                <c:pt idx="6812">
                  <c:v>24</c:v>
                </c:pt>
                <c:pt idx="6813">
                  <c:v>24</c:v>
                </c:pt>
                <c:pt idx="6814">
                  <c:v>24</c:v>
                </c:pt>
                <c:pt idx="6815">
                  <c:v>24</c:v>
                </c:pt>
                <c:pt idx="6816">
                  <c:v>24</c:v>
                </c:pt>
                <c:pt idx="6817">
                  <c:v>24</c:v>
                </c:pt>
                <c:pt idx="6818">
                  <c:v>24</c:v>
                </c:pt>
                <c:pt idx="6819">
                  <c:v>24</c:v>
                </c:pt>
                <c:pt idx="6820">
                  <c:v>24</c:v>
                </c:pt>
                <c:pt idx="6821">
                  <c:v>24</c:v>
                </c:pt>
                <c:pt idx="6822">
                  <c:v>24</c:v>
                </c:pt>
                <c:pt idx="6823">
                  <c:v>24</c:v>
                </c:pt>
                <c:pt idx="6824">
                  <c:v>24</c:v>
                </c:pt>
                <c:pt idx="6825">
                  <c:v>24</c:v>
                </c:pt>
                <c:pt idx="6826">
                  <c:v>24</c:v>
                </c:pt>
                <c:pt idx="6827">
                  <c:v>24</c:v>
                </c:pt>
                <c:pt idx="6828">
                  <c:v>24</c:v>
                </c:pt>
                <c:pt idx="6829">
                  <c:v>24</c:v>
                </c:pt>
                <c:pt idx="6830">
                  <c:v>24</c:v>
                </c:pt>
                <c:pt idx="6831">
                  <c:v>24</c:v>
                </c:pt>
                <c:pt idx="6832">
                  <c:v>24</c:v>
                </c:pt>
                <c:pt idx="6833">
                  <c:v>24</c:v>
                </c:pt>
                <c:pt idx="6834">
                  <c:v>24</c:v>
                </c:pt>
                <c:pt idx="6835">
                  <c:v>24</c:v>
                </c:pt>
                <c:pt idx="6836">
                  <c:v>24</c:v>
                </c:pt>
                <c:pt idx="6837">
                  <c:v>24</c:v>
                </c:pt>
                <c:pt idx="6838">
                  <c:v>24</c:v>
                </c:pt>
                <c:pt idx="6839">
                  <c:v>24</c:v>
                </c:pt>
                <c:pt idx="6840">
                  <c:v>24</c:v>
                </c:pt>
                <c:pt idx="6841">
                  <c:v>24</c:v>
                </c:pt>
                <c:pt idx="6842">
                  <c:v>24</c:v>
                </c:pt>
                <c:pt idx="6843">
                  <c:v>24</c:v>
                </c:pt>
                <c:pt idx="6844">
                  <c:v>24</c:v>
                </c:pt>
                <c:pt idx="6845">
                  <c:v>24</c:v>
                </c:pt>
                <c:pt idx="6846">
                  <c:v>24</c:v>
                </c:pt>
                <c:pt idx="6847">
                  <c:v>24</c:v>
                </c:pt>
                <c:pt idx="6848">
                  <c:v>24</c:v>
                </c:pt>
                <c:pt idx="6849">
                  <c:v>24</c:v>
                </c:pt>
                <c:pt idx="6850">
                  <c:v>24</c:v>
                </c:pt>
                <c:pt idx="6851">
                  <c:v>24</c:v>
                </c:pt>
                <c:pt idx="6852">
                  <c:v>24</c:v>
                </c:pt>
                <c:pt idx="6853">
                  <c:v>24</c:v>
                </c:pt>
                <c:pt idx="6854">
                  <c:v>24</c:v>
                </c:pt>
                <c:pt idx="6855">
                  <c:v>24</c:v>
                </c:pt>
                <c:pt idx="6856">
                  <c:v>24</c:v>
                </c:pt>
                <c:pt idx="6857">
                  <c:v>24</c:v>
                </c:pt>
                <c:pt idx="6858">
                  <c:v>24</c:v>
                </c:pt>
                <c:pt idx="6859">
                  <c:v>24</c:v>
                </c:pt>
                <c:pt idx="6860">
                  <c:v>24</c:v>
                </c:pt>
                <c:pt idx="6861">
                  <c:v>24</c:v>
                </c:pt>
                <c:pt idx="6862">
                  <c:v>24</c:v>
                </c:pt>
                <c:pt idx="6863">
                  <c:v>24</c:v>
                </c:pt>
                <c:pt idx="6864">
                  <c:v>24</c:v>
                </c:pt>
                <c:pt idx="6865">
                  <c:v>24</c:v>
                </c:pt>
                <c:pt idx="6866">
                  <c:v>24</c:v>
                </c:pt>
                <c:pt idx="6867">
                  <c:v>24</c:v>
                </c:pt>
                <c:pt idx="6868">
                  <c:v>24</c:v>
                </c:pt>
                <c:pt idx="6869">
                  <c:v>24</c:v>
                </c:pt>
                <c:pt idx="6870">
                  <c:v>24</c:v>
                </c:pt>
                <c:pt idx="6871">
                  <c:v>24</c:v>
                </c:pt>
                <c:pt idx="6872">
                  <c:v>24</c:v>
                </c:pt>
                <c:pt idx="6873">
                  <c:v>24</c:v>
                </c:pt>
                <c:pt idx="6874">
                  <c:v>24</c:v>
                </c:pt>
                <c:pt idx="6875">
                  <c:v>24</c:v>
                </c:pt>
                <c:pt idx="6876">
                  <c:v>24</c:v>
                </c:pt>
                <c:pt idx="6877">
                  <c:v>24</c:v>
                </c:pt>
                <c:pt idx="6878">
                  <c:v>24</c:v>
                </c:pt>
                <c:pt idx="6879">
                  <c:v>24</c:v>
                </c:pt>
                <c:pt idx="6880">
                  <c:v>24</c:v>
                </c:pt>
                <c:pt idx="6881">
                  <c:v>24</c:v>
                </c:pt>
                <c:pt idx="6882">
                  <c:v>24</c:v>
                </c:pt>
                <c:pt idx="6883">
                  <c:v>24</c:v>
                </c:pt>
                <c:pt idx="6884">
                  <c:v>24</c:v>
                </c:pt>
                <c:pt idx="6885">
                  <c:v>24</c:v>
                </c:pt>
                <c:pt idx="6886">
                  <c:v>24</c:v>
                </c:pt>
                <c:pt idx="6887">
                  <c:v>24</c:v>
                </c:pt>
                <c:pt idx="6888">
                  <c:v>24</c:v>
                </c:pt>
                <c:pt idx="6889">
                  <c:v>24</c:v>
                </c:pt>
                <c:pt idx="6890">
                  <c:v>24</c:v>
                </c:pt>
                <c:pt idx="6891">
                  <c:v>24</c:v>
                </c:pt>
                <c:pt idx="6892">
                  <c:v>24</c:v>
                </c:pt>
                <c:pt idx="6893">
                  <c:v>24</c:v>
                </c:pt>
                <c:pt idx="6894">
                  <c:v>24</c:v>
                </c:pt>
                <c:pt idx="6895">
                  <c:v>24</c:v>
                </c:pt>
                <c:pt idx="6896">
                  <c:v>24</c:v>
                </c:pt>
                <c:pt idx="6897">
                  <c:v>24</c:v>
                </c:pt>
                <c:pt idx="6898">
                  <c:v>24</c:v>
                </c:pt>
                <c:pt idx="6899">
                  <c:v>24</c:v>
                </c:pt>
                <c:pt idx="6900">
                  <c:v>24</c:v>
                </c:pt>
                <c:pt idx="6901">
                  <c:v>24</c:v>
                </c:pt>
                <c:pt idx="6902">
                  <c:v>24</c:v>
                </c:pt>
                <c:pt idx="6903">
                  <c:v>24</c:v>
                </c:pt>
                <c:pt idx="6904">
                  <c:v>24</c:v>
                </c:pt>
                <c:pt idx="6905">
                  <c:v>24</c:v>
                </c:pt>
                <c:pt idx="6906">
                  <c:v>24</c:v>
                </c:pt>
                <c:pt idx="6907">
                  <c:v>24</c:v>
                </c:pt>
                <c:pt idx="6908">
                  <c:v>24</c:v>
                </c:pt>
                <c:pt idx="6909">
                  <c:v>24</c:v>
                </c:pt>
                <c:pt idx="6910">
                  <c:v>24</c:v>
                </c:pt>
                <c:pt idx="6911">
                  <c:v>24</c:v>
                </c:pt>
                <c:pt idx="6912">
                  <c:v>24</c:v>
                </c:pt>
                <c:pt idx="6913">
                  <c:v>24</c:v>
                </c:pt>
                <c:pt idx="6914">
                  <c:v>24</c:v>
                </c:pt>
                <c:pt idx="6915">
                  <c:v>24</c:v>
                </c:pt>
                <c:pt idx="6916">
                  <c:v>24</c:v>
                </c:pt>
                <c:pt idx="6917">
                  <c:v>24</c:v>
                </c:pt>
                <c:pt idx="6918">
                  <c:v>24</c:v>
                </c:pt>
                <c:pt idx="6919">
                  <c:v>24</c:v>
                </c:pt>
                <c:pt idx="6920">
                  <c:v>24</c:v>
                </c:pt>
                <c:pt idx="6921">
                  <c:v>24</c:v>
                </c:pt>
                <c:pt idx="6922">
                  <c:v>24</c:v>
                </c:pt>
                <c:pt idx="6923">
                  <c:v>24</c:v>
                </c:pt>
                <c:pt idx="6924">
                  <c:v>24</c:v>
                </c:pt>
                <c:pt idx="6925">
                  <c:v>24</c:v>
                </c:pt>
                <c:pt idx="6926">
                  <c:v>24</c:v>
                </c:pt>
                <c:pt idx="6927">
                  <c:v>24</c:v>
                </c:pt>
                <c:pt idx="6928">
                  <c:v>24</c:v>
                </c:pt>
                <c:pt idx="6929">
                  <c:v>24</c:v>
                </c:pt>
                <c:pt idx="6930">
                  <c:v>24</c:v>
                </c:pt>
                <c:pt idx="6931">
                  <c:v>24</c:v>
                </c:pt>
                <c:pt idx="6932">
                  <c:v>24</c:v>
                </c:pt>
                <c:pt idx="6933">
                  <c:v>24</c:v>
                </c:pt>
                <c:pt idx="6934">
                  <c:v>24</c:v>
                </c:pt>
                <c:pt idx="6935">
                  <c:v>24</c:v>
                </c:pt>
                <c:pt idx="6936">
                  <c:v>24</c:v>
                </c:pt>
                <c:pt idx="6937">
                  <c:v>24</c:v>
                </c:pt>
                <c:pt idx="6938">
                  <c:v>24</c:v>
                </c:pt>
                <c:pt idx="6939">
                  <c:v>24</c:v>
                </c:pt>
                <c:pt idx="6940">
                  <c:v>24</c:v>
                </c:pt>
                <c:pt idx="6941">
                  <c:v>24</c:v>
                </c:pt>
                <c:pt idx="6942">
                  <c:v>24</c:v>
                </c:pt>
                <c:pt idx="6943">
                  <c:v>24</c:v>
                </c:pt>
                <c:pt idx="6944">
                  <c:v>24</c:v>
                </c:pt>
                <c:pt idx="6945">
                  <c:v>24</c:v>
                </c:pt>
                <c:pt idx="6946">
                  <c:v>24</c:v>
                </c:pt>
                <c:pt idx="6947">
                  <c:v>24</c:v>
                </c:pt>
                <c:pt idx="6948">
                  <c:v>24</c:v>
                </c:pt>
                <c:pt idx="6949">
                  <c:v>24</c:v>
                </c:pt>
                <c:pt idx="6950">
                  <c:v>24</c:v>
                </c:pt>
                <c:pt idx="6951">
                  <c:v>24</c:v>
                </c:pt>
                <c:pt idx="6952">
                  <c:v>24</c:v>
                </c:pt>
                <c:pt idx="6953">
                  <c:v>24</c:v>
                </c:pt>
                <c:pt idx="6954">
                  <c:v>24</c:v>
                </c:pt>
                <c:pt idx="6955">
                  <c:v>24</c:v>
                </c:pt>
                <c:pt idx="6956">
                  <c:v>24</c:v>
                </c:pt>
                <c:pt idx="6957">
                  <c:v>24</c:v>
                </c:pt>
                <c:pt idx="6958">
                  <c:v>24</c:v>
                </c:pt>
                <c:pt idx="6959">
                  <c:v>24</c:v>
                </c:pt>
                <c:pt idx="6960">
                  <c:v>24</c:v>
                </c:pt>
                <c:pt idx="6961">
                  <c:v>24</c:v>
                </c:pt>
                <c:pt idx="6962">
                  <c:v>24</c:v>
                </c:pt>
                <c:pt idx="6963">
                  <c:v>24</c:v>
                </c:pt>
                <c:pt idx="6964">
                  <c:v>24</c:v>
                </c:pt>
                <c:pt idx="6965">
                  <c:v>24</c:v>
                </c:pt>
                <c:pt idx="6966">
                  <c:v>24</c:v>
                </c:pt>
                <c:pt idx="6967">
                  <c:v>24</c:v>
                </c:pt>
                <c:pt idx="6968">
                  <c:v>24</c:v>
                </c:pt>
                <c:pt idx="6969">
                  <c:v>24</c:v>
                </c:pt>
                <c:pt idx="6970">
                  <c:v>24</c:v>
                </c:pt>
                <c:pt idx="6971">
                  <c:v>24</c:v>
                </c:pt>
                <c:pt idx="6972">
                  <c:v>24</c:v>
                </c:pt>
                <c:pt idx="6973">
                  <c:v>24</c:v>
                </c:pt>
                <c:pt idx="6974">
                  <c:v>24</c:v>
                </c:pt>
                <c:pt idx="6975">
                  <c:v>24</c:v>
                </c:pt>
                <c:pt idx="6976">
                  <c:v>24</c:v>
                </c:pt>
                <c:pt idx="6977">
                  <c:v>24</c:v>
                </c:pt>
                <c:pt idx="6978">
                  <c:v>24</c:v>
                </c:pt>
                <c:pt idx="6979">
                  <c:v>24</c:v>
                </c:pt>
                <c:pt idx="6980">
                  <c:v>24</c:v>
                </c:pt>
                <c:pt idx="6981">
                  <c:v>24</c:v>
                </c:pt>
                <c:pt idx="6982">
                  <c:v>24</c:v>
                </c:pt>
                <c:pt idx="6983">
                  <c:v>24</c:v>
                </c:pt>
                <c:pt idx="6984">
                  <c:v>24</c:v>
                </c:pt>
                <c:pt idx="6985">
                  <c:v>24</c:v>
                </c:pt>
                <c:pt idx="6986">
                  <c:v>24</c:v>
                </c:pt>
                <c:pt idx="6987">
                  <c:v>24</c:v>
                </c:pt>
                <c:pt idx="6988">
                  <c:v>24</c:v>
                </c:pt>
                <c:pt idx="6989">
                  <c:v>24</c:v>
                </c:pt>
                <c:pt idx="6990">
                  <c:v>24</c:v>
                </c:pt>
                <c:pt idx="6991">
                  <c:v>24</c:v>
                </c:pt>
                <c:pt idx="6992">
                  <c:v>24</c:v>
                </c:pt>
                <c:pt idx="6993">
                  <c:v>24</c:v>
                </c:pt>
                <c:pt idx="6994">
                  <c:v>24</c:v>
                </c:pt>
                <c:pt idx="6995">
                  <c:v>24</c:v>
                </c:pt>
                <c:pt idx="6996">
                  <c:v>24</c:v>
                </c:pt>
                <c:pt idx="6997">
                  <c:v>24</c:v>
                </c:pt>
                <c:pt idx="6998">
                  <c:v>24</c:v>
                </c:pt>
                <c:pt idx="6999">
                  <c:v>24</c:v>
                </c:pt>
                <c:pt idx="7000">
                  <c:v>24</c:v>
                </c:pt>
                <c:pt idx="7001">
                  <c:v>24</c:v>
                </c:pt>
                <c:pt idx="7002">
                  <c:v>24</c:v>
                </c:pt>
                <c:pt idx="7003">
                  <c:v>24</c:v>
                </c:pt>
                <c:pt idx="7004">
                  <c:v>24</c:v>
                </c:pt>
                <c:pt idx="7005">
                  <c:v>24</c:v>
                </c:pt>
                <c:pt idx="7006">
                  <c:v>24</c:v>
                </c:pt>
                <c:pt idx="7007">
                  <c:v>24</c:v>
                </c:pt>
                <c:pt idx="7008">
                  <c:v>24</c:v>
                </c:pt>
                <c:pt idx="7009">
                  <c:v>24</c:v>
                </c:pt>
                <c:pt idx="7010">
                  <c:v>24</c:v>
                </c:pt>
                <c:pt idx="7011">
                  <c:v>24</c:v>
                </c:pt>
                <c:pt idx="7012">
                  <c:v>24</c:v>
                </c:pt>
                <c:pt idx="7013">
                  <c:v>24</c:v>
                </c:pt>
                <c:pt idx="7014">
                  <c:v>24</c:v>
                </c:pt>
                <c:pt idx="7015">
                  <c:v>24</c:v>
                </c:pt>
                <c:pt idx="7016">
                  <c:v>24</c:v>
                </c:pt>
                <c:pt idx="7017">
                  <c:v>24</c:v>
                </c:pt>
                <c:pt idx="7018">
                  <c:v>24</c:v>
                </c:pt>
                <c:pt idx="7019">
                  <c:v>24</c:v>
                </c:pt>
                <c:pt idx="7020">
                  <c:v>24</c:v>
                </c:pt>
                <c:pt idx="7021">
                  <c:v>24</c:v>
                </c:pt>
                <c:pt idx="7022">
                  <c:v>24</c:v>
                </c:pt>
                <c:pt idx="7023">
                  <c:v>24</c:v>
                </c:pt>
                <c:pt idx="7024">
                  <c:v>24</c:v>
                </c:pt>
                <c:pt idx="7025">
                  <c:v>24</c:v>
                </c:pt>
                <c:pt idx="7026">
                  <c:v>24</c:v>
                </c:pt>
                <c:pt idx="7027">
                  <c:v>24</c:v>
                </c:pt>
                <c:pt idx="7028">
                  <c:v>24</c:v>
                </c:pt>
                <c:pt idx="7029">
                  <c:v>24</c:v>
                </c:pt>
                <c:pt idx="7030">
                  <c:v>24</c:v>
                </c:pt>
                <c:pt idx="7031">
                  <c:v>24</c:v>
                </c:pt>
                <c:pt idx="7032">
                  <c:v>24</c:v>
                </c:pt>
                <c:pt idx="7033">
                  <c:v>24</c:v>
                </c:pt>
                <c:pt idx="7034">
                  <c:v>24</c:v>
                </c:pt>
                <c:pt idx="7035">
                  <c:v>24</c:v>
                </c:pt>
                <c:pt idx="7036">
                  <c:v>24</c:v>
                </c:pt>
                <c:pt idx="7037">
                  <c:v>24</c:v>
                </c:pt>
                <c:pt idx="7038">
                  <c:v>24</c:v>
                </c:pt>
                <c:pt idx="7039">
                  <c:v>24</c:v>
                </c:pt>
                <c:pt idx="7040">
                  <c:v>24</c:v>
                </c:pt>
                <c:pt idx="7041">
                  <c:v>24</c:v>
                </c:pt>
                <c:pt idx="7042">
                  <c:v>24</c:v>
                </c:pt>
                <c:pt idx="7043">
                  <c:v>24</c:v>
                </c:pt>
                <c:pt idx="7044">
                  <c:v>24</c:v>
                </c:pt>
                <c:pt idx="7045">
                  <c:v>24</c:v>
                </c:pt>
                <c:pt idx="7046">
                  <c:v>24</c:v>
                </c:pt>
                <c:pt idx="7047">
                  <c:v>24</c:v>
                </c:pt>
                <c:pt idx="7048">
                  <c:v>24</c:v>
                </c:pt>
                <c:pt idx="7049">
                  <c:v>24</c:v>
                </c:pt>
                <c:pt idx="7050">
                  <c:v>24</c:v>
                </c:pt>
                <c:pt idx="7051">
                  <c:v>24</c:v>
                </c:pt>
                <c:pt idx="7052">
                  <c:v>24</c:v>
                </c:pt>
                <c:pt idx="7053">
                  <c:v>24</c:v>
                </c:pt>
                <c:pt idx="7054">
                  <c:v>24</c:v>
                </c:pt>
                <c:pt idx="7055">
                  <c:v>24</c:v>
                </c:pt>
                <c:pt idx="7056">
                  <c:v>24</c:v>
                </c:pt>
                <c:pt idx="7057">
                  <c:v>24</c:v>
                </c:pt>
                <c:pt idx="7058">
                  <c:v>24</c:v>
                </c:pt>
                <c:pt idx="7059">
                  <c:v>24</c:v>
                </c:pt>
                <c:pt idx="7060">
                  <c:v>24</c:v>
                </c:pt>
                <c:pt idx="7061">
                  <c:v>24</c:v>
                </c:pt>
                <c:pt idx="7062">
                  <c:v>24</c:v>
                </c:pt>
                <c:pt idx="7063">
                  <c:v>24</c:v>
                </c:pt>
                <c:pt idx="7064">
                  <c:v>24</c:v>
                </c:pt>
                <c:pt idx="7065">
                  <c:v>24</c:v>
                </c:pt>
                <c:pt idx="7066">
                  <c:v>24</c:v>
                </c:pt>
                <c:pt idx="7067">
                  <c:v>24</c:v>
                </c:pt>
                <c:pt idx="7068">
                  <c:v>24</c:v>
                </c:pt>
                <c:pt idx="7069">
                  <c:v>24</c:v>
                </c:pt>
                <c:pt idx="7070">
                  <c:v>24</c:v>
                </c:pt>
                <c:pt idx="7071">
                  <c:v>24</c:v>
                </c:pt>
                <c:pt idx="7072">
                  <c:v>24</c:v>
                </c:pt>
                <c:pt idx="7073">
                  <c:v>24</c:v>
                </c:pt>
                <c:pt idx="7074">
                  <c:v>24</c:v>
                </c:pt>
                <c:pt idx="7075">
                  <c:v>24</c:v>
                </c:pt>
                <c:pt idx="7076">
                  <c:v>24</c:v>
                </c:pt>
                <c:pt idx="7077">
                  <c:v>24</c:v>
                </c:pt>
                <c:pt idx="7078">
                  <c:v>24</c:v>
                </c:pt>
                <c:pt idx="7079">
                  <c:v>24</c:v>
                </c:pt>
                <c:pt idx="7080">
                  <c:v>24</c:v>
                </c:pt>
                <c:pt idx="7081">
                  <c:v>24</c:v>
                </c:pt>
                <c:pt idx="7082">
                  <c:v>24</c:v>
                </c:pt>
                <c:pt idx="7083">
                  <c:v>24</c:v>
                </c:pt>
                <c:pt idx="7084">
                  <c:v>24</c:v>
                </c:pt>
                <c:pt idx="7085">
                  <c:v>24</c:v>
                </c:pt>
                <c:pt idx="7086">
                  <c:v>24</c:v>
                </c:pt>
                <c:pt idx="7087">
                  <c:v>24</c:v>
                </c:pt>
                <c:pt idx="7088">
                  <c:v>24</c:v>
                </c:pt>
                <c:pt idx="7089">
                  <c:v>24</c:v>
                </c:pt>
                <c:pt idx="7090">
                  <c:v>24</c:v>
                </c:pt>
                <c:pt idx="7091">
                  <c:v>24</c:v>
                </c:pt>
                <c:pt idx="7092">
                  <c:v>24</c:v>
                </c:pt>
                <c:pt idx="7093">
                  <c:v>24</c:v>
                </c:pt>
                <c:pt idx="7094">
                  <c:v>24</c:v>
                </c:pt>
                <c:pt idx="7095">
                  <c:v>24</c:v>
                </c:pt>
                <c:pt idx="7096">
                  <c:v>24</c:v>
                </c:pt>
                <c:pt idx="7097">
                  <c:v>24</c:v>
                </c:pt>
                <c:pt idx="7098">
                  <c:v>24</c:v>
                </c:pt>
                <c:pt idx="7099">
                  <c:v>24</c:v>
                </c:pt>
                <c:pt idx="7100">
                  <c:v>24</c:v>
                </c:pt>
                <c:pt idx="7101">
                  <c:v>24</c:v>
                </c:pt>
                <c:pt idx="7102">
                  <c:v>24</c:v>
                </c:pt>
                <c:pt idx="7103">
                  <c:v>24</c:v>
                </c:pt>
                <c:pt idx="7104">
                  <c:v>24</c:v>
                </c:pt>
                <c:pt idx="7105">
                  <c:v>24</c:v>
                </c:pt>
                <c:pt idx="7106">
                  <c:v>24</c:v>
                </c:pt>
                <c:pt idx="7107">
                  <c:v>24</c:v>
                </c:pt>
                <c:pt idx="7108">
                  <c:v>24</c:v>
                </c:pt>
                <c:pt idx="7109">
                  <c:v>24</c:v>
                </c:pt>
                <c:pt idx="7110">
                  <c:v>24</c:v>
                </c:pt>
                <c:pt idx="7111">
                  <c:v>24</c:v>
                </c:pt>
                <c:pt idx="7112">
                  <c:v>24</c:v>
                </c:pt>
                <c:pt idx="7113">
                  <c:v>23</c:v>
                </c:pt>
                <c:pt idx="7114">
                  <c:v>23</c:v>
                </c:pt>
                <c:pt idx="7115">
                  <c:v>23</c:v>
                </c:pt>
                <c:pt idx="7116">
                  <c:v>23</c:v>
                </c:pt>
                <c:pt idx="7117">
                  <c:v>23</c:v>
                </c:pt>
                <c:pt idx="7118">
                  <c:v>23</c:v>
                </c:pt>
                <c:pt idx="7119">
                  <c:v>23</c:v>
                </c:pt>
                <c:pt idx="7120">
                  <c:v>23</c:v>
                </c:pt>
                <c:pt idx="7121">
                  <c:v>23</c:v>
                </c:pt>
                <c:pt idx="7122">
                  <c:v>23</c:v>
                </c:pt>
                <c:pt idx="7123">
                  <c:v>23</c:v>
                </c:pt>
                <c:pt idx="7124">
                  <c:v>23</c:v>
                </c:pt>
                <c:pt idx="7125">
                  <c:v>23</c:v>
                </c:pt>
                <c:pt idx="7126">
                  <c:v>23</c:v>
                </c:pt>
                <c:pt idx="7127">
                  <c:v>23</c:v>
                </c:pt>
                <c:pt idx="7128">
                  <c:v>23</c:v>
                </c:pt>
                <c:pt idx="7129">
                  <c:v>23</c:v>
                </c:pt>
                <c:pt idx="7130">
                  <c:v>23</c:v>
                </c:pt>
                <c:pt idx="7131">
                  <c:v>23</c:v>
                </c:pt>
                <c:pt idx="7132">
                  <c:v>23</c:v>
                </c:pt>
                <c:pt idx="7133">
                  <c:v>23</c:v>
                </c:pt>
                <c:pt idx="7134">
                  <c:v>23</c:v>
                </c:pt>
                <c:pt idx="7135">
                  <c:v>23</c:v>
                </c:pt>
                <c:pt idx="7136">
                  <c:v>23</c:v>
                </c:pt>
                <c:pt idx="7137">
                  <c:v>23</c:v>
                </c:pt>
                <c:pt idx="7138">
                  <c:v>23</c:v>
                </c:pt>
                <c:pt idx="7139">
                  <c:v>23</c:v>
                </c:pt>
                <c:pt idx="7140">
                  <c:v>23</c:v>
                </c:pt>
                <c:pt idx="7141">
                  <c:v>23</c:v>
                </c:pt>
                <c:pt idx="7142">
                  <c:v>23</c:v>
                </c:pt>
                <c:pt idx="7143">
                  <c:v>23</c:v>
                </c:pt>
                <c:pt idx="7144">
                  <c:v>23</c:v>
                </c:pt>
                <c:pt idx="7145">
                  <c:v>23</c:v>
                </c:pt>
                <c:pt idx="7146">
                  <c:v>23</c:v>
                </c:pt>
                <c:pt idx="7147">
                  <c:v>23</c:v>
                </c:pt>
                <c:pt idx="7148">
                  <c:v>23</c:v>
                </c:pt>
                <c:pt idx="7149">
                  <c:v>23</c:v>
                </c:pt>
                <c:pt idx="7150">
                  <c:v>23</c:v>
                </c:pt>
                <c:pt idx="7151">
                  <c:v>23</c:v>
                </c:pt>
                <c:pt idx="7152">
                  <c:v>23</c:v>
                </c:pt>
                <c:pt idx="7153">
                  <c:v>23</c:v>
                </c:pt>
                <c:pt idx="7154">
                  <c:v>23</c:v>
                </c:pt>
                <c:pt idx="7155">
                  <c:v>23</c:v>
                </c:pt>
                <c:pt idx="7156">
                  <c:v>23</c:v>
                </c:pt>
                <c:pt idx="7157">
                  <c:v>23</c:v>
                </c:pt>
                <c:pt idx="7158">
                  <c:v>23</c:v>
                </c:pt>
                <c:pt idx="7159">
                  <c:v>23</c:v>
                </c:pt>
                <c:pt idx="7160">
                  <c:v>23</c:v>
                </c:pt>
                <c:pt idx="7161">
                  <c:v>23</c:v>
                </c:pt>
                <c:pt idx="7162">
                  <c:v>23</c:v>
                </c:pt>
                <c:pt idx="7163">
                  <c:v>23</c:v>
                </c:pt>
                <c:pt idx="7164">
                  <c:v>23</c:v>
                </c:pt>
                <c:pt idx="7165">
                  <c:v>23</c:v>
                </c:pt>
                <c:pt idx="7166">
                  <c:v>23</c:v>
                </c:pt>
                <c:pt idx="7167">
                  <c:v>23</c:v>
                </c:pt>
                <c:pt idx="7168">
                  <c:v>23</c:v>
                </c:pt>
                <c:pt idx="7169">
                  <c:v>23</c:v>
                </c:pt>
                <c:pt idx="7170">
                  <c:v>23</c:v>
                </c:pt>
                <c:pt idx="7171">
                  <c:v>23</c:v>
                </c:pt>
                <c:pt idx="7172">
                  <c:v>23</c:v>
                </c:pt>
                <c:pt idx="7173">
                  <c:v>23</c:v>
                </c:pt>
                <c:pt idx="7174">
                  <c:v>23</c:v>
                </c:pt>
                <c:pt idx="7175">
                  <c:v>23</c:v>
                </c:pt>
                <c:pt idx="7176">
                  <c:v>23</c:v>
                </c:pt>
                <c:pt idx="7177">
                  <c:v>23</c:v>
                </c:pt>
                <c:pt idx="7178">
                  <c:v>23</c:v>
                </c:pt>
                <c:pt idx="7179">
                  <c:v>23</c:v>
                </c:pt>
                <c:pt idx="7180">
                  <c:v>23</c:v>
                </c:pt>
                <c:pt idx="7181">
                  <c:v>23</c:v>
                </c:pt>
                <c:pt idx="7182">
                  <c:v>23</c:v>
                </c:pt>
                <c:pt idx="7183">
                  <c:v>23</c:v>
                </c:pt>
                <c:pt idx="7184">
                  <c:v>23</c:v>
                </c:pt>
                <c:pt idx="7185">
                  <c:v>23</c:v>
                </c:pt>
                <c:pt idx="7186">
                  <c:v>23</c:v>
                </c:pt>
                <c:pt idx="7187">
                  <c:v>23</c:v>
                </c:pt>
                <c:pt idx="7188">
                  <c:v>23</c:v>
                </c:pt>
                <c:pt idx="7189">
                  <c:v>23</c:v>
                </c:pt>
                <c:pt idx="7190">
                  <c:v>23</c:v>
                </c:pt>
                <c:pt idx="7191">
                  <c:v>23</c:v>
                </c:pt>
                <c:pt idx="7192">
                  <c:v>23</c:v>
                </c:pt>
                <c:pt idx="7193">
                  <c:v>23</c:v>
                </c:pt>
                <c:pt idx="7194">
                  <c:v>23</c:v>
                </c:pt>
                <c:pt idx="7195">
                  <c:v>23</c:v>
                </c:pt>
                <c:pt idx="7196">
                  <c:v>23</c:v>
                </c:pt>
                <c:pt idx="7197">
                  <c:v>23</c:v>
                </c:pt>
                <c:pt idx="7198">
                  <c:v>23</c:v>
                </c:pt>
                <c:pt idx="7199">
                  <c:v>23</c:v>
                </c:pt>
                <c:pt idx="7200">
                  <c:v>23</c:v>
                </c:pt>
                <c:pt idx="7201">
                  <c:v>23</c:v>
                </c:pt>
                <c:pt idx="7202">
                  <c:v>23</c:v>
                </c:pt>
                <c:pt idx="7203">
                  <c:v>23</c:v>
                </c:pt>
                <c:pt idx="7204">
                  <c:v>23</c:v>
                </c:pt>
                <c:pt idx="7205">
                  <c:v>23</c:v>
                </c:pt>
                <c:pt idx="7206">
                  <c:v>23</c:v>
                </c:pt>
                <c:pt idx="7207">
                  <c:v>23</c:v>
                </c:pt>
                <c:pt idx="7208">
                  <c:v>23</c:v>
                </c:pt>
                <c:pt idx="7209">
                  <c:v>23</c:v>
                </c:pt>
                <c:pt idx="7210">
                  <c:v>23</c:v>
                </c:pt>
                <c:pt idx="7211">
                  <c:v>23</c:v>
                </c:pt>
                <c:pt idx="7212">
                  <c:v>23</c:v>
                </c:pt>
                <c:pt idx="7213">
                  <c:v>23</c:v>
                </c:pt>
                <c:pt idx="7214">
                  <c:v>23</c:v>
                </c:pt>
                <c:pt idx="7215">
                  <c:v>23</c:v>
                </c:pt>
                <c:pt idx="7216">
                  <c:v>23</c:v>
                </c:pt>
                <c:pt idx="7217">
                  <c:v>23</c:v>
                </c:pt>
                <c:pt idx="7218">
                  <c:v>23</c:v>
                </c:pt>
                <c:pt idx="7219">
                  <c:v>23</c:v>
                </c:pt>
                <c:pt idx="7220">
                  <c:v>23</c:v>
                </c:pt>
                <c:pt idx="7221">
                  <c:v>23</c:v>
                </c:pt>
                <c:pt idx="7222">
                  <c:v>23</c:v>
                </c:pt>
                <c:pt idx="7223">
                  <c:v>23</c:v>
                </c:pt>
                <c:pt idx="7224">
                  <c:v>23</c:v>
                </c:pt>
                <c:pt idx="7225">
                  <c:v>23</c:v>
                </c:pt>
                <c:pt idx="7226">
                  <c:v>23</c:v>
                </c:pt>
                <c:pt idx="7227">
                  <c:v>23</c:v>
                </c:pt>
                <c:pt idx="7228">
                  <c:v>23</c:v>
                </c:pt>
                <c:pt idx="7229">
                  <c:v>23</c:v>
                </c:pt>
                <c:pt idx="7230">
                  <c:v>23</c:v>
                </c:pt>
                <c:pt idx="7231">
                  <c:v>23</c:v>
                </c:pt>
                <c:pt idx="7232">
                  <c:v>23</c:v>
                </c:pt>
                <c:pt idx="7233">
                  <c:v>23</c:v>
                </c:pt>
                <c:pt idx="7234">
                  <c:v>23</c:v>
                </c:pt>
                <c:pt idx="7235">
                  <c:v>23</c:v>
                </c:pt>
                <c:pt idx="7236">
                  <c:v>23</c:v>
                </c:pt>
                <c:pt idx="7237">
                  <c:v>23</c:v>
                </c:pt>
                <c:pt idx="7238">
                  <c:v>23</c:v>
                </c:pt>
                <c:pt idx="7239">
                  <c:v>23</c:v>
                </c:pt>
                <c:pt idx="7240">
                  <c:v>23</c:v>
                </c:pt>
                <c:pt idx="7241">
                  <c:v>23</c:v>
                </c:pt>
                <c:pt idx="7242">
                  <c:v>23</c:v>
                </c:pt>
                <c:pt idx="7243">
                  <c:v>23</c:v>
                </c:pt>
                <c:pt idx="7244">
                  <c:v>23</c:v>
                </c:pt>
                <c:pt idx="7245">
                  <c:v>23</c:v>
                </c:pt>
                <c:pt idx="7246">
                  <c:v>23</c:v>
                </c:pt>
                <c:pt idx="7247">
                  <c:v>23</c:v>
                </c:pt>
                <c:pt idx="7248">
                  <c:v>23</c:v>
                </c:pt>
                <c:pt idx="7249">
                  <c:v>23</c:v>
                </c:pt>
                <c:pt idx="7250">
                  <c:v>23</c:v>
                </c:pt>
                <c:pt idx="7251">
                  <c:v>23</c:v>
                </c:pt>
                <c:pt idx="7252">
                  <c:v>23</c:v>
                </c:pt>
                <c:pt idx="7253">
                  <c:v>23</c:v>
                </c:pt>
                <c:pt idx="7254">
                  <c:v>23</c:v>
                </c:pt>
                <c:pt idx="7255">
                  <c:v>23</c:v>
                </c:pt>
                <c:pt idx="7256">
                  <c:v>23</c:v>
                </c:pt>
                <c:pt idx="7257">
                  <c:v>23</c:v>
                </c:pt>
                <c:pt idx="7258">
                  <c:v>23</c:v>
                </c:pt>
                <c:pt idx="7259">
                  <c:v>23</c:v>
                </c:pt>
                <c:pt idx="7260">
                  <c:v>23</c:v>
                </c:pt>
                <c:pt idx="7261">
                  <c:v>23</c:v>
                </c:pt>
                <c:pt idx="7262">
                  <c:v>23</c:v>
                </c:pt>
                <c:pt idx="7263">
                  <c:v>23</c:v>
                </c:pt>
                <c:pt idx="7264">
                  <c:v>23</c:v>
                </c:pt>
                <c:pt idx="7265">
                  <c:v>23</c:v>
                </c:pt>
                <c:pt idx="7266">
                  <c:v>23</c:v>
                </c:pt>
                <c:pt idx="7267">
                  <c:v>23</c:v>
                </c:pt>
                <c:pt idx="7268">
                  <c:v>23</c:v>
                </c:pt>
                <c:pt idx="7269">
                  <c:v>23</c:v>
                </c:pt>
                <c:pt idx="7270">
                  <c:v>23</c:v>
                </c:pt>
                <c:pt idx="7271">
                  <c:v>23</c:v>
                </c:pt>
                <c:pt idx="7272">
                  <c:v>23</c:v>
                </c:pt>
                <c:pt idx="7273">
                  <c:v>23</c:v>
                </c:pt>
                <c:pt idx="7274">
                  <c:v>23</c:v>
                </c:pt>
                <c:pt idx="7275">
                  <c:v>23</c:v>
                </c:pt>
                <c:pt idx="7276">
                  <c:v>23</c:v>
                </c:pt>
                <c:pt idx="7277">
                  <c:v>23</c:v>
                </c:pt>
                <c:pt idx="7278">
                  <c:v>23</c:v>
                </c:pt>
                <c:pt idx="7279">
                  <c:v>23</c:v>
                </c:pt>
                <c:pt idx="7280">
                  <c:v>23</c:v>
                </c:pt>
                <c:pt idx="7281">
                  <c:v>23</c:v>
                </c:pt>
                <c:pt idx="7282">
                  <c:v>23</c:v>
                </c:pt>
                <c:pt idx="7283">
                  <c:v>23</c:v>
                </c:pt>
                <c:pt idx="7284">
                  <c:v>23</c:v>
                </c:pt>
                <c:pt idx="7285">
                  <c:v>23</c:v>
                </c:pt>
                <c:pt idx="7286">
                  <c:v>23</c:v>
                </c:pt>
                <c:pt idx="7287">
                  <c:v>23</c:v>
                </c:pt>
                <c:pt idx="7288">
                  <c:v>23</c:v>
                </c:pt>
                <c:pt idx="7289">
                  <c:v>23</c:v>
                </c:pt>
                <c:pt idx="7290">
                  <c:v>23</c:v>
                </c:pt>
                <c:pt idx="7291">
                  <c:v>23</c:v>
                </c:pt>
                <c:pt idx="7292">
                  <c:v>23</c:v>
                </c:pt>
                <c:pt idx="7293">
                  <c:v>23</c:v>
                </c:pt>
                <c:pt idx="7294">
                  <c:v>23</c:v>
                </c:pt>
                <c:pt idx="7295">
                  <c:v>23</c:v>
                </c:pt>
                <c:pt idx="7296">
                  <c:v>23</c:v>
                </c:pt>
                <c:pt idx="7297">
                  <c:v>23</c:v>
                </c:pt>
                <c:pt idx="7298">
                  <c:v>23</c:v>
                </c:pt>
                <c:pt idx="7299">
                  <c:v>23</c:v>
                </c:pt>
                <c:pt idx="7300">
                  <c:v>23</c:v>
                </c:pt>
                <c:pt idx="7301">
                  <c:v>23</c:v>
                </c:pt>
                <c:pt idx="7302">
                  <c:v>23</c:v>
                </c:pt>
                <c:pt idx="7303">
                  <c:v>23</c:v>
                </c:pt>
                <c:pt idx="7304">
                  <c:v>23</c:v>
                </c:pt>
                <c:pt idx="7305">
                  <c:v>23</c:v>
                </c:pt>
                <c:pt idx="7306">
                  <c:v>23</c:v>
                </c:pt>
                <c:pt idx="7307">
                  <c:v>23</c:v>
                </c:pt>
                <c:pt idx="7308">
                  <c:v>23</c:v>
                </c:pt>
                <c:pt idx="7309">
                  <c:v>23</c:v>
                </c:pt>
                <c:pt idx="7310">
                  <c:v>23</c:v>
                </c:pt>
                <c:pt idx="7311">
                  <c:v>23</c:v>
                </c:pt>
                <c:pt idx="7312">
                  <c:v>23</c:v>
                </c:pt>
                <c:pt idx="7313">
                  <c:v>23</c:v>
                </c:pt>
                <c:pt idx="7314">
                  <c:v>23</c:v>
                </c:pt>
                <c:pt idx="7315">
                  <c:v>23</c:v>
                </c:pt>
                <c:pt idx="7316">
                  <c:v>23</c:v>
                </c:pt>
                <c:pt idx="7317">
                  <c:v>23</c:v>
                </c:pt>
                <c:pt idx="7318">
                  <c:v>23</c:v>
                </c:pt>
                <c:pt idx="7319">
                  <c:v>23</c:v>
                </c:pt>
                <c:pt idx="7320">
                  <c:v>23</c:v>
                </c:pt>
                <c:pt idx="7321">
                  <c:v>23</c:v>
                </c:pt>
                <c:pt idx="7322">
                  <c:v>23</c:v>
                </c:pt>
                <c:pt idx="7323">
                  <c:v>23</c:v>
                </c:pt>
                <c:pt idx="7324">
                  <c:v>23</c:v>
                </c:pt>
                <c:pt idx="7325">
                  <c:v>23</c:v>
                </c:pt>
                <c:pt idx="7326">
                  <c:v>23</c:v>
                </c:pt>
                <c:pt idx="7327">
                  <c:v>23</c:v>
                </c:pt>
                <c:pt idx="7328">
                  <c:v>23</c:v>
                </c:pt>
                <c:pt idx="7329">
                  <c:v>23</c:v>
                </c:pt>
                <c:pt idx="7330">
                  <c:v>23</c:v>
                </c:pt>
                <c:pt idx="7331">
                  <c:v>23</c:v>
                </c:pt>
                <c:pt idx="7332">
                  <c:v>23</c:v>
                </c:pt>
                <c:pt idx="7333">
                  <c:v>23</c:v>
                </c:pt>
                <c:pt idx="7334">
                  <c:v>23</c:v>
                </c:pt>
                <c:pt idx="7335">
                  <c:v>23</c:v>
                </c:pt>
                <c:pt idx="7336">
                  <c:v>23</c:v>
                </c:pt>
                <c:pt idx="7337">
                  <c:v>23</c:v>
                </c:pt>
                <c:pt idx="7338">
                  <c:v>23</c:v>
                </c:pt>
                <c:pt idx="7339">
                  <c:v>23</c:v>
                </c:pt>
                <c:pt idx="7340">
                  <c:v>23</c:v>
                </c:pt>
                <c:pt idx="7341">
                  <c:v>23</c:v>
                </c:pt>
                <c:pt idx="7342">
                  <c:v>23</c:v>
                </c:pt>
                <c:pt idx="7343">
                  <c:v>23</c:v>
                </c:pt>
                <c:pt idx="7344">
                  <c:v>23</c:v>
                </c:pt>
                <c:pt idx="7345">
                  <c:v>23</c:v>
                </c:pt>
                <c:pt idx="7346">
                  <c:v>23</c:v>
                </c:pt>
                <c:pt idx="7347">
                  <c:v>23</c:v>
                </c:pt>
                <c:pt idx="7348">
                  <c:v>23</c:v>
                </c:pt>
                <c:pt idx="7349">
                  <c:v>23</c:v>
                </c:pt>
                <c:pt idx="7350">
                  <c:v>23</c:v>
                </c:pt>
                <c:pt idx="7351">
                  <c:v>23</c:v>
                </c:pt>
                <c:pt idx="7352">
                  <c:v>23</c:v>
                </c:pt>
                <c:pt idx="7353">
                  <c:v>23</c:v>
                </c:pt>
                <c:pt idx="7354">
                  <c:v>23</c:v>
                </c:pt>
                <c:pt idx="7355">
                  <c:v>23</c:v>
                </c:pt>
                <c:pt idx="7356">
                  <c:v>23</c:v>
                </c:pt>
                <c:pt idx="7357">
                  <c:v>23</c:v>
                </c:pt>
                <c:pt idx="7358">
                  <c:v>23</c:v>
                </c:pt>
                <c:pt idx="7359">
                  <c:v>23</c:v>
                </c:pt>
                <c:pt idx="7360">
                  <c:v>23</c:v>
                </c:pt>
                <c:pt idx="7361">
                  <c:v>23</c:v>
                </c:pt>
                <c:pt idx="7362">
                  <c:v>23</c:v>
                </c:pt>
                <c:pt idx="7363">
                  <c:v>23</c:v>
                </c:pt>
                <c:pt idx="7364">
                  <c:v>23</c:v>
                </c:pt>
                <c:pt idx="7365">
                  <c:v>23</c:v>
                </c:pt>
                <c:pt idx="7366">
                  <c:v>23</c:v>
                </c:pt>
                <c:pt idx="7367">
                  <c:v>23</c:v>
                </c:pt>
                <c:pt idx="7368">
                  <c:v>23</c:v>
                </c:pt>
                <c:pt idx="7369">
                  <c:v>23</c:v>
                </c:pt>
                <c:pt idx="7370">
                  <c:v>23</c:v>
                </c:pt>
                <c:pt idx="7371">
                  <c:v>23</c:v>
                </c:pt>
                <c:pt idx="7372">
                  <c:v>23</c:v>
                </c:pt>
                <c:pt idx="7373">
                  <c:v>23</c:v>
                </c:pt>
                <c:pt idx="7374">
                  <c:v>23</c:v>
                </c:pt>
                <c:pt idx="7375">
                  <c:v>23</c:v>
                </c:pt>
                <c:pt idx="7376">
                  <c:v>23</c:v>
                </c:pt>
                <c:pt idx="7377">
                  <c:v>23</c:v>
                </c:pt>
                <c:pt idx="7378">
                  <c:v>23</c:v>
                </c:pt>
                <c:pt idx="7379">
                  <c:v>23</c:v>
                </c:pt>
                <c:pt idx="7380">
                  <c:v>23</c:v>
                </c:pt>
                <c:pt idx="7381">
                  <c:v>23</c:v>
                </c:pt>
                <c:pt idx="7382">
                  <c:v>23</c:v>
                </c:pt>
                <c:pt idx="7383">
                  <c:v>23</c:v>
                </c:pt>
                <c:pt idx="7384">
                  <c:v>23</c:v>
                </c:pt>
                <c:pt idx="7385">
                  <c:v>23</c:v>
                </c:pt>
                <c:pt idx="7386">
                  <c:v>23</c:v>
                </c:pt>
                <c:pt idx="7387">
                  <c:v>23</c:v>
                </c:pt>
                <c:pt idx="7388">
                  <c:v>23</c:v>
                </c:pt>
                <c:pt idx="7389">
                  <c:v>23</c:v>
                </c:pt>
                <c:pt idx="7390">
                  <c:v>23</c:v>
                </c:pt>
                <c:pt idx="7391">
                  <c:v>23</c:v>
                </c:pt>
                <c:pt idx="7392">
                  <c:v>23</c:v>
                </c:pt>
                <c:pt idx="7393">
                  <c:v>23</c:v>
                </c:pt>
                <c:pt idx="7394">
                  <c:v>23</c:v>
                </c:pt>
                <c:pt idx="7395">
                  <c:v>23</c:v>
                </c:pt>
                <c:pt idx="7396">
                  <c:v>23</c:v>
                </c:pt>
                <c:pt idx="7397">
                  <c:v>23</c:v>
                </c:pt>
                <c:pt idx="7398">
                  <c:v>23</c:v>
                </c:pt>
                <c:pt idx="7399">
                  <c:v>23</c:v>
                </c:pt>
                <c:pt idx="7400">
                  <c:v>23</c:v>
                </c:pt>
                <c:pt idx="7401">
                  <c:v>23</c:v>
                </c:pt>
                <c:pt idx="7402">
                  <c:v>23</c:v>
                </c:pt>
                <c:pt idx="7403">
                  <c:v>23</c:v>
                </c:pt>
                <c:pt idx="7404">
                  <c:v>23</c:v>
                </c:pt>
                <c:pt idx="7405">
                  <c:v>23</c:v>
                </c:pt>
                <c:pt idx="7406">
                  <c:v>23</c:v>
                </c:pt>
                <c:pt idx="7407">
                  <c:v>23</c:v>
                </c:pt>
                <c:pt idx="7408">
                  <c:v>23</c:v>
                </c:pt>
                <c:pt idx="7409">
                  <c:v>23</c:v>
                </c:pt>
                <c:pt idx="7410">
                  <c:v>23</c:v>
                </c:pt>
                <c:pt idx="7411">
                  <c:v>23</c:v>
                </c:pt>
                <c:pt idx="7412">
                  <c:v>23</c:v>
                </c:pt>
                <c:pt idx="7413">
                  <c:v>23</c:v>
                </c:pt>
                <c:pt idx="7414">
                  <c:v>23</c:v>
                </c:pt>
                <c:pt idx="7415">
                  <c:v>23</c:v>
                </c:pt>
                <c:pt idx="7416">
                  <c:v>23</c:v>
                </c:pt>
                <c:pt idx="7417">
                  <c:v>23</c:v>
                </c:pt>
                <c:pt idx="7418">
                  <c:v>23</c:v>
                </c:pt>
                <c:pt idx="7419">
                  <c:v>23</c:v>
                </c:pt>
                <c:pt idx="7420">
                  <c:v>23</c:v>
                </c:pt>
                <c:pt idx="7421">
                  <c:v>23</c:v>
                </c:pt>
                <c:pt idx="7422">
                  <c:v>23</c:v>
                </c:pt>
                <c:pt idx="7423">
                  <c:v>23</c:v>
                </c:pt>
                <c:pt idx="7424">
                  <c:v>23</c:v>
                </c:pt>
                <c:pt idx="7425">
                  <c:v>23</c:v>
                </c:pt>
                <c:pt idx="7426">
                  <c:v>23</c:v>
                </c:pt>
                <c:pt idx="7427">
                  <c:v>23</c:v>
                </c:pt>
                <c:pt idx="7428">
                  <c:v>23</c:v>
                </c:pt>
                <c:pt idx="7429">
                  <c:v>23</c:v>
                </c:pt>
                <c:pt idx="7430">
                  <c:v>23</c:v>
                </c:pt>
                <c:pt idx="7431">
                  <c:v>23</c:v>
                </c:pt>
                <c:pt idx="7432">
                  <c:v>23</c:v>
                </c:pt>
                <c:pt idx="7433">
                  <c:v>23</c:v>
                </c:pt>
                <c:pt idx="7434">
                  <c:v>23</c:v>
                </c:pt>
                <c:pt idx="7435">
                  <c:v>23</c:v>
                </c:pt>
                <c:pt idx="7436">
                  <c:v>23</c:v>
                </c:pt>
                <c:pt idx="7437">
                  <c:v>23</c:v>
                </c:pt>
                <c:pt idx="7438">
                  <c:v>23</c:v>
                </c:pt>
                <c:pt idx="7439">
                  <c:v>23</c:v>
                </c:pt>
                <c:pt idx="7440">
                  <c:v>23</c:v>
                </c:pt>
                <c:pt idx="7441">
                  <c:v>23</c:v>
                </c:pt>
                <c:pt idx="7442">
                  <c:v>23</c:v>
                </c:pt>
                <c:pt idx="7443">
                  <c:v>23</c:v>
                </c:pt>
                <c:pt idx="7444">
                  <c:v>23</c:v>
                </c:pt>
                <c:pt idx="7445">
                  <c:v>23</c:v>
                </c:pt>
                <c:pt idx="7446">
                  <c:v>23</c:v>
                </c:pt>
                <c:pt idx="7447">
                  <c:v>23</c:v>
                </c:pt>
                <c:pt idx="7448">
                  <c:v>23</c:v>
                </c:pt>
                <c:pt idx="7449">
                  <c:v>23</c:v>
                </c:pt>
                <c:pt idx="7450">
                  <c:v>23</c:v>
                </c:pt>
                <c:pt idx="7451">
                  <c:v>23</c:v>
                </c:pt>
                <c:pt idx="7452">
                  <c:v>23</c:v>
                </c:pt>
                <c:pt idx="7453">
                  <c:v>23</c:v>
                </c:pt>
                <c:pt idx="7454">
                  <c:v>23</c:v>
                </c:pt>
                <c:pt idx="7455">
                  <c:v>23</c:v>
                </c:pt>
                <c:pt idx="7456">
                  <c:v>23</c:v>
                </c:pt>
                <c:pt idx="7457">
                  <c:v>23</c:v>
                </c:pt>
                <c:pt idx="7458">
                  <c:v>23</c:v>
                </c:pt>
                <c:pt idx="7459">
                  <c:v>23</c:v>
                </c:pt>
                <c:pt idx="7460">
                  <c:v>23</c:v>
                </c:pt>
                <c:pt idx="7461">
                  <c:v>23</c:v>
                </c:pt>
                <c:pt idx="7462">
                  <c:v>23</c:v>
                </c:pt>
                <c:pt idx="7463">
                  <c:v>23</c:v>
                </c:pt>
                <c:pt idx="7464">
                  <c:v>23</c:v>
                </c:pt>
                <c:pt idx="7465">
                  <c:v>23</c:v>
                </c:pt>
                <c:pt idx="7466">
                  <c:v>23</c:v>
                </c:pt>
                <c:pt idx="7467">
                  <c:v>23</c:v>
                </c:pt>
                <c:pt idx="7468">
                  <c:v>23</c:v>
                </c:pt>
                <c:pt idx="7469">
                  <c:v>23</c:v>
                </c:pt>
                <c:pt idx="7470">
                  <c:v>23</c:v>
                </c:pt>
                <c:pt idx="7471">
                  <c:v>23</c:v>
                </c:pt>
                <c:pt idx="7472">
                  <c:v>23</c:v>
                </c:pt>
                <c:pt idx="7473">
                  <c:v>23</c:v>
                </c:pt>
                <c:pt idx="7474">
                  <c:v>23</c:v>
                </c:pt>
                <c:pt idx="7475">
                  <c:v>23</c:v>
                </c:pt>
                <c:pt idx="7476">
                  <c:v>23</c:v>
                </c:pt>
                <c:pt idx="7477">
                  <c:v>23</c:v>
                </c:pt>
                <c:pt idx="7478">
                  <c:v>23</c:v>
                </c:pt>
                <c:pt idx="7479">
                  <c:v>23</c:v>
                </c:pt>
                <c:pt idx="7480">
                  <c:v>23</c:v>
                </c:pt>
                <c:pt idx="7481">
                  <c:v>23</c:v>
                </c:pt>
                <c:pt idx="7482">
                  <c:v>23</c:v>
                </c:pt>
                <c:pt idx="7483">
                  <c:v>23</c:v>
                </c:pt>
                <c:pt idx="7484">
                  <c:v>23</c:v>
                </c:pt>
                <c:pt idx="7485">
                  <c:v>23</c:v>
                </c:pt>
                <c:pt idx="7486">
                  <c:v>23</c:v>
                </c:pt>
                <c:pt idx="7487">
                  <c:v>23</c:v>
                </c:pt>
                <c:pt idx="7488">
                  <c:v>23</c:v>
                </c:pt>
                <c:pt idx="7489">
                  <c:v>23</c:v>
                </c:pt>
                <c:pt idx="7490">
                  <c:v>23</c:v>
                </c:pt>
                <c:pt idx="7491">
                  <c:v>23</c:v>
                </c:pt>
                <c:pt idx="7492">
                  <c:v>23</c:v>
                </c:pt>
                <c:pt idx="7493">
                  <c:v>23</c:v>
                </c:pt>
                <c:pt idx="7494">
                  <c:v>23</c:v>
                </c:pt>
                <c:pt idx="7495">
                  <c:v>23</c:v>
                </c:pt>
                <c:pt idx="7496">
                  <c:v>23</c:v>
                </c:pt>
                <c:pt idx="7497">
                  <c:v>23</c:v>
                </c:pt>
                <c:pt idx="7498">
                  <c:v>23</c:v>
                </c:pt>
                <c:pt idx="7499">
                  <c:v>23</c:v>
                </c:pt>
                <c:pt idx="7500">
                  <c:v>23</c:v>
                </c:pt>
                <c:pt idx="7501">
                  <c:v>23</c:v>
                </c:pt>
                <c:pt idx="7502">
                  <c:v>23</c:v>
                </c:pt>
                <c:pt idx="7503">
                  <c:v>23</c:v>
                </c:pt>
                <c:pt idx="7504">
                  <c:v>23</c:v>
                </c:pt>
                <c:pt idx="7505">
                  <c:v>23</c:v>
                </c:pt>
                <c:pt idx="7506">
                  <c:v>23</c:v>
                </c:pt>
                <c:pt idx="7507">
                  <c:v>23</c:v>
                </c:pt>
                <c:pt idx="7508">
                  <c:v>23</c:v>
                </c:pt>
                <c:pt idx="7509">
                  <c:v>23</c:v>
                </c:pt>
                <c:pt idx="7510">
                  <c:v>23</c:v>
                </c:pt>
                <c:pt idx="7511">
                  <c:v>23</c:v>
                </c:pt>
                <c:pt idx="7512">
                  <c:v>23</c:v>
                </c:pt>
                <c:pt idx="7513">
                  <c:v>23</c:v>
                </c:pt>
                <c:pt idx="7514">
                  <c:v>23</c:v>
                </c:pt>
                <c:pt idx="7515">
                  <c:v>23</c:v>
                </c:pt>
                <c:pt idx="7516">
                  <c:v>23</c:v>
                </c:pt>
                <c:pt idx="7517">
                  <c:v>23</c:v>
                </c:pt>
                <c:pt idx="7518">
                  <c:v>23</c:v>
                </c:pt>
                <c:pt idx="7519">
                  <c:v>23</c:v>
                </c:pt>
                <c:pt idx="7520">
                  <c:v>23</c:v>
                </c:pt>
                <c:pt idx="7521">
                  <c:v>23</c:v>
                </c:pt>
                <c:pt idx="7522">
                  <c:v>23</c:v>
                </c:pt>
                <c:pt idx="7523">
                  <c:v>23</c:v>
                </c:pt>
                <c:pt idx="7524">
                  <c:v>23</c:v>
                </c:pt>
                <c:pt idx="7525">
                  <c:v>23</c:v>
                </c:pt>
                <c:pt idx="7526">
                  <c:v>23</c:v>
                </c:pt>
                <c:pt idx="7527">
                  <c:v>23</c:v>
                </c:pt>
                <c:pt idx="7528">
                  <c:v>23</c:v>
                </c:pt>
                <c:pt idx="7529">
                  <c:v>23</c:v>
                </c:pt>
                <c:pt idx="7530">
                  <c:v>23</c:v>
                </c:pt>
                <c:pt idx="7531">
                  <c:v>23</c:v>
                </c:pt>
                <c:pt idx="7532">
                  <c:v>23</c:v>
                </c:pt>
                <c:pt idx="7533">
                  <c:v>23</c:v>
                </c:pt>
                <c:pt idx="7534">
                  <c:v>23</c:v>
                </c:pt>
                <c:pt idx="7535">
                  <c:v>23</c:v>
                </c:pt>
                <c:pt idx="7536">
                  <c:v>23</c:v>
                </c:pt>
                <c:pt idx="7537">
                  <c:v>23</c:v>
                </c:pt>
                <c:pt idx="7538">
                  <c:v>23</c:v>
                </c:pt>
                <c:pt idx="7539">
                  <c:v>23</c:v>
                </c:pt>
                <c:pt idx="7540">
                  <c:v>23</c:v>
                </c:pt>
                <c:pt idx="7541">
                  <c:v>23</c:v>
                </c:pt>
                <c:pt idx="7542">
                  <c:v>23</c:v>
                </c:pt>
                <c:pt idx="7543">
                  <c:v>23</c:v>
                </c:pt>
                <c:pt idx="7544">
                  <c:v>23</c:v>
                </c:pt>
                <c:pt idx="7545">
                  <c:v>23</c:v>
                </c:pt>
                <c:pt idx="7546">
                  <c:v>23</c:v>
                </c:pt>
                <c:pt idx="7547">
                  <c:v>23</c:v>
                </c:pt>
                <c:pt idx="7548">
                  <c:v>23</c:v>
                </c:pt>
                <c:pt idx="7549">
                  <c:v>23</c:v>
                </c:pt>
                <c:pt idx="7550">
                  <c:v>23</c:v>
                </c:pt>
                <c:pt idx="7551">
                  <c:v>23</c:v>
                </c:pt>
                <c:pt idx="7552">
                  <c:v>23</c:v>
                </c:pt>
                <c:pt idx="7553">
                  <c:v>23</c:v>
                </c:pt>
                <c:pt idx="7554">
                  <c:v>23</c:v>
                </c:pt>
                <c:pt idx="7555">
                  <c:v>23</c:v>
                </c:pt>
                <c:pt idx="7556">
                  <c:v>23</c:v>
                </c:pt>
                <c:pt idx="7557">
                  <c:v>23</c:v>
                </c:pt>
                <c:pt idx="7558">
                  <c:v>23</c:v>
                </c:pt>
                <c:pt idx="7559">
                  <c:v>23</c:v>
                </c:pt>
                <c:pt idx="7560">
                  <c:v>23</c:v>
                </c:pt>
                <c:pt idx="7561">
                  <c:v>23</c:v>
                </c:pt>
                <c:pt idx="7562">
                  <c:v>23</c:v>
                </c:pt>
                <c:pt idx="7563">
                  <c:v>23</c:v>
                </c:pt>
                <c:pt idx="7564">
                  <c:v>23</c:v>
                </c:pt>
                <c:pt idx="7565">
                  <c:v>23</c:v>
                </c:pt>
                <c:pt idx="7566">
                  <c:v>23</c:v>
                </c:pt>
                <c:pt idx="7567">
                  <c:v>23</c:v>
                </c:pt>
                <c:pt idx="7568">
                  <c:v>23</c:v>
                </c:pt>
                <c:pt idx="7569">
                  <c:v>23</c:v>
                </c:pt>
                <c:pt idx="7570">
                  <c:v>23</c:v>
                </c:pt>
                <c:pt idx="7571">
                  <c:v>23</c:v>
                </c:pt>
                <c:pt idx="7572">
                  <c:v>23</c:v>
                </c:pt>
                <c:pt idx="7573">
                  <c:v>23</c:v>
                </c:pt>
                <c:pt idx="7574">
                  <c:v>23</c:v>
                </c:pt>
                <c:pt idx="7575">
                  <c:v>23</c:v>
                </c:pt>
                <c:pt idx="7576">
                  <c:v>23</c:v>
                </c:pt>
                <c:pt idx="7577">
                  <c:v>23</c:v>
                </c:pt>
                <c:pt idx="7578">
                  <c:v>23</c:v>
                </c:pt>
                <c:pt idx="7579">
                  <c:v>23</c:v>
                </c:pt>
                <c:pt idx="7580">
                  <c:v>23</c:v>
                </c:pt>
                <c:pt idx="7581">
                  <c:v>23</c:v>
                </c:pt>
                <c:pt idx="7582">
                  <c:v>23</c:v>
                </c:pt>
                <c:pt idx="7583">
                  <c:v>23</c:v>
                </c:pt>
                <c:pt idx="7584">
                  <c:v>23</c:v>
                </c:pt>
                <c:pt idx="7585">
                  <c:v>23</c:v>
                </c:pt>
                <c:pt idx="7586">
                  <c:v>23</c:v>
                </c:pt>
                <c:pt idx="7587">
                  <c:v>23</c:v>
                </c:pt>
                <c:pt idx="7588">
                  <c:v>23</c:v>
                </c:pt>
                <c:pt idx="7589">
                  <c:v>23</c:v>
                </c:pt>
                <c:pt idx="7590">
                  <c:v>23</c:v>
                </c:pt>
                <c:pt idx="7591">
                  <c:v>23</c:v>
                </c:pt>
                <c:pt idx="7592">
                  <c:v>23</c:v>
                </c:pt>
                <c:pt idx="7593">
                  <c:v>23</c:v>
                </c:pt>
                <c:pt idx="7594">
                  <c:v>23</c:v>
                </c:pt>
                <c:pt idx="7595">
                  <c:v>23</c:v>
                </c:pt>
                <c:pt idx="7596">
                  <c:v>23</c:v>
                </c:pt>
                <c:pt idx="7597">
                  <c:v>23</c:v>
                </c:pt>
                <c:pt idx="7598">
                  <c:v>23</c:v>
                </c:pt>
                <c:pt idx="7599">
                  <c:v>23</c:v>
                </c:pt>
                <c:pt idx="7600">
                  <c:v>23</c:v>
                </c:pt>
                <c:pt idx="7601">
                  <c:v>23</c:v>
                </c:pt>
                <c:pt idx="7602">
                  <c:v>23</c:v>
                </c:pt>
                <c:pt idx="7603">
                  <c:v>23</c:v>
                </c:pt>
                <c:pt idx="7604">
                  <c:v>23</c:v>
                </c:pt>
                <c:pt idx="7605">
                  <c:v>23</c:v>
                </c:pt>
                <c:pt idx="7606">
                  <c:v>23</c:v>
                </c:pt>
                <c:pt idx="7607">
                  <c:v>23</c:v>
                </c:pt>
                <c:pt idx="7608">
                  <c:v>23</c:v>
                </c:pt>
                <c:pt idx="7609">
                  <c:v>23</c:v>
                </c:pt>
                <c:pt idx="7610">
                  <c:v>23</c:v>
                </c:pt>
                <c:pt idx="7611">
                  <c:v>23</c:v>
                </c:pt>
                <c:pt idx="7612">
                  <c:v>23</c:v>
                </c:pt>
                <c:pt idx="7613">
                  <c:v>23</c:v>
                </c:pt>
                <c:pt idx="7614">
                  <c:v>23</c:v>
                </c:pt>
                <c:pt idx="7615">
                  <c:v>23</c:v>
                </c:pt>
                <c:pt idx="7616">
                  <c:v>23</c:v>
                </c:pt>
                <c:pt idx="7617">
                  <c:v>23</c:v>
                </c:pt>
                <c:pt idx="7618">
                  <c:v>23</c:v>
                </c:pt>
                <c:pt idx="7619">
                  <c:v>23</c:v>
                </c:pt>
                <c:pt idx="7620">
                  <c:v>23</c:v>
                </c:pt>
                <c:pt idx="7621">
                  <c:v>23</c:v>
                </c:pt>
                <c:pt idx="7622">
                  <c:v>23</c:v>
                </c:pt>
                <c:pt idx="7623">
                  <c:v>23</c:v>
                </c:pt>
                <c:pt idx="7624">
                  <c:v>23</c:v>
                </c:pt>
                <c:pt idx="7625">
                  <c:v>23</c:v>
                </c:pt>
                <c:pt idx="7626">
                  <c:v>23</c:v>
                </c:pt>
                <c:pt idx="7627">
                  <c:v>23</c:v>
                </c:pt>
                <c:pt idx="7628">
                  <c:v>23</c:v>
                </c:pt>
                <c:pt idx="7629">
                  <c:v>23</c:v>
                </c:pt>
                <c:pt idx="7630">
                  <c:v>23</c:v>
                </c:pt>
                <c:pt idx="7631">
                  <c:v>23</c:v>
                </c:pt>
                <c:pt idx="7632">
                  <c:v>23</c:v>
                </c:pt>
                <c:pt idx="7633">
                  <c:v>23</c:v>
                </c:pt>
                <c:pt idx="7634">
                  <c:v>23</c:v>
                </c:pt>
                <c:pt idx="7635">
                  <c:v>23</c:v>
                </c:pt>
                <c:pt idx="7636">
                  <c:v>23</c:v>
                </c:pt>
                <c:pt idx="7637">
                  <c:v>23</c:v>
                </c:pt>
                <c:pt idx="7638">
                  <c:v>23</c:v>
                </c:pt>
                <c:pt idx="7639">
                  <c:v>23</c:v>
                </c:pt>
                <c:pt idx="7640">
                  <c:v>23</c:v>
                </c:pt>
                <c:pt idx="7641">
                  <c:v>23</c:v>
                </c:pt>
                <c:pt idx="7642">
                  <c:v>23</c:v>
                </c:pt>
                <c:pt idx="7643">
                  <c:v>23</c:v>
                </c:pt>
                <c:pt idx="7644">
                  <c:v>23</c:v>
                </c:pt>
                <c:pt idx="7645">
                  <c:v>23</c:v>
                </c:pt>
                <c:pt idx="7646">
                  <c:v>23</c:v>
                </c:pt>
                <c:pt idx="7647">
                  <c:v>23</c:v>
                </c:pt>
                <c:pt idx="7648">
                  <c:v>23</c:v>
                </c:pt>
                <c:pt idx="7649">
                  <c:v>23</c:v>
                </c:pt>
                <c:pt idx="7650">
                  <c:v>23</c:v>
                </c:pt>
                <c:pt idx="7651">
                  <c:v>23</c:v>
                </c:pt>
                <c:pt idx="7652">
                  <c:v>23</c:v>
                </c:pt>
                <c:pt idx="7653">
                  <c:v>23</c:v>
                </c:pt>
                <c:pt idx="7654">
                  <c:v>23</c:v>
                </c:pt>
                <c:pt idx="7655">
                  <c:v>23</c:v>
                </c:pt>
                <c:pt idx="7656">
                  <c:v>23</c:v>
                </c:pt>
                <c:pt idx="7657">
                  <c:v>23</c:v>
                </c:pt>
                <c:pt idx="7658">
                  <c:v>23</c:v>
                </c:pt>
                <c:pt idx="7659">
                  <c:v>23</c:v>
                </c:pt>
                <c:pt idx="7660">
                  <c:v>23</c:v>
                </c:pt>
                <c:pt idx="7661">
                  <c:v>23</c:v>
                </c:pt>
                <c:pt idx="7662">
                  <c:v>23</c:v>
                </c:pt>
                <c:pt idx="7663">
                  <c:v>23</c:v>
                </c:pt>
                <c:pt idx="7664">
                  <c:v>23</c:v>
                </c:pt>
                <c:pt idx="7665">
                  <c:v>23</c:v>
                </c:pt>
                <c:pt idx="7666">
                  <c:v>23</c:v>
                </c:pt>
                <c:pt idx="7667">
                  <c:v>23</c:v>
                </c:pt>
                <c:pt idx="7668">
                  <c:v>23</c:v>
                </c:pt>
                <c:pt idx="7669">
                  <c:v>23</c:v>
                </c:pt>
                <c:pt idx="7670">
                  <c:v>23</c:v>
                </c:pt>
                <c:pt idx="7671">
                  <c:v>23</c:v>
                </c:pt>
                <c:pt idx="7672">
                  <c:v>23</c:v>
                </c:pt>
                <c:pt idx="7673">
                  <c:v>23</c:v>
                </c:pt>
                <c:pt idx="7674">
                  <c:v>23</c:v>
                </c:pt>
                <c:pt idx="7675">
                  <c:v>23</c:v>
                </c:pt>
                <c:pt idx="7676">
                  <c:v>23</c:v>
                </c:pt>
                <c:pt idx="7677">
                  <c:v>23</c:v>
                </c:pt>
                <c:pt idx="7678">
                  <c:v>23</c:v>
                </c:pt>
                <c:pt idx="7679">
                  <c:v>23</c:v>
                </c:pt>
                <c:pt idx="7680">
                  <c:v>23</c:v>
                </c:pt>
                <c:pt idx="7681">
                  <c:v>23</c:v>
                </c:pt>
                <c:pt idx="7682">
                  <c:v>23</c:v>
                </c:pt>
                <c:pt idx="7683">
                  <c:v>23</c:v>
                </c:pt>
                <c:pt idx="7684">
                  <c:v>23</c:v>
                </c:pt>
                <c:pt idx="7685">
                  <c:v>23</c:v>
                </c:pt>
                <c:pt idx="7686">
                  <c:v>23</c:v>
                </c:pt>
                <c:pt idx="7687">
                  <c:v>23</c:v>
                </c:pt>
                <c:pt idx="7688">
                  <c:v>23</c:v>
                </c:pt>
                <c:pt idx="7689">
                  <c:v>23</c:v>
                </c:pt>
                <c:pt idx="7690">
                  <c:v>23</c:v>
                </c:pt>
                <c:pt idx="7691">
                  <c:v>23</c:v>
                </c:pt>
                <c:pt idx="7692">
                  <c:v>23</c:v>
                </c:pt>
                <c:pt idx="7693">
                  <c:v>23</c:v>
                </c:pt>
                <c:pt idx="7694">
                  <c:v>23</c:v>
                </c:pt>
                <c:pt idx="7695">
                  <c:v>23</c:v>
                </c:pt>
                <c:pt idx="7696">
                  <c:v>23</c:v>
                </c:pt>
                <c:pt idx="7697">
                  <c:v>23</c:v>
                </c:pt>
                <c:pt idx="7698">
                  <c:v>23</c:v>
                </c:pt>
                <c:pt idx="7699">
                  <c:v>23</c:v>
                </c:pt>
                <c:pt idx="7700">
                  <c:v>23</c:v>
                </c:pt>
                <c:pt idx="7701">
                  <c:v>23</c:v>
                </c:pt>
                <c:pt idx="7702">
                  <c:v>23</c:v>
                </c:pt>
                <c:pt idx="7703">
                  <c:v>23</c:v>
                </c:pt>
                <c:pt idx="7704">
                  <c:v>23</c:v>
                </c:pt>
                <c:pt idx="7705">
                  <c:v>23</c:v>
                </c:pt>
                <c:pt idx="7706">
                  <c:v>23</c:v>
                </c:pt>
                <c:pt idx="7707">
                  <c:v>23</c:v>
                </c:pt>
                <c:pt idx="7708">
                  <c:v>23</c:v>
                </c:pt>
                <c:pt idx="7709">
                  <c:v>23</c:v>
                </c:pt>
                <c:pt idx="7710">
                  <c:v>23</c:v>
                </c:pt>
                <c:pt idx="7711">
                  <c:v>23</c:v>
                </c:pt>
                <c:pt idx="7712">
                  <c:v>23</c:v>
                </c:pt>
                <c:pt idx="7713">
                  <c:v>23</c:v>
                </c:pt>
                <c:pt idx="7714">
                  <c:v>23</c:v>
                </c:pt>
                <c:pt idx="7715">
                  <c:v>23</c:v>
                </c:pt>
                <c:pt idx="7716">
                  <c:v>23</c:v>
                </c:pt>
                <c:pt idx="7717">
                  <c:v>23</c:v>
                </c:pt>
                <c:pt idx="7718">
                  <c:v>23</c:v>
                </c:pt>
                <c:pt idx="7719">
                  <c:v>23</c:v>
                </c:pt>
                <c:pt idx="7720">
                  <c:v>23</c:v>
                </c:pt>
                <c:pt idx="7721">
                  <c:v>23</c:v>
                </c:pt>
                <c:pt idx="7722">
                  <c:v>23</c:v>
                </c:pt>
                <c:pt idx="7723">
                  <c:v>23</c:v>
                </c:pt>
                <c:pt idx="7724">
                  <c:v>23</c:v>
                </c:pt>
                <c:pt idx="7725">
                  <c:v>23</c:v>
                </c:pt>
                <c:pt idx="7726">
                  <c:v>23</c:v>
                </c:pt>
                <c:pt idx="7727">
                  <c:v>23</c:v>
                </c:pt>
                <c:pt idx="7728">
                  <c:v>23</c:v>
                </c:pt>
                <c:pt idx="7729">
                  <c:v>23</c:v>
                </c:pt>
                <c:pt idx="7730">
                  <c:v>23</c:v>
                </c:pt>
                <c:pt idx="7731">
                  <c:v>23</c:v>
                </c:pt>
                <c:pt idx="7732">
                  <c:v>23</c:v>
                </c:pt>
                <c:pt idx="7733">
                  <c:v>23</c:v>
                </c:pt>
                <c:pt idx="7734">
                  <c:v>23</c:v>
                </c:pt>
                <c:pt idx="7735">
                  <c:v>23</c:v>
                </c:pt>
                <c:pt idx="7736">
                  <c:v>23</c:v>
                </c:pt>
                <c:pt idx="7737">
                  <c:v>23</c:v>
                </c:pt>
                <c:pt idx="7738">
                  <c:v>23</c:v>
                </c:pt>
                <c:pt idx="7739">
                  <c:v>23</c:v>
                </c:pt>
                <c:pt idx="7740">
                  <c:v>23</c:v>
                </c:pt>
                <c:pt idx="7741">
                  <c:v>23</c:v>
                </c:pt>
                <c:pt idx="7742">
                  <c:v>23</c:v>
                </c:pt>
                <c:pt idx="7743">
                  <c:v>23</c:v>
                </c:pt>
                <c:pt idx="7744">
                  <c:v>23</c:v>
                </c:pt>
                <c:pt idx="7745">
                  <c:v>23</c:v>
                </c:pt>
                <c:pt idx="7746">
                  <c:v>23</c:v>
                </c:pt>
                <c:pt idx="7747">
                  <c:v>23</c:v>
                </c:pt>
                <c:pt idx="7748">
                  <c:v>23</c:v>
                </c:pt>
                <c:pt idx="7749">
                  <c:v>23</c:v>
                </c:pt>
                <c:pt idx="7750">
                  <c:v>23</c:v>
                </c:pt>
                <c:pt idx="7751">
                  <c:v>23</c:v>
                </c:pt>
                <c:pt idx="7752">
                  <c:v>23</c:v>
                </c:pt>
                <c:pt idx="7753">
                  <c:v>23</c:v>
                </c:pt>
                <c:pt idx="7754">
                  <c:v>23</c:v>
                </c:pt>
                <c:pt idx="7755">
                  <c:v>23</c:v>
                </c:pt>
                <c:pt idx="7756">
                  <c:v>23</c:v>
                </c:pt>
                <c:pt idx="7757">
                  <c:v>23</c:v>
                </c:pt>
                <c:pt idx="7758">
                  <c:v>23</c:v>
                </c:pt>
                <c:pt idx="7759">
                  <c:v>23</c:v>
                </c:pt>
                <c:pt idx="7760">
                  <c:v>23</c:v>
                </c:pt>
                <c:pt idx="7761">
                  <c:v>23</c:v>
                </c:pt>
                <c:pt idx="7762">
                  <c:v>23</c:v>
                </c:pt>
                <c:pt idx="7763">
                  <c:v>23</c:v>
                </c:pt>
                <c:pt idx="7764">
                  <c:v>23</c:v>
                </c:pt>
                <c:pt idx="7765">
                  <c:v>23</c:v>
                </c:pt>
                <c:pt idx="7766">
                  <c:v>23</c:v>
                </c:pt>
                <c:pt idx="7767">
                  <c:v>23</c:v>
                </c:pt>
                <c:pt idx="7768">
                  <c:v>23</c:v>
                </c:pt>
                <c:pt idx="7769">
                  <c:v>23</c:v>
                </c:pt>
                <c:pt idx="7770">
                  <c:v>23</c:v>
                </c:pt>
                <c:pt idx="7771">
                  <c:v>23</c:v>
                </c:pt>
                <c:pt idx="7772">
                  <c:v>23</c:v>
                </c:pt>
                <c:pt idx="7773">
                  <c:v>23</c:v>
                </c:pt>
                <c:pt idx="7774">
                  <c:v>23</c:v>
                </c:pt>
                <c:pt idx="7775">
                  <c:v>23</c:v>
                </c:pt>
                <c:pt idx="7776">
                  <c:v>23</c:v>
                </c:pt>
                <c:pt idx="7777">
                  <c:v>23</c:v>
                </c:pt>
                <c:pt idx="7778">
                  <c:v>23</c:v>
                </c:pt>
                <c:pt idx="7779">
                  <c:v>23</c:v>
                </c:pt>
                <c:pt idx="7780">
                  <c:v>23</c:v>
                </c:pt>
                <c:pt idx="7781">
                  <c:v>23</c:v>
                </c:pt>
                <c:pt idx="7782">
                  <c:v>23</c:v>
                </c:pt>
                <c:pt idx="7783">
                  <c:v>23</c:v>
                </c:pt>
                <c:pt idx="7784">
                  <c:v>23</c:v>
                </c:pt>
                <c:pt idx="7785">
                  <c:v>23</c:v>
                </c:pt>
                <c:pt idx="7786">
                  <c:v>23</c:v>
                </c:pt>
                <c:pt idx="7787">
                  <c:v>23</c:v>
                </c:pt>
                <c:pt idx="7788">
                  <c:v>23</c:v>
                </c:pt>
                <c:pt idx="7789">
                  <c:v>23</c:v>
                </c:pt>
                <c:pt idx="7790">
                  <c:v>23</c:v>
                </c:pt>
                <c:pt idx="7791">
                  <c:v>23</c:v>
                </c:pt>
                <c:pt idx="7792">
                  <c:v>23</c:v>
                </c:pt>
                <c:pt idx="7793">
                  <c:v>23</c:v>
                </c:pt>
                <c:pt idx="7794">
                  <c:v>23</c:v>
                </c:pt>
                <c:pt idx="7795">
                  <c:v>23</c:v>
                </c:pt>
                <c:pt idx="7796">
                  <c:v>23</c:v>
                </c:pt>
                <c:pt idx="7797">
                  <c:v>23</c:v>
                </c:pt>
                <c:pt idx="7798">
                  <c:v>23</c:v>
                </c:pt>
                <c:pt idx="7799">
                  <c:v>23</c:v>
                </c:pt>
                <c:pt idx="7800">
                  <c:v>23</c:v>
                </c:pt>
                <c:pt idx="7801">
                  <c:v>23</c:v>
                </c:pt>
                <c:pt idx="7802">
                  <c:v>23</c:v>
                </c:pt>
                <c:pt idx="7803">
                  <c:v>23</c:v>
                </c:pt>
                <c:pt idx="7804">
                  <c:v>23</c:v>
                </c:pt>
                <c:pt idx="7805">
                  <c:v>23</c:v>
                </c:pt>
                <c:pt idx="7806">
                  <c:v>23</c:v>
                </c:pt>
                <c:pt idx="7807">
                  <c:v>23</c:v>
                </c:pt>
                <c:pt idx="7808">
                  <c:v>23</c:v>
                </c:pt>
                <c:pt idx="7809">
                  <c:v>23</c:v>
                </c:pt>
                <c:pt idx="7810">
                  <c:v>23</c:v>
                </c:pt>
                <c:pt idx="7811">
                  <c:v>23</c:v>
                </c:pt>
                <c:pt idx="7812">
                  <c:v>23</c:v>
                </c:pt>
                <c:pt idx="7813">
                  <c:v>23</c:v>
                </c:pt>
                <c:pt idx="7814">
                  <c:v>23</c:v>
                </c:pt>
                <c:pt idx="7815">
                  <c:v>23</c:v>
                </c:pt>
                <c:pt idx="7816">
                  <c:v>23</c:v>
                </c:pt>
                <c:pt idx="7817">
                  <c:v>23</c:v>
                </c:pt>
                <c:pt idx="7818">
                  <c:v>23</c:v>
                </c:pt>
                <c:pt idx="7819">
                  <c:v>23</c:v>
                </c:pt>
                <c:pt idx="7820">
                  <c:v>23</c:v>
                </c:pt>
                <c:pt idx="7821">
                  <c:v>23</c:v>
                </c:pt>
                <c:pt idx="7822">
                  <c:v>23</c:v>
                </c:pt>
                <c:pt idx="7823">
                  <c:v>23</c:v>
                </c:pt>
                <c:pt idx="7824">
                  <c:v>23</c:v>
                </c:pt>
                <c:pt idx="7825">
                  <c:v>23</c:v>
                </c:pt>
                <c:pt idx="7826">
                  <c:v>23</c:v>
                </c:pt>
                <c:pt idx="7827">
                  <c:v>23</c:v>
                </c:pt>
                <c:pt idx="7828">
                  <c:v>23</c:v>
                </c:pt>
                <c:pt idx="7829">
                  <c:v>23</c:v>
                </c:pt>
                <c:pt idx="7830">
                  <c:v>23</c:v>
                </c:pt>
                <c:pt idx="7831">
                  <c:v>23</c:v>
                </c:pt>
                <c:pt idx="7832">
                  <c:v>23</c:v>
                </c:pt>
                <c:pt idx="7833">
                  <c:v>23</c:v>
                </c:pt>
                <c:pt idx="7834">
                  <c:v>23</c:v>
                </c:pt>
                <c:pt idx="7835">
                  <c:v>23</c:v>
                </c:pt>
                <c:pt idx="7836">
                  <c:v>23</c:v>
                </c:pt>
                <c:pt idx="7837">
                  <c:v>23</c:v>
                </c:pt>
                <c:pt idx="7838">
                  <c:v>23</c:v>
                </c:pt>
                <c:pt idx="7839">
                  <c:v>23</c:v>
                </c:pt>
                <c:pt idx="7840">
                  <c:v>23</c:v>
                </c:pt>
                <c:pt idx="7841">
                  <c:v>23</c:v>
                </c:pt>
                <c:pt idx="7842">
                  <c:v>23</c:v>
                </c:pt>
                <c:pt idx="7843">
                  <c:v>23</c:v>
                </c:pt>
                <c:pt idx="7844">
                  <c:v>23</c:v>
                </c:pt>
                <c:pt idx="7845">
                  <c:v>23</c:v>
                </c:pt>
                <c:pt idx="7846">
                  <c:v>23</c:v>
                </c:pt>
                <c:pt idx="7847">
                  <c:v>23</c:v>
                </c:pt>
                <c:pt idx="7848">
                  <c:v>23</c:v>
                </c:pt>
                <c:pt idx="7849">
                  <c:v>23</c:v>
                </c:pt>
                <c:pt idx="7850">
                  <c:v>23</c:v>
                </c:pt>
                <c:pt idx="7851">
                  <c:v>23</c:v>
                </c:pt>
                <c:pt idx="7852">
                  <c:v>23</c:v>
                </c:pt>
                <c:pt idx="7853">
                  <c:v>23</c:v>
                </c:pt>
                <c:pt idx="7854">
                  <c:v>23</c:v>
                </c:pt>
                <c:pt idx="7855">
                  <c:v>23</c:v>
                </c:pt>
                <c:pt idx="7856">
                  <c:v>23</c:v>
                </c:pt>
                <c:pt idx="7857">
                  <c:v>23</c:v>
                </c:pt>
                <c:pt idx="7858">
                  <c:v>23</c:v>
                </c:pt>
                <c:pt idx="7859">
                  <c:v>23</c:v>
                </c:pt>
                <c:pt idx="7860">
                  <c:v>23</c:v>
                </c:pt>
                <c:pt idx="7861">
                  <c:v>23</c:v>
                </c:pt>
                <c:pt idx="7862">
                  <c:v>23</c:v>
                </c:pt>
                <c:pt idx="7863">
                  <c:v>23</c:v>
                </c:pt>
                <c:pt idx="7864">
                  <c:v>23</c:v>
                </c:pt>
                <c:pt idx="7865">
                  <c:v>23</c:v>
                </c:pt>
                <c:pt idx="7866">
                  <c:v>23</c:v>
                </c:pt>
                <c:pt idx="7867">
                  <c:v>23</c:v>
                </c:pt>
                <c:pt idx="7868">
                  <c:v>23</c:v>
                </c:pt>
                <c:pt idx="7869">
                  <c:v>23</c:v>
                </c:pt>
                <c:pt idx="7870">
                  <c:v>23</c:v>
                </c:pt>
                <c:pt idx="7871">
                  <c:v>23</c:v>
                </c:pt>
                <c:pt idx="7872">
                  <c:v>23</c:v>
                </c:pt>
                <c:pt idx="7873">
                  <c:v>23</c:v>
                </c:pt>
                <c:pt idx="7874">
                  <c:v>23</c:v>
                </c:pt>
                <c:pt idx="7875">
                  <c:v>23</c:v>
                </c:pt>
                <c:pt idx="7876">
                  <c:v>23</c:v>
                </c:pt>
                <c:pt idx="7877">
                  <c:v>23</c:v>
                </c:pt>
                <c:pt idx="7878">
                  <c:v>23</c:v>
                </c:pt>
                <c:pt idx="7879">
                  <c:v>23</c:v>
                </c:pt>
                <c:pt idx="7880">
                  <c:v>23</c:v>
                </c:pt>
                <c:pt idx="7881">
                  <c:v>23</c:v>
                </c:pt>
                <c:pt idx="7882">
                  <c:v>23</c:v>
                </c:pt>
                <c:pt idx="7883">
                  <c:v>23</c:v>
                </c:pt>
                <c:pt idx="7884">
                  <c:v>23</c:v>
                </c:pt>
                <c:pt idx="7885">
                  <c:v>23</c:v>
                </c:pt>
                <c:pt idx="7886">
                  <c:v>23</c:v>
                </c:pt>
                <c:pt idx="7887">
                  <c:v>23</c:v>
                </c:pt>
                <c:pt idx="7888">
                  <c:v>23</c:v>
                </c:pt>
                <c:pt idx="7889">
                  <c:v>23</c:v>
                </c:pt>
                <c:pt idx="7890">
                  <c:v>23</c:v>
                </c:pt>
                <c:pt idx="7891">
                  <c:v>23</c:v>
                </c:pt>
                <c:pt idx="7892">
                  <c:v>23</c:v>
                </c:pt>
                <c:pt idx="7893">
                  <c:v>23</c:v>
                </c:pt>
                <c:pt idx="7894">
                  <c:v>22</c:v>
                </c:pt>
                <c:pt idx="7895">
                  <c:v>22</c:v>
                </c:pt>
                <c:pt idx="7896">
                  <c:v>22</c:v>
                </c:pt>
                <c:pt idx="7897">
                  <c:v>22</c:v>
                </c:pt>
                <c:pt idx="7898">
                  <c:v>22</c:v>
                </c:pt>
                <c:pt idx="7899">
                  <c:v>22</c:v>
                </c:pt>
                <c:pt idx="7900">
                  <c:v>22</c:v>
                </c:pt>
                <c:pt idx="7901">
                  <c:v>22</c:v>
                </c:pt>
                <c:pt idx="7902">
                  <c:v>22</c:v>
                </c:pt>
                <c:pt idx="7903">
                  <c:v>22</c:v>
                </c:pt>
                <c:pt idx="7904">
                  <c:v>22</c:v>
                </c:pt>
                <c:pt idx="7905">
                  <c:v>22</c:v>
                </c:pt>
                <c:pt idx="7906">
                  <c:v>22</c:v>
                </c:pt>
                <c:pt idx="7907">
                  <c:v>22</c:v>
                </c:pt>
                <c:pt idx="7908">
                  <c:v>22</c:v>
                </c:pt>
                <c:pt idx="7909">
                  <c:v>22</c:v>
                </c:pt>
                <c:pt idx="7910">
                  <c:v>22</c:v>
                </c:pt>
                <c:pt idx="7911">
                  <c:v>22</c:v>
                </c:pt>
                <c:pt idx="7912">
                  <c:v>22</c:v>
                </c:pt>
                <c:pt idx="7913">
                  <c:v>22</c:v>
                </c:pt>
                <c:pt idx="7914">
                  <c:v>22</c:v>
                </c:pt>
                <c:pt idx="7915">
                  <c:v>22</c:v>
                </c:pt>
                <c:pt idx="7916">
                  <c:v>22</c:v>
                </c:pt>
                <c:pt idx="7917">
                  <c:v>22</c:v>
                </c:pt>
                <c:pt idx="7918">
                  <c:v>22</c:v>
                </c:pt>
                <c:pt idx="7919">
                  <c:v>22</c:v>
                </c:pt>
                <c:pt idx="7920">
                  <c:v>22</c:v>
                </c:pt>
                <c:pt idx="7921">
                  <c:v>22</c:v>
                </c:pt>
                <c:pt idx="7922">
                  <c:v>22</c:v>
                </c:pt>
                <c:pt idx="7923">
                  <c:v>22</c:v>
                </c:pt>
                <c:pt idx="7924">
                  <c:v>22</c:v>
                </c:pt>
                <c:pt idx="7925">
                  <c:v>22</c:v>
                </c:pt>
                <c:pt idx="7926">
                  <c:v>22</c:v>
                </c:pt>
                <c:pt idx="7927">
                  <c:v>22</c:v>
                </c:pt>
                <c:pt idx="7928">
                  <c:v>22</c:v>
                </c:pt>
                <c:pt idx="7929">
                  <c:v>22</c:v>
                </c:pt>
                <c:pt idx="7930">
                  <c:v>22</c:v>
                </c:pt>
                <c:pt idx="7931">
                  <c:v>22</c:v>
                </c:pt>
                <c:pt idx="7932">
                  <c:v>22</c:v>
                </c:pt>
                <c:pt idx="7933">
                  <c:v>22</c:v>
                </c:pt>
                <c:pt idx="7934">
                  <c:v>22</c:v>
                </c:pt>
                <c:pt idx="7935">
                  <c:v>22</c:v>
                </c:pt>
                <c:pt idx="7936">
                  <c:v>22</c:v>
                </c:pt>
                <c:pt idx="7937">
                  <c:v>22</c:v>
                </c:pt>
                <c:pt idx="7938">
                  <c:v>22</c:v>
                </c:pt>
                <c:pt idx="7939">
                  <c:v>22</c:v>
                </c:pt>
                <c:pt idx="7940">
                  <c:v>22</c:v>
                </c:pt>
                <c:pt idx="7941">
                  <c:v>22</c:v>
                </c:pt>
                <c:pt idx="7942">
                  <c:v>22</c:v>
                </c:pt>
                <c:pt idx="7943">
                  <c:v>22</c:v>
                </c:pt>
                <c:pt idx="7944">
                  <c:v>22</c:v>
                </c:pt>
                <c:pt idx="7945">
                  <c:v>22</c:v>
                </c:pt>
                <c:pt idx="7946">
                  <c:v>22</c:v>
                </c:pt>
                <c:pt idx="7947">
                  <c:v>22</c:v>
                </c:pt>
                <c:pt idx="7948">
                  <c:v>22</c:v>
                </c:pt>
                <c:pt idx="7949">
                  <c:v>22</c:v>
                </c:pt>
                <c:pt idx="7950">
                  <c:v>22</c:v>
                </c:pt>
                <c:pt idx="7951">
                  <c:v>22</c:v>
                </c:pt>
                <c:pt idx="7952">
                  <c:v>22</c:v>
                </c:pt>
                <c:pt idx="7953">
                  <c:v>22</c:v>
                </c:pt>
                <c:pt idx="7954">
                  <c:v>22</c:v>
                </c:pt>
                <c:pt idx="7955">
                  <c:v>22</c:v>
                </c:pt>
                <c:pt idx="7956">
                  <c:v>22</c:v>
                </c:pt>
                <c:pt idx="7957">
                  <c:v>22</c:v>
                </c:pt>
                <c:pt idx="7958">
                  <c:v>22</c:v>
                </c:pt>
                <c:pt idx="7959">
                  <c:v>22</c:v>
                </c:pt>
                <c:pt idx="7960">
                  <c:v>22</c:v>
                </c:pt>
                <c:pt idx="7961">
                  <c:v>22</c:v>
                </c:pt>
                <c:pt idx="7962">
                  <c:v>22</c:v>
                </c:pt>
                <c:pt idx="7963">
                  <c:v>22</c:v>
                </c:pt>
                <c:pt idx="7964">
                  <c:v>22</c:v>
                </c:pt>
                <c:pt idx="7965">
                  <c:v>22</c:v>
                </c:pt>
                <c:pt idx="7966">
                  <c:v>22</c:v>
                </c:pt>
                <c:pt idx="7967">
                  <c:v>22</c:v>
                </c:pt>
                <c:pt idx="7968">
                  <c:v>22</c:v>
                </c:pt>
                <c:pt idx="7969">
                  <c:v>22</c:v>
                </c:pt>
                <c:pt idx="7970">
                  <c:v>22</c:v>
                </c:pt>
                <c:pt idx="7971">
                  <c:v>22</c:v>
                </c:pt>
                <c:pt idx="7972">
                  <c:v>22</c:v>
                </c:pt>
                <c:pt idx="7973">
                  <c:v>22</c:v>
                </c:pt>
                <c:pt idx="7974">
                  <c:v>22</c:v>
                </c:pt>
                <c:pt idx="7975">
                  <c:v>22</c:v>
                </c:pt>
                <c:pt idx="7976">
                  <c:v>22</c:v>
                </c:pt>
                <c:pt idx="7977">
                  <c:v>22</c:v>
                </c:pt>
                <c:pt idx="7978">
                  <c:v>22</c:v>
                </c:pt>
                <c:pt idx="7979">
                  <c:v>22</c:v>
                </c:pt>
                <c:pt idx="7980">
                  <c:v>22</c:v>
                </c:pt>
                <c:pt idx="7981">
                  <c:v>22</c:v>
                </c:pt>
                <c:pt idx="7982">
                  <c:v>22</c:v>
                </c:pt>
                <c:pt idx="7983">
                  <c:v>22</c:v>
                </c:pt>
                <c:pt idx="7984">
                  <c:v>22</c:v>
                </c:pt>
                <c:pt idx="7985">
                  <c:v>22</c:v>
                </c:pt>
                <c:pt idx="7986">
                  <c:v>22</c:v>
                </c:pt>
                <c:pt idx="7987">
                  <c:v>22</c:v>
                </c:pt>
                <c:pt idx="7988">
                  <c:v>22</c:v>
                </c:pt>
                <c:pt idx="7989">
                  <c:v>22</c:v>
                </c:pt>
                <c:pt idx="7990">
                  <c:v>22</c:v>
                </c:pt>
                <c:pt idx="7991">
                  <c:v>22</c:v>
                </c:pt>
                <c:pt idx="7992">
                  <c:v>22</c:v>
                </c:pt>
                <c:pt idx="7993">
                  <c:v>22</c:v>
                </c:pt>
                <c:pt idx="7994">
                  <c:v>22</c:v>
                </c:pt>
                <c:pt idx="7995">
                  <c:v>22</c:v>
                </c:pt>
                <c:pt idx="7996">
                  <c:v>22</c:v>
                </c:pt>
                <c:pt idx="7997">
                  <c:v>22</c:v>
                </c:pt>
                <c:pt idx="7998">
                  <c:v>22</c:v>
                </c:pt>
                <c:pt idx="7999">
                  <c:v>22</c:v>
                </c:pt>
                <c:pt idx="8000">
                  <c:v>22</c:v>
                </c:pt>
                <c:pt idx="8001">
                  <c:v>22</c:v>
                </c:pt>
                <c:pt idx="8002">
                  <c:v>22</c:v>
                </c:pt>
                <c:pt idx="8003">
                  <c:v>22</c:v>
                </c:pt>
                <c:pt idx="8004">
                  <c:v>22</c:v>
                </c:pt>
                <c:pt idx="8005">
                  <c:v>22</c:v>
                </c:pt>
                <c:pt idx="8006">
                  <c:v>22</c:v>
                </c:pt>
                <c:pt idx="8007">
                  <c:v>22</c:v>
                </c:pt>
                <c:pt idx="8008">
                  <c:v>22</c:v>
                </c:pt>
                <c:pt idx="8009">
                  <c:v>22</c:v>
                </c:pt>
                <c:pt idx="8010">
                  <c:v>22</c:v>
                </c:pt>
                <c:pt idx="8011">
                  <c:v>22</c:v>
                </c:pt>
                <c:pt idx="8012">
                  <c:v>22</c:v>
                </c:pt>
                <c:pt idx="8013">
                  <c:v>22</c:v>
                </c:pt>
                <c:pt idx="8014">
                  <c:v>22</c:v>
                </c:pt>
                <c:pt idx="8015">
                  <c:v>22</c:v>
                </c:pt>
                <c:pt idx="8016">
                  <c:v>22</c:v>
                </c:pt>
                <c:pt idx="8017">
                  <c:v>22</c:v>
                </c:pt>
                <c:pt idx="8018">
                  <c:v>22</c:v>
                </c:pt>
                <c:pt idx="8019">
                  <c:v>22</c:v>
                </c:pt>
                <c:pt idx="8020">
                  <c:v>22</c:v>
                </c:pt>
                <c:pt idx="8021">
                  <c:v>22</c:v>
                </c:pt>
                <c:pt idx="8022">
                  <c:v>22</c:v>
                </c:pt>
                <c:pt idx="8023">
                  <c:v>22</c:v>
                </c:pt>
                <c:pt idx="8024">
                  <c:v>22</c:v>
                </c:pt>
                <c:pt idx="8025">
                  <c:v>22</c:v>
                </c:pt>
                <c:pt idx="8026">
                  <c:v>22</c:v>
                </c:pt>
                <c:pt idx="8027">
                  <c:v>22</c:v>
                </c:pt>
                <c:pt idx="8028">
                  <c:v>22</c:v>
                </c:pt>
                <c:pt idx="8029">
                  <c:v>22</c:v>
                </c:pt>
                <c:pt idx="8030">
                  <c:v>22</c:v>
                </c:pt>
                <c:pt idx="8031">
                  <c:v>22</c:v>
                </c:pt>
                <c:pt idx="8032">
                  <c:v>22</c:v>
                </c:pt>
                <c:pt idx="8033">
                  <c:v>22</c:v>
                </c:pt>
                <c:pt idx="8034">
                  <c:v>22</c:v>
                </c:pt>
                <c:pt idx="8035">
                  <c:v>22</c:v>
                </c:pt>
                <c:pt idx="8036">
                  <c:v>22</c:v>
                </c:pt>
                <c:pt idx="8037">
                  <c:v>22</c:v>
                </c:pt>
                <c:pt idx="8038">
                  <c:v>22</c:v>
                </c:pt>
                <c:pt idx="8039">
                  <c:v>22</c:v>
                </c:pt>
                <c:pt idx="8040">
                  <c:v>22</c:v>
                </c:pt>
                <c:pt idx="8041">
                  <c:v>22</c:v>
                </c:pt>
                <c:pt idx="8042">
                  <c:v>22</c:v>
                </c:pt>
                <c:pt idx="8043">
                  <c:v>22</c:v>
                </c:pt>
                <c:pt idx="8044">
                  <c:v>22</c:v>
                </c:pt>
                <c:pt idx="8045">
                  <c:v>22</c:v>
                </c:pt>
                <c:pt idx="8046">
                  <c:v>22</c:v>
                </c:pt>
                <c:pt idx="8047">
                  <c:v>22</c:v>
                </c:pt>
                <c:pt idx="8048">
                  <c:v>22</c:v>
                </c:pt>
                <c:pt idx="8049">
                  <c:v>22</c:v>
                </c:pt>
                <c:pt idx="8050">
                  <c:v>22</c:v>
                </c:pt>
                <c:pt idx="8051">
                  <c:v>22</c:v>
                </c:pt>
                <c:pt idx="8052">
                  <c:v>22</c:v>
                </c:pt>
                <c:pt idx="8053">
                  <c:v>22</c:v>
                </c:pt>
                <c:pt idx="8054">
                  <c:v>22</c:v>
                </c:pt>
                <c:pt idx="8055">
                  <c:v>22</c:v>
                </c:pt>
                <c:pt idx="8056">
                  <c:v>22</c:v>
                </c:pt>
                <c:pt idx="8057">
                  <c:v>22</c:v>
                </c:pt>
                <c:pt idx="8058">
                  <c:v>22</c:v>
                </c:pt>
                <c:pt idx="8059">
                  <c:v>22</c:v>
                </c:pt>
                <c:pt idx="8060">
                  <c:v>22</c:v>
                </c:pt>
                <c:pt idx="8061">
                  <c:v>22</c:v>
                </c:pt>
                <c:pt idx="8062">
                  <c:v>22</c:v>
                </c:pt>
                <c:pt idx="8063">
                  <c:v>22</c:v>
                </c:pt>
                <c:pt idx="8064">
                  <c:v>22</c:v>
                </c:pt>
                <c:pt idx="8065">
                  <c:v>22</c:v>
                </c:pt>
                <c:pt idx="8066">
                  <c:v>22</c:v>
                </c:pt>
                <c:pt idx="8067">
                  <c:v>22</c:v>
                </c:pt>
                <c:pt idx="8068">
                  <c:v>22</c:v>
                </c:pt>
                <c:pt idx="8069">
                  <c:v>22</c:v>
                </c:pt>
                <c:pt idx="8070">
                  <c:v>22</c:v>
                </c:pt>
                <c:pt idx="8071">
                  <c:v>22</c:v>
                </c:pt>
                <c:pt idx="8072">
                  <c:v>22</c:v>
                </c:pt>
                <c:pt idx="8073">
                  <c:v>22</c:v>
                </c:pt>
                <c:pt idx="8074">
                  <c:v>22</c:v>
                </c:pt>
                <c:pt idx="8075">
                  <c:v>22</c:v>
                </c:pt>
                <c:pt idx="8076">
                  <c:v>22</c:v>
                </c:pt>
                <c:pt idx="8077">
                  <c:v>22</c:v>
                </c:pt>
                <c:pt idx="8078">
                  <c:v>22</c:v>
                </c:pt>
                <c:pt idx="8079">
                  <c:v>22</c:v>
                </c:pt>
                <c:pt idx="8080">
                  <c:v>22</c:v>
                </c:pt>
                <c:pt idx="8081">
                  <c:v>22</c:v>
                </c:pt>
                <c:pt idx="8082">
                  <c:v>22</c:v>
                </c:pt>
                <c:pt idx="8083">
                  <c:v>22</c:v>
                </c:pt>
                <c:pt idx="8084">
                  <c:v>22</c:v>
                </c:pt>
                <c:pt idx="8085">
                  <c:v>22</c:v>
                </c:pt>
                <c:pt idx="8086">
                  <c:v>22</c:v>
                </c:pt>
                <c:pt idx="8087">
                  <c:v>22</c:v>
                </c:pt>
                <c:pt idx="8088">
                  <c:v>22</c:v>
                </c:pt>
                <c:pt idx="8089">
                  <c:v>22</c:v>
                </c:pt>
                <c:pt idx="8090">
                  <c:v>22</c:v>
                </c:pt>
                <c:pt idx="8091">
                  <c:v>22</c:v>
                </c:pt>
                <c:pt idx="8092">
                  <c:v>22</c:v>
                </c:pt>
                <c:pt idx="8093">
                  <c:v>22</c:v>
                </c:pt>
                <c:pt idx="8094">
                  <c:v>22</c:v>
                </c:pt>
                <c:pt idx="8095">
                  <c:v>22</c:v>
                </c:pt>
                <c:pt idx="8096">
                  <c:v>22</c:v>
                </c:pt>
                <c:pt idx="8097">
                  <c:v>22</c:v>
                </c:pt>
                <c:pt idx="8098">
                  <c:v>22</c:v>
                </c:pt>
                <c:pt idx="8099">
                  <c:v>22</c:v>
                </c:pt>
                <c:pt idx="8100">
                  <c:v>22</c:v>
                </c:pt>
                <c:pt idx="8101">
                  <c:v>22</c:v>
                </c:pt>
                <c:pt idx="8102">
                  <c:v>22</c:v>
                </c:pt>
                <c:pt idx="8103">
                  <c:v>22</c:v>
                </c:pt>
                <c:pt idx="8104">
                  <c:v>22</c:v>
                </c:pt>
                <c:pt idx="8105">
                  <c:v>22</c:v>
                </c:pt>
                <c:pt idx="8106">
                  <c:v>22</c:v>
                </c:pt>
                <c:pt idx="8107">
                  <c:v>22</c:v>
                </c:pt>
                <c:pt idx="8108">
                  <c:v>22</c:v>
                </c:pt>
                <c:pt idx="8109">
                  <c:v>22</c:v>
                </c:pt>
                <c:pt idx="8110">
                  <c:v>22</c:v>
                </c:pt>
                <c:pt idx="8111">
                  <c:v>22</c:v>
                </c:pt>
                <c:pt idx="8112">
                  <c:v>22</c:v>
                </c:pt>
                <c:pt idx="8113">
                  <c:v>22</c:v>
                </c:pt>
                <c:pt idx="8114">
                  <c:v>22</c:v>
                </c:pt>
                <c:pt idx="8115">
                  <c:v>22</c:v>
                </c:pt>
                <c:pt idx="8116">
                  <c:v>22</c:v>
                </c:pt>
                <c:pt idx="8117">
                  <c:v>22</c:v>
                </c:pt>
                <c:pt idx="8118">
                  <c:v>22</c:v>
                </c:pt>
                <c:pt idx="8119">
                  <c:v>22</c:v>
                </c:pt>
                <c:pt idx="8120">
                  <c:v>22</c:v>
                </c:pt>
                <c:pt idx="8121">
                  <c:v>22</c:v>
                </c:pt>
                <c:pt idx="8122">
                  <c:v>22</c:v>
                </c:pt>
                <c:pt idx="8123">
                  <c:v>22</c:v>
                </c:pt>
                <c:pt idx="8124">
                  <c:v>22</c:v>
                </c:pt>
                <c:pt idx="8125">
                  <c:v>22</c:v>
                </c:pt>
                <c:pt idx="8126">
                  <c:v>22</c:v>
                </c:pt>
                <c:pt idx="8127">
                  <c:v>22</c:v>
                </c:pt>
                <c:pt idx="8128">
                  <c:v>22</c:v>
                </c:pt>
                <c:pt idx="8129">
                  <c:v>22</c:v>
                </c:pt>
                <c:pt idx="8130">
                  <c:v>22</c:v>
                </c:pt>
                <c:pt idx="8131">
                  <c:v>22</c:v>
                </c:pt>
                <c:pt idx="8132">
                  <c:v>22</c:v>
                </c:pt>
                <c:pt idx="8133">
                  <c:v>22</c:v>
                </c:pt>
                <c:pt idx="8134">
                  <c:v>22</c:v>
                </c:pt>
                <c:pt idx="8135">
                  <c:v>22</c:v>
                </c:pt>
                <c:pt idx="8136">
                  <c:v>22</c:v>
                </c:pt>
                <c:pt idx="8137">
                  <c:v>22</c:v>
                </c:pt>
                <c:pt idx="8138">
                  <c:v>22</c:v>
                </c:pt>
                <c:pt idx="8139">
                  <c:v>22</c:v>
                </c:pt>
                <c:pt idx="8140">
                  <c:v>22</c:v>
                </c:pt>
                <c:pt idx="8141">
                  <c:v>22</c:v>
                </c:pt>
                <c:pt idx="8142">
                  <c:v>22</c:v>
                </c:pt>
                <c:pt idx="8143">
                  <c:v>22</c:v>
                </c:pt>
                <c:pt idx="8144">
                  <c:v>22</c:v>
                </c:pt>
                <c:pt idx="8145">
                  <c:v>22</c:v>
                </c:pt>
                <c:pt idx="8146">
                  <c:v>22</c:v>
                </c:pt>
                <c:pt idx="8147">
                  <c:v>22</c:v>
                </c:pt>
                <c:pt idx="8148">
                  <c:v>22</c:v>
                </c:pt>
                <c:pt idx="8149">
                  <c:v>22</c:v>
                </c:pt>
                <c:pt idx="8150">
                  <c:v>22</c:v>
                </c:pt>
                <c:pt idx="8151">
                  <c:v>22</c:v>
                </c:pt>
                <c:pt idx="8152">
                  <c:v>22</c:v>
                </c:pt>
                <c:pt idx="8153">
                  <c:v>22</c:v>
                </c:pt>
                <c:pt idx="8154">
                  <c:v>22</c:v>
                </c:pt>
                <c:pt idx="8155">
                  <c:v>22</c:v>
                </c:pt>
                <c:pt idx="8156">
                  <c:v>22</c:v>
                </c:pt>
                <c:pt idx="8157">
                  <c:v>22</c:v>
                </c:pt>
                <c:pt idx="8158">
                  <c:v>22</c:v>
                </c:pt>
                <c:pt idx="8159">
                  <c:v>22</c:v>
                </c:pt>
                <c:pt idx="8160">
                  <c:v>22</c:v>
                </c:pt>
                <c:pt idx="8161">
                  <c:v>22</c:v>
                </c:pt>
                <c:pt idx="8162">
                  <c:v>22</c:v>
                </c:pt>
                <c:pt idx="8163">
                  <c:v>22</c:v>
                </c:pt>
                <c:pt idx="8164">
                  <c:v>22</c:v>
                </c:pt>
                <c:pt idx="8165">
                  <c:v>22</c:v>
                </c:pt>
                <c:pt idx="8166">
                  <c:v>22</c:v>
                </c:pt>
                <c:pt idx="8167">
                  <c:v>22</c:v>
                </c:pt>
                <c:pt idx="8168">
                  <c:v>22</c:v>
                </c:pt>
                <c:pt idx="8169">
                  <c:v>22</c:v>
                </c:pt>
                <c:pt idx="8170">
                  <c:v>22</c:v>
                </c:pt>
                <c:pt idx="8171">
                  <c:v>22</c:v>
                </c:pt>
                <c:pt idx="8172">
                  <c:v>22</c:v>
                </c:pt>
                <c:pt idx="8173">
                  <c:v>22</c:v>
                </c:pt>
                <c:pt idx="8174">
                  <c:v>22</c:v>
                </c:pt>
                <c:pt idx="8175">
                  <c:v>22</c:v>
                </c:pt>
                <c:pt idx="8176">
                  <c:v>22</c:v>
                </c:pt>
                <c:pt idx="8177">
                  <c:v>22</c:v>
                </c:pt>
                <c:pt idx="8178">
                  <c:v>22</c:v>
                </c:pt>
                <c:pt idx="8179">
                  <c:v>22</c:v>
                </c:pt>
                <c:pt idx="8180">
                  <c:v>22</c:v>
                </c:pt>
                <c:pt idx="8181">
                  <c:v>22</c:v>
                </c:pt>
                <c:pt idx="8182">
                  <c:v>22</c:v>
                </c:pt>
                <c:pt idx="8183">
                  <c:v>22</c:v>
                </c:pt>
                <c:pt idx="8184">
                  <c:v>22</c:v>
                </c:pt>
                <c:pt idx="8185">
                  <c:v>22</c:v>
                </c:pt>
                <c:pt idx="8186">
                  <c:v>22</c:v>
                </c:pt>
                <c:pt idx="8187">
                  <c:v>22</c:v>
                </c:pt>
                <c:pt idx="8188">
                  <c:v>22</c:v>
                </c:pt>
                <c:pt idx="8189">
                  <c:v>22</c:v>
                </c:pt>
                <c:pt idx="8190">
                  <c:v>22</c:v>
                </c:pt>
                <c:pt idx="8191">
                  <c:v>22</c:v>
                </c:pt>
                <c:pt idx="8192">
                  <c:v>22</c:v>
                </c:pt>
                <c:pt idx="8193">
                  <c:v>22</c:v>
                </c:pt>
                <c:pt idx="8194">
                  <c:v>22</c:v>
                </c:pt>
                <c:pt idx="8195">
                  <c:v>22</c:v>
                </c:pt>
                <c:pt idx="8196">
                  <c:v>22</c:v>
                </c:pt>
                <c:pt idx="8197">
                  <c:v>22</c:v>
                </c:pt>
                <c:pt idx="8198">
                  <c:v>22</c:v>
                </c:pt>
                <c:pt idx="8199">
                  <c:v>22</c:v>
                </c:pt>
                <c:pt idx="8200">
                  <c:v>22</c:v>
                </c:pt>
                <c:pt idx="8201">
                  <c:v>22</c:v>
                </c:pt>
                <c:pt idx="8202">
                  <c:v>22</c:v>
                </c:pt>
                <c:pt idx="8203">
                  <c:v>22</c:v>
                </c:pt>
                <c:pt idx="8204">
                  <c:v>22</c:v>
                </c:pt>
                <c:pt idx="8205">
                  <c:v>22</c:v>
                </c:pt>
                <c:pt idx="8206">
                  <c:v>22</c:v>
                </c:pt>
                <c:pt idx="8207">
                  <c:v>22</c:v>
                </c:pt>
                <c:pt idx="8208">
                  <c:v>22</c:v>
                </c:pt>
                <c:pt idx="8209">
                  <c:v>22</c:v>
                </c:pt>
                <c:pt idx="8210">
                  <c:v>22</c:v>
                </c:pt>
                <c:pt idx="8211">
                  <c:v>22</c:v>
                </c:pt>
                <c:pt idx="8212">
                  <c:v>22</c:v>
                </c:pt>
                <c:pt idx="8213">
                  <c:v>22</c:v>
                </c:pt>
                <c:pt idx="8214">
                  <c:v>22</c:v>
                </c:pt>
                <c:pt idx="8215">
                  <c:v>22</c:v>
                </c:pt>
                <c:pt idx="8216">
                  <c:v>22</c:v>
                </c:pt>
                <c:pt idx="8217">
                  <c:v>22</c:v>
                </c:pt>
                <c:pt idx="8218">
                  <c:v>22</c:v>
                </c:pt>
                <c:pt idx="8219">
                  <c:v>22</c:v>
                </c:pt>
                <c:pt idx="8220">
                  <c:v>22</c:v>
                </c:pt>
                <c:pt idx="8221">
                  <c:v>22</c:v>
                </c:pt>
                <c:pt idx="8222">
                  <c:v>22</c:v>
                </c:pt>
                <c:pt idx="8223">
                  <c:v>22</c:v>
                </c:pt>
                <c:pt idx="8224">
                  <c:v>22</c:v>
                </c:pt>
                <c:pt idx="8225">
                  <c:v>22</c:v>
                </c:pt>
                <c:pt idx="8226">
                  <c:v>22</c:v>
                </c:pt>
                <c:pt idx="8227">
                  <c:v>22</c:v>
                </c:pt>
                <c:pt idx="8228">
                  <c:v>22</c:v>
                </c:pt>
                <c:pt idx="8229">
                  <c:v>22</c:v>
                </c:pt>
                <c:pt idx="8230">
                  <c:v>22</c:v>
                </c:pt>
                <c:pt idx="8231">
                  <c:v>22</c:v>
                </c:pt>
                <c:pt idx="8232">
                  <c:v>22</c:v>
                </c:pt>
                <c:pt idx="8233">
                  <c:v>22</c:v>
                </c:pt>
                <c:pt idx="8234">
                  <c:v>22</c:v>
                </c:pt>
                <c:pt idx="8235">
                  <c:v>22</c:v>
                </c:pt>
                <c:pt idx="8236">
                  <c:v>22</c:v>
                </c:pt>
                <c:pt idx="8237">
                  <c:v>22</c:v>
                </c:pt>
                <c:pt idx="8238">
                  <c:v>22</c:v>
                </c:pt>
                <c:pt idx="8239">
                  <c:v>22</c:v>
                </c:pt>
                <c:pt idx="8240">
                  <c:v>22</c:v>
                </c:pt>
                <c:pt idx="8241">
                  <c:v>22</c:v>
                </c:pt>
                <c:pt idx="8242">
                  <c:v>22</c:v>
                </c:pt>
                <c:pt idx="8243">
                  <c:v>22</c:v>
                </c:pt>
                <c:pt idx="8244">
                  <c:v>22</c:v>
                </c:pt>
                <c:pt idx="8245">
                  <c:v>22</c:v>
                </c:pt>
                <c:pt idx="8246">
                  <c:v>22</c:v>
                </c:pt>
                <c:pt idx="8247">
                  <c:v>22</c:v>
                </c:pt>
                <c:pt idx="8248">
                  <c:v>22</c:v>
                </c:pt>
                <c:pt idx="8249">
                  <c:v>22</c:v>
                </c:pt>
                <c:pt idx="8250">
                  <c:v>22</c:v>
                </c:pt>
                <c:pt idx="8251">
                  <c:v>22</c:v>
                </c:pt>
                <c:pt idx="8252">
                  <c:v>22</c:v>
                </c:pt>
                <c:pt idx="8253">
                  <c:v>22</c:v>
                </c:pt>
                <c:pt idx="8254">
                  <c:v>22</c:v>
                </c:pt>
                <c:pt idx="8255">
                  <c:v>22</c:v>
                </c:pt>
                <c:pt idx="8256">
                  <c:v>22</c:v>
                </c:pt>
                <c:pt idx="8257">
                  <c:v>22</c:v>
                </c:pt>
                <c:pt idx="8258">
                  <c:v>22</c:v>
                </c:pt>
                <c:pt idx="8259">
                  <c:v>22</c:v>
                </c:pt>
                <c:pt idx="8260">
                  <c:v>22</c:v>
                </c:pt>
                <c:pt idx="8261">
                  <c:v>22</c:v>
                </c:pt>
                <c:pt idx="8262">
                  <c:v>22</c:v>
                </c:pt>
                <c:pt idx="8263">
                  <c:v>22</c:v>
                </c:pt>
                <c:pt idx="8264">
                  <c:v>22</c:v>
                </c:pt>
                <c:pt idx="8265">
                  <c:v>22</c:v>
                </c:pt>
                <c:pt idx="8266">
                  <c:v>22</c:v>
                </c:pt>
                <c:pt idx="8267">
                  <c:v>22</c:v>
                </c:pt>
                <c:pt idx="8268">
                  <c:v>22</c:v>
                </c:pt>
                <c:pt idx="8269">
                  <c:v>22</c:v>
                </c:pt>
                <c:pt idx="8270">
                  <c:v>22</c:v>
                </c:pt>
                <c:pt idx="8271">
                  <c:v>22</c:v>
                </c:pt>
                <c:pt idx="8272">
                  <c:v>22</c:v>
                </c:pt>
                <c:pt idx="8273">
                  <c:v>22</c:v>
                </c:pt>
                <c:pt idx="8274">
                  <c:v>22</c:v>
                </c:pt>
                <c:pt idx="8275">
                  <c:v>22</c:v>
                </c:pt>
                <c:pt idx="8276">
                  <c:v>22</c:v>
                </c:pt>
                <c:pt idx="8277">
                  <c:v>22</c:v>
                </c:pt>
                <c:pt idx="8278">
                  <c:v>22</c:v>
                </c:pt>
                <c:pt idx="8279">
                  <c:v>22</c:v>
                </c:pt>
                <c:pt idx="8280">
                  <c:v>22</c:v>
                </c:pt>
                <c:pt idx="8281">
                  <c:v>22</c:v>
                </c:pt>
                <c:pt idx="8282">
                  <c:v>22</c:v>
                </c:pt>
                <c:pt idx="8283">
                  <c:v>22</c:v>
                </c:pt>
                <c:pt idx="8284">
                  <c:v>22</c:v>
                </c:pt>
                <c:pt idx="8285">
                  <c:v>22</c:v>
                </c:pt>
                <c:pt idx="8286">
                  <c:v>22</c:v>
                </c:pt>
                <c:pt idx="8287">
                  <c:v>22</c:v>
                </c:pt>
                <c:pt idx="8288">
                  <c:v>22</c:v>
                </c:pt>
                <c:pt idx="8289">
                  <c:v>22</c:v>
                </c:pt>
                <c:pt idx="8290">
                  <c:v>22</c:v>
                </c:pt>
                <c:pt idx="8291">
                  <c:v>22</c:v>
                </c:pt>
                <c:pt idx="8292">
                  <c:v>22</c:v>
                </c:pt>
                <c:pt idx="8293">
                  <c:v>22</c:v>
                </c:pt>
                <c:pt idx="8294">
                  <c:v>22</c:v>
                </c:pt>
                <c:pt idx="8295">
                  <c:v>22</c:v>
                </c:pt>
                <c:pt idx="8296">
                  <c:v>22</c:v>
                </c:pt>
                <c:pt idx="8297">
                  <c:v>22</c:v>
                </c:pt>
                <c:pt idx="8298">
                  <c:v>22</c:v>
                </c:pt>
                <c:pt idx="8299">
                  <c:v>22</c:v>
                </c:pt>
                <c:pt idx="8300">
                  <c:v>22</c:v>
                </c:pt>
                <c:pt idx="8301">
                  <c:v>22</c:v>
                </c:pt>
                <c:pt idx="8302">
                  <c:v>22</c:v>
                </c:pt>
                <c:pt idx="8303">
                  <c:v>22</c:v>
                </c:pt>
                <c:pt idx="8304">
                  <c:v>22</c:v>
                </c:pt>
                <c:pt idx="8305">
                  <c:v>22</c:v>
                </c:pt>
                <c:pt idx="8306">
                  <c:v>22</c:v>
                </c:pt>
                <c:pt idx="8307">
                  <c:v>22</c:v>
                </c:pt>
                <c:pt idx="8308">
                  <c:v>22</c:v>
                </c:pt>
                <c:pt idx="8309">
                  <c:v>22</c:v>
                </c:pt>
                <c:pt idx="8310">
                  <c:v>22</c:v>
                </c:pt>
                <c:pt idx="8311">
                  <c:v>22</c:v>
                </c:pt>
                <c:pt idx="8312">
                  <c:v>22</c:v>
                </c:pt>
                <c:pt idx="8313">
                  <c:v>22</c:v>
                </c:pt>
                <c:pt idx="8314">
                  <c:v>22</c:v>
                </c:pt>
                <c:pt idx="8315">
                  <c:v>22</c:v>
                </c:pt>
                <c:pt idx="8316">
                  <c:v>22</c:v>
                </c:pt>
                <c:pt idx="8317">
                  <c:v>22</c:v>
                </c:pt>
                <c:pt idx="8318">
                  <c:v>22</c:v>
                </c:pt>
                <c:pt idx="8319">
                  <c:v>22</c:v>
                </c:pt>
                <c:pt idx="8320">
                  <c:v>22</c:v>
                </c:pt>
                <c:pt idx="8321">
                  <c:v>22</c:v>
                </c:pt>
                <c:pt idx="8322">
                  <c:v>22</c:v>
                </c:pt>
                <c:pt idx="8323">
                  <c:v>22</c:v>
                </c:pt>
                <c:pt idx="8324">
                  <c:v>22</c:v>
                </c:pt>
                <c:pt idx="8325">
                  <c:v>22</c:v>
                </c:pt>
                <c:pt idx="8326">
                  <c:v>22</c:v>
                </c:pt>
                <c:pt idx="8327">
                  <c:v>22</c:v>
                </c:pt>
                <c:pt idx="8328">
                  <c:v>22</c:v>
                </c:pt>
                <c:pt idx="8329">
                  <c:v>22</c:v>
                </c:pt>
                <c:pt idx="8330">
                  <c:v>22</c:v>
                </c:pt>
                <c:pt idx="8331">
                  <c:v>22</c:v>
                </c:pt>
                <c:pt idx="8332">
                  <c:v>22</c:v>
                </c:pt>
                <c:pt idx="8333">
                  <c:v>22</c:v>
                </c:pt>
                <c:pt idx="8334">
                  <c:v>22</c:v>
                </c:pt>
                <c:pt idx="8335">
                  <c:v>22</c:v>
                </c:pt>
                <c:pt idx="8336">
                  <c:v>22</c:v>
                </c:pt>
                <c:pt idx="8337">
                  <c:v>22</c:v>
                </c:pt>
                <c:pt idx="8338">
                  <c:v>22</c:v>
                </c:pt>
                <c:pt idx="8339">
                  <c:v>22</c:v>
                </c:pt>
                <c:pt idx="8340">
                  <c:v>22</c:v>
                </c:pt>
                <c:pt idx="8341">
                  <c:v>22</c:v>
                </c:pt>
                <c:pt idx="8342">
                  <c:v>22</c:v>
                </c:pt>
                <c:pt idx="8343">
                  <c:v>22</c:v>
                </c:pt>
                <c:pt idx="8344">
                  <c:v>22</c:v>
                </c:pt>
                <c:pt idx="8345">
                  <c:v>22</c:v>
                </c:pt>
                <c:pt idx="8346">
                  <c:v>22</c:v>
                </c:pt>
                <c:pt idx="8347">
                  <c:v>22</c:v>
                </c:pt>
                <c:pt idx="8348">
                  <c:v>22</c:v>
                </c:pt>
                <c:pt idx="8349">
                  <c:v>22</c:v>
                </c:pt>
                <c:pt idx="8350">
                  <c:v>22</c:v>
                </c:pt>
                <c:pt idx="8351">
                  <c:v>22</c:v>
                </c:pt>
                <c:pt idx="8352">
                  <c:v>22</c:v>
                </c:pt>
                <c:pt idx="8353">
                  <c:v>22</c:v>
                </c:pt>
                <c:pt idx="8354">
                  <c:v>22</c:v>
                </c:pt>
                <c:pt idx="8355">
                  <c:v>22</c:v>
                </c:pt>
                <c:pt idx="8356">
                  <c:v>22</c:v>
                </c:pt>
                <c:pt idx="8357">
                  <c:v>22</c:v>
                </c:pt>
                <c:pt idx="8358">
                  <c:v>22</c:v>
                </c:pt>
                <c:pt idx="8359">
                  <c:v>22</c:v>
                </c:pt>
                <c:pt idx="8360">
                  <c:v>22</c:v>
                </c:pt>
                <c:pt idx="8361">
                  <c:v>22</c:v>
                </c:pt>
                <c:pt idx="8362">
                  <c:v>22</c:v>
                </c:pt>
                <c:pt idx="8363">
                  <c:v>22</c:v>
                </c:pt>
                <c:pt idx="8364">
                  <c:v>22</c:v>
                </c:pt>
                <c:pt idx="8365">
                  <c:v>22</c:v>
                </c:pt>
                <c:pt idx="8366">
                  <c:v>22</c:v>
                </c:pt>
                <c:pt idx="8367">
                  <c:v>22</c:v>
                </c:pt>
                <c:pt idx="8368">
                  <c:v>22</c:v>
                </c:pt>
                <c:pt idx="8369">
                  <c:v>22</c:v>
                </c:pt>
                <c:pt idx="8370">
                  <c:v>22</c:v>
                </c:pt>
                <c:pt idx="8371">
                  <c:v>22</c:v>
                </c:pt>
                <c:pt idx="8372">
                  <c:v>22</c:v>
                </c:pt>
                <c:pt idx="8373">
                  <c:v>22</c:v>
                </c:pt>
                <c:pt idx="8374">
                  <c:v>22</c:v>
                </c:pt>
                <c:pt idx="8375">
                  <c:v>22</c:v>
                </c:pt>
                <c:pt idx="8376">
                  <c:v>22</c:v>
                </c:pt>
                <c:pt idx="8377">
                  <c:v>22</c:v>
                </c:pt>
                <c:pt idx="8378">
                  <c:v>22</c:v>
                </c:pt>
                <c:pt idx="8379">
                  <c:v>22</c:v>
                </c:pt>
                <c:pt idx="8380">
                  <c:v>22</c:v>
                </c:pt>
                <c:pt idx="8381">
                  <c:v>22</c:v>
                </c:pt>
                <c:pt idx="8382">
                  <c:v>22</c:v>
                </c:pt>
                <c:pt idx="8383">
                  <c:v>22</c:v>
                </c:pt>
                <c:pt idx="8384">
                  <c:v>22</c:v>
                </c:pt>
                <c:pt idx="8385">
                  <c:v>22</c:v>
                </c:pt>
                <c:pt idx="8386">
                  <c:v>22</c:v>
                </c:pt>
                <c:pt idx="8387">
                  <c:v>22</c:v>
                </c:pt>
                <c:pt idx="8388">
                  <c:v>22</c:v>
                </c:pt>
                <c:pt idx="8389">
                  <c:v>22</c:v>
                </c:pt>
                <c:pt idx="8390">
                  <c:v>22</c:v>
                </c:pt>
                <c:pt idx="8391">
                  <c:v>22</c:v>
                </c:pt>
                <c:pt idx="8392">
                  <c:v>22</c:v>
                </c:pt>
                <c:pt idx="8393">
                  <c:v>22</c:v>
                </c:pt>
                <c:pt idx="8394">
                  <c:v>22</c:v>
                </c:pt>
                <c:pt idx="8395">
                  <c:v>22</c:v>
                </c:pt>
                <c:pt idx="8396">
                  <c:v>22</c:v>
                </c:pt>
                <c:pt idx="8397">
                  <c:v>22</c:v>
                </c:pt>
                <c:pt idx="8398">
                  <c:v>22</c:v>
                </c:pt>
                <c:pt idx="8399">
                  <c:v>22</c:v>
                </c:pt>
                <c:pt idx="8400">
                  <c:v>22</c:v>
                </c:pt>
                <c:pt idx="8401">
                  <c:v>22</c:v>
                </c:pt>
                <c:pt idx="8402">
                  <c:v>22</c:v>
                </c:pt>
                <c:pt idx="8403">
                  <c:v>22</c:v>
                </c:pt>
                <c:pt idx="8404">
                  <c:v>22</c:v>
                </c:pt>
                <c:pt idx="8405">
                  <c:v>22</c:v>
                </c:pt>
                <c:pt idx="8406">
                  <c:v>22</c:v>
                </c:pt>
                <c:pt idx="8407">
                  <c:v>22</c:v>
                </c:pt>
                <c:pt idx="8408">
                  <c:v>22</c:v>
                </c:pt>
                <c:pt idx="8409">
                  <c:v>22</c:v>
                </c:pt>
                <c:pt idx="8410">
                  <c:v>22</c:v>
                </c:pt>
                <c:pt idx="8411">
                  <c:v>22</c:v>
                </c:pt>
                <c:pt idx="8412">
                  <c:v>22</c:v>
                </c:pt>
                <c:pt idx="8413">
                  <c:v>22</c:v>
                </c:pt>
                <c:pt idx="8414">
                  <c:v>22</c:v>
                </c:pt>
                <c:pt idx="8415">
                  <c:v>22</c:v>
                </c:pt>
                <c:pt idx="8416">
                  <c:v>22</c:v>
                </c:pt>
                <c:pt idx="8417">
                  <c:v>22</c:v>
                </c:pt>
                <c:pt idx="8418">
                  <c:v>22</c:v>
                </c:pt>
                <c:pt idx="8419">
                  <c:v>22</c:v>
                </c:pt>
                <c:pt idx="8420">
                  <c:v>22</c:v>
                </c:pt>
                <c:pt idx="8421">
                  <c:v>22</c:v>
                </c:pt>
                <c:pt idx="8422">
                  <c:v>22</c:v>
                </c:pt>
                <c:pt idx="8423">
                  <c:v>22</c:v>
                </c:pt>
                <c:pt idx="8424">
                  <c:v>22</c:v>
                </c:pt>
                <c:pt idx="8425">
                  <c:v>22</c:v>
                </c:pt>
                <c:pt idx="8426">
                  <c:v>22</c:v>
                </c:pt>
                <c:pt idx="8427">
                  <c:v>22</c:v>
                </c:pt>
                <c:pt idx="8428">
                  <c:v>22</c:v>
                </c:pt>
                <c:pt idx="8429">
                  <c:v>22</c:v>
                </c:pt>
                <c:pt idx="8430">
                  <c:v>22</c:v>
                </c:pt>
                <c:pt idx="8431">
                  <c:v>22</c:v>
                </c:pt>
                <c:pt idx="8432">
                  <c:v>22</c:v>
                </c:pt>
                <c:pt idx="8433">
                  <c:v>22</c:v>
                </c:pt>
                <c:pt idx="8434">
                  <c:v>22</c:v>
                </c:pt>
                <c:pt idx="8435">
                  <c:v>22</c:v>
                </c:pt>
                <c:pt idx="8436">
                  <c:v>22</c:v>
                </c:pt>
                <c:pt idx="8437">
                  <c:v>22</c:v>
                </c:pt>
                <c:pt idx="8438">
                  <c:v>22</c:v>
                </c:pt>
                <c:pt idx="8439">
                  <c:v>22</c:v>
                </c:pt>
                <c:pt idx="8440">
                  <c:v>22</c:v>
                </c:pt>
                <c:pt idx="8441">
                  <c:v>22</c:v>
                </c:pt>
                <c:pt idx="8442">
                  <c:v>22</c:v>
                </c:pt>
                <c:pt idx="8443">
                  <c:v>22</c:v>
                </c:pt>
                <c:pt idx="8444">
                  <c:v>22</c:v>
                </c:pt>
                <c:pt idx="8445">
                  <c:v>22</c:v>
                </c:pt>
                <c:pt idx="8446">
                  <c:v>22</c:v>
                </c:pt>
                <c:pt idx="8447">
                  <c:v>22</c:v>
                </c:pt>
                <c:pt idx="8448">
                  <c:v>22</c:v>
                </c:pt>
                <c:pt idx="8449">
                  <c:v>22</c:v>
                </c:pt>
                <c:pt idx="8450">
                  <c:v>22</c:v>
                </c:pt>
                <c:pt idx="8451">
                  <c:v>22</c:v>
                </c:pt>
                <c:pt idx="8452">
                  <c:v>22</c:v>
                </c:pt>
                <c:pt idx="8453">
                  <c:v>22</c:v>
                </c:pt>
                <c:pt idx="8454">
                  <c:v>22</c:v>
                </c:pt>
                <c:pt idx="8455">
                  <c:v>22</c:v>
                </c:pt>
                <c:pt idx="8456">
                  <c:v>22</c:v>
                </c:pt>
                <c:pt idx="8457">
                  <c:v>22</c:v>
                </c:pt>
                <c:pt idx="8458">
                  <c:v>22</c:v>
                </c:pt>
                <c:pt idx="8459">
                  <c:v>22</c:v>
                </c:pt>
                <c:pt idx="8460">
                  <c:v>22</c:v>
                </c:pt>
                <c:pt idx="8461">
                  <c:v>22</c:v>
                </c:pt>
                <c:pt idx="8462">
                  <c:v>22</c:v>
                </c:pt>
                <c:pt idx="8463">
                  <c:v>22</c:v>
                </c:pt>
                <c:pt idx="8464">
                  <c:v>22</c:v>
                </c:pt>
                <c:pt idx="8465">
                  <c:v>22</c:v>
                </c:pt>
                <c:pt idx="8466">
                  <c:v>22</c:v>
                </c:pt>
                <c:pt idx="8467">
                  <c:v>22</c:v>
                </c:pt>
                <c:pt idx="8468">
                  <c:v>22</c:v>
                </c:pt>
                <c:pt idx="8469">
                  <c:v>22</c:v>
                </c:pt>
                <c:pt idx="8470">
                  <c:v>22</c:v>
                </c:pt>
                <c:pt idx="8471">
                  <c:v>22</c:v>
                </c:pt>
                <c:pt idx="8472">
                  <c:v>22</c:v>
                </c:pt>
                <c:pt idx="8473">
                  <c:v>22</c:v>
                </c:pt>
                <c:pt idx="8474">
                  <c:v>22</c:v>
                </c:pt>
                <c:pt idx="8475">
                  <c:v>22</c:v>
                </c:pt>
                <c:pt idx="8476">
                  <c:v>22</c:v>
                </c:pt>
                <c:pt idx="8477">
                  <c:v>22</c:v>
                </c:pt>
                <c:pt idx="8478">
                  <c:v>22</c:v>
                </c:pt>
                <c:pt idx="8479">
                  <c:v>22</c:v>
                </c:pt>
                <c:pt idx="8480">
                  <c:v>22</c:v>
                </c:pt>
                <c:pt idx="8481">
                  <c:v>22</c:v>
                </c:pt>
                <c:pt idx="8482">
                  <c:v>22</c:v>
                </c:pt>
                <c:pt idx="8483">
                  <c:v>22</c:v>
                </c:pt>
                <c:pt idx="8484">
                  <c:v>22</c:v>
                </c:pt>
                <c:pt idx="8485">
                  <c:v>22</c:v>
                </c:pt>
                <c:pt idx="8486">
                  <c:v>22</c:v>
                </c:pt>
                <c:pt idx="8487">
                  <c:v>22</c:v>
                </c:pt>
                <c:pt idx="8488">
                  <c:v>22</c:v>
                </c:pt>
                <c:pt idx="8489">
                  <c:v>22</c:v>
                </c:pt>
                <c:pt idx="8490">
                  <c:v>22</c:v>
                </c:pt>
                <c:pt idx="8491">
                  <c:v>22</c:v>
                </c:pt>
                <c:pt idx="8492">
                  <c:v>22</c:v>
                </c:pt>
                <c:pt idx="8493">
                  <c:v>22</c:v>
                </c:pt>
                <c:pt idx="8494">
                  <c:v>22</c:v>
                </c:pt>
                <c:pt idx="8495">
                  <c:v>22</c:v>
                </c:pt>
                <c:pt idx="8496">
                  <c:v>22</c:v>
                </c:pt>
                <c:pt idx="8497">
                  <c:v>22</c:v>
                </c:pt>
                <c:pt idx="8498">
                  <c:v>22</c:v>
                </c:pt>
                <c:pt idx="8499">
                  <c:v>22</c:v>
                </c:pt>
                <c:pt idx="8500">
                  <c:v>22</c:v>
                </c:pt>
                <c:pt idx="8501">
                  <c:v>22</c:v>
                </c:pt>
                <c:pt idx="8502">
                  <c:v>22</c:v>
                </c:pt>
                <c:pt idx="8503">
                  <c:v>22</c:v>
                </c:pt>
                <c:pt idx="8504">
                  <c:v>22</c:v>
                </c:pt>
                <c:pt idx="8505">
                  <c:v>22</c:v>
                </c:pt>
                <c:pt idx="8506">
                  <c:v>22</c:v>
                </c:pt>
                <c:pt idx="8507">
                  <c:v>22</c:v>
                </c:pt>
                <c:pt idx="8508">
                  <c:v>22</c:v>
                </c:pt>
                <c:pt idx="8509">
                  <c:v>22</c:v>
                </c:pt>
                <c:pt idx="8510">
                  <c:v>22</c:v>
                </c:pt>
                <c:pt idx="8511">
                  <c:v>22</c:v>
                </c:pt>
                <c:pt idx="8512">
                  <c:v>22</c:v>
                </c:pt>
                <c:pt idx="8513">
                  <c:v>22</c:v>
                </c:pt>
                <c:pt idx="8514">
                  <c:v>22</c:v>
                </c:pt>
                <c:pt idx="8515">
                  <c:v>22</c:v>
                </c:pt>
                <c:pt idx="8516">
                  <c:v>22</c:v>
                </c:pt>
                <c:pt idx="8517">
                  <c:v>22</c:v>
                </c:pt>
                <c:pt idx="8518">
                  <c:v>22</c:v>
                </c:pt>
                <c:pt idx="8519">
                  <c:v>22</c:v>
                </c:pt>
                <c:pt idx="8520">
                  <c:v>22</c:v>
                </c:pt>
                <c:pt idx="8521">
                  <c:v>22</c:v>
                </c:pt>
                <c:pt idx="8522">
                  <c:v>22</c:v>
                </c:pt>
                <c:pt idx="8523">
                  <c:v>22</c:v>
                </c:pt>
                <c:pt idx="8524">
                  <c:v>22</c:v>
                </c:pt>
                <c:pt idx="8525">
                  <c:v>22</c:v>
                </c:pt>
                <c:pt idx="8526">
                  <c:v>22</c:v>
                </c:pt>
                <c:pt idx="8527">
                  <c:v>22</c:v>
                </c:pt>
                <c:pt idx="8528">
                  <c:v>22</c:v>
                </c:pt>
                <c:pt idx="8529">
                  <c:v>22</c:v>
                </c:pt>
                <c:pt idx="8530">
                  <c:v>22</c:v>
                </c:pt>
                <c:pt idx="8531">
                  <c:v>22</c:v>
                </c:pt>
                <c:pt idx="8532">
                  <c:v>22</c:v>
                </c:pt>
                <c:pt idx="8533">
                  <c:v>22</c:v>
                </c:pt>
                <c:pt idx="8534">
                  <c:v>22</c:v>
                </c:pt>
                <c:pt idx="8535">
                  <c:v>22</c:v>
                </c:pt>
                <c:pt idx="8536">
                  <c:v>22</c:v>
                </c:pt>
                <c:pt idx="8537">
                  <c:v>22</c:v>
                </c:pt>
                <c:pt idx="8538">
                  <c:v>22</c:v>
                </c:pt>
                <c:pt idx="8539">
                  <c:v>22</c:v>
                </c:pt>
                <c:pt idx="8540">
                  <c:v>22</c:v>
                </c:pt>
                <c:pt idx="8541">
                  <c:v>22</c:v>
                </c:pt>
                <c:pt idx="8542">
                  <c:v>22</c:v>
                </c:pt>
                <c:pt idx="8543">
                  <c:v>22</c:v>
                </c:pt>
                <c:pt idx="8544">
                  <c:v>22</c:v>
                </c:pt>
                <c:pt idx="8545">
                  <c:v>22</c:v>
                </c:pt>
                <c:pt idx="8546">
                  <c:v>22</c:v>
                </c:pt>
                <c:pt idx="8547">
                  <c:v>22</c:v>
                </c:pt>
                <c:pt idx="8548">
                  <c:v>22</c:v>
                </c:pt>
                <c:pt idx="8549">
                  <c:v>22</c:v>
                </c:pt>
                <c:pt idx="8550">
                  <c:v>22</c:v>
                </c:pt>
                <c:pt idx="8551">
                  <c:v>22</c:v>
                </c:pt>
                <c:pt idx="8552">
                  <c:v>22</c:v>
                </c:pt>
                <c:pt idx="8553">
                  <c:v>22</c:v>
                </c:pt>
                <c:pt idx="8554">
                  <c:v>22</c:v>
                </c:pt>
                <c:pt idx="8555">
                  <c:v>22</c:v>
                </c:pt>
                <c:pt idx="8556">
                  <c:v>22</c:v>
                </c:pt>
                <c:pt idx="8557">
                  <c:v>22</c:v>
                </c:pt>
                <c:pt idx="8558">
                  <c:v>22</c:v>
                </c:pt>
                <c:pt idx="8559">
                  <c:v>22</c:v>
                </c:pt>
                <c:pt idx="8560">
                  <c:v>22</c:v>
                </c:pt>
                <c:pt idx="8561">
                  <c:v>22</c:v>
                </c:pt>
                <c:pt idx="8562">
                  <c:v>22</c:v>
                </c:pt>
                <c:pt idx="8563">
                  <c:v>22</c:v>
                </c:pt>
                <c:pt idx="8564">
                  <c:v>22</c:v>
                </c:pt>
                <c:pt idx="8565">
                  <c:v>22</c:v>
                </c:pt>
                <c:pt idx="8566">
                  <c:v>22</c:v>
                </c:pt>
                <c:pt idx="8567">
                  <c:v>22</c:v>
                </c:pt>
                <c:pt idx="8568">
                  <c:v>22</c:v>
                </c:pt>
                <c:pt idx="8569">
                  <c:v>22</c:v>
                </c:pt>
                <c:pt idx="8570">
                  <c:v>22</c:v>
                </c:pt>
                <c:pt idx="8571">
                  <c:v>22</c:v>
                </c:pt>
                <c:pt idx="8572">
                  <c:v>22</c:v>
                </c:pt>
                <c:pt idx="8573">
                  <c:v>22</c:v>
                </c:pt>
                <c:pt idx="8574">
                  <c:v>22</c:v>
                </c:pt>
                <c:pt idx="8575">
                  <c:v>22</c:v>
                </c:pt>
                <c:pt idx="8576">
                  <c:v>22</c:v>
                </c:pt>
                <c:pt idx="8577">
                  <c:v>22</c:v>
                </c:pt>
                <c:pt idx="8578">
                  <c:v>22</c:v>
                </c:pt>
                <c:pt idx="8579">
                  <c:v>22</c:v>
                </c:pt>
                <c:pt idx="8580">
                  <c:v>22</c:v>
                </c:pt>
                <c:pt idx="8581">
                  <c:v>22</c:v>
                </c:pt>
                <c:pt idx="8582">
                  <c:v>22</c:v>
                </c:pt>
                <c:pt idx="8583">
                  <c:v>22</c:v>
                </c:pt>
                <c:pt idx="8584">
                  <c:v>22</c:v>
                </c:pt>
                <c:pt idx="8585">
                  <c:v>22</c:v>
                </c:pt>
                <c:pt idx="8586">
                  <c:v>22</c:v>
                </c:pt>
                <c:pt idx="8587">
                  <c:v>22</c:v>
                </c:pt>
                <c:pt idx="8588">
                  <c:v>22</c:v>
                </c:pt>
                <c:pt idx="8589">
                  <c:v>22</c:v>
                </c:pt>
                <c:pt idx="8590">
                  <c:v>22</c:v>
                </c:pt>
                <c:pt idx="8591">
                  <c:v>22</c:v>
                </c:pt>
                <c:pt idx="8592">
                  <c:v>22</c:v>
                </c:pt>
                <c:pt idx="8593">
                  <c:v>22</c:v>
                </c:pt>
                <c:pt idx="8594">
                  <c:v>22</c:v>
                </c:pt>
                <c:pt idx="8595">
                  <c:v>22</c:v>
                </c:pt>
                <c:pt idx="8596">
                  <c:v>22</c:v>
                </c:pt>
                <c:pt idx="8597">
                  <c:v>22</c:v>
                </c:pt>
                <c:pt idx="8598">
                  <c:v>22</c:v>
                </c:pt>
                <c:pt idx="8599">
                  <c:v>22</c:v>
                </c:pt>
                <c:pt idx="8600">
                  <c:v>22</c:v>
                </c:pt>
                <c:pt idx="8601">
                  <c:v>22</c:v>
                </c:pt>
                <c:pt idx="8602">
                  <c:v>22</c:v>
                </c:pt>
                <c:pt idx="8603">
                  <c:v>22</c:v>
                </c:pt>
                <c:pt idx="8604">
                  <c:v>22</c:v>
                </c:pt>
                <c:pt idx="8605">
                  <c:v>22</c:v>
                </c:pt>
                <c:pt idx="8606">
                  <c:v>22</c:v>
                </c:pt>
                <c:pt idx="8607">
                  <c:v>21</c:v>
                </c:pt>
                <c:pt idx="8608">
                  <c:v>21</c:v>
                </c:pt>
                <c:pt idx="8609">
                  <c:v>21</c:v>
                </c:pt>
                <c:pt idx="8610">
                  <c:v>21</c:v>
                </c:pt>
                <c:pt idx="8611">
                  <c:v>21</c:v>
                </c:pt>
                <c:pt idx="8612">
                  <c:v>21</c:v>
                </c:pt>
                <c:pt idx="8613">
                  <c:v>21</c:v>
                </c:pt>
                <c:pt idx="8614">
                  <c:v>21</c:v>
                </c:pt>
                <c:pt idx="8615">
                  <c:v>21</c:v>
                </c:pt>
                <c:pt idx="8616">
                  <c:v>21</c:v>
                </c:pt>
                <c:pt idx="8617">
                  <c:v>21</c:v>
                </c:pt>
                <c:pt idx="8618">
                  <c:v>21</c:v>
                </c:pt>
                <c:pt idx="8619">
                  <c:v>21</c:v>
                </c:pt>
                <c:pt idx="8620">
                  <c:v>21</c:v>
                </c:pt>
                <c:pt idx="8621">
                  <c:v>21</c:v>
                </c:pt>
                <c:pt idx="8622">
                  <c:v>21</c:v>
                </c:pt>
                <c:pt idx="8623">
                  <c:v>21</c:v>
                </c:pt>
                <c:pt idx="8624">
                  <c:v>21</c:v>
                </c:pt>
                <c:pt idx="8625">
                  <c:v>21</c:v>
                </c:pt>
                <c:pt idx="8626">
                  <c:v>21</c:v>
                </c:pt>
                <c:pt idx="8627">
                  <c:v>21</c:v>
                </c:pt>
                <c:pt idx="8628">
                  <c:v>21</c:v>
                </c:pt>
                <c:pt idx="8629">
                  <c:v>21</c:v>
                </c:pt>
                <c:pt idx="8630">
                  <c:v>21</c:v>
                </c:pt>
                <c:pt idx="8631">
                  <c:v>21</c:v>
                </c:pt>
                <c:pt idx="8632">
                  <c:v>21</c:v>
                </c:pt>
                <c:pt idx="8633">
                  <c:v>21</c:v>
                </c:pt>
                <c:pt idx="8634">
                  <c:v>21</c:v>
                </c:pt>
                <c:pt idx="8635">
                  <c:v>21</c:v>
                </c:pt>
                <c:pt idx="8636">
                  <c:v>21</c:v>
                </c:pt>
                <c:pt idx="8637">
                  <c:v>21</c:v>
                </c:pt>
                <c:pt idx="8638">
                  <c:v>21</c:v>
                </c:pt>
                <c:pt idx="8639">
                  <c:v>21</c:v>
                </c:pt>
                <c:pt idx="8640">
                  <c:v>21</c:v>
                </c:pt>
                <c:pt idx="8641">
                  <c:v>21</c:v>
                </c:pt>
                <c:pt idx="8642">
                  <c:v>21</c:v>
                </c:pt>
                <c:pt idx="8643">
                  <c:v>21</c:v>
                </c:pt>
                <c:pt idx="8644">
                  <c:v>21</c:v>
                </c:pt>
                <c:pt idx="8645">
                  <c:v>21</c:v>
                </c:pt>
                <c:pt idx="8646">
                  <c:v>21</c:v>
                </c:pt>
                <c:pt idx="8647">
                  <c:v>21</c:v>
                </c:pt>
                <c:pt idx="8648">
                  <c:v>21</c:v>
                </c:pt>
                <c:pt idx="8649">
                  <c:v>21</c:v>
                </c:pt>
                <c:pt idx="8650">
                  <c:v>21</c:v>
                </c:pt>
                <c:pt idx="8651">
                  <c:v>21</c:v>
                </c:pt>
                <c:pt idx="8652">
                  <c:v>21</c:v>
                </c:pt>
                <c:pt idx="8653">
                  <c:v>21</c:v>
                </c:pt>
                <c:pt idx="8654">
                  <c:v>21</c:v>
                </c:pt>
                <c:pt idx="8655">
                  <c:v>21</c:v>
                </c:pt>
                <c:pt idx="8656">
                  <c:v>21</c:v>
                </c:pt>
                <c:pt idx="8657">
                  <c:v>21</c:v>
                </c:pt>
                <c:pt idx="8658">
                  <c:v>21</c:v>
                </c:pt>
                <c:pt idx="8659">
                  <c:v>21</c:v>
                </c:pt>
                <c:pt idx="8660">
                  <c:v>21</c:v>
                </c:pt>
                <c:pt idx="8661">
                  <c:v>21</c:v>
                </c:pt>
                <c:pt idx="8662">
                  <c:v>21</c:v>
                </c:pt>
                <c:pt idx="8663">
                  <c:v>21</c:v>
                </c:pt>
                <c:pt idx="8664">
                  <c:v>21</c:v>
                </c:pt>
                <c:pt idx="8665">
                  <c:v>21</c:v>
                </c:pt>
                <c:pt idx="8666">
                  <c:v>21</c:v>
                </c:pt>
                <c:pt idx="8667">
                  <c:v>21</c:v>
                </c:pt>
                <c:pt idx="8668">
                  <c:v>21</c:v>
                </c:pt>
                <c:pt idx="8669">
                  <c:v>21</c:v>
                </c:pt>
                <c:pt idx="8670">
                  <c:v>21</c:v>
                </c:pt>
                <c:pt idx="8671">
                  <c:v>21</c:v>
                </c:pt>
                <c:pt idx="8672">
                  <c:v>21</c:v>
                </c:pt>
                <c:pt idx="8673">
                  <c:v>21</c:v>
                </c:pt>
                <c:pt idx="8674">
                  <c:v>21</c:v>
                </c:pt>
                <c:pt idx="8675">
                  <c:v>21</c:v>
                </c:pt>
                <c:pt idx="8676">
                  <c:v>21</c:v>
                </c:pt>
                <c:pt idx="8677">
                  <c:v>21</c:v>
                </c:pt>
                <c:pt idx="8678">
                  <c:v>21</c:v>
                </c:pt>
                <c:pt idx="8679">
                  <c:v>21</c:v>
                </c:pt>
                <c:pt idx="8680">
                  <c:v>21</c:v>
                </c:pt>
                <c:pt idx="8681">
                  <c:v>21</c:v>
                </c:pt>
                <c:pt idx="8682">
                  <c:v>21</c:v>
                </c:pt>
                <c:pt idx="8683">
                  <c:v>21</c:v>
                </c:pt>
                <c:pt idx="8684">
                  <c:v>21</c:v>
                </c:pt>
                <c:pt idx="8685">
                  <c:v>21</c:v>
                </c:pt>
                <c:pt idx="8686">
                  <c:v>21</c:v>
                </c:pt>
                <c:pt idx="8687">
                  <c:v>21</c:v>
                </c:pt>
                <c:pt idx="8688">
                  <c:v>21</c:v>
                </c:pt>
                <c:pt idx="8689">
                  <c:v>21</c:v>
                </c:pt>
                <c:pt idx="8690">
                  <c:v>21</c:v>
                </c:pt>
                <c:pt idx="8691">
                  <c:v>21</c:v>
                </c:pt>
                <c:pt idx="8692">
                  <c:v>21</c:v>
                </c:pt>
                <c:pt idx="8693">
                  <c:v>21</c:v>
                </c:pt>
                <c:pt idx="8694">
                  <c:v>21</c:v>
                </c:pt>
                <c:pt idx="8695">
                  <c:v>21</c:v>
                </c:pt>
                <c:pt idx="8696">
                  <c:v>21</c:v>
                </c:pt>
                <c:pt idx="8697">
                  <c:v>21</c:v>
                </c:pt>
                <c:pt idx="8698">
                  <c:v>21</c:v>
                </c:pt>
                <c:pt idx="8699">
                  <c:v>21</c:v>
                </c:pt>
                <c:pt idx="8700">
                  <c:v>21</c:v>
                </c:pt>
                <c:pt idx="8701">
                  <c:v>21</c:v>
                </c:pt>
                <c:pt idx="8702">
                  <c:v>21</c:v>
                </c:pt>
                <c:pt idx="8703">
                  <c:v>21</c:v>
                </c:pt>
                <c:pt idx="8704">
                  <c:v>21</c:v>
                </c:pt>
                <c:pt idx="8705">
                  <c:v>21</c:v>
                </c:pt>
                <c:pt idx="8706">
                  <c:v>21</c:v>
                </c:pt>
                <c:pt idx="8707">
                  <c:v>21</c:v>
                </c:pt>
                <c:pt idx="8708">
                  <c:v>21</c:v>
                </c:pt>
                <c:pt idx="8709">
                  <c:v>21</c:v>
                </c:pt>
                <c:pt idx="8710">
                  <c:v>21</c:v>
                </c:pt>
                <c:pt idx="8711">
                  <c:v>21</c:v>
                </c:pt>
                <c:pt idx="8712">
                  <c:v>21</c:v>
                </c:pt>
                <c:pt idx="8713">
                  <c:v>21</c:v>
                </c:pt>
                <c:pt idx="8714">
                  <c:v>21</c:v>
                </c:pt>
                <c:pt idx="8715">
                  <c:v>21</c:v>
                </c:pt>
                <c:pt idx="8716">
                  <c:v>21</c:v>
                </c:pt>
                <c:pt idx="8717">
                  <c:v>21</c:v>
                </c:pt>
                <c:pt idx="8718">
                  <c:v>21</c:v>
                </c:pt>
                <c:pt idx="8719">
                  <c:v>21</c:v>
                </c:pt>
                <c:pt idx="8720">
                  <c:v>21</c:v>
                </c:pt>
                <c:pt idx="8721">
                  <c:v>21</c:v>
                </c:pt>
                <c:pt idx="8722">
                  <c:v>21</c:v>
                </c:pt>
                <c:pt idx="8723">
                  <c:v>21</c:v>
                </c:pt>
                <c:pt idx="8724">
                  <c:v>21</c:v>
                </c:pt>
                <c:pt idx="8725">
                  <c:v>21</c:v>
                </c:pt>
                <c:pt idx="8726">
                  <c:v>21</c:v>
                </c:pt>
                <c:pt idx="8727">
                  <c:v>21</c:v>
                </c:pt>
                <c:pt idx="8728">
                  <c:v>21</c:v>
                </c:pt>
                <c:pt idx="8729">
                  <c:v>21</c:v>
                </c:pt>
                <c:pt idx="8730">
                  <c:v>21</c:v>
                </c:pt>
                <c:pt idx="8731">
                  <c:v>21</c:v>
                </c:pt>
                <c:pt idx="8732">
                  <c:v>21</c:v>
                </c:pt>
                <c:pt idx="8733">
                  <c:v>21</c:v>
                </c:pt>
                <c:pt idx="8734">
                  <c:v>21</c:v>
                </c:pt>
                <c:pt idx="8735">
                  <c:v>21</c:v>
                </c:pt>
                <c:pt idx="8736">
                  <c:v>21</c:v>
                </c:pt>
                <c:pt idx="8737">
                  <c:v>21</c:v>
                </c:pt>
                <c:pt idx="8738">
                  <c:v>21</c:v>
                </c:pt>
                <c:pt idx="8739">
                  <c:v>21</c:v>
                </c:pt>
                <c:pt idx="8740">
                  <c:v>21</c:v>
                </c:pt>
                <c:pt idx="8741">
                  <c:v>21</c:v>
                </c:pt>
                <c:pt idx="8742">
                  <c:v>21</c:v>
                </c:pt>
                <c:pt idx="8743">
                  <c:v>21</c:v>
                </c:pt>
                <c:pt idx="8744">
                  <c:v>21</c:v>
                </c:pt>
                <c:pt idx="8745">
                  <c:v>21</c:v>
                </c:pt>
                <c:pt idx="8746">
                  <c:v>21</c:v>
                </c:pt>
                <c:pt idx="8747">
                  <c:v>21</c:v>
                </c:pt>
                <c:pt idx="8748">
                  <c:v>21</c:v>
                </c:pt>
                <c:pt idx="8749">
                  <c:v>21</c:v>
                </c:pt>
                <c:pt idx="8750">
                  <c:v>21</c:v>
                </c:pt>
                <c:pt idx="8751">
                  <c:v>21</c:v>
                </c:pt>
                <c:pt idx="8752">
                  <c:v>21</c:v>
                </c:pt>
                <c:pt idx="8753">
                  <c:v>21</c:v>
                </c:pt>
                <c:pt idx="8754">
                  <c:v>21</c:v>
                </c:pt>
                <c:pt idx="8755">
                  <c:v>21</c:v>
                </c:pt>
                <c:pt idx="8756">
                  <c:v>21</c:v>
                </c:pt>
                <c:pt idx="8757">
                  <c:v>21</c:v>
                </c:pt>
                <c:pt idx="8758">
                  <c:v>21</c:v>
                </c:pt>
                <c:pt idx="8759">
                  <c:v>21</c:v>
                </c:pt>
                <c:pt idx="8760">
                  <c:v>21</c:v>
                </c:pt>
                <c:pt idx="8761">
                  <c:v>21</c:v>
                </c:pt>
                <c:pt idx="8762">
                  <c:v>21</c:v>
                </c:pt>
                <c:pt idx="8763">
                  <c:v>21</c:v>
                </c:pt>
                <c:pt idx="8764">
                  <c:v>21</c:v>
                </c:pt>
                <c:pt idx="8765">
                  <c:v>21</c:v>
                </c:pt>
                <c:pt idx="8766">
                  <c:v>21</c:v>
                </c:pt>
                <c:pt idx="8767">
                  <c:v>21</c:v>
                </c:pt>
                <c:pt idx="8768">
                  <c:v>21</c:v>
                </c:pt>
                <c:pt idx="8769">
                  <c:v>21</c:v>
                </c:pt>
                <c:pt idx="8770">
                  <c:v>21</c:v>
                </c:pt>
                <c:pt idx="8771">
                  <c:v>21</c:v>
                </c:pt>
                <c:pt idx="8772">
                  <c:v>21</c:v>
                </c:pt>
                <c:pt idx="8773">
                  <c:v>21</c:v>
                </c:pt>
                <c:pt idx="8774">
                  <c:v>21</c:v>
                </c:pt>
                <c:pt idx="8775">
                  <c:v>21</c:v>
                </c:pt>
                <c:pt idx="8776">
                  <c:v>21</c:v>
                </c:pt>
                <c:pt idx="8777">
                  <c:v>21</c:v>
                </c:pt>
                <c:pt idx="8778">
                  <c:v>21</c:v>
                </c:pt>
                <c:pt idx="8779">
                  <c:v>21</c:v>
                </c:pt>
                <c:pt idx="8780">
                  <c:v>21</c:v>
                </c:pt>
                <c:pt idx="8781">
                  <c:v>21</c:v>
                </c:pt>
                <c:pt idx="8782">
                  <c:v>21</c:v>
                </c:pt>
                <c:pt idx="8783">
                  <c:v>21</c:v>
                </c:pt>
                <c:pt idx="8784">
                  <c:v>21</c:v>
                </c:pt>
                <c:pt idx="8785">
                  <c:v>21</c:v>
                </c:pt>
                <c:pt idx="8786">
                  <c:v>21</c:v>
                </c:pt>
                <c:pt idx="8787">
                  <c:v>21</c:v>
                </c:pt>
                <c:pt idx="8788">
                  <c:v>21</c:v>
                </c:pt>
                <c:pt idx="8789">
                  <c:v>21</c:v>
                </c:pt>
                <c:pt idx="8790">
                  <c:v>21</c:v>
                </c:pt>
                <c:pt idx="8791">
                  <c:v>21</c:v>
                </c:pt>
                <c:pt idx="8792">
                  <c:v>21</c:v>
                </c:pt>
                <c:pt idx="8793">
                  <c:v>21</c:v>
                </c:pt>
                <c:pt idx="8794">
                  <c:v>21</c:v>
                </c:pt>
                <c:pt idx="8795">
                  <c:v>21</c:v>
                </c:pt>
                <c:pt idx="8796">
                  <c:v>21</c:v>
                </c:pt>
                <c:pt idx="8797">
                  <c:v>21</c:v>
                </c:pt>
                <c:pt idx="8798">
                  <c:v>21</c:v>
                </c:pt>
                <c:pt idx="8799">
                  <c:v>21</c:v>
                </c:pt>
                <c:pt idx="8800">
                  <c:v>21</c:v>
                </c:pt>
                <c:pt idx="8801">
                  <c:v>21</c:v>
                </c:pt>
                <c:pt idx="8802">
                  <c:v>21</c:v>
                </c:pt>
                <c:pt idx="8803">
                  <c:v>21</c:v>
                </c:pt>
                <c:pt idx="8804">
                  <c:v>21</c:v>
                </c:pt>
                <c:pt idx="8805">
                  <c:v>21</c:v>
                </c:pt>
                <c:pt idx="8806">
                  <c:v>21</c:v>
                </c:pt>
                <c:pt idx="8807">
                  <c:v>21</c:v>
                </c:pt>
                <c:pt idx="8808">
                  <c:v>21</c:v>
                </c:pt>
                <c:pt idx="8809">
                  <c:v>21</c:v>
                </c:pt>
                <c:pt idx="8810">
                  <c:v>21</c:v>
                </c:pt>
                <c:pt idx="8811">
                  <c:v>21</c:v>
                </c:pt>
                <c:pt idx="8812">
                  <c:v>21</c:v>
                </c:pt>
                <c:pt idx="8813">
                  <c:v>21</c:v>
                </c:pt>
                <c:pt idx="8814">
                  <c:v>21</c:v>
                </c:pt>
                <c:pt idx="8815">
                  <c:v>21</c:v>
                </c:pt>
                <c:pt idx="8816">
                  <c:v>21</c:v>
                </c:pt>
                <c:pt idx="8817">
                  <c:v>21</c:v>
                </c:pt>
                <c:pt idx="8818">
                  <c:v>21</c:v>
                </c:pt>
                <c:pt idx="8819">
                  <c:v>21</c:v>
                </c:pt>
                <c:pt idx="8820">
                  <c:v>21</c:v>
                </c:pt>
                <c:pt idx="8821">
                  <c:v>21</c:v>
                </c:pt>
                <c:pt idx="8822">
                  <c:v>21</c:v>
                </c:pt>
                <c:pt idx="8823">
                  <c:v>21</c:v>
                </c:pt>
                <c:pt idx="8824">
                  <c:v>21</c:v>
                </c:pt>
                <c:pt idx="8825">
                  <c:v>21</c:v>
                </c:pt>
                <c:pt idx="8826">
                  <c:v>21</c:v>
                </c:pt>
                <c:pt idx="8827">
                  <c:v>21</c:v>
                </c:pt>
                <c:pt idx="8828">
                  <c:v>21</c:v>
                </c:pt>
                <c:pt idx="8829">
                  <c:v>21</c:v>
                </c:pt>
                <c:pt idx="8830">
                  <c:v>21</c:v>
                </c:pt>
                <c:pt idx="8831">
                  <c:v>21</c:v>
                </c:pt>
                <c:pt idx="8832">
                  <c:v>21</c:v>
                </c:pt>
                <c:pt idx="8833">
                  <c:v>21</c:v>
                </c:pt>
                <c:pt idx="8834">
                  <c:v>21</c:v>
                </c:pt>
                <c:pt idx="8835">
                  <c:v>21</c:v>
                </c:pt>
                <c:pt idx="8836">
                  <c:v>21</c:v>
                </c:pt>
                <c:pt idx="8837">
                  <c:v>21</c:v>
                </c:pt>
                <c:pt idx="8838">
                  <c:v>21</c:v>
                </c:pt>
                <c:pt idx="8839">
                  <c:v>21</c:v>
                </c:pt>
                <c:pt idx="8840">
                  <c:v>21</c:v>
                </c:pt>
                <c:pt idx="8841">
                  <c:v>21</c:v>
                </c:pt>
                <c:pt idx="8842">
                  <c:v>21</c:v>
                </c:pt>
                <c:pt idx="8843">
                  <c:v>21</c:v>
                </c:pt>
                <c:pt idx="8844">
                  <c:v>21</c:v>
                </c:pt>
                <c:pt idx="8845">
                  <c:v>21</c:v>
                </c:pt>
                <c:pt idx="8846">
                  <c:v>21</c:v>
                </c:pt>
                <c:pt idx="8847">
                  <c:v>21</c:v>
                </c:pt>
                <c:pt idx="8848">
                  <c:v>21</c:v>
                </c:pt>
                <c:pt idx="8849">
                  <c:v>21</c:v>
                </c:pt>
                <c:pt idx="8850">
                  <c:v>21</c:v>
                </c:pt>
                <c:pt idx="8851">
                  <c:v>21</c:v>
                </c:pt>
                <c:pt idx="8852">
                  <c:v>21</c:v>
                </c:pt>
                <c:pt idx="8853">
                  <c:v>21</c:v>
                </c:pt>
                <c:pt idx="8854">
                  <c:v>21</c:v>
                </c:pt>
                <c:pt idx="8855">
                  <c:v>21</c:v>
                </c:pt>
                <c:pt idx="8856">
                  <c:v>21</c:v>
                </c:pt>
                <c:pt idx="8857">
                  <c:v>21</c:v>
                </c:pt>
                <c:pt idx="8858">
                  <c:v>21</c:v>
                </c:pt>
                <c:pt idx="8859">
                  <c:v>21</c:v>
                </c:pt>
                <c:pt idx="8860">
                  <c:v>21</c:v>
                </c:pt>
                <c:pt idx="8861">
                  <c:v>21</c:v>
                </c:pt>
                <c:pt idx="8862">
                  <c:v>21</c:v>
                </c:pt>
                <c:pt idx="8863">
                  <c:v>21</c:v>
                </c:pt>
                <c:pt idx="8864">
                  <c:v>21</c:v>
                </c:pt>
                <c:pt idx="8865">
                  <c:v>21</c:v>
                </c:pt>
                <c:pt idx="8866">
                  <c:v>21</c:v>
                </c:pt>
                <c:pt idx="8867">
                  <c:v>21</c:v>
                </c:pt>
                <c:pt idx="8868">
                  <c:v>21</c:v>
                </c:pt>
                <c:pt idx="8869">
                  <c:v>21</c:v>
                </c:pt>
                <c:pt idx="8870">
                  <c:v>21</c:v>
                </c:pt>
                <c:pt idx="8871">
                  <c:v>21</c:v>
                </c:pt>
                <c:pt idx="8872">
                  <c:v>21</c:v>
                </c:pt>
                <c:pt idx="8873">
                  <c:v>21</c:v>
                </c:pt>
                <c:pt idx="8874">
                  <c:v>21</c:v>
                </c:pt>
                <c:pt idx="8875">
                  <c:v>21</c:v>
                </c:pt>
                <c:pt idx="8876">
                  <c:v>21</c:v>
                </c:pt>
                <c:pt idx="8877">
                  <c:v>21</c:v>
                </c:pt>
                <c:pt idx="8878">
                  <c:v>21</c:v>
                </c:pt>
                <c:pt idx="8879">
                  <c:v>21</c:v>
                </c:pt>
                <c:pt idx="8880">
                  <c:v>21</c:v>
                </c:pt>
                <c:pt idx="8881">
                  <c:v>21</c:v>
                </c:pt>
                <c:pt idx="8882">
                  <c:v>21</c:v>
                </c:pt>
                <c:pt idx="8883">
                  <c:v>21</c:v>
                </c:pt>
                <c:pt idx="8884">
                  <c:v>21</c:v>
                </c:pt>
                <c:pt idx="8885">
                  <c:v>21</c:v>
                </c:pt>
                <c:pt idx="8886">
                  <c:v>21</c:v>
                </c:pt>
                <c:pt idx="8887">
                  <c:v>21</c:v>
                </c:pt>
                <c:pt idx="8888">
                  <c:v>21</c:v>
                </c:pt>
                <c:pt idx="8889">
                  <c:v>21</c:v>
                </c:pt>
                <c:pt idx="8890">
                  <c:v>21</c:v>
                </c:pt>
                <c:pt idx="8891">
                  <c:v>21</c:v>
                </c:pt>
                <c:pt idx="8892">
                  <c:v>21</c:v>
                </c:pt>
                <c:pt idx="8893">
                  <c:v>21</c:v>
                </c:pt>
                <c:pt idx="8894">
                  <c:v>21</c:v>
                </c:pt>
                <c:pt idx="8895">
                  <c:v>21</c:v>
                </c:pt>
                <c:pt idx="8896">
                  <c:v>21</c:v>
                </c:pt>
                <c:pt idx="8897">
                  <c:v>21</c:v>
                </c:pt>
                <c:pt idx="8898">
                  <c:v>21</c:v>
                </c:pt>
                <c:pt idx="8899">
                  <c:v>21</c:v>
                </c:pt>
                <c:pt idx="8900">
                  <c:v>21</c:v>
                </c:pt>
                <c:pt idx="8901">
                  <c:v>21</c:v>
                </c:pt>
                <c:pt idx="8902">
                  <c:v>21</c:v>
                </c:pt>
                <c:pt idx="8903">
                  <c:v>21</c:v>
                </c:pt>
                <c:pt idx="8904">
                  <c:v>21</c:v>
                </c:pt>
                <c:pt idx="8905">
                  <c:v>21</c:v>
                </c:pt>
                <c:pt idx="8906">
                  <c:v>21</c:v>
                </c:pt>
                <c:pt idx="8907">
                  <c:v>21</c:v>
                </c:pt>
                <c:pt idx="8908">
                  <c:v>21</c:v>
                </c:pt>
                <c:pt idx="8909">
                  <c:v>21</c:v>
                </c:pt>
                <c:pt idx="8910">
                  <c:v>21</c:v>
                </c:pt>
                <c:pt idx="8911">
                  <c:v>21</c:v>
                </c:pt>
                <c:pt idx="8912">
                  <c:v>21</c:v>
                </c:pt>
                <c:pt idx="8913">
                  <c:v>21</c:v>
                </c:pt>
                <c:pt idx="8914">
                  <c:v>21</c:v>
                </c:pt>
                <c:pt idx="8915">
                  <c:v>21</c:v>
                </c:pt>
                <c:pt idx="8916">
                  <c:v>21</c:v>
                </c:pt>
                <c:pt idx="8917">
                  <c:v>21</c:v>
                </c:pt>
                <c:pt idx="8918">
                  <c:v>21</c:v>
                </c:pt>
                <c:pt idx="8919">
                  <c:v>21</c:v>
                </c:pt>
                <c:pt idx="8920">
                  <c:v>21</c:v>
                </c:pt>
                <c:pt idx="8921">
                  <c:v>21</c:v>
                </c:pt>
                <c:pt idx="8922">
                  <c:v>21</c:v>
                </c:pt>
                <c:pt idx="8923">
                  <c:v>21</c:v>
                </c:pt>
                <c:pt idx="8924">
                  <c:v>21</c:v>
                </c:pt>
                <c:pt idx="8925">
                  <c:v>21</c:v>
                </c:pt>
                <c:pt idx="8926">
                  <c:v>21</c:v>
                </c:pt>
                <c:pt idx="8927">
                  <c:v>21</c:v>
                </c:pt>
                <c:pt idx="8928">
                  <c:v>21</c:v>
                </c:pt>
                <c:pt idx="8929">
                  <c:v>21</c:v>
                </c:pt>
                <c:pt idx="8930">
                  <c:v>21</c:v>
                </c:pt>
                <c:pt idx="8931">
                  <c:v>21</c:v>
                </c:pt>
                <c:pt idx="8932">
                  <c:v>21</c:v>
                </c:pt>
                <c:pt idx="8933">
                  <c:v>21</c:v>
                </c:pt>
                <c:pt idx="8934">
                  <c:v>21</c:v>
                </c:pt>
                <c:pt idx="8935">
                  <c:v>21</c:v>
                </c:pt>
                <c:pt idx="8936">
                  <c:v>21</c:v>
                </c:pt>
                <c:pt idx="8937">
                  <c:v>21</c:v>
                </c:pt>
                <c:pt idx="8938">
                  <c:v>21</c:v>
                </c:pt>
                <c:pt idx="8939">
                  <c:v>21</c:v>
                </c:pt>
                <c:pt idx="8940">
                  <c:v>21</c:v>
                </c:pt>
                <c:pt idx="8941">
                  <c:v>21</c:v>
                </c:pt>
                <c:pt idx="8942">
                  <c:v>21</c:v>
                </c:pt>
                <c:pt idx="8943">
                  <c:v>21</c:v>
                </c:pt>
                <c:pt idx="8944">
                  <c:v>21</c:v>
                </c:pt>
                <c:pt idx="8945">
                  <c:v>21</c:v>
                </c:pt>
                <c:pt idx="8946">
                  <c:v>21</c:v>
                </c:pt>
                <c:pt idx="8947">
                  <c:v>21</c:v>
                </c:pt>
                <c:pt idx="8948">
                  <c:v>21</c:v>
                </c:pt>
                <c:pt idx="8949">
                  <c:v>21</c:v>
                </c:pt>
                <c:pt idx="8950">
                  <c:v>21</c:v>
                </c:pt>
                <c:pt idx="8951">
                  <c:v>21</c:v>
                </c:pt>
                <c:pt idx="8952">
                  <c:v>21</c:v>
                </c:pt>
                <c:pt idx="8953">
                  <c:v>21</c:v>
                </c:pt>
                <c:pt idx="8954">
                  <c:v>21</c:v>
                </c:pt>
                <c:pt idx="8955">
                  <c:v>21</c:v>
                </c:pt>
                <c:pt idx="8956">
                  <c:v>21</c:v>
                </c:pt>
                <c:pt idx="8957">
                  <c:v>21</c:v>
                </c:pt>
                <c:pt idx="8958">
                  <c:v>21</c:v>
                </c:pt>
                <c:pt idx="8959">
                  <c:v>21</c:v>
                </c:pt>
                <c:pt idx="8960">
                  <c:v>21</c:v>
                </c:pt>
                <c:pt idx="8961">
                  <c:v>21</c:v>
                </c:pt>
                <c:pt idx="8962">
                  <c:v>21</c:v>
                </c:pt>
                <c:pt idx="8963">
                  <c:v>21</c:v>
                </c:pt>
                <c:pt idx="8964">
                  <c:v>21</c:v>
                </c:pt>
                <c:pt idx="8965">
                  <c:v>21</c:v>
                </c:pt>
                <c:pt idx="8966">
                  <c:v>21</c:v>
                </c:pt>
                <c:pt idx="8967">
                  <c:v>21</c:v>
                </c:pt>
                <c:pt idx="8968">
                  <c:v>21</c:v>
                </c:pt>
                <c:pt idx="8969">
                  <c:v>21</c:v>
                </c:pt>
                <c:pt idx="8970">
                  <c:v>21</c:v>
                </c:pt>
                <c:pt idx="8971">
                  <c:v>21</c:v>
                </c:pt>
                <c:pt idx="8972">
                  <c:v>21</c:v>
                </c:pt>
                <c:pt idx="8973">
                  <c:v>21</c:v>
                </c:pt>
                <c:pt idx="8974">
                  <c:v>21</c:v>
                </c:pt>
                <c:pt idx="8975">
                  <c:v>21</c:v>
                </c:pt>
                <c:pt idx="8976">
                  <c:v>21</c:v>
                </c:pt>
                <c:pt idx="8977">
                  <c:v>21</c:v>
                </c:pt>
                <c:pt idx="8978">
                  <c:v>21</c:v>
                </c:pt>
                <c:pt idx="8979">
                  <c:v>21</c:v>
                </c:pt>
                <c:pt idx="8980">
                  <c:v>21</c:v>
                </c:pt>
                <c:pt idx="8981">
                  <c:v>21</c:v>
                </c:pt>
                <c:pt idx="8982">
                  <c:v>21</c:v>
                </c:pt>
                <c:pt idx="8983">
                  <c:v>21</c:v>
                </c:pt>
                <c:pt idx="8984">
                  <c:v>21</c:v>
                </c:pt>
                <c:pt idx="8985">
                  <c:v>21</c:v>
                </c:pt>
                <c:pt idx="8986">
                  <c:v>21</c:v>
                </c:pt>
                <c:pt idx="8987">
                  <c:v>21</c:v>
                </c:pt>
                <c:pt idx="8988">
                  <c:v>21</c:v>
                </c:pt>
                <c:pt idx="8989">
                  <c:v>21</c:v>
                </c:pt>
                <c:pt idx="8990">
                  <c:v>21</c:v>
                </c:pt>
                <c:pt idx="8991">
                  <c:v>21</c:v>
                </c:pt>
                <c:pt idx="8992">
                  <c:v>21</c:v>
                </c:pt>
                <c:pt idx="8993">
                  <c:v>21</c:v>
                </c:pt>
                <c:pt idx="8994">
                  <c:v>21</c:v>
                </c:pt>
                <c:pt idx="8995">
                  <c:v>21</c:v>
                </c:pt>
                <c:pt idx="8996">
                  <c:v>21</c:v>
                </c:pt>
                <c:pt idx="8997">
                  <c:v>21</c:v>
                </c:pt>
                <c:pt idx="8998">
                  <c:v>21</c:v>
                </c:pt>
                <c:pt idx="8999">
                  <c:v>21</c:v>
                </c:pt>
                <c:pt idx="9000">
                  <c:v>21</c:v>
                </c:pt>
                <c:pt idx="9001">
                  <c:v>21</c:v>
                </c:pt>
                <c:pt idx="9002">
                  <c:v>21</c:v>
                </c:pt>
                <c:pt idx="9003">
                  <c:v>21</c:v>
                </c:pt>
                <c:pt idx="9004">
                  <c:v>21</c:v>
                </c:pt>
                <c:pt idx="9005">
                  <c:v>21</c:v>
                </c:pt>
                <c:pt idx="9006">
                  <c:v>21</c:v>
                </c:pt>
                <c:pt idx="9007">
                  <c:v>21</c:v>
                </c:pt>
                <c:pt idx="9008">
                  <c:v>21</c:v>
                </c:pt>
                <c:pt idx="9009">
                  <c:v>21</c:v>
                </c:pt>
                <c:pt idx="9010">
                  <c:v>21</c:v>
                </c:pt>
                <c:pt idx="9011">
                  <c:v>21</c:v>
                </c:pt>
                <c:pt idx="9012">
                  <c:v>21</c:v>
                </c:pt>
                <c:pt idx="9013">
                  <c:v>21</c:v>
                </c:pt>
                <c:pt idx="9014">
                  <c:v>21</c:v>
                </c:pt>
                <c:pt idx="9015">
                  <c:v>21</c:v>
                </c:pt>
                <c:pt idx="9016">
                  <c:v>21</c:v>
                </c:pt>
                <c:pt idx="9017">
                  <c:v>21</c:v>
                </c:pt>
                <c:pt idx="9018">
                  <c:v>21</c:v>
                </c:pt>
                <c:pt idx="9019">
                  <c:v>21</c:v>
                </c:pt>
                <c:pt idx="9020">
                  <c:v>21</c:v>
                </c:pt>
                <c:pt idx="9021">
                  <c:v>21</c:v>
                </c:pt>
                <c:pt idx="9022">
                  <c:v>21</c:v>
                </c:pt>
                <c:pt idx="9023">
                  <c:v>21</c:v>
                </c:pt>
                <c:pt idx="9024">
                  <c:v>21</c:v>
                </c:pt>
                <c:pt idx="9025">
                  <c:v>21</c:v>
                </c:pt>
                <c:pt idx="9026">
                  <c:v>21</c:v>
                </c:pt>
                <c:pt idx="9027">
                  <c:v>21</c:v>
                </c:pt>
                <c:pt idx="9028">
                  <c:v>21</c:v>
                </c:pt>
                <c:pt idx="9029">
                  <c:v>21</c:v>
                </c:pt>
                <c:pt idx="9030">
                  <c:v>21</c:v>
                </c:pt>
                <c:pt idx="9031">
                  <c:v>21</c:v>
                </c:pt>
                <c:pt idx="9032">
                  <c:v>21</c:v>
                </c:pt>
                <c:pt idx="9033">
                  <c:v>21</c:v>
                </c:pt>
                <c:pt idx="9034">
                  <c:v>21</c:v>
                </c:pt>
                <c:pt idx="9035">
                  <c:v>21</c:v>
                </c:pt>
                <c:pt idx="9036">
                  <c:v>21</c:v>
                </c:pt>
                <c:pt idx="9037">
                  <c:v>21</c:v>
                </c:pt>
                <c:pt idx="9038">
                  <c:v>21</c:v>
                </c:pt>
                <c:pt idx="9039">
                  <c:v>21</c:v>
                </c:pt>
                <c:pt idx="9040">
                  <c:v>21</c:v>
                </c:pt>
                <c:pt idx="9041">
                  <c:v>21</c:v>
                </c:pt>
                <c:pt idx="9042">
                  <c:v>21</c:v>
                </c:pt>
                <c:pt idx="9043">
                  <c:v>21</c:v>
                </c:pt>
                <c:pt idx="9044">
                  <c:v>21</c:v>
                </c:pt>
                <c:pt idx="9045">
                  <c:v>21</c:v>
                </c:pt>
                <c:pt idx="9046">
                  <c:v>21</c:v>
                </c:pt>
                <c:pt idx="9047">
                  <c:v>21</c:v>
                </c:pt>
                <c:pt idx="9048">
                  <c:v>21</c:v>
                </c:pt>
                <c:pt idx="9049">
                  <c:v>21</c:v>
                </c:pt>
                <c:pt idx="9050">
                  <c:v>21</c:v>
                </c:pt>
                <c:pt idx="9051">
                  <c:v>21</c:v>
                </c:pt>
                <c:pt idx="9052">
                  <c:v>21</c:v>
                </c:pt>
                <c:pt idx="9053">
                  <c:v>21</c:v>
                </c:pt>
                <c:pt idx="9054">
                  <c:v>21</c:v>
                </c:pt>
                <c:pt idx="9055">
                  <c:v>21</c:v>
                </c:pt>
                <c:pt idx="9056">
                  <c:v>21</c:v>
                </c:pt>
                <c:pt idx="9057">
                  <c:v>21</c:v>
                </c:pt>
                <c:pt idx="9058">
                  <c:v>21</c:v>
                </c:pt>
                <c:pt idx="9059">
                  <c:v>21</c:v>
                </c:pt>
                <c:pt idx="9060">
                  <c:v>21</c:v>
                </c:pt>
                <c:pt idx="9061">
                  <c:v>21</c:v>
                </c:pt>
                <c:pt idx="9062">
                  <c:v>21</c:v>
                </c:pt>
                <c:pt idx="9063">
                  <c:v>21</c:v>
                </c:pt>
                <c:pt idx="9064">
                  <c:v>21</c:v>
                </c:pt>
                <c:pt idx="9065">
                  <c:v>21</c:v>
                </c:pt>
                <c:pt idx="9066">
                  <c:v>21</c:v>
                </c:pt>
                <c:pt idx="9067">
                  <c:v>21</c:v>
                </c:pt>
                <c:pt idx="9068">
                  <c:v>21</c:v>
                </c:pt>
                <c:pt idx="9069">
                  <c:v>21</c:v>
                </c:pt>
                <c:pt idx="9070">
                  <c:v>21</c:v>
                </c:pt>
                <c:pt idx="9071">
                  <c:v>21</c:v>
                </c:pt>
                <c:pt idx="9072">
                  <c:v>21</c:v>
                </c:pt>
                <c:pt idx="9073">
                  <c:v>21</c:v>
                </c:pt>
                <c:pt idx="9074">
                  <c:v>21</c:v>
                </c:pt>
                <c:pt idx="9075">
                  <c:v>21</c:v>
                </c:pt>
                <c:pt idx="9076">
                  <c:v>21</c:v>
                </c:pt>
                <c:pt idx="9077">
                  <c:v>21</c:v>
                </c:pt>
                <c:pt idx="9078">
                  <c:v>21</c:v>
                </c:pt>
                <c:pt idx="9079">
                  <c:v>21</c:v>
                </c:pt>
                <c:pt idx="9080">
                  <c:v>21</c:v>
                </c:pt>
                <c:pt idx="9081">
                  <c:v>21</c:v>
                </c:pt>
                <c:pt idx="9082">
                  <c:v>21</c:v>
                </c:pt>
                <c:pt idx="9083">
                  <c:v>21</c:v>
                </c:pt>
                <c:pt idx="9084">
                  <c:v>21</c:v>
                </c:pt>
                <c:pt idx="9085">
                  <c:v>21</c:v>
                </c:pt>
                <c:pt idx="9086">
                  <c:v>21</c:v>
                </c:pt>
                <c:pt idx="9087">
                  <c:v>21</c:v>
                </c:pt>
                <c:pt idx="9088">
                  <c:v>21</c:v>
                </c:pt>
                <c:pt idx="9089">
                  <c:v>21</c:v>
                </c:pt>
                <c:pt idx="9090">
                  <c:v>21</c:v>
                </c:pt>
                <c:pt idx="9091">
                  <c:v>21</c:v>
                </c:pt>
                <c:pt idx="9092">
                  <c:v>21</c:v>
                </c:pt>
                <c:pt idx="9093">
                  <c:v>21</c:v>
                </c:pt>
                <c:pt idx="9094">
                  <c:v>21</c:v>
                </c:pt>
                <c:pt idx="9095">
                  <c:v>21</c:v>
                </c:pt>
                <c:pt idx="9096">
                  <c:v>21</c:v>
                </c:pt>
                <c:pt idx="9097">
                  <c:v>21</c:v>
                </c:pt>
                <c:pt idx="9098">
                  <c:v>21</c:v>
                </c:pt>
                <c:pt idx="9099">
                  <c:v>21</c:v>
                </c:pt>
                <c:pt idx="9100">
                  <c:v>21</c:v>
                </c:pt>
                <c:pt idx="9101">
                  <c:v>20</c:v>
                </c:pt>
                <c:pt idx="9102">
                  <c:v>20</c:v>
                </c:pt>
                <c:pt idx="9103">
                  <c:v>20</c:v>
                </c:pt>
                <c:pt idx="9104">
                  <c:v>20</c:v>
                </c:pt>
                <c:pt idx="9105">
                  <c:v>20</c:v>
                </c:pt>
                <c:pt idx="9106">
                  <c:v>20</c:v>
                </c:pt>
                <c:pt idx="9107">
                  <c:v>20</c:v>
                </c:pt>
                <c:pt idx="9108">
                  <c:v>20</c:v>
                </c:pt>
                <c:pt idx="9109">
                  <c:v>20</c:v>
                </c:pt>
                <c:pt idx="9110">
                  <c:v>20</c:v>
                </c:pt>
                <c:pt idx="9111">
                  <c:v>20</c:v>
                </c:pt>
                <c:pt idx="9112">
                  <c:v>20</c:v>
                </c:pt>
                <c:pt idx="9113">
                  <c:v>20</c:v>
                </c:pt>
                <c:pt idx="9114">
                  <c:v>20</c:v>
                </c:pt>
                <c:pt idx="9115">
                  <c:v>20</c:v>
                </c:pt>
                <c:pt idx="9116">
                  <c:v>20</c:v>
                </c:pt>
                <c:pt idx="9117">
                  <c:v>20</c:v>
                </c:pt>
                <c:pt idx="9118">
                  <c:v>20</c:v>
                </c:pt>
                <c:pt idx="9119">
                  <c:v>20</c:v>
                </c:pt>
                <c:pt idx="9120">
                  <c:v>20</c:v>
                </c:pt>
                <c:pt idx="9121">
                  <c:v>20</c:v>
                </c:pt>
                <c:pt idx="9122">
                  <c:v>20</c:v>
                </c:pt>
                <c:pt idx="9123">
                  <c:v>20</c:v>
                </c:pt>
                <c:pt idx="9124">
                  <c:v>20</c:v>
                </c:pt>
                <c:pt idx="9125">
                  <c:v>20</c:v>
                </c:pt>
                <c:pt idx="9126">
                  <c:v>20</c:v>
                </c:pt>
                <c:pt idx="9127">
                  <c:v>20</c:v>
                </c:pt>
                <c:pt idx="9128">
                  <c:v>20</c:v>
                </c:pt>
                <c:pt idx="9129">
                  <c:v>20</c:v>
                </c:pt>
                <c:pt idx="9130">
                  <c:v>20</c:v>
                </c:pt>
                <c:pt idx="9131">
                  <c:v>20</c:v>
                </c:pt>
                <c:pt idx="9132">
                  <c:v>20</c:v>
                </c:pt>
                <c:pt idx="9133">
                  <c:v>20</c:v>
                </c:pt>
                <c:pt idx="9134">
                  <c:v>20</c:v>
                </c:pt>
                <c:pt idx="9135">
                  <c:v>20</c:v>
                </c:pt>
                <c:pt idx="9136">
                  <c:v>20</c:v>
                </c:pt>
                <c:pt idx="9137">
                  <c:v>20</c:v>
                </c:pt>
                <c:pt idx="9138">
                  <c:v>20</c:v>
                </c:pt>
                <c:pt idx="9139">
                  <c:v>20</c:v>
                </c:pt>
                <c:pt idx="9140">
                  <c:v>20</c:v>
                </c:pt>
                <c:pt idx="9141">
                  <c:v>20</c:v>
                </c:pt>
                <c:pt idx="9142">
                  <c:v>20</c:v>
                </c:pt>
                <c:pt idx="9143">
                  <c:v>20</c:v>
                </c:pt>
                <c:pt idx="9144">
                  <c:v>20</c:v>
                </c:pt>
                <c:pt idx="9145">
                  <c:v>20</c:v>
                </c:pt>
                <c:pt idx="9146">
                  <c:v>20</c:v>
                </c:pt>
                <c:pt idx="9147">
                  <c:v>20</c:v>
                </c:pt>
                <c:pt idx="9148">
                  <c:v>20</c:v>
                </c:pt>
                <c:pt idx="9149">
                  <c:v>20</c:v>
                </c:pt>
                <c:pt idx="9150">
                  <c:v>20</c:v>
                </c:pt>
                <c:pt idx="9151">
                  <c:v>20</c:v>
                </c:pt>
                <c:pt idx="9152">
                  <c:v>20</c:v>
                </c:pt>
                <c:pt idx="9153">
                  <c:v>20</c:v>
                </c:pt>
                <c:pt idx="9154">
                  <c:v>20</c:v>
                </c:pt>
                <c:pt idx="9155">
                  <c:v>20</c:v>
                </c:pt>
                <c:pt idx="9156">
                  <c:v>20</c:v>
                </c:pt>
                <c:pt idx="9157">
                  <c:v>20</c:v>
                </c:pt>
                <c:pt idx="9158">
                  <c:v>20</c:v>
                </c:pt>
                <c:pt idx="9159">
                  <c:v>20</c:v>
                </c:pt>
                <c:pt idx="9160">
                  <c:v>20</c:v>
                </c:pt>
                <c:pt idx="9161">
                  <c:v>20</c:v>
                </c:pt>
                <c:pt idx="9162">
                  <c:v>20</c:v>
                </c:pt>
                <c:pt idx="9163">
                  <c:v>20</c:v>
                </c:pt>
                <c:pt idx="9164">
                  <c:v>20</c:v>
                </c:pt>
                <c:pt idx="9165">
                  <c:v>20</c:v>
                </c:pt>
                <c:pt idx="9166">
                  <c:v>20</c:v>
                </c:pt>
                <c:pt idx="9167">
                  <c:v>20</c:v>
                </c:pt>
                <c:pt idx="9168">
                  <c:v>20</c:v>
                </c:pt>
                <c:pt idx="9169">
                  <c:v>20</c:v>
                </c:pt>
                <c:pt idx="9170">
                  <c:v>20</c:v>
                </c:pt>
                <c:pt idx="9171">
                  <c:v>20</c:v>
                </c:pt>
                <c:pt idx="9172">
                  <c:v>20</c:v>
                </c:pt>
                <c:pt idx="9173">
                  <c:v>20</c:v>
                </c:pt>
                <c:pt idx="9174">
                  <c:v>20</c:v>
                </c:pt>
                <c:pt idx="9175">
                  <c:v>20</c:v>
                </c:pt>
                <c:pt idx="9176">
                  <c:v>20</c:v>
                </c:pt>
                <c:pt idx="9177">
                  <c:v>20</c:v>
                </c:pt>
                <c:pt idx="9178">
                  <c:v>20</c:v>
                </c:pt>
                <c:pt idx="9179">
                  <c:v>20</c:v>
                </c:pt>
                <c:pt idx="9180">
                  <c:v>20</c:v>
                </c:pt>
                <c:pt idx="9181">
                  <c:v>20</c:v>
                </c:pt>
                <c:pt idx="9182">
                  <c:v>20</c:v>
                </c:pt>
                <c:pt idx="9183">
                  <c:v>20</c:v>
                </c:pt>
                <c:pt idx="9184">
                  <c:v>20</c:v>
                </c:pt>
                <c:pt idx="9185">
                  <c:v>20</c:v>
                </c:pt>
                <c:pt idx="9186">
                  <c:v>20</c:v>
                </c:pt>
                <c:pt idx="9187">
                  <c:v>20</c:v>
                </c:pt>
                <c:pt idx="9188">
                  <c:v>20</c:v>
                </c:pt>
                <c:pt idx="9189">
                  <c:v>20</c:v>
                </c:pt>
                <c:pt idx="9190">
                  <c:v>20</c:v>
                </c:pt>
                <c:pt idx="9191">
                  <c:v>20</c:v>
                </c:pt>
                <c:pt idx="9192">
                  <c:v>20</c:v>
                </c:pt>
                <c:pt idx="9193">
                  <c:v>20</c:v>
                </c:pt>
                <c:pt idx="9194">
                  <c:v>20</c:v>
                </c:pt>
                <c:pt idx="9195">
                  <c:v>20</c:v>
                </c:pt>
                <c:pt idx="9196">
                  <c:v>20</c:v>
                </c:pt>
                <c:pt idx="9197">
                  <c:v>20</c:v>
                </c:pt>
                <c:pt idx="9198">
                  <c:v>20</c:v>
                </c:pt>
                <c:pt idx="9199">
                  <c:v>20</c:v>
                </c:pt>
                <c:pt idx="9200">
                  <c:v>20</c:v>
                </c:pt>
                <c:pt idx="9201">
                  <c:v>20</c:v>
                </c:pt>
                <c:pt idx="9202">
                  <c:v>20</c:v>
                </c:pt>
                <c:pt idx="9203">
                  <c:v>20</c:v>
                </c:pt>
                <c:pt idx="9204">
                  <c:v>20</c:v>
                </c:pt>
                <c:pt idx="9205">
                  <c:v>20</c:v>
                </c:pt>
                <c:pt idx="9206">
                  <c:v>20</c:v>
                </c:pt>
                <c:pt idx="9207">
                  <c:v>20</c:v>
                </c:pt>
                <c:pt idx="9208">
                  <c:v>20</c:v>
                </c:pt>
                <c:pt idx="9209">
                  <c:v>20</c:v>
                </c:pt>
                <c:pt idx="9210">
                  <c:v>20</c:v>
                </c:pt>
                <c:pt idx="9211">
                  <c:v>20</c:v>
                </c:pt>
                <c:pt idx="9212">
                  <c:v>20</c:v>
                </c:pt>
                <c:pt idx="9213">
                  <c:v>20</c:v>
                </c:pt>
                <c:pt idx="9214">
                  <c:v>20</c:v>
                </c:pt>
                <c:pt idx="9215">
                  <c:v>20</c:v>
                </c:pt>
                <c:pt idx="9216">
                  <c:v>20</c:v>
                </c:pt>
                <c:pt idx="9217">
                  <c:v>20</c:v>
                </c:pt>
                <c:pt idx="9218">
                  <c:v>20</c:v>
                </c:pt>
                <c:pt idx="9219">
                  <c:v>20</c:v>
                </c:pt>
                <c:pt idx="9220">
                  <c:v>20</c:v>
                </c:pt>
                <c:pt idx="9221">
                  <c:v>20</c:v>
                </c:pt>
                <c:pt idx="9222">
                  <c:v>20</c:v>
                </c:pt>
                <c:pt idx="9223">
                  <c:v>20</c:v>
                </c:pt>
                <c:pt idx="9224">
                  <c:v>20</c:v>
                </c:pt>
                <c:pt idx="9225">
                  <c:v>20</c:v>
                </c:pt>
                <c:pt idx="9226">
                  <c:v>20</c:v>
                </c:pt>
                <c:pt idx="9227">
                  <c:v>20</c:v>
                </c:pt>
                <c:pt idx="9228">
                  <c:v>20</c:v>
                </c:pt>
                <c:pt idx="9229">
                  <c:v>20</c:v>
                </c:pt>
                <c:pt idx="9230">
                  <c:v>20</c:v>
                </c:pt>
                <c:pt idx="9231">
                  <c:v>20</c:v>
                </c:pt>
                <c:pt idx="9232">
                  <c:v>20</c:v>
                </c:pt>
                <c:pt idx="9233">
                  <c:v>20</c:v>
                </c:pt>
                <c:pt idx="9234">
                  <c:v>20</c:v>
                </c:pt>
                <c:pt idx="9235">
                  <c:v>20</c:v>
                </c:pt>
                <c:pt idx="9236">
                  <c:v>20</c:v>
                </c:pt>
                <c:pt idx="9237">
                  <c:v>20</c:v>
                </c:pt>
                <c:pt idx="9238">
                  <c:v>20</c:v>
                </c:pt>
                <c:pt idx="9239">
                  <c:v>20</c:v>
                </c:pt>
                <c:pt idx="9240">
                  <c:v>20</c:v>
                </c:pt>
                <c:pt idx="9241">
                  <c:v>20</c:v>
                </c:pt>
                <c:pt idx="9242">
                  <c:v>20</c:v>
                </c:pt>
                <c:pt idx="9243">
                  <c:v>20</c:v>
                </c:pt>
                <c:pt idx="9244">
                  <c:v>20</c:v>
                </c:pt>
                <c:pt idx="9245">
                  <c:v>20</c:v>
                </c:pt>
                <c:pt idx="9246">
                  <c:v>20</c:v>
                </c:pt>
                <c:pt idx="9247">
                  <c:v>20</c:v>
                </c:pt>
                <c:pt idx="9248">
                  <c:v>20</c:v>
                </c:pt>
                <c:pt idx="9249">
                  <c:v>20</c:v>
                </c:pt>
                <c:pt idx="9250">
                  <c:v>20</c:v>
                </c:pt>
                <c:pt idx="9251">
                  <c:v>20</c:v>
                </c:pt>
                <c:pt idx="9252">
                  <c:v>20</c:v>
                </c:pt>
                <c:pt idx="9253">
                  <c:v>20</c:v>
                </c:pt>
                <c:pt idx="9254">
                  <c:v>20</c:v>
                </c:pt>
                <c:pt idx="9255">
                  <c:v>20</c:v>
                </c:pt>
                <c:pt idx="9256">
                  <c:v>20</c:v>
                </c:pt>
                <c:pt idx="9257">
                  <c:v>20</c:v>
                </c:pt>
                <c:pt idx="9258">
                  <c:v>20</c:v>
                </c:pt>
                <c:pt idx="9259">
                  <c:v>20</c:v>
                </c:pt>
                <c:pt idx="9260">
                  <c:v>20</c:v>
                </c:pt>
                <c:pt idx="9261">
                  <c:v>20</c:v>
                </c:pt>
                <c:pt idx="9262">
                  <c:v>20</c:v>
                </c:pt>
                <c:pt idx="9263">
                  <c:v>20</c:v>
                </c:pt>
                <c:pt idx="9264">
                  <c:v>20</c:v>
                </c:pt>
                <c:pt idx="9265">
                  <c:v>20</c:v>
                </c:pt>
                <c:pt idx="9266">
                  <c:v>20</c:v>
                </c:pt>
                <c:pt idx="9267">
                  <c:v>20</c:v>
                </c:pt>
                <c:pt idx="9268">
                  <c:v>20</c:v>
                </c:pt>
                <c:pt idx="9269">
                  <c:v>20</c:v>
                </c:pt>
                <c:pt idx="9270">
                  <c:v>20</c:v>
                </c:pt>
                <c:pt idx="9271">
                  <c:v>20</c:v>
                </c:pt>
                <c:pt idx="9272">
                  <c:v>20</c:v>
                </c:pt>
                <c:pt idx="9273">
                  <c:v>20</c:v>
                </c:pt>
                <c:pt idx="9274">
                  <c:v>20</c:v>
                </c:pt>
                <c:pt idx="9275">
                  <c:v>20</c:v>
                </c:pt>
                <c:pt idx="9276">
                  <c:v>20</c:v>
                </c:pt>
                <c:pt idx="9277">
                  <c:v>20</c:v>
                </c:pt>
                <c:pt idx="9278">
                  <c:v>20</c:v>
                </c:pt>
                <c:pt idx="9279">
                  <c:v>20</c:v>
                </c:pt>
                <c:pt idx="9280">
                  <c:v>20</c:v>
                </c:pt>
                <c:pt idx="9281">
                  <c:v>20</c:v>
                </c:pt>
                <c:pt idx="9282">
                  <c:v>20</c:v>
                </c:pt>
                <c:pt idx="9283">
                  <c:v>20</c:v>
                </c:pt>
                <c:pt idx="9284">
                  <c:v>20</c:v>
                </c:pt>
                <c:pt idx="9285">
                  <c:v>20</c:v>
                </c:pt>
                <c:pt idx="9286">
                  <c:v>20</c:v>
                </c:pt>
                <c:pt idx="9287">
                  <c:v>20</c:v>
                </c:pt>
                <c:pt idx="9288">
                  <c:v>20</c:v>
                </c:pt>
                <c:pt idx="9289">
                  <c:v>20</c:v>
                </c:pt>
                <c:pt idx="9290">
                  <c:v>20</c:v>
                </c:pt>
                <c:pt idx="9291">
                  <c:v>20</c:v>
                </c:pt>
                <c:pt idx="9292">
                  <c:v>20</c:v>
                </c:pt>
                <c:pt idx="9293">
                  <c:v>20</c:v>
                </c:pt>
                <c:pt idx="9294">
                  <c:v>20</c:v>
                </c:pt>
                <c:pt idx="9295">
                  <c:v>20</c:v>
                </c:pt>
                <c:pt idx="9296">
                  <c:v>20</c:v>
                </c:pt>
                <c:pt idx="9297">
                  <c:v>20</c:v>
                </c:pt>
                <c:pt idx="9298">
                  <c:v>20</c:v>
                </c:pt>
                <c:pt idx="9299">
                  <c:v>20</c:v>
                </c:pt>
                <c:pt idx="9300">
                  <c:v>20</c:v>
                </c:pt>
                <c:pt idx="9301">
                  <c:v>20</c:v>
                </c:pt>
                <c:pt idx="9302">
                  <c:v>20</c:v>
                </c:pt>
                <c:pt idx="9303">
                  <c:v>20</c:v>
                </c:pt>
                <c:pt idx="9304">
                  <c:v>20</c:v>
                </c:pt>
                <c:pt idx="9305">
                  <c:v>20</c:v>
                </c:pt>
                <c:pt idx="9306">
                  <c:v>20</c:v>
                </c:pt>
                <c:pt idx="9307">
                  <c:v>20</c:v>
                </c:pt>
                <c:pt idx="9308">
                  <c:v>20</c:v>
                </c:pt>
                <c:pt idx="9309">
                  <c:v>20</c:v>
                </c:pt>
                <c:pt idx="9310">
                  <c:v>20</c:v>
                </c:pt>
                <c:pt idx="9311">
                  <c:v>20</c:v>
                </c:pt>
                <c:pt idx="9312">
                  <c:v>20</c:v>
                </c:pt>
                <c:pt idx="9313">
                  <c:v>20</c:v>
                </c:pt>
                <c:pt idx="9314">
                  <c:v>20</c:v>
                </c:pt>
                <c:pt idx="9315">
                  <c:v>20</c:v>
                </c:pt>
                <c:pt idx="9316">
                  <c:v>20</c:v>
                </c:pt>
                <c:pt idx="9317">
                  <c:v>20</c:v>
                </c:pt>
                <c:pt idx="9318">
                  <c:v>20</c:v>
                </c:pt>
                <c:pt idx="9319">
                  <c:v>20</c:v>
                </c:pt>
                <c:pt idx="9320">
                  <c:v>20</c:v>
                </c:pt>
                <c:pt idx="9321">
                  <c:v>20</c:v>
                </c:pt>
                <c:pt idx="9322">
                  <c:v>20</c:v>
                </c:pt>
                <c:pt idx="9323">
                  <c:v>20</c:v>
                </c:pt>
                <c:pt idx="9324">
                  <c:v>20</c:v>
                </c:pt>
                <c:pt idx="9325">
                  <c:v>20</c:v>
                </c:pt>
                <c:pt idx="9326">
                  <c:v>20</c:v>
                </c:pt>
                <c:pt idx="9327">
                  <c:v>20</c:v>
                </c:pt>
                <c:pt idx="9328">
                  <c:v>20</c:v>
                </c:pt>
                <c:pt idx="9329">
                  <c:v>20</c:v>
                </c:pt>
                <c:pt idx="9330">
                  <c:v>20</c:v>
                </c:pt>
                <c:pt idx="9331">
                  <c:v>20</c:v>
                </c:pt>
                <c:pt idx="9332">
                  <c:v>20</c:v>
                </c:pt>
                <c:pt idx="9333">
                  <c:v>20</c:v>
                </c:pt>
                <c:pt idx="9334">
                  <c:v>20</c:v>
                </c:pt>
                <c:pt idx="9335">
                  <c:v>20</c:v>
                </c:pt>
                <c:pt idx="9336">
                  <c:v>20</c:v>
                </c:pt>
                <c:pt idx="9337">
                  <c:v>20</c:v>
                </c:pt>
                <c:pt idx="9338">
                  <c:v>20</c:v>
                </c:pt>
                <c:pt idx="9339">
                  <c:v>20</c:v>
                </c:pt>
                <c:pt idx="9340">
                  <c:v>20</c:v>
                </c:pt>
                <c:pt idx="9341">
                  <c:v>20</c:v>
                </c:pt>
                <c:pt idx="9342">
                  <c:v>20</c:v>
                </c:pt>
                <c:pt idx="9343">
                  <c:v>20</c:v>
                </c:pt>
                <c:pt idx="9344">
                  <c:v>20</c:v>
                </c:pt>
                <c:pt idx="9345">
                  <c:v>20</c:v>
                </c:pt>
                <c:pt idx="9346">
                  <c:v>20</c:v>
                </c:pt>
                <c:pt idx="9347">
                  <c:v>20</c:v>
                </c:pt>
                <c:pt idx="9348">
                  <c:v>20</c:v>
                </c:pt>
                <c:pt idx="9349">
                  <c:v>20</c:v>
                </c:pt>
                <c:pt idx="9350">
                  <c:v>20</c:v>
                </c:pt>
                <c:pt idx="9351">
                  <c:v>20</c:v>
                </c:pt>
                <c:pt idx="9352">
                  <c:v>20</c:v>
                </c:pt>
                <c:pt idx="9353">
                  <c:v>20</c:v>
                </c:pt>
                <c:pt idx="9354">
                  <c:v>20</c:v>
                </c:pt>
                <c:pt idx="9355">
                  <c:v>20</c:v>
                </c:pt>
                <c:pt idx="9356">
                  <c:v>20</c:v>
                </c:pt>
                <c:pt idx="9357">
                  <c:v>20</c:v>
                </c:pt>
                <c:pt idx="9358">
                  <c:v>20</c:v>
                </c:pt>
                <c:pt idx="9359">
                  <c:v>20</c:v>
                </c:pt>
                <c:pt idx="9360">
                  <c:v>20</c:v>
                </c:pt>
                <c:pt idx="9361">
                  <c:v>20</c:v>
                </c:pt>
                <c:pt idx="9362">
                  <c:v>20</c:v>
                </c:pt>
                <c:pt idx="9363">
                  <c:v>20</c:v>
                </c:pt>
                <c:pt idx="9364">
                  <c:v>20</c:v>
                </c:pt>
                <c:pt idx="9365">
                  <c:v>20</c:v>
                </c:pt>
                <c:pt idx="9366">
                  <c:v>20</c:v>
                </c:pt>
                <c:pt idx="9367">
                  <c:v>20</c:v>
                </c:pt>
                <c:pt idx="9368">
                  <c:v>20</c:v>
                </c:pt>
                <c:pt idx="9369">
                  <c:v>20</c:v>
                </c:pt>
                <c:pt idx="9370">
                  <c:v>20</c:v>
                </c:pt>
                <c:pt idx="9371">
                  <c:v>20</c:v>
                </c:pt>
                <c:pt idx="9372">
                  <c:v>20</c:v>
                </c:pt>
                <c:pt idx="9373">
                  <c:v>20</c:v>
                </c:pt>
                <c:pt idx="9374">
                  <c:v>20</c:v>
                </c:pt>
                <c:pt idx="9375">
                  <c:v>20</c:v>
                </c:pt>
                <c:pt idx="9376">
                  <c:v>20</c:v>
                </c:pt>
                <c:pt idx="9377">
                  <c:v>20</c:v>
                </c:pt>
                <c:pt idx="9378">
                  <c:v>20</c:v>
                </c:pt>
                <c:pt idx="9379">
                  <c:v>20</c:v>
                </c:pt>
                <c:pt idx="9380">
                  <c:v>20</c:v>
                </c:pt>
                <c:pt idx="9381">
                  <c:v>20</c:v>
                </c:pt>
                <c:pt idx="9382">
                  <c:v>20</c:v>
                </c:pt>
                <c:pt idx="9383">
                  <c:v>20</c:v>
                </c:pt>
                <c:pt idx="9384">
                  <c:v>20</c:v>
                </c:pt>
                <c:pt idx="9385">
                  <c:v>20</c:v>
                </c:pt>
                <c:pt idx="9386">
                  <c:v>20</c:v>
                </c:pt>
                <c:pt idx="9387">
                  <c:v>20</c:v>
                </c:pt>
                <c:pt idx="9388">
                  <c:v>20</c:v>
                </c:pt>
                <c:pt idx="9389">
                  <c:v>20</c:v>
                </c:pt>
                <c:pt idx="9390">
                  <c:v>20</c:v>
                </c:pt>
                <c:pt idx="9391">
                  <c:v>20</c:v>
                </c:pt>
                <c:pt idx="9392">
                  <c:v>20</c:v>
                </c:pt>
                <c:pt idx="9393">
                  <c:v>20</c:v>
                </c:pt>
                <c:pt idx="9394">
                  <c:v>20</c:v>
                </c:pt>
                <c:pt idx="9395">
                  <c:v>20</c:v>
                </c:pt>
                <c:pt idx="9396">
                  <c:v>20</c:v>
                </c:pt>
                <c:pt idx="9397">
                  <c:v>20</c:v>
                </c:pt>
                <c:pt idx="9398">
                  <c:v>20</c:v>
                </c:pt>
                <c:pt idx="9399">
                  <c:v>20</c:v>
                </c:pt>
                <c:pt idx="9400">
                  <c:v>20</c:v>
                </c:pt>
                <c:pt idx="9401">
                  <c:v>20</c:v>
                </c:pt>
                <c:pt idx="9402">
                  <c:v>20</c:v>
                </c:pt>
                <c:pt idx="9403">
                  <c:v>20</c:v>
                </c:pt>
                <c:pt idx="9404">
                  <c:v>20</c:v>
                </c:pt>
                <c:pt idx="9405">
                  <c:v>20</c:v>
                </c:pt>
                <c:pt idx="9406">
                  <c:v>20</c:v>
                </c:pt>
                <c:pt idx="9407">
                  <c:v>20</c:v>
                </c:pt>
                <c:pt idx="9408">
                  <c:v>20</c:v>
                </c:pt>
                <c:pt idx="9409">
                  <c:v>20</c:v>
                </c:pt>
                <c:pt idx="9410">
                  <c:v>20</c:v>
                </c:pt>
                <c:pt idx="9411">
                  <c:v>20</c:v>
                </c:pt>
                <c:pt idx="9412">
                  <c:v>20</c:v>
                </c:pt>
                <c:pt idx="9413">
                  <c:v>20</c:v>
                </c:pt>
                <c:pt idx="9414">
                  <c:v>20</c:v>
                </c:pt>
                <c:pt idx="9415">
                  <c:v>20</c:v>
                </c:pt>
                <c:pt idx="9416">
                  <c:v>20</c:v>
                </c:pt>
                <c:pt idx="9417">
                  <c:v>20</c:v>
                </c:pt>
                <c:pt idx="9418">
                  <c:v>20</c:v>
                </c:pt>
                <c:pt idx="9419">
                  <c:v>20</c:v>
                </c:pt>
                <c:pt idx="9420">
                  <c:v>20</c:v>
                </c:pt>
                <c:pt idx="9421">
                  <c:v>20</c:v>
                </c:pt>
                <c:pt idx="9422">
                  <c:v>20</c:v>
                </c:pt>
                <c:pt idx="9423">
                  <c:v>20</c:v>
                </c:pt>
                <c:pt idx="9424">
                  <c:v>20</c:v>
                </c:pt>
                <c:pt idx="9425">
                  <c:v>20</c:v>
                </c:pt>
                <c:pt idx="9426">
                  <c:v>20</c:v>
                </c:pt>
                <c:pt idx="9427">
                  <c:v>20</c:v>
                </c:pt>
                <c:pt idx="9428">
                  <c:v>20</c:v>
                </c:pt>
                <c:pt idx="9429">
                  <c:v>20</c:v>
                </c:pt>
                <c:pt idx="9430">
                  <c:v>20</c:v>
                </c:pt>
                <c:pt idx="9431">
                  <c:v>20</c:v>
                </c:pt>
                <c:pt idx="9432">
                  <c:v>20</c:v>
                </c:pt>
                <c:pt idx="9433">
                  <c:v>20</c:v>
                </c:pt>
                <c:pt idx="9434">
                  <c:v>20</c:v>
                </c:pt>
                <c:pt idx="9435">
                  <c:v>20</c:v>
                </c:pt>
                <c:pt idx="9436">
                  <c:v>20</c:v>
                </c:pt>
                <c:pt idx="9437">
                  <c:v>20</c:v>
                </c:pt>
                <c:pt idx="9438">
                  <c:v>20</c:v>
                </c:pt>
                <c:pt idx="9439">
                  <c:v>20</c:v>
                </c:pt>
                <c:pt idx="9440">
                  <c:v>20</c:v>
                </c:pt>
                <c:pt idx="9441">
                  <c:v>20</c:v>
                </c:pt>
                <c:pt idx="9442">
                  <c:v>20</c:v>
                </c:pt>
                <c:pt idx="9443">
                  <c:v>20</c:v>
                </c:pt>
                <c:pt idx="9444">
                  <c:v>20</c:v>
                </c:pt>
                <c:pt idx="9445">
                  <c:v>20</c:v>
                </c:pt>
                <c:pt idx="9446">
                  <c:v>20</c:v>
                </c:pt>
                <c:pt idx="9447">
                  <c:v>20</c:v>
                </c:pt>
                <c:pt idx="9448">
                  <c:v>20</c:v>
                </c:pt>
                <c:pt idx="9449">
                  <c:v>20</c:v>
                </c:pt>
                <c:pt idx="9450">
                  <c:v>20</c:v>
                </c:pt>
                <c:pt idx="9451">
                  <c:v>20</c:v>
                </c:pt>
                <c:pt idx="9452">
                  <c:v>20</c:v>
                </c:pt>
                <c:pt idx="9453">
                  <c:v>20</c:v>
                </c:pt>
                <c:pt idx="9454">
                  <c:v>20</c:v>
                </c:pt>
                <c:pt idx="9455">
                  <c:v>20</c:v>
                </c:pt>
                <c:pt idx="9456">
                  <c:v>20</c:v>
                </c:pt>
                <c:pt idx="9457">
                  <c:v>20</c:v>
                </c:pt>
                <c:pt idx="9458">
                  <c:v>20</c:v>
                </c:pt>
                <c:pt idx="9459">
                  <c:v>20</c:v>
                </c:pt>
                <c:pt idx="9460">
                  <c:v>20</c:v>
                </c:pt>
                <c:pt idx="9461">
                  <c:v>20</c:v>
                </c:pt>
                <c:pt idx="9462">
                  <c:v>20</c:v>
                </c:pt>
                <c:pt idx="9463">
                  <c:v>20</c:v>
                </c:pt>
                <c:pt idx="9464">
                  <c:v>20</c:v>
                </c:pt>
                <c:pt idx="9465">
                  <c:v>20</c:v>
                </c:pt>
                <c:pt idx="9466">
                  <c:v>20</c:v>
                </c:pt>
                <c:pt idx="9467">
                  <c:v>20</c:v>
                </c:pt>
                <c:pt idx="9468">
                  <c:v>20</c:v>
                </c:pt>
                <c:pt idx="9469">
                  <c:v>20</c:v>
                </c:pt>
                <c:pt idx="9470">
                  <c:v>20</c:v>
                </c:pt>
                <c:pt idx="9471">
                  <c:v>20</c:v>
                </c:pt>
                <c:pt idx="9472">
                  <c:v>20</c:v>
                </c:pt>
                <c:pt idx="9473">
                  <c:v>20</c:v>
                </c:pt>
                <c:pt idx="9474">
                  <c:v>20</c:v>
                </c:pt>
                <c:pt idx="9475">
                  <c:v>20</c:v>
                </c:pt>
                <c:pt idx="9476">
                  <c:v>20</c:v>
                </c:pt>
                <c:pt idx="9477">
                  <c:v>20</c:v>
                </c:pt>
                <c:pt idx="9478">
                  <c:v>20</c:v>
                </c:pt>
                <c:pt idx="9479">
                  <c:v>20</c:v>
                </c:pt>
                <c:pt idx="9480">
                  <c:v>20</c:v>
                </c:pt>
                <c:pt idx="9481">
                  <c:v>20</c:v>
                </c:pt>
                <c:pt idx="9482">
                  <c:v>20</c:v>
                </c:pt>
                <c:pt idx="9483">
                  <c:v>20</c:v>
                </c:pt>
                <c:pt idx="9484">
                  <c:v>20</c:v>
                </c:pt>
                <c:pt idx="9485">
                  <c:v>20</c:v>
                </c:pt>
                <c:pt idx="9486">
                  <c:v>20</c:v>
                </c:pt>
                <c:pt idx="9487">
                  <c:v>20</c:v>
                </c:pt>
                <c:pt idx="9488">
                  <c:v>20</c:v>
                </c:pt>
                <c:pt idx="9489">
                  <c:v>20</c:v>
                </c:pt>
                <c:pt idx="9490">
                  <c:v>20</c:v>
                </c:pt>
                <c:pt idx="9491">
                  <c:v>20</c:v>
                </c:pt>
                <c:pt idx="9492">
                  <c:v>20</c:v>
                </c:pt>
                <c:pt idx="9493">
                  <c:v>20</c:v>
                </c:pt>
                <c:pt idx="9494">
                  <c:v>20</c:v>
                </c:pt>
                <c:pt idx="9495">
                  <c:v>20</c:v>
                </c:pt>
                <c:pt idx="9496">
                  <c:v>20</c:v>
                </c:pt>
                <c:pt idx="9497">
                  <c:v>20</c:v>
                </c:pt>
                <c:pt idx="9498">
                  <c:v>20</c:v>
                </c:pt>
                <c:pt idx="9499">
                  <c:v>20</c:v>
                </c:pt>
                <c:pt idx="9500">
                  <c:v>20</c:v>
                </c:pt>
                <c:pt idx="9501">
                  <c:v>20</c:v>
                </c:pt>
                <c:pt idx="9502">
                  <c:v>20</c:v>
                </c:pt>
                <c:pt idx="9503">
                  <c:v>20</c:v>
                </c:pt>
                <c:pt idx="9504">
                  <c:v>20</c:v>
                </c:pt>
                <c:pt idx="9505">
                  <c:v>20</c:v>
                </c:pt>
                <c:pt idx="9506">
                  <c:v>20</c:v>
                </c:pt>
                <c:pt idx="9507">
                  <c:v>20</c:v>
                </c:pt>
                <c:pt idx="9508">
                  <c:v>20</c:v>
                </c:pt>
                <c:pt idx="9509">
                  <c:v>20</c:v>
                </c:pt>
                <c:pt idx="9510">
                  <c:v>20</c:v>
                </c:pt>
                <c:pt idx="9511">
                  <c:v>20</c:v>
                </c:pt>
                <c:pt idx="9512">
                  <c:v>20</c:v>
                </c:pt>
                <c:pt idx="9513">
                  <c:v>20</c:v>
                </c:pt>
                <c:pt idx="9514">
                  <c:v>20</c:v>
                </c:pt>
                <c:pt idx="9515">
                  <c:v>20</c:v>
                </c:pt>
                <c:pt idx="9516">
                  <c:v>20</c:v>
                </c:pt>
                <c:pt idx="9517">
                  <c:v>20</c:v>
                </c:pt>
                <c:pt idx="9518">
                  <c:v>20</c:v>
                </c:pt>
                <c:pt idx="9519">
                  <c:v>20</c:v>
                </c:pt>
                <c:pt idx="9520">
                  <c:v>20</c:v>
                </c:pt>
                <c:pt idx="9521">
                  <c:v>20</c:v>
                </c:pt>
                <c:pt idx="9522">
                  <c:v>20</c:v>
                </c:pt>
                <c:pt idx="9523">
                  <c:v>20</c:v>
                </c:pt>
                <c:pt idx="9524">
                  <c:v>20</c:v>
                </c:pt>
                <c:pt idx="9525">
                  <c:v>20</c:v>
                </c:pt>
                <c:pt idx="9526">
                  <c:v>20</c:v>
                </c:pt>
                <c:pt idx="9527">
                  <c:v>20</c:v>
                </c:pt>
                <c:pt idx="9528">
                  <c:v>20</c:v>
                </c:pt>
                <c:pt idx="9529">
                  <c:v>20</c:v>
                </c:pt>
                <c:pt idx="9530">
                  <c:v>20</c:v>
                </c:pt>
                <c:pt idx="9531">
                  <c:v>20</c:v>
                </c:pt>
                <c:pt idx="9532">
                  <c:v>20</c:v>
                </c:pt>
                <c:pt idx="9533">
                  <c:v>20</c:v>
                </c:pt>
                <c:pt idx="9534">
                  <c:v>20</c:v>
                </c:pt>
                <c:pt idx="9535">
                  <c:v>20</c:v>
                </c:pt>
                <c:pt idx="9536">
                  <c:v>20</c:v>
                </c:pt>
                <c:pt idx="9537">
                  <c:v>20</c:v>
                </c:pt>
                <c:pt idx="9538">
                  <c:v>20</c:v>
                </c:pt>
                <c:pt idx="9539">
                  <c:v>20</c:v>
                </c:pt>
                <c:pt idx="9540">
                  <c:v>20</c:v>
                </c:pt>
                <c:pt idx="9541">
                  <c:v>20</c:v>
                </c:pt>
                <c:pt idx="9542">
                  <c:v>20</c:v>
                </c:pt>
                <c:pt idx="9543">
                  <c:v>20</c:v>
                </c:pt>
                <c:pt idx="9544">
                  <c:v>20</c:v>
                </c:pt>
                <c:pt idx="9545">
                  <c:v>20</c:v>
                </c:pt>
                <c:pt idx="9546">
                  <c:v>20</c:v>
                </c:pt>
                <c:pt idx="9547">
                  <c:v>20</c:v>
                </c:pt>
                <c:pt idx="9548">
                  <c:v>20</c:v>
                </c:pt>
                <c:pt idx="9549">
                  <c:v>20</c:v>
                </c:pt>
                <c:pt idx="9550">
                  <c:v>20</c:v>
                </c:pt>
                <c:pt idx="9551">
                  <c:v>20</c:v>
                </c:pt>
                <c:pt idx="9552">
                  <c:v>20</c:v>
                </c:pt>
                <c:pt idx="9553">
                  <c:v>20</c:v>
                </c:pt>
                <c:pt idx="9554">
                  <c:v>20</c:v>
                </c:pt>
                <c:pt idx="9555">
                  <c:v>20</c:v>
                </c:pt>
                <c:pt idx="9556">
                  <c:v>20</c:v>
                </c:pt>
                <c:pt idx="9557">
                  <c:v>20</c:v>
                </c:pt>
                <c:pt idx="9558">
                  <c:v>20</c:v>
                </c:pt>
                <c:pt idx="9559">
                  <c:v>20</c:v>
                </c:pt>
                <c:pt idx="9560">
                  <c:v>20</c:v>
                </c:pt>
                <c:pt idx="9561">
                  <c:v>20</c:v>
                </c:pt>
                <c:pt idx="9562">
                  <c:v>20</c:v>
                </c:pt>
                <c:pt idx="9563">
                  <c:v>20</c:v>
                </c:pt>
                <c:pt idx="9564">
                  <c:v>20</c:v>
                </c:pt>
                <c:pt idx="9565">
                  <c:v>20</c:v>
                </c:pt>
                <c:pt idx="9566">
                  <c:v>20</c:v>
                </c:pt>
                <c:pt idx="9567">
                  <c:v>20</c:v>
                </c:pt>
                <c:pt idx="9568">
                  <c:v>20</c:v>
                </c:pt>
                <c:pt idx="9569">
                  <c:v>20</c:v>
                </c:pt>
                <c:pt idx="9570">
                  <c:v>20</c:v>
                </c:pt>
                <c:pt idx="9571">
                  <c:v>20</c:v>
                </c:pt>
                <c:pt idx="9572">
                  <c:v>20</c:v>
                </c:pt>
                <c:pt idx="9573">
                  <c:v>20</c:v>
                </c:pt>
                <c:pt idx="9574">
                  <c:v>20</c:v>
                </c:pt>
                <c:pt idx="9575">
                  <c:v>20</c:v>
                </c:pt>
                <c:pt idx="9576">
                  <c:v>20</c:v>
                </c:pt>
                <c:pt idx="9577">
                  <c:v>20</c:v>
                </c:pt>
                <c:pt idx="9578">
                  <c:v>20</c:v>
                </c:pt>
                <c:pt idx="9579">
                  <c:v>19</c:v>
                </c:pt>
                <c:pt idx="9580">
                  <c:v>19</c:v>
                </c:pt>
                <c:pt idx="9581">
                  <c:v>19</c:v>
                </c:pt>
                <c:pt idx="9582">
                  <c:v>19</c:v>
                </c:pt>
                <c:pt idx="9583">
                  <c:v>19</c:v>
                </c:pt>
                <c:pt idx="9584">
                  <c:v>19</c:v>
                </c:pt>
                <c:pt idx="9585">
                  <c:v>19</c:v>
                </c:pt>
                <c:pt idx="9586">
                  <c:v>19</c:v>
                </c:pt>
                <c:pt idx="9587">
                  <c:v>19</c:v>
                </c:pt>
                <c:pt idx="9588">
                  <c:v>19</c:v>
                </c:pt>
                <c:pt idx="9589">
                  <c:v>19</c:v>
                </c:pt>
                <c:pt idx="9590">
                  <c:v>19</c:v>
                </c:pt>
                <c:pt idx="9591">
                  <c:v>19</c:v>
                </c:pt>
                <c:pt idx="9592">
                  <c:v>19</c:v>
                </c:pt>
                <c:pt idx="9593">
                  <c:v>19</c:v>
                </c:pt>
                <c:pt idx="9594">
                  <c:v>19</c:v>
                </c:pt>
                <c:pt idx="9595">
                  <c:v>19</c:v>
                </c:pt>
                <c:pt idx="9596">
                  <c:v>19</c:v>
                </c:pt>
                <c:pt idx="9597">
                  <c:v>19</c:v>
                </c:pt>
                <c:pt idx="9598">
                  <c:v>19</c:v>
                </c:pt>
                <c:pt idx="9599">
                  <c:v>19</c:v>
                </c:pt>
                <c:pt idx="9600">
                  <c:v>19</c:v>
                </c:pt>
                <c:pt idx="9601">
                  <c:v>19</c:v>
                </c:pt>
                <c:pt idx="9602">
                  <c:v>19</c:v>
                </c:pt>
                <c:pt idx="9603">
                  <c:v>19</c:v>
                </c:pt>
                <c:pt idx="9604">
                  <c:v>19</c:v>
                </c:pt>
                <c:pt idx="9605">
                  <c:v>19</c:v>
                </c:pt>
                <c:pt idx="9606">
                  <c:v>19</c:v>
                </c:pt>
                <c:pt idx="9607">
                  <c:v>19</c:v>
                </c:pt>
                <c:pt idx="9608">
                  <c:v>19</c:v>
                </c:pt>
                <c:pt idx="9609">
                  <c:v>19</c:v>
                </c:pt>
                <c:pt idx="9610">
                  <c:v>19</c:v>
                </c:pt>
                <c:pt idx="9611">
                  <c:v>19</c:v>
                </c:pt>
                <c:pt idx="9612">
                  <c:v>19</c:v>
                </c:pt>
                <c:pt idx="9613">
                  <c:v>19</c:v>
                </c:pt>
                <c:pt idx="9614">
                  <c:v>19</c:v>
                </c:pt>
                <c:pt idx="9615">
                  <c:v>19</c:v>
                </c:pt>
                <c:pt idx="9616">
                  <c:v>19</c:v>
                </c:pt>
                <c:pt idx="9617">
                  <c:v>19</c:v>
                </c:pt>
                <c:pt idx="9618">
                  <c:v>19</c:v>
                </c:pt>
                <c:pt idx="9619">
                  <c:v>19</c:v>
                </c:pt>
                <c:pt idx="9620">
                  <c:v>19</c:v>
                </c:pt>
                <c:pt idx="9621">
                  <c:v>19</c:v>
                </c:pt>
                <c:pt idx="9622">
                  <c:v>19</c:v>
                </c:pt>
                <c:pt idx="9623">
                  <c:v>19</c:v>
                </c:pt>
                <c:pt idx="9624">
                  <c:v>19</c:v>
                </c:pt>
                <c:pt idx="9625">
                  <c:v>19</c:v>
                </c:pt>
                <c:pt idx="9626">
                  <c:v>19</c:v>
                </c:pt>
                <c:pt idx="9627">
                  <c:v>19</c:v>
                </c:pt>
                <c:pt idx="9628">
                  <c:v>19</c:v>
                </c:pt>
                <c:pt idx="9629">
                  <c:v>19</c:v>
                </c:pt>
                <c:pt idx="9630">
                  <c:v>19</c:v>
                </c:pt>
                <c:pt idx="9631">
                  <c:v>19</c:v>
                </c:pt>
                <c:pt idx="9632">
                  <c:v>19</c:v>
                </c:pt>
                <c:pt idx="9633">
                  <c:v>19</c:v>
                </c:pt>
                <c:pt idx="9634">
                  <c:v>19</c:v>
                </c:pt>
                <c:pt idx="9635">
                  <c:v>19</c:v>
                </c:pt>
                <c:pt idx="9636">
                  <c:v>19</c:v>
                </c:pt>
                <c:pt idx="9637">
                  <c:v>19</c:v>
                </c:pt>
                <c:pt idx="9638">
                  <c:v>19</c:v>
                </c:pt>
                <c:pt idx="9639">
                  <c:v>19</c:v>
                </c:pt>
                <c:pt idx="9640">
                  <c:v>19</c:v>
                </c:pt>
                <c:pt idx="9641">
                  <c:v>19</c:v>
                </c:pt>
                <c:pt idx="9642">
                  <c:v>19</c:v>
                </c:pt>
                <c:pt idx="9643">
                  <c:v>19</c:v>
                </c:pt>
                <c:pt idx="9644">
                  <c:v>19</c:v>
                </c:pt>
                <c:pt idx="9645">
                  <c:v>19</c:v>
                </c:pt>
                <c:pt idx="9646">
                  <c:v>19</c:v>
                </c:pt>
                <c:pt idx="9647">
                  <c:v>19</c:v>
                </c:pt>
                <c:pt idx="9648">
                  <c:v>19</c:v>
                </c:pt>
                <c:pt idx="9649">
                  <c:v>19</c:v>
                </c:pt>
                <c:pt idx="9650">
                  <c:v>19</c:v>
                </c:pt>
                <c:pt idx="9651">
                  <c:v>19</c:v>
                </c:pt>
                <c:pt idx="9652">
                  <c:v>19</c:v>
                </c:pt>
                <c:pt idx="9653">
                  <c:v>19</c:v>
                </c:pt>
                <c:pt idx="9654">
                  <c:v>19</c:v>
                </c:pt>
                <c:pt idx="9655">
                  <c:v>19</c:v>
                </c:pt>
                <c:pt idx="9656">
                  <c:v>19</c:v>
                </c:pt>
                <c:pt idx="9657">
                  <c:v>19</c:v>
                </c:pt>
                <c:pt idx="9658">
                  <c:v>19</c:v>
                </c:pt>
                <c:pt idx="9659">
                  <c:v>19</c:v>
                </c:pt>
                <c:pt idx="9660">
                  <c:v>19</c:v>
                </c:pt>
                <c:pt idx="9661">
                  <c:v>19</c:v>
                </c:pt>
                <c:pt idx="9662">
                  <c:v>19</c:v>
                </c:pt>
                <c:pt idx="9663">
                  <c:v>19</c:v>
                </c:pt>
                <c:pt idx="9664">
                  <c:v>19</c:v>
                </c:pt>
                <c:pt idx="9665">
                  <c:v>19</c:v>
                </c:pt>
                <c:pt idx="9666">
                  <c:v>19</c:v>
                </c:pt>
                <c:pt idx="9667">
                  <c:v>19</c:v>
                </c:pt>
                <c:pt idx="9668">
                  <c:v>19</c:v>
                </c:pt>
                <c:pt idx="9669">
                  <c:v>19</c:v>
                </c:pt>
                <c:pt idx="9670">
                  <c:v>19</c:v>
                </c:pt>
                <c:pt idx="9671">
                  <c:v>19</c:v>
                </c:pt>
                <c:pt idx="9672">
                  <c:v>19</c:v>
                </c:pt>
                <c:pt idx="9673">
                  <c:v>19</c:v>
                </c:pt>
                <c:pt idx="9674">
                  <c:v>19</c:v>
                </c:pt>
                <c:pt idx="9675">
                  <c:v>19</c:v>
                </c:pt>
                <c:pt idx="9676">
                  <c:v>19</c:v>
                </c:pt>
                <c:pt idx="9677">
                  <c:v>19</c:v>
                </c:pt>
                <c:pt idx="9678">
                  <c:v>19</c:v>
                </c:pt>
                <c:pt idx="9679">
                  <c:v>19</c:v>
                </c:pt>
                <c:pt idx="9680">
                  <c:v>19</c:v>
                </c:pt>
                <c:pt idx="9681">
                  <c:v>19</c:v>
                </c:pt>
                <c:pt idx="9682">
                  <c:v>19</c:v>
                </c:pt>
                <c:pt idx="9683">
                  <c:v>19</c:v>
                </c:pt>
                <c:pt idx="9684">
                  <c:v>19</c:v>
                </c:pt>
                <c:pt idx="9685">
                  <c:v>19</c:v>
                </c:pt>
                <c:pt idx="9686">
                  <c:v>19</c:v>
                </c:pt>
                <c:pt idx="9687">
                  <c:v>19</c:v>
                </c:pt>
                <c:pt idx="9688">
                  <c:v>19</c:v>
                </c:pt>
                <c:pt idx="9689">
                  <c:v>19</c:v>
                </c:pt>
                <c:pt idx="9690">
                  <c:v>19</c:v>
                </c:pt>
                <c:pt idx="9691">
                  <c:v>19</c:v>
                </c:pt>
                <c:pt idx="9692">
                  <c:v>19</c:v>
                </c:pt>
                <c:pt idx="9693">
                  <c:v>19</c:v>
                </c:pt>
                <c:pt idx="9694">
                  <c:v>19</c:v>
                </c:pt>
                <c:pt idx="9695">
                  <c:v>19</c:v>
                </c:pt>
                <c:pt idx="9696">
                  <c:v>19</c:v>
                </c:pt>
                <c:pt idx="9697">
                  <c:v>19</c:v>
                </c:pt>
                <c:pt idx="9698">
                  <c:v>19</c:v>
                </c:pt>
                <c:pt idx="9699">
                  <c:v>19</c:v>
                </c:pt>
                <c:pt idx="9700">
                  <c:v>19</c:v>
                </c:pt>
                <c:pt idx="9701">
                  <c:v>19</c:v>
                </c:pt>
                <c:pt idx="9702">
                  <c:v>19</c:v>
                </c:pt>
                <c:pt idx="9703">
                  <c:v>19</c:v>
                </c:pt>
                <c:pt idx="9704">
                  <c:v>19</c:v>
                </c:pt>
                <c:pt idx="9705">
                  <c:v>19</c:v>
                </c:pt>
                <c:pt idx="9706">
                  <c:v>19</c:v>
                </c:pt>
                <c:pt idx="9707">
                  <c:v>19</c:v>
                </c:pt>
                <c:pt idx="9708">
                  <c:v>19</c:v>
                </c:pt>
                <c:pt idx="9709">
                  <c:v>19</c:v>
                </c:pt>
                <c:pt idx="9710">
                  <c:v>19</c:v>
                </c:pt>
                <c:pt idx="9711">
                  <c:v>19</c:v>
                </c:pt>
                <c:pt idx="9712">
                  <c:v>19</c:v>
                </c:pt>
                <c:pt idx="9713">
                  <c:v>19</c:v>
                </c:pt>
                <c:pt idx="9714">
                  <c:v>19</c:v>
                </c:pt>
                <c:pt idx="9715">
                  <c:v>19</c:v>
                </c:pt>
                <c:pt idx="9716">
                  <c:v>19</c:v>
                </c:pt>
                <c:pt idx="9717">
                  <c:v>19</c:v>
                </c:pt>
                <c:pt idx="9718">
                  <c:v>19</c:v>
                </c:pt>
                <c:pt idx="9719">
                  <c:v>19</c:v>
                </c:pt>
                <c:pt idx="9720">
                  <c:v>19</c:v>
                </c:pt>
                <c:pt idx="9721">
                  <c:v>19</c:v>
                </c:pt>
                <c:pt idx="9722">
                  <c:v>19</c:v>
                </c:pt>
                <c:pt idx="9723">
                  <c:v>19</c:v>
                </c:pt>
                <c:pt idx="9724">
                  <c:v>19</c:v>
                </c:pt>
                <c:pt idx="9725">
                  <c:v>19</c:v>
                </c:pt>
                <c:pt idx="9726">
                  <c:v>19</c:v>
                </c:pt>
                <c:pt idx="9727">
                  <c:v>19</c:v>
                </c:pt>
                <c:pt idx="9728">
                  <c:v>19</c:v>
                </c:pt>
                <c:pt idx="9729">
                  <c:v>19</c:v>
                </c:pt>
                <c:pt idx="9730">
                  <c:v>19</c:v>
                </c:pt>
                <c:pt idx="9731">
                  <c:v>19</c:v>
                </c:pt>
                <c:pt idx="9732">
                  <c:v>19</c:v>
                </c:pt>
                <c:pt idx="9733">
                  <c:v>19</c:v>
                </c:pt>
                <c:pt idx="9734">
                  <c:v>19</c:v>
                </c:pt>
                <c:pt idx="9735">
                  <c:v>19</c:v>
                </c:pt>
                <c:pt idx="9736">
                  <c:v>19</c:v>
                </c:pt>
                <c:pt idx="9737">
                  <c:v>19</c:v>
                </c:pt>
                <c:pt idx="9738">
                  <c:v>19</c:v>
                </c:pt>
                <c:pt idx="9739">
                  <c:v>19</c:v>
                </c:pt>
                <c:pt idx="9740">
                  <c:v>19</c:v>
                </c:pt>
                <c:pt idx="9741">
                  <c:v>19</c:v>
                </c:pt>
                <c:pt idx="9742">
                  <c:v>19</c:v>
                </c:pt>
                <c:pt idx="9743">
                  <c:v>19</c:v>
                </c:pt>
                <c:pt idx="9744">
                  <c:v>19</c:v>
                </c:pt>
                <c:pt idx="9745">
                  <c:v>19</c:v>
                </c:pt>
                <c:pt idx="9746">
                  <c:v>19</c:v>
                </c:pt>
                <c:pt idx="9747">
                  <c:v>19</c:v>
                </c:pt>
                <c:pt idx="9748">
                  <c:v>19</c:v>
                </c:pt>
                <c:pt idx="9749">
                  <c:v>19</c:v>
                </c:pt>
                <c:pt idx="9750">
                  <c:v>19</c:v>
                </c:pt>
                <c:pt idx="9751">
                  <c:v>19</c:v>
                </c:pt>
                <c:pt idx="9752">
                  <c:v>19</c:v>
                </c:pt>
                <c:pt idx="9753">
                  <c:v>19</c:v>
                </c:pt>
                <c:pt idx="9754">
                  <c:v>19</c:v>
                </c:pt>
                <c:pt idx="9755">
                  <c:v>19</c:v>
                </c:pt>
                <c:pt idx="9756">
                  <c:v>19</c:v>
                </c:pt>
                <c:pt idx="9757">
                  <c:v>19</c:v>
                </c:pt>
                <c:pt idx="9758">
                  <c:v>19</c:v>
                </c:pt>
                <c:pt idx="9759">
                  <c:v>19</c:v>
                </c:pt>
                <c:pt idx="9760">
                  <c:v>19</c:v>
                </c:pt>
                <c:pt idx="9761">
                  <c:v>19</c:v>
                </c:pt>
                <c:pt idx="9762">
                  <c:v>19</c:v>
                </c:pt>
                <c:pt idx="9763">
                  <c:v>19</c:v>
                </c:pt>
                <c:pt idx="9764">
                  <c:v>19</c:v>
                </c:pt>
                <c:pt idx="9765">
                  <c:v>19</c:v>
                </c:pt>
                <c:pt idx="9766">
                  <c:v>19</c:v>
                </c:pt>
                <c:pt idx="9767">
                  <c:v>19</c:v>
                </c:pt>
                <c:pt idx="9768">
                  <c:v>19</c:v>
                </c:pt>
                <c:pt idx="9769">
                  <c:v>19</c:v>
                </c:pt>
                <c:pt idx="9770">
                  <c:v>19</c:v>
                </c:pt>
                <c:pt idx="9771">
                  <c:v>19</c:v>
                </c:pt>
                <c:pt idx="9772">
                  <c:v>19</c:v>
                </c:pt>
                <c:pt idx="9773">
                  <c:v>19</c:v>
                </c:pt>
                <c:pt idx="9774">
                  <c:v>19</c:v>
                </c:pt>
                <c:pt idx="9775">
                  <c:v>19</c:v>
                </c:pt>
                <c:pt idx="9776">
                  <c:v>19</c:v>
                </c:pt>
                <c:pt idx="9777">
                  <c:v>19</c:v>
                </c:pt>
                <c:pt idx="9778">
                  <c:v>19</c:v>
                </c:pt>
                <c:pt idx="9779">
                  <c:v>19</c:v>
                </c:pt>
                <c:pt idx="9780">
                  <c:v>19</c:v>
                </c:pt>
                <c:pt idx="9781">
                  <c:v>19</c:v>
                </c:pt>
                <c:pt idx="9782">
                  <c:v>19</c:v>
                </c:pt>
                <c:pt idx="9783">
                  <c:v>19</c:v>
                </c:pt>
                <c:pt idx="9784">
                  <c:v>19</c:v>
                </c:pt>
                <c:pt idx="9785">
                  <c:v>19</c:v>
                </c:pt>
                <c:pt idx="9786">
                  <c:v>19</c:v>
                </c:pt>
                <c:pt idx="9787">
                  <c:v>19</c:v>
                </c:pt>
                <c:pt idx="9788">
                  <c:v>19</c:v>
                </c:pt>
                <c:pt idx="9789">
                  <c:v>19</c:v>
                </c:pt>
                <c:pt idx="9790">
                  <c:v>19</c:v>
                </c:pt>
                <c:pt idx="9791">
                  <c:v>19</c:v>
                </c:pt>
                <c:pt idx="9792">
                  <c:v>19</c:v>
                </c:pt>
                <c:pt idx="9793">
                  <c:v>19</c:v>
                </c:pt>
                <c:pt idx="9794">
                  <c:v>19</c:v>
                </c:pt>
                <c:pt idx="9795">
                  <c:v>19</c:v>
                </c:pt>
                <c:pt idx="9796">
                  <c:v>19</c:v>
                </c:pt>
                <c:pt idx="9797">
                  <c:v>19</c:v>
                </c:pt>
                <c:pt idx="9798">
                  <c:v>19</c:v>
                </c:pt>
                <c:pt idx="9799">
                  <c:v>19</c:v>
                </c:pt>
                <c:pt idx="9800">
                  <c:v>19</c:v>
                </c:pt>
                <c:pt idx="9801">
                  <c:v>19</c:v>
                </c:pt>
                <c:pt idx="9802">
                  <c:v>19</c:v>
                </c:pt>
                <c:pt idx="9803">
                  <c:v>19</c:v>
                </c:pt>
                <c:pt idx="9804">
                  <c:v>19</c:v>
                </c:pt>
                <c:pt idx="9805">
                  <c:v>19</c:v>
                </c:pt>
                <c:pt idx="9806">
                  <c:v>19</c:v>
                </c:pt>
                <c:pt idx="9807">
                  <c:v>19</c:v>
                </c:pt>
                <c:pt idx="9808">
                  <c:v>19</c:v>
                </c:pt>
                <c:pt idx="9809">
                  <c:v>19</c:v>
                </c:pt>
                <c:pt idx="9810">
                  <c:v>19</c:v>
                </c:pt>
                <c:pt idx="9811">
                  <c:v>19</c:v>
                </c:pt>
                <c:pt idx="9812">
                  <c:v>19</c:v>
                </c:pt>
                <c:pt idx="9813">
                  <c:v>19</c:v>
                </c:pt>
                <c:pt idx="9814">
                  <c:v>19</c:v>
                </c:pt>
                <c:pt idx="9815">
                  <c:v>19</c:v>
                </c:pt>
                <c:pt idx="9816">
                  <c:v>19</c:v>
                </c:pt>
                <c:pt idx="9817">
                  <c:v>19</c:v>
                </c:pt>
                <c:pt idx="9818">
                  <c:v>19</c:v>
                </c:pt>
                <c:pt idx="9819">
                  <c:v>19</c:v>
                </c:pt>
                <c:pt idx="9820">
                  <c:v>19</c:v>
                </c:pt>
                <c:pt idx="9821">
                  <c:v>19</c:v>
                </c:pt>
                <c:pt idx="9822">
                  <c:v>19</c:v>
                </c:pt>
                <c:pt idx="9823">
                  <c:v>19</c:v>
                </c:pt>
                <c:pt idx="9824">
                  <c:v>19</c:v>
                </c:pt>
                <c:pt idx="9825">
                  <c:v>19</c:v>
                </c:pt>
                <c:pt idx="9826">
                  <c:v>19</c:v>
                </c:pt>
                <c:pt idx="9827">
                  <c:v>19</c:v>
                </c:pt>
                <c:pt idx="9828">
                  <c:v>19</c:v>
                </c:pt>
                <c:pt idx="9829">
                  <c:v>19</c:v>
                </c:pt>
                <c:pt idx="9830">
                  <c:v>19</c:v>
                </c:pt>
                <c:pt idx="9831">
                  <c:v>19</c:v>
                </c:pt>
                <c:pt idx="9832">
                  <c:v>19</c:v>
                </c:pt>
                <c:pt idx="9833">
                  <c:v>19</c:v>
                </c:pt>
                <c:pt idx="9834">
                  <c:v>19</c:v>
                </c:pt>
                <c:pt idx="9835">
                  <c:v>19</c:v>
                </c:pt>
                <c:pt idx="9836">
                  <c:v>19</c:v>
                </c:pt>
                <c:pt idx="9837">
                  <c:v>19</c:v>
                </c:pt>
                <c:pt idx="9838">
                  <c:v>19</c:v>
                </c:pt>
                <c:pt idx="9839">
                  <c:v>19</c:v>
                </c:pt>
                <c:pt idx="9840">
                  <c:v>19</c:v>
                </c:pt>
                <c:pt idx="9841">
                  <c:v>19</c:v>
                </c:pt>
                <c:pt idx="9842">
                  <c:v>19</c:v>
                </c:pt>
                <c:pt idx="9843">
                  <c:v>19</c:v>
                </c:pt>
                <c:pt idx="9844">
                  <c:v>19</c:v>
                </c:pt>
                <c:pt idx="9845">
                  <c:v>19</c:v>
                </c:pt>
                <c:pt idx="9846">
                  <c:v>19</c:v>
                </c:pt>
                <c:pt idx="9847">
                  <c:v>19</c:v>
                </c:pt>
                <c:pt idx="9848">
                  <c:v>19</c:v>
                </c:pt>
                <c:pt idx="9849">
                  <c:v>19</c:v>
                </c:pt>
                <c:pt idx="9850">
                  <c:v>19</c:v>
                </c:pt>
                <c:pt idx="9851">
                  <c:v>19</c:v>
                </c:pt>
                <c:pt idx="9852">
                  <c:v>19</c:v>
                </c:pt>
                <c:pt idx="9853">
                  <c:v>19</c:v>
                </c:pt>
                <c:pt idx="9854">
                  <c:v>19</c:v>
                </c:pt>
                <c:pt idx="9855">
                  <c:v>19</c:v>
                </c:pt>
                <c:pt idx="9856">
                  <c:v>19</c:v>
                </c:pt>
                <c:pt idx="9857">
                  <c:v>19</c:v>
                </c:pt>
                <c:pt idx="9858">
                  <c:v>19</c:v>
                </c:pt>
                <c:pt idx="9859">
                  <c:v>19</c:v>
                </c:pt>
                <c:pt idx="9860">
                  <c:v>19</c:v>
                </c:pt>
                <c:pt idx="9861">
                  <c:v>19</c:v>
                </c:pt>
                <c:pt idx="9862">
                  <c:v>19</c:v>
                </c:pt>
                <c:pt idx="9863">
                  <c:v>19</c:v>
                </c:pt>
                <c:pt idx="9864">
                  <c:v>19</c:v>
                </c:pt>
                <c:pt idx="9865">
                  <c:v>19</c:v>
                </c:pt>
                <c:pt idx="9866">
                  <c:v>19</c:v>
                </c:pt>
                <c:pt idx="9867">
                  <c:v>19</c:v>
                </c:pt>
                <c:pt idx="9868">
                  <c:v>19</c:v>
                </c:pt>
                <c:pt idx="9869">
                  <c:v>19</c:v>
                </c:pt>
                <c:pt idx="9870">
                  <c:v>19</c:v>
                </c:pt>
                <c:pt idx="9871">
                  <c:v>19</c:v>
                </c:pt>
                <c:pt idx="9872">
                  <c:v>19</c:v>
                </c:pt>
                <c:pt idx="9873">
                  <c:v>19</c:v>
                </c:pt>
                <c:pt idx="9874">
                  <c:v>19</c:v>
                </c:pt>
                <c:pt idx="9875">
                  <c:v>19</c:v>
                </c:pt>
                <c:pt idx="9876">
                  <c:v>19</c:v>
                </c:pt>
                <c:pt idx="9877">
                  <c:v>19</c:v>
                </c:pt>
                <c:pt idx="9878">
                  <c:v>19</c:v>
                </c:pt>
                <c:pt idx="9879">
                  <c:v>19</c:v>
                </c:pt>
                <c:pt idx="9880">
                  <c:v>19</c:v>
                </c:pt>
                <c:pt idx="9881">
                  <c:v>19</c:v>
                </c:pt>
                <c:pt idx="9882">
                  <c:v>19</c:v>
                </c:pt>
                <c:pt idx="9883">
                  <c:v>19</c:v>
                </c:pt>
                <c:pt idx="9884">
                  <c:v>19</c:v>
                </c:pt>
                <c:pt idx="9885">
                  <c:v>19</c:v>
                </c:pt>
                <c:pt idx="9886">
                  <c:v>19</c:v>
                </c:pt>
                <c:pt idx="9887">
                  <c:v>19</c:v>
                </c:pt>
                <c:pt idx="9888">
                  <c:v>19</c:v>
                </c:pt>
                <c:pt idx="9889">
                  <c:v>19</c:v>
                </c:pt>
                <c:pt idx="9890">
                  <c:v>19</c:v>
                </c:pt>
                <c:pt idx="9891">
                  <c:v>19</c:v>
                </c:pt>
                <c:pt idx="9892">
                  <c:v>19</c:v>
                </c:pt>
                <c:pt idx="9893">
                  <c:v>19</c:v>
                </c:pt>
                <c:pt idx="9894">
                  <c:v>19</c:v>
                </c:pt>
                <c:pt idx="9895">
                  <c:v>19</c:v>
                </c:pt>
                <c:pt idx="9896">
                  <c:v>19</c:v>
                </c:pt>
                <c:pt idx="9897">
                  <c:v>19</c:v>
                </c:pt>
                <c:pt idx="9898">
                  <c:v>19</c:v>
                </c:pt>
                <c:pt idx="9899">
                  <c:v>19</c:v>
                </c:pt>
                <c:pt idx="9900">
                  <c:v>19</c:v>
                </c:pt>
                <c:pt idx="9901">
                  <c:v>19</c:v>
                </c:pt>
                <c:pt idx="9902">
                  <c:v>19</c:v>
                </c:pt>
                <c:pt idx="9903">
                  <c:v>19</c:v>
                </c:pt>
                <c:pt idx="9904">
                  <c:v>19</c:v>
                </c:pt>
                <c:pt idx="9905">
                  <c:v>19</c:v>
                </c:pt>
                <c:pt idx="9906">
                  <c:v>19</c:v>
                </c:pt>
                <c:pt idx="9907">
                  <c:v>19</c:v>
                </c:pt>
                <c:pt idx="9908">
                  <c:v>19</c:v>
                </c:pt>
                <c:pt idx="9909">
                  <c:v>19</c:v>
                </c:pt>
                <c:pt idx="9910">
                  <c:v>19</c:v>
                </c:pt>
                <c:pt idx="9911">
                  <c:v>19</c:v>
                </c:pt>
                <c:pt idx="9912">
                  <c:v>19</c:v>
                </c:pt>
                <c:pt idx="9913">
                  <c:v>19</c:v>
                </c:pt>
                <c:pt idx="9914">
                  <c:v>19</c:v>
                </c:pt>
                <c:pt idx="9915">
                  <c:v>19</c:v>
                </c:pt>
                <c:pt idx="9916">
                  <c:v>19</c:v>
                </c:pt>
                <c:pt idx="9917">
                  <c:v>19</c:v>
                </c:pt>
                <c:pt idx="9918">
                  <c:v>19</c:v>
                </c:pt>
                <c:pt idx="9919">
                  <c:v>19</c:v>
                </c:pt>
                <c:pt idx="9920">
                  <c:v>19</c:v>
                </c:pt>
                <c:pt idx="9921">
                  <c:v>19</c:v>
                </c:pt>
                <c:pt idx="9922">
                  <c:v>19</c:v>
                </c:pt>
                <c:pt idx="9923">
                  <c:v>19</c:v>
                </c:pt>
                <c:pt idx="9924">
                  <c:v>19</c:v>
                </c:pt>
                <c:pt idx="9925">
                  <c:v>19</c:v>
                </c:pt>
                <c:pt idx="9926">
                  <c:v>19</c:v>
                </c:pt>
                <c:pt idx="9927">
                  <c:v>19</c:v>
                </c:pt>
                <c:pt idx="9928">
                  <c:v>19</c:v>
                </c:pt>
                <c:pt idx="9929">
                  <c:v>19</c:v>
                </c:pt>
                <c:pt idx="9930">
                  <c:v>19</c:v>
                </c:pt>
                <c:pt idx="9931">
                  <c:v>19</c:v>
                </c:pt>
                <c:pt idx="9932">
                  <c:v>19</c:v>
                </c:pt>
                <c:pt idx="9933">
                  <c:v>19</c:v>
                </c:pt>
                <c:pt idx="9934">
                  <c:v>19</c:v>
                </c:pt>
                <c:pt idx="9935">
                  <c:v>19</c:v>
                </c:pt>
                <c:pt idx="9936">
                  <c:v>19</c:v>
                </c:pt>
                <c:pt idx="9937">
                  <c:v>19</c:v>
                </c:pt>
                <c:pt idx="9938">
                  <c:v>19</c:v>
                </c:pt>
                <c:pt idx="9939">
                  <c:v>19</c:v>
                </c:pt>
                <c:pt idx="9940">
                  <c:v>19</c:v>
                </c:pt>
                <c:pt idx="9941">
                  <c:v>19</c:v>
                </c:pt>
                <c:pt idx="9942">
                  <c:v>19</c:v>
                </c:pt>
                <c:pt idx="9943">
                  <c:v>19</c:v>
                </c:pt>
                <c:pt idx="9944">
                  <c:v>19</c:v>
                </c:pt>
                <c:pt idx="9945">
                  <c:v>19</c:v>
                </c:pt>
                <c:pt idx="9946">
                  <c:v>19</c:v>
                </c:pt>
                <c:pt idx="9947">
                  <c:v>19</c:v>
                </c:pt>
                <c:pt idx="9948">
                  <c:v>19</c:v>
                </c:pt>
                <c:pt idx="9949">
                  <c:v>19</c:v>
                </c:pt>
                <c:pt idx="9950">
                  <c:v>19</c:v>
                </c:pt>
                <c:pt idx="9951">
                  <c:v>19</c:v>
                </c:pt>
                <c:pt idx="9952">
                  <c:v>19</c:v>
                </c:pt>
                <c:pt idx="9953">
                  <c:v>19</c:v>
                </c:pt>
                <c:pt idx="9954">
                  <c:v>19</c:v>
                </c:pt>
                <c:pt idx="9955">
                  <c:v>19</c:v>
                </c:pt>
                <c:pt idx="9956">
                  <c:v>19</c:v>
                </c:pt>
                <c:pt idx="9957">
                  <c:v>19</c:v>
                </c:pt>
                <c:pt idx="9958">
                  <c:v>19</c:v>
                </c:pt>
                <c:pt idx="9959">
                  <c:v>19</c:v>
                </c:pt>
                <c:pt idx="9960">
                  <c:v>19</c:v>
                </c:pt>
                <c:pt idx="9961">
                  <c:v>19</c:v>
                </c:pt>
                <c:pt idx="9962">
                  <c:v>19</c:v>
                </c:pt>
                <c:pt idx="9963">
                  <c:v>19</c:v>
                </c:pt>
                <c:pt idx="9964">
                  <c:v>19</c:v>
                </c:pt>
                <c:pt idx="9965">
                  <c:v>19</c:v>
                </c:pt>
                <c:pt idx="9966">
                  <c:v>19</c:v>
                </c:pt>
                <c:pt idx="9967">
                  <c:v>19</c:v>
                </c:pt>
                <c:pt idx="9968">
                  <c:v>19</c:v>
                </c:pt>
                <c:pt idx="9969">
                  <c:v>19</c:v>
                </c:pt>
                <c:pt idx="9970">
                  <c:v>19</c:v>
                </c:pt>
                <c:pt idx="9971">
                  <c:v>19</c:v>
                </c:pt>
                <c:pt idx="9972">
                  <c:v>19</c:v>
                </c:pt>
                <c:pt idx="9973">
                  <c:v>19</c:v>
                </c:pt>
                <c:pt idx="9974">
                  <c:v>19</c:v>
                </c:pt>
                <c:pt idx="9975">
                  <c:v>19</c:v>
                </c:pt>
                <c:pt idx="9976">
                  <c:v>19</c:v>
                </c:pt>
                <c:pt idx="9977">
                  <c:v>19</c:v>
                </c:pt>
                <c:pt idx="9978">
                  <c:v>19</c:v>
                </c:pt>
                <c:pt idx="9979">
                  <c:v>19</c:v>
                </c:pt>
                <c:pt idx="9980">
                  <c:v>19</c:v>
                </c:pt>
                <c:pt idx="9981">
                  <c:v>19</c:v>
                </c:pt>
                <c:pt idx="9982">
                  <c:v>19</c:v>
                </c:pt>
                <c:pt idx="9983">
                  <c:v>19</c:v>
                </c:pt>
                <c:pt idx="9984">
                  <c:v>19</c:v>
                </c:pt>
                <c:pt idx="9985">
                  <c:v>19</c:v>
                </c:pt>
                <c:pt idx="9986">
                  <c:v>19</c:v>
                </c:pt>
                <c:pt idx="9987">
                  <c:v>19</c:v>
                </c:pt>
                <c:pt idx="9988">
                  <c:v>19</c:v>
                </c:pt>
                <c:pt idx="9989">
                  <c:v>19</c:v>
                </c:pt>
                <c:pt idx="9990">
                  <c:v>19</c:v>
                </c:pt>
                <c:pt idx="9991">
                  <c:v>19</c:v>
                </c:pt>
                <c:pt idx="9992">
                  <c:v>19</c:v>
                </c:pt>
                <c:pt idx="9993">
                  <c:v>19</c:v>
                </c:pt>
                <c:pt idx="9994">
                  <c:v>19</c:v>
                </c:pt>
                <c:pt idx="9995">
                  <c:v>19</c:v>
                </c:pt>
                <c:pt idx="9996">
                  <c:v>19</c:v>
                </c:pt>
                <c:pt idx="9997">
                  <c:v>19</c:v>
                </c:pt>
                <c:pt idx="9998">
                  <c:v>19</c:v>
                </c:pt>
                <c:pt idx="9999">
                  <c:v>19</c:v>
                </c:pt>
                <c:pt idx="10000">
                  <c:v>19</c:v>
                </c:pt>
                <c:pt idx="10001">
                  <c:v>19</c:v>
                </c:pt>
                <c:pt idx="10002">
                  <c:v>19</c:v>
                </c:pt>
                <c:pt idx="10003">
                  <c:v>19</c:v>
                </c:pt>
                <c:pt idx="10004">
                  <c:v>19</c:v>
                </c:pt>
                <c:pt idx="10005">
                  <c:v>19</c:v>
                </c:pt>
                <c:pt idx="10006">
                  <c:v>19</c:v>
                </c:pt>
                <c:pt idx="10007">
                  <c:v>19</c:v>
                </c:pt>
                <c:pt idx="10008">
                  <c:v>19</c:v>
                </c:pt>
                <c:pt idx="10009">
                  <c:v>19</c:v>
                </c:pt>
                <c:pt idx="10010">
                  <c:v>19</c:v>
                </c:pt>
                <c:pt idx="10011">
                  <c:v>19</c:v>
                </c:pt>
                <c:pt idx="10012">
                  <c:v>19</c:v>
                </c:pt>
                <c:pt idx="10013">
                  <c:v>19</c:v>
                </c:pt>
                <c:pt idx="10014">
                  <c:v>19</c:v>
                </c:pt>
                <c:pt idx="10015">
                  <c:v>19</c:v>
                </c:pt>
                <c:pt idx="10016">
                  <c:v>19</c:v>
                </c:pt>
                <c:pt idx="10017">
                  <c:v>19</c:v>
                </c:pt>
                <c:pt idx="10018">
                  <c:v>19</c:v>
                </c:pt>
                <c:pt idx="10019">
                  <c:v>19</c:v>
                </c:pt>
                <c:pt idx="10020">
                  <c:v>19</c:v>
                </c:pt>
                <c:pt idx="10021">
                  <c:v>19</c:v>
                </c:pt>
                <c:pt idx="10022">
                  <c:v>19</c:v>
                </c:pt>
                <c:pt idx="10023">
                  <c:v>19</c:v>
                </c:pt>
                <c:pt idx="10024">
                  <c:v>19</c:v>
                </c:pt>
                <c:pt idx="10025">
                  <c:v>19</c:v>
                </c:pt>
                <c:pt idx="10026">
                  <c:v>19</c:v>
                </c:pt>
                <c:pt idx="10027">
                  <c:v>19</c:v>
                </c:pt>
                <c:pt idx="10028">
                  <c:v>19</c:v>
                </c:pt>
                <c:pt idx="10029">
                  <c:v>19</c:v>
                </c:pt>
                <c:pt idx="10030">
                  <c:v>19</c:v>
                </c:pt>
                <c:pt idx="10031">
                  <c:v>19</c:v>
                </c:pt>
                <c:pt idx="10032">
                  <c:v>19</c:v>
                </c:pt>
                <c:pt idx="10033">
                  <c:v>19</c:v>
                </c:pt>
                <c:pt idx="10034">
                  <c:v>19</c:v>
                </c:pt>
                <c:pt idx="10035">
                  <c:v>19</c:v>
                </c:pt>
                <c:pt idx="10036">
                  <c:v>19</c:v>
                </c:pt>
                <c:pt idx="10037">
                  <c:v>19</c:v>
                </c:pt>
                <c:pt idx="10038">
                  <c:v>19</c:v>
                </c:pt>
                <c:pt idx="10039">
                  <c:v>19</c:v>
                </c:pt>
                <c:pt idx="10040">
                  <c:v>19</c:v>
                </c:pt>
                <c:pt idx="10041">
                  <c:v>19</c:v>
                </c:pt>
                <c:pt idx="10042">
                  <c:v>19</c:v>
                </c:pt>
                <c:pt idx="10043">
                  <c:v>19</c:v>
                </c:pt>
                <c:pt idx="10044">
                  <c:v>19</c:v>
                </c:pt>
                <c:pt idx="10045">
                  <c:v>19</c:v>
                </c:pt>
                <c:pt idx="10046">
                  <c:v>19</c:v>
                </c:pt>
                <c:pt idx="10047">
                  <c:v>19</c:v>
                </c:pt>
                <c:pt idx="10048">
                  <c:v>19</c:v>
                </c:pt>
                <c:pt idx="10049">
                  <c:v>19</c:v>
                </c:pt>
                <c:pt idx="10050">
                  <c:v>19</c:v>
                </c:pt>
                <c:pt idx="10051">
                  <c:v>19</c:v>
                </c:pt>
                <c:pt idx="10052">
                  <c:v>19</c:v>
                </c:pt>
                <c:pt idx="10053">
                  <c:v>19</c:v>
                </c:pt>
                <c:pt idx="10054">
                  <c:v>19</c:v>
                </c:pt>
                <c:pt idx="10055">
                  <c:v>19</c:v>
                </c:pt>
                <c:pt idx="10056">
                  <c:v>19</c:v>
                </c:pt>
                <c:pt idx="10057">
                  <c:v>19</c:v>
                </c:pt>
                <c:pt idx="10058">
                  <c:v>19</c:v>
                </c:pt>
                <c:pt idx="10059">
                  <c:v>19</c:v>
                </c:pt>
                <c:pt idx="10060">
                  <c:v>19</c:v>
                </c:pt>
                <c:pt idx="10061">
                  <c:v>19</c:v>
                </c:pt>
                <c:pt idx="10062">
                  <c:v>19</c:v>
                </c:pt>
                <c:pt idx="10063">
                  <c:v>19</c:v>
                </c:pt>
                <c:pt idx="10064">
                  <c:v>19</c:v>
                </c:pt>
                <c:pt idx="10065">
                  <c:v>19</c:v>
                </c:pt>
                <c:pt idx="10066">
                  <c:v>19</c:v>
                </c:pt>
                <c:pt idx="10067">
                  <c:v>19</c:v>
                </c:pt>
                <c:pt idx="10068">
                  <c:v>19</c:v>
                </c:pt>
                <c:pt idx="10069">
                  <c:v>19</c:v>
                </c:pt>
                <c:pt idx="10070">
                  <c:v>19</c:v>
                </c:pt>
                <c:pt idx="10071">
                  <c:v>19</c:v>
                </c:pt>
                <c:pt idx="10072">
                  <c:v>19</c:v>
                </c:pt>
                <c:pt idx="10073">
                  <c:v>19</c:v>
                </c:pt>
                <c:pt idx="10074">
                  <c:v>19</c:v>
                </c:pt>
                <c:pt idx="10075">
                  <c:v>19</c:v>
                </c:pt>
                <c:pt idx="10076">
                  <c:v>18</c:v>
                </c:pt>
                <c:pt idx="10077">
                  <c:v>18</c:v>
                </c:pt>
                <c:pt idx="10078">
                  <c:v>18</c:v>
                </c:pt>
                <c:pt idx="10079">
                  <c:v>18</c:v>
                </c:pt>
                <c:pt idx="10080">
                  <c:v>18</c:v>
                </c:pt>
                <c:pt idx="10081">
                  <c:v>18</c:v>
                </c:pt>
                <c:pt idx="10082">
                  <c:v>18</c:v>
                </c:pt>
                <c:pt idx="10083">
                  <c:v>18</c:v>
                </c:pt>
                <c:pt idx="10084">
                  <c:v>18</c:v>
                </c:pt>
                <c:pt idx="10085">
                  <c:v>18</c:v>
                </c:pt>
                <c:pt idx="10086">
                  <c:v>18</c:v>
                </c:pt>
                <c:pt idx="10087">
                  <c:v>18</c:v>
                </c:pt>
                <c:pt idx="10088">
                  <c:v>18</c:v>
                </c:pt>
                <c:pt idx="10089">
                  <c:v>18</c:v>
                </c:pt>
                <c:pt idx="10090">
                  <c:v>18</c:v>
                </c:pt>
                <c:pt idx="10091">
                  <c:v>18</c:v>
                </c:pt>
                <c:pt idx="10092">
                  <c:v>18</c:v>
                </c:pt>
                <c:pt idx="10093">
                  <c:v>18</c:v>
                </c:pt>
                <c:pt idx="10094">
                  <c:v>18</c:v>
                </c:pt>
                <c:pt idx="10095">
                  <c:v>18</c:v>
                </c:pt>
                <c:pt idx="10096">
                  <c:v>18</c:v>
                </c:pt>
                <c:pt idx="10097">
                  <c:v>18</c:v>
                </c:pt>
                <c:pt idx="10098">
                  <c:v>18</c:v>
                </c:pt>
                <c:pt idx="10099">
                  <c:v>18</c:v>
                </c:pt>
                <c:pt idx="10100">
                  <c:v>18</c:v>
                </c:pt>
                <c:pt idx="10101">
                  <c:v>18</c:v>
                </c:pt>
                <c:pt idx="10102">
                  <c:v>18</c:v>
                </c:pt>
                <c:pt idx="10103">
                  <c:v>18</c:v>
                </c:pt>
                <c:pt idx="10104">
                  <c:v>18</c:v>
                </c:pt>
                <c:pt idx="10105">
                  <c:v>18</c:v>
                </c:pt>
                <c:pt idx="10106">
                  <c:v>18</c:v>
                </c:pt>
                <c:pt idx="10107">
                  <c:v>18</c:v>
                </c:pt>
                <c:pt idx="10108">
                  <c:v>18</c:v>
                </c:pt>
                <c:pt idx="10109">
                  <c:v>18</c:v>
                </c:pt>
                <c:pt idx="10110">
                  <c:v>18</c:v>
                </c:pt>
                <c:pt idx="10111">
                  <c:v>18</c:v>
                </c:pt>
                <c:pt idx="10112">
                  <c:v>18</c:v>
                </c:pt>
                <c:pt idx="10113">
                  <c:v>18</c:v>
                </c:pt>
                <c:pt idx="10114">
                  <c:v>18</c:v>
                </c:pt>
                <c:pt idx="10115">
                  <c:v>18</c:v>
                </c:pt>
                <c:pt idx="10116">
                  <c:v>18</c:v>
                </c:pt>
                <c:pt idx="10117">
                  <c:v>18</c:v>
                </c:pt>
                <c:pt idx="10118">
                  <c:v>18</c:v>
                </c:pt>
                <c:pt idx="10119">
                  <c:v>18</c:v>
                </c:pt>
                <c:pt idx="10120">
                  <c:v>18</c:v>
                </c:pt>
                <c:pt idx="10121">
                  <c:v>18</c:v>
                </c:pt>
                <c:pt idx="10122">
                  <c:v>18</c:v>
                </c:pt>
                <c:pt idx="10123">
                  <c:v>18</c:v>
                </c:pt>
                <c:pt idx="10124">
                  <c:v>18</c:v>
                </c:pt>
                <c:pt idx="10125">
                  <c:v>18</c:v>
                </c:pt>
                <c:pt idx="10126">
                  <c:v>18</c:v>
                </c:pt>
                <c:pt idx="10127">
                  <c:v>18</c:v>
                </c:pt>
                <c:pt idx="10128">
                  <c:v>18</c:v>
                </c:pt>
                <c:pt idx="10129">
                  <c:v>18</c:v>
                </c:pt>
                <c:pt idx="10130">
                  <c:v>18</c:v>
                </c:pt>
                <c:pt idx="10131">
                  <c:v>18</c:v>
                </c:pt>
                <c:pt idx="10132">
                  <c:v>18</c:v>
                </c:pt>
                <c:pt idx="10133">
                  <c:v>18</c:v>
                </c:pt>
                <c:pt idx="10134">
                  <c:v>18</c:v>
                </c:pt>
                <c:pt idx="10135">
                  <c:v>18</c:v>
                </c:pt>
                <c:pt idx="10136">
                  <c:v>18</c:v>
                </c:pt>
                <c:pt idx="10137">
                  <c:v>18</c:v>
                </c:pt>
                <c:pt idx="10138">
                  <c:v>18</c:v>
                </c:pt>
                <c:pt idx="10139">
                  <c:v>18</c:v>
                </c:pt>
                <c:pt idx="10140">
                  <c:v>18</c:v>
                </c:pt>
                <c:pt idx="10141">
                  <c:v>18</c:v>
                </c:pt>
                <c:pt idx="10142">
                  <c:v>18</c:v>
                </c:pt>
                <c:pt idx="10143">
                  <c:v>18</c:v>
                </c:pt>
                <c:pt idx="10144">
                  <c:v>18</c:v>
                </c:pt>
                <c:pt idx="10145">
                  <c:v>18</c:v>
                </c:pt>
                <c:pt idx="10146">
                  <c:v>18</c:v>
                </c:pt>
                <c:pt idx="10147">
                  <c:v>18</c:v>
                </c:pt>
                <c:pt idx="10148">
                  <c:v>18</c:v>
                </c:pt>
                <c:pt idx="10149">
                  <c:v>18</c:v>
                </c:pt>
                <c:pt idx="10150">
                  <c:v>18</c:v>
                </c:pt>
                <c:pt idx="10151">
                  <c:v>18</c:v>
                </c:pt>
                <c:pt idx="10152">
                  <c:v>18</c:v>
                </c:pt>
                <c:pt idx="10153">
                  <c:v>18</c:v>
                </c:pt>
                <c:pt idx="10154">
                  <c:v>18</c:v>
                </c:pt>
                <c:pt idx="10155">
                  <c:v>18</c:v>
                </c:pt>
                <c:pt idx="10156">
                  <c:v>18</c:v>
                </c:pt>
                <c:pt idx="10157">
                  <c:v>18</c:v>
                </c:pt>
                <c:pt idx="10158">
                  <c:v>18</c:v>
                </c:pt>
                <c:pt idx="10159">
                  <c:v>18</c:v>
                </c:pt>
                <c:pt idx="10160">
                  <c:v>18</c:v>
                </c:pt>
                <c:pt idx="10161">
                  <c:v>18</c:v>
                </c:pt>
                <c:pt idx="10162">
                  <c:v>18</c:v>
                </c:pt>
                <c:pt idx="10163">
                  <c:v>18</c:v>
                </c:pt>
                <c:pt idx="10164">
                  <c:v>18</c:v>
                </c:pt>
                <c:pt idx="10165">
                  <c:v>18</c:v>
                </c:pt>
                <c:pt idx="10166">
                  <c:v>18</c:v>
                </c:pt>
                <c:pt idx="10167">
                  <c:v>18</c:v>
                </c:pt>
                <c:pt idx="10168">
                  <c:v>18</c:v>
                </c:pt>
                <c:pt idx="10169">
                  <c:v>18</c:v>
                </c:pt>
                <c:pt idx="10170">
                  <c:v>18</c:v>
                </c:pt>
                <c:pt idx="10171">
                  <c:v>18</c:v>
                </c:pt>
                <c:pt idx="10172">
                  <c:v>18</c:v>
                </c:pt>
                <c:pt idx="10173">
                  <c:v>18</c:v>
                </c:pt>
                <c:pt idx="10174">
                  <c:v>18</c:v>
                </c:pt>
                <c:pt idx="10175">
                  <c:v>18</c:v>
                </c:pt>
                <c:pt idx="10176">
                  <c:v>18</c:v>
                </c:pt>
                <c:pt idx="10177">
                  <c:v>18</c:v>
                </c:pt>
                <c:pt idx="10178">
                  <c:v>18</c:v>
                </c:pt>
                <c:pt idx="10179">
                  <c:v>18</c:v>
                </c:pt>
                <c:pt idx="10180">
                  <c:v>18</c:v>
                </c:pt>
                <c:pt idx="10181">
                  <c:v>18</c:v>
                </c:pt>
                <c:pt idx="10182">
                  <c:v>18</c:v>
                </c:pt>
                <c:pt idx="10183">
                  <c:v>18</c:v>
                </c:pt>
                <c:pt idx="10184">
                  <c:v>18</c:v>
                </c:pt>
                <c:pt idx="10185">
                  <c:v>18</c:v>
                </c:pt>
                <c:pt idx="10186">
                  <c:v>18</c:v>
                </c:pt>
                <c:pt idx="10187">
                  <c:v>18</c:v>
                </c:pt>
                <c:pt idx="10188">
                  <c:v>18</c:v>
                </c:pt>
                <c:pt idx="10189">
                  <c:v>18</c:v>
                </c:pt>
                <c:pt idx="10190">
                  <c:v>18</c:v>
                </c:pt>
                <c:pt idx="10191">
                  <c:v>18</c:v>
                </c:pt>
                <c:pt idx="10192">
                  <c:v>18</c:v>
                </c:pt>
                <c:pt idx="10193">
                  <c:v>18</c:v>
                </c:pt>
                <c:pt idx="10194">
                  <c:v>18</c:v>
                </c:pt>
                <c:pt idx="10195">
                  <c:v>18</c:v>
                </c:pt>
                <c:pt idx="10196">
                  <c:v>18</c:v>
                </c:pt>
                <c:pt idx="10197">
                  <c:v>18</c:v>
                </c:pt>
                <c:pt idx="10198">
                  <c:v>18</c:v>
                </c:pt>
                <c:pt idx="10199">
                  <c:v>18</c:v>
                </c:pt>
                <c:pt idx="10200">
                  <c:v>18</c:v>
                </c:pt>
                <c:pt idx="10201">
                  <c:v>18</c:v>
                </c:pt>
                <c:pt idx="10202">
                  <c:v>18</c:v>
                </c:pt>
                <c:pt idx="10203">
                  <c:v>18</c:v>
                </c:pt>
                <c:pt idx="10204">
                  <c:v>18</c:v>
                </c:pt>
                <c:pt idx="10205">
                  <c:v>18</c:v>
                </c:pt>
                <c:pt idx="10206">
                  <c:v>18</c:v>
                </c:pt>
                <c:pt idx="10207">
                  <c:v>18</c:v>
                </c:pt>
                <c:pt idx="10208">
                  <c:v>18</c:v>
                </c:pt>
                <c:pt idx="10209">
                  <c:v>18</c:v>
                </c:pt>
                <c:pt idx="10210">
                  <c:v>18</c:v>
                </c:pt>
                <c:pt idx="10211">
                  <c:v>18</c:v>
                </c:pt>
                <c:pt idx="10212">
                  <c:v>18</c:v>
                </c:pt>
                <c:pt idx="10213">
                  <c:v>18</c:v>
                </c:pt>
                <c:pt idx="10214">
                  <c:v>18</c:v>
                </c:pt>
                <c:pt idx="10215">
                  <c:v>18</c:v>
                </c:pt>
                <c:pt idx="10216">
                  <c:v>18</c:v>
                </c:pt>
                <c:pt idx="10217">
                  <c:v>18</c:v>
                </c:pt>
                <c:pt idx="10218">
                  <c:v>18</c:v>
                </c:pt>
                <c:pt idx="10219">
                  <c:v>18</c:v>
                </c:pt>
                <c:pt idx="10220">
                  <c:v>18</c:v>
                </c:pt>
                <c:pt idx="10221">
                  <c:v>18</c:v>
                </c:pt>
                <c:pt idx="10222">
                  <c:v>18</c:v>
                </c:pt>
                <c:pt idx="10223">
                  <c:v>18</c:v>
                </c:pt>
                <c:pt idx="10224">
                  <c:v>18</c:v>
                </c:pt>
                <c:pt idx="10225">
                  <c:v>18</c:v>
                </c:pt>
                <c:pt idx="10226">
                  <c:v>18</c:v>
                </c:pt>
                <c:pt idx="10227">
                  <c:v>18</c:v>
                </c:pt>
                <c:pt idx="10228">
                  <c:v>18</c:v>
                </c:pt>
                <c:pt idx="10229">
                  <c:v>18</c:v>
                </c:pt>
                <c:pt idx="10230">
                  <c:v>18</c:v>
                </c:pt>
                <c:pt idx="10231">
                  <c:v>18</c:v>
                </c:pt>
                <c:pt idx="10232">
                  <c:v>18</c:v>
                </c:pt>
                <c:pt idx="10233">
                  <c:v>18</c:v>
                </c:pt>
                <c:pt idx="10234">
                  <c:v>18</c:v>
                </c:pt>
                <c:pt idx="10235">
                  <c:v>18</c:v>
                </c:pt>
                <c:pt idx="10236">
                  <c:v>18</c:v>
                </c:pt>
                <c:pt idx="10237">
                  <c:v>18</c:v>
                </c:pt>
                <c:pt idx="10238">
                  <c:v>18</c:v>
                </c:pt>
                <c:pt idx="10239">
                  <c:v>18</c:v>
                </c:pt>
                <c:pt idx="10240">
                  <c:v>18</c:v>
                </c:pt>
                <c:pt idx="10241">
                  <c:v>18</c:v>
                </c:pt>
                <c:pt idx="10242">
                  <c:v>18</c:v>
                </c:pt>
                <c:pt idx="10243">
                  <c:v>18</c:v>
                </c:pt>
                <c:pt idx="10244">
                  <c:v>18</c:v>
                </c:pt>
                <c:pt idx="10245">
                  <c:v>18</c:v>
                </c:pt>
                <c:pt idx="10246">
                  <c:v>18</c:v>
                </c:pt>
                <c:pt idx="10247">
                  <c:v>18</c:v>
                </c:pt>
                <c:pt idx="10248">
                  <c:v>18</c:v>
                </c:pt>
                <c:pt idx="10249">
                  <c:v>18</c:v>
                </c:pt>
                <c:pt idx="10250">
                  <c:v>18</c:v>
                </c:pt>
                <c:pt idx="10251">
                  <c:v>18</c:v>
                </c:pt>
                <c:pt idx="10252">
                  <c:v>18</c:v>
                </c:pt>
                <c:pt idx="10253">
                  <c:v>18</c:v>
                </c:pt>
                <c:pt idx="10254">
                  <c:v>18</c:v>
                </c:pt>
                <c:pt idx="10255">
                  <c:v>18</c:v>
                </c:pt>
                <c:pt idx="10256">
                  <c:v>18</c:v>
                </c:pt>
                <c:pt idx="10257">
                  <c:v>18</c:v>
                </c:pt>
                <c:pt idx="10258">
                  <c:v>18</c:v>
                </c:pt>
                <c:pt idx="10259">
                  <c:v>18</c:v>
                </c:pt>
                <c:pt idx="10260">
                  <c:v>18</c:v>
                </c:pt>
                <c:pt idx="10261">
                  <c:v>18</c:v>
                </c:pt>
                <c:pt idx="10262">
                  <c:v>18</c:v>
                </c:pt>
                <c:pt idx="10263">
                  <c:v>18</c:v>
                </c:pt>
                <c:pt idx="10264">
                  <c:v>18</c:v>
                </c:pt>
                <c:pt idx="10265">
                  <c:v>18</c:v>
                </c:pt>
                <c:pt idx="10266">
                  <c:v>18</c:v>
                </c:pt>
                <c:pt idx="10267">
                  <c:v>18</c:v>
                </c:pt>
                <c:pt idx="10268">
                  <c:v>18</c:v>
                </c:pt>
                <c:pt idx="10269">
                  <c:v>18</c:v>
                </c:pt>
                <c:pt idx="10270">
                  <c:v>18</c:v>
                </c:pt>
                <c:pt idx="10271">
                  <c:v>18</c:v>
                </c:pt>
                <c:pt idx="10272">
                  <c:v>18</c:v>
                </c:pt>
                <c:pt idx="10273">
                  <c:v>18</c:v>
                </c:pt>
                <c:pt idx="10274">
                  <c:v>18</c:v>
                </c:pt>
                <c:pt idx="10275">
                  <c:v>18</c:v>
                </c:pt>
                <c:pt idx="10276">
                  <c:v>18</c:v>
                </c:pt>
                <c:pt idx="10277">
                  <c:v>18</c:v>
                </c:pt>
                <c:pt idx="10278">
                  <c:v>18</c:v>
                </c:pt>
                <c:pt idx="10279">
                  <c:v>18</c:v>
                </c:pt>
                <c:pt idx="10280">
                  <c:v>18</c:v>
                </c:pt>
                <c:pt idx="10281">
                  <c:v>18</c:v>
                </c:pt>
                <c:pt idx="10282">
                  <c:v>18</c:v>
                </c:pt>
                <c:pt idx="10283">
                  <c:v>18</c:v>
                </c:pt>
                <c:pt idx="10284">
                  <c:v>18</c:v>
                </c:pt>
                <c:pt idx="10285">
                  <c:v>18</c:v>
                </c:pt>
                <c:pt idx="10286">
                  <c:v>18</c:v>
                </c:pt>
                <c:pt idx="10287">
                  <c:v>18</c:v>
                </c:pt>
                <c:pt idx="10288">
                  <c:v>18</c:v>
                </c:pt>
                <c:pt idx="10289">
                  <c:v>18</c:v>
                </c:pt>
                <c:pt idx="10290">
                  <c:v>18</c:v>
                </c:pt>
                <c:pt idx="10291">
                  <c:v>18</c:v>
                </c:pt>
                <c:pt idx="10292">
                  <c:v>18</c:v>
                </c:pt>
                <c:pt idx="10293">
                  <c:v>18</c:v>
                </c:pt>
                <c:pt idx="10294">
                  <c:v>18</c:v>
                </c:pt>
                <c:pt idx="10295">
                  <c:v>18</c:v>
                </c:pt>
                <c:pt idx="10296">
                  <c:v>18</c:v>
                </c:pt>
                <c:pt idx="10297">
                  <c:v>18</c:v>
                </c:pt>
                <c:pt idx="10298">
                  <c:v>18</c:v>
                </c:pt>
                <c:pt idx="10299">
                  <c:v>18</c:v>
                </c:pt>
                <c:pt idx="10300">
                  <c:v>18</c:v>
                </c:pt>
                <c:pt idx="10301">
                  <c:v>18</c:v>
                </c:pt>
                <c:pt idx="10302">
                  <c:v>18</c:v>
                </c:pt>
                <c:pt idx="10303">
                  <c:v>18</c:v>
                </c:pt>
                <c:pt idx="10304">
                  <c:v>18</c:v>
                </c:pt>
                <c:pt idx="10305">
                  <c:v>18</c:v>
                </c:pt>
                <c:pt idx="10306">
                  <c:v>18</c:v>
                </c:pt>
                <c:pt idx="10307">
                  <c:v>18</c:v>
                </c:pt>
                <c:pt idx="10308">
                  <c:v>18</c:v>
                </c:pt>
                <c:pt idx="10309">
                  <c:v>18</c:v>
                </c:pt>
                <c:pt idx="10310">
                  <c:v>18</c:v>
                </c:pt>
                <c:pt idx="10311">
                  <c:v>18</c:v>
                </c:pt>
                <c:pt idx="10312">
                  <c:v>18</c:v>
                </c:pt>
                <c:pt idx="10313">
                  <c:v>18</c:v>
                </c:pt>
                <c:pt idx="10314">
                  <c:v>18</c:v>
                </c:pt>
                <c:pt idx="10315">
                  <c:v>18</c:v>
                </c:pt>
                <c:pt idx="10316">
                  <c:v>18</c:v>
                </c:pt>
                <c:pt idx="10317">
                  <c:v>18</c:v>
                </c:pt>
                <c:pt idx="10318">
                  <c:v>18</c:v>
                </c:pt>
                <c:pt idx="10319">
                  <c:v>18</c:v>
                </c:pt>
                <c:pt idx="10320">
                  <c:v>18</c:v>
                </c:pt>
                <c:pt idx="10321">
                  <c:v>18</c:v>
                </c:pt>
                <c:pt idx="10322">
                  <c:v>18</c:v>
                </c:pt>
                <c:pt idx="10323">
                  <c:v>18</c:v>
                </c:pt>
                <c:pt idx="10324">
                  <c:v>18</c:v>
                </c:pt>
                <c:pt idx="10325">
                  <c:v>18</c:v>
                </c:pt>
                <c:pt idx="10326">
                  <c:v>18</c:v>
                </c:pt>
                <c:pt idx="10327">
                  <c:v>18</c:v>
                </c:pt>
                <c:pt idx="10328">
                  <c:v>18</c:v>
                </c:pt>
                <c:pt idx="10329">
                  <c:v>18</c:v>
                </c:pt>
                <c:pt idx="10330">
                  <c:v>18</c:v>
                </c:pt>
                <c:pt idx="10331">
                  <c:v>18</c:v>
                </c:pt>
                <c:pt idx="10332">
                  <c:v>18</c:v>
                </c:pt>
                <c:pt idx="10333">
                  <c:v>18</c:v>
                </c:pt>
                <c:pt idx="10334">
                  <c:v>18</c:v>
                </c:pt>
                <c:pt idx="10335">
                  <c:v>18</c:v>
                </c:pt>
                <c:pt idx="10336">
                  <c:v>18</c:v>
                </c:pt>
                <c:pt idx="10337">
                  <c:v>18</c:v>
                </c:pt>
                <c:pt idx="10338">
                  <c:v>18</c:v>
                </c:pt>
                <c:pt idx="10339">
                  <c:v>18</c:v>
                </c:pt>
                <c:pt idx="10340">
                  <c:v>18</c:v>
                </c:pt>
                <c:pt idx="10341">
                  <c:v>18</c:v>
                </c:pt>
                <c:pt idx="10342">
                  <c:v>18</c:v>
                </c:pt>
                <c:pt idx="10343">
                  <c:v>18</c:v>
                </c:pt>
                <c:pt idx="10344">
                  <c:v>18</c:v>
                </c:pt>
                <c:pt idx="10345">
                  <c:v>18</c:v>
                </c:pt>
                <c:pt idx="10346">
                  <c:v>18</c:v>
                </c:pt>
                <c:pt idx="10347">
                  <c:v>18</c:v>
                </c:pt>
                <c:pt idx="10348">
                  <c:v>18</c:v>
                </c:pt>
                <c:pt idx="10349">
                  <c:v>18</c:v>
                </c:pt>
                <c:pt idx="10350">
                  <c:v>18</c:v>
                </c:pt>
                <c:pt idx="10351">
                  <c:v>18</c:v>
                </c:pt>
                <c:pt idx="10352">
                  <c:v>18</c:v>
                </c:pt>
                <c:pt idx="10353">
                  <c:v>18</c:v>
                </c:pt>
                <c:pt idx="10354">
                  <c:v>18</c:v>
                </c:pt>
                <c:pt idx="10355">
                  <c:v>18</c:v>
                </c:pt>
                <c:pt idx="10356">
                  <c:v>18</c:v>
                </c:pt>
                <c:pt idx="10357">
                  <c:v>18</c:v>
                </c:pt>
                <c:pt idx="10358">
                  <c:v>18</c:v>
                </c:pt>
                <c:pt idx="10359">
                  <c:v>18</c:v>
                </c:pt>
                <c:pt idx="10360">
                  <c:v>18</c:v>
                </c:pt>
                <c:pt idx="10361">
                  <c:v>18</c:v>
                </c:pt>
                <c:pt idx="10362">
                  <c:v>18</c:v>
                </c:pt>
                <c:pt idx="10363">
                  <c:v>18</c:v>
                </c:pt>
                <c:pt idx="10364">
                  <c:v>18</c:v>
                </c:pt>
                <c:pt idx="10365">
                  <c:v>18</c:v>
                </c:pt>
                <c:pt idx="10366">
                  <c:v>18</c:v>
                </c:pt>
                <c:pt idx="10367">
                  <c:v>18</c:v>
                </c:pt>
                <c:pt idx="10368">
                  <c:v>18</c:v>
                </c:pt>
                <c:pt idx="10369">
                  <c:v>18</c:v>
                </c:pt>
                <c:pt idx="10370">
                  <c:v>18</c:v>
                </c:pt>
                <c:pt idx="10371">
                  <c:v>18</c:v>
                </c:pt>
                <c:pt idx="10372">
                  <c:v>18</c:v>
                </c:pt>
                <c:pt idx="10373">
                  <c:v>18</c:v>
                </c:pt>
                <c:pt idx="10374">
                  <c:v>18</c:v>
                </c:pt>
                <c:pt idx="10375">
                  <c:v>18</c:v>
                </c:pt>
                <c:pt idx="10376">
                  <c:v>18</c:v>
                </c:pt>
                <c:pt idx="10377">
                  <c:v>18</c:v>
                </c:pt>
                <c:pt idx="10378">
                  <c:v>18</c:v>
                </c:pt>
                <c:pt idx="10379">
                  <c:v>18</c:v>
                </c:pt>
                <c:pt idx="10380">
                  <c:v>18</c:v>
                </c:pt>
                <c:pt idx="10381">
                  <c:v>18</c:v>
                </c:pt>
                <c:pt idx="10382">
                  <c:v>18</c:v>
                </c:pt>
                <c:pt idx="10383">
                  <c:v>18</c:v>
                </c:pt>
                <c:pt idx="10384">
                  <c:v>18</c:v>
                </c:pt>
                <c:pt idx="10385">
                  <c:v>18</c:v>
                </c:pt>
                <c:pt idx="10386">
                  <c:v>18</c:v>
                </c:pt>
                <c:pt idx="10387">
                  <c:v>18</c:v>
                </c:pt>
                <c:pt idx="10388">
                  <c:v>18</c:v>
                </c:pt>
                <c:pt idx="10389">
                  <c:v>18</c:v>
                </c:pt>
                <c:pt idx="10390">
                  <c:v>18</c:v>
                </c:pt>
                <c:pt idx="10391">
                  <c:v>18</c:v>
                </c:pt>
                <c:pt idx="10392">
                  <c:v>18</c:v>
                </c:pt>
                <c:pt idx="10393">
                  <c:v>18</c:v>
                </c:pt>
                <c:pt idx="10394">
                  <c:v>18</c:v>
                </c:pt>
                <c:pt idx="10395">
                  <c:v>18</c:v>
                </c:pt>
                <c:pt idx="10396">
                  <c:v>18</c:v>
                </c:pt>
                <c:pt idx="10397">
                  <c:v>18</c:v>
                </c:pt>
                <c:pt idx="10398">
                  <c:v>18</c:v>
                </c:pt>
                <c:pt idx="10399">
                  <c:v>18</c:v>
                </c:pt>
                <c:pt idx="10400">
                  <c:v>18</c:v>
                </c:pt>
                <c:pt idx="10401">
                  <c:v>18</c:v>
                </c:pt>
                <c:pt idx="10402">
                  <c:v>18</c:v>
                </c:pt>
                <c:pt idx="10403">
                  <c:v>18</c:v>
                </c:pt>
                <c:pt idx="10404">
                  <c:v>18</c:v>
                </c:pt>
                <c:pt idx="10405">
                  <c:v>18</c:v>
                </c:pt>
                <c:pt idx="10406">
                  <c:v>18</c:v>
                </c:pt>
                <c:pt idx="10407">
                  <c:v>18</c:v>
                </c:pt>
                <c:pt idx="10408">
                  <c:v>18</c:v>
                </c:pt>
                <c:pt idx="10409">
                  <c:v>18</c:v>
                </c:pt>
                <c:pt idx="10410">
                  <c:v>18</c:v>
                </c:pt>
                <c:pt idx="10411">
                  <c:v>18</c:v>
                </c:pt>
                <c:pt idx="10412">
                  <c:v>18</c:v>
                </c:pt>
                <c:pt idx="10413">
                  <c:v>18</c:v>
                </c:pt>
                <c:pt idx="10414">
                  <c:v>18</c:v>
                </c:pt>
                <c:pt idx="10415">
                  <c:v>18</c:v>
                </c:pt>
                <c:pt idx="10416">
                  <c:v>18</c:v>
                </c:pt>
                <c:pt idx="10417">
                  <c:v>18</c:v>
                </c:pt>
                <c:pt idx="10418">
                  <c:v>18</c:v>
                </c:pt>
                <c:pt idx="10419">
                  <c:v>18</c:v>
                </c:pt>
                <c:pt idx="10420">
                  <c:v>18</c:v>
                </c:pt>
                <c:pt idx="10421">
                  <c:v>18</c:v>
                </c:pt>
                <c:pt idx="10422">
                  <c:v>18</c:v>
                </c:pt>
                <c:pt idx="10423">
                  <c:v>18</c:v>
                </c:pt>
                <c:pt idx="10424">
                  <c:v>18</c:v>
                </c:pt>
                <c:pt idx="10425">
                  <c:v>18</c:v>
                </c:pt>
                <c:pt idx="10426">
                  <c:v>18</c:v>
                </c:pt>
                <c:pt idx="10427">
                  <c:v>18</c:v>
                </c:pt>
                <c:pt idx="10428">
                  <c:v>18</c:v>
                </c:pt>
                <c:pt idx="10429">
                  <c:v>18</c:v>
                </c:pt>
                <c:pt idx="10430">
                  <c:v>18</c:v>
                </c:pt>
                <c:pt idx="10431">
                  <c:v>18</c:v>
                </c:pt>
                <c:pt idx="10432">
                  <c:v>18</c:v>
                </c:pt>
                <c:pt idx="10433">
                  <c:v>18</c:v>
                </c:pt>
                <c:pt idx="10434">
                  <c:v>18</c:v>
                </c:pt>
                <c:pt idx="10435">
                  <c:v>18</c:v>
                </c:pt>
                <c:pt idx="10436">
                  <c:v>18</c:v>
                </c:pt>
                <c:pt idx="10437">
                  <c:v>18</c:v>
                </c:pt>
                <c:pt idx="10438">
                  <c:v>18</c:v>
                </c:pt>
                <c:pt idx="10439">
                  <c:v>18</c:v>
                </c:pt>
                <c:pt idx="10440">
                  <c:v>17</c:v>
                </c:pt>
                <c:pt idx="10441">
                  <c:v>17</c:v>
                </c:pt>
                <c:pt idx="10442">
                  <c:v>17</c:v>
                </c:pt>
                <c:pt idx="10443">
                  <c:v>17</c:v>
                </c:pt>
                <c:pt idx="10444">
                  <c:v>17</c:v>
                </c:pt>
                <c:pt idx="10445">
                  <c:v>17</c:v>
                </c:pt>
                <c:pt idx="10446">
                  <c:v>17</c:v>
                </c:pt>
                <c:pt idx="10447">
                  <c:v>17</c:v>
                </c:pt>
                <c:pt idx="10448">
                  <c:v>17</c:v>
                </c:pt>
                <c:pt idx="10449">
                  <c:v>17</c:v>
                </c:pt>
                <c:pt idx="10450">
                  <c:v>17</c:v>
                </c:pt>
                <c:pt idx="10451">
                  <c:v>17</c:v>
                </c:pt>
                <c:pt idx="10452">
                  <c:v>17</c:v>
                </c:pt>
                <c:pt idx="10453">
                  <c:v>17</c:v>
                </c:pt>
                <c:pt idx="10454">
                  <c:v>17</c:v>
                </c:pt>
                <c:pt idx="10455">
                  <c:v>17</c:v>
                </c:pt>
                <c:pt idx="10456">
                  <c:v>17</c:v>
                </c:pt>
                <c:pt idx="10457">
                  <c:v>17</c:v>
                </c:pt>
                <c:pt idx="10458">
                  <c:v>17</c:v>
                </c:pt>
                <c:pt idx="10459">
                  <c:v>17</c:v>
                </c:pt>
                <c:pt idx="10460">
                  <c:v>17</c:v>
                </c:pt>
                <c:pt idx="10461">
                  <c:v>17</c:v>
                </c:pt>
                <c:pt idx="10462">
                  <c:v>17</c:v>
                </c:pt>
                <c:pt idx="10463">
                  <c:v>17</c:v>
                </c:pt>
                <c:pt idx="10464">
                  <c:v>17</c:v>
                </c:pt>
                <c:pt idx="10465">
                  <c:v>17</c:v>
                </c:pt>
                <c:pt idx="10466">
                  <c:v>17</c:v>
                </c:pt>
                <c:pt idx="10467">
                  <c:v>17</c:v>
                </c:pt>
                <c:pt idx="10468">
                  <c:v>17</c:v>
                </c:pt>
                <c:pt idx="10469">
                  <c:v>17</c:v>
                </c:pt>
                <c:pt idx="10470">
                  <c:v>17</c:v>
                </c:pt>
                <c:pt idx="10471">
                  <c:v>17</c:v>
                </c:pt>
                <c:pt idx="10472">
                  <c:v>17</c:v>
                </c:pt>
                <c:pt idx="10473">
                  <c:v>17</c:v>
                </c:pt>
                <c:pt idx="10474">
                  <c:v>17</c:v>
                </c:pt>
                <c:pt idx="10475">
                  <c:v>17</c:v>
                </c:pt>
                <c:pt idx="10476">
                  <c:v>17</c:v>
                </c:pt>
                <c:pt idx="10477">
                  <c:v>17</c:v>
                </c:pt>
                <c:pt idx="10478">
                  <c:v>17</c:v>
                </c:pt>
                <c:pt idx="10479">
                  <c:v>17</c:v>
                </c:pt>
                <c:pt idx="10480">
                  <c:v>17</c:v>
                </c:pt>
                <c:pt idx="10481">
                  <c:v>17</c:v>
                </c:pt>
                <c:pt idx="10482">
                  <c:v>17</c:v>
                </c:pt>
                <c:pt idx="10483">
                  <c:v>17</c:v>
                </c:pt>
                <c:pt idx="10484">
                  <c:v>17</c:v>
                </c:pt>
                <c:pt idx="10485">
                  <c:v>17</c:v>
                </c:pt>
                <c:pt idx="10486">
                  <c:v>17</c:v>
                </c:pt>
                <c:pt idx="10487">
                  <c:v>17</c:v>
                </c:pt>
                <c:pt idx="10488">
                  <c:v>17</c:v>
                </c:pt>
                <c:pt idx="10489">
                  <c:v>17</c:v>
                </c:pt>
                <c:pt idx="10490">
                  <c:v>17</c:v>
                </c:pt>
                <c:pt idx="10491">
                  <c:v>17</c:v>
                </c:pt>
                <c:pt idx="10492">
                  <c:v>17</c:v>
                </c:pt>
                <c:pt idx="10493">
                  <c:v>17</c:v>
                </c:pt>
                <c:pt idx="10494">
                  <c:v>17</c:v>
                </c:pt>
                <c:pt idx="10495">
                  <c:v>17</c:v>
                </c:pt>
                <c:pt idx="10496">
                  <c:v>17</c:v>
                </c:pt>
                <c:pt idx="10497">
                  <c:v>17</c:v>
                </c:pt>
                <c:pt idx="10498">
                  <c:v>17</c:v>
                </c:pt>
                <c:pt idx="10499">
                  <c:v>17</c:v>
                </c:pt>
                <c:pt idx="10500">
                  <c:v>17</c:v>
                </c:pt>
                <c:pt idx="10501">
                  <c:v>17</c:v>
                </c:pt>
                <c:pt idx="10502">
                  <c:v>17</c:v>
                </c:pt>
                <c:pt idx="10503">
                  <c:v>17</c:v>
                </c:pt>
                <c:pt idx="10504">
                  <c:v>17</c:v>
                </c:pt>
                <c:pt idx="10505">
                  <c:v>17</c:v>
                </c:pt>
                <c:pt idx="10506">
                  <c:v>17</c:v>
                </c:pt>
                <c:pt idx="10507">
                  <c:v>17</c:v>
                </c:pt>
                <c:pt idx="10508">
                  <c:v>17</c:v>
                </c:pt>
                <c:pt idx="10509">
                  <c:v>17</c:v>
                </c:pt>
                <c:pt idx="10510">
                  <c:v>17</c:v>
                </c:pt>
                <c:pt idx="10511">
                  <c:v>17</c:v>
                </c:pt>
                <c:pt idx="10512">
                  <c:v>17</c:v>
                </c:pt>
                <c:pt idx="10513">
                  <c:v>17</c:v>
                </c:pt>
                <c:pt idx="10514">
                  <c:v>17</c:v>
                </c:pt>
                <c:pt idx="10515">
                  <c:v>17</c:v>
                </c:pt>
                <c:pt idx="10516">
                  <c:v>17</c:v>
                </c:pt>
                <c:pt idx="10517">
                  <c:v>17</c:v>
                </c:pt>
                <c:pt idx="10518">
                  <c:v>17</c:v>
                </c:pt>
                <c:pt idx="10519">
                  <c:v>17</c:v>
                </c:pt>
                <c:pt idx="10520">
                  <c:v>17</c:v>
                </c:pt>
                <c:pt idx="10521">
                  <c:v>17</c:v>
                </c:pt>
                <c:pt idx="10522">
                  <c:v>17</c:v>
                </c:pt>
                <c:pt idx="10523">
                  <c:v>17</c:v>
                </c:pt>
                <c:pt idx="10524">
                  <c:v>17</c:v>
                </c:pt>
                <c:pt idx="10525">
                  <c:v>17</c:v>
                </c:pt>
                <c:pt idx="10526">
                  <c:v>17</c:v>
                </c:pt>
                <c:pt idx="10527">
                  <c:v>17</c:v>
                </c:pt>
                <c:pt idx="10528">
                  <c:v>17</c:v>
                </c:pt>
                <c:pt idx="10529">
                  <c:v>17</c:v>
                </c:pt>
                <c:pt idx="10530">
                  <c:v>17</c:v>
                </c:pt>
                <c:pt idx="10531">
                  <c:v>17</c:v>
                </c:pt>
                <c:pt idx="10532">
                  <c:v>17</c:v>
                </c:pt>
                <c:pt idx="10533">
                  <c:v>17</c:v>
                </c:pt>
                <c:pt idx="10534">
                  <c:v>17</c:v>
                </c:pt>
                <c:pt idx="10535">
                  <c:v>17</c:v>
                </c:pt>
                <c:pt idx="10536">
                  <c:v>17</c:v>
                </c:pt>
                <c:pt idx="10537">
                  <c:v>17</c:v>
                </c:pt>
                <c:pt idx="10538">
                  <c:v>17</c:v>
                </c:pt>
                <c:pt idx="10539">
                  <c:v>17</c:v>
                </c:pt>
                <c:pt idx="10540">
                  <c:v>17</c:v>
                </c:pt>
                <c:pt idx="10541">
                  <c:v>17</c:v>
                </c:pt>
                <c:pt idx="10542">
                  <c:v>17</c:v>
                </c:pt>
                <c:pt idx="10543">
                  <c:v>17</c:v>
                </c:pt>
                <c:pt idx="10544">
                  <c:v>17</c:v>
                </c:pt>
                <c:pt idx="10545">
                  <c:v>17</c:v>
                </c:pt>
                <c:pt idx="10546">
                  <c:v>17</c:v>
                </c:pt>
                <c:pt idx="10547">
                  <c:v>17</c:v>
                </c:pt>
                <c:pt idx="10548">
                  <c:v>17</c:v>
                </c:pt>
                <c:pt idx="10549">
                  <c:v>17</c:v>
                </c:pt>
                <c:pt idx="10550">
                  <c:v>17</c:v>
                </c:pt>
                <c:pt idx="10551">
                  <c:v>17</c:v>
                </c:pt>
                <c:pt idx="10552">
                  <c:v>17</c:v>
                </c:pt>
                <c:pt idx="10553">
                  <c:v>17</c:v>
                </c:pt>
                <c:pt idx="10554">
                  <c:v>17</c:v>
                </c:pt>
                <c:pt idx="10555">
                  <c:v>17</c:v>
                </c:pt>
                <c:pt idx="10556">
                  <c:v>17</c:v>
                </c:pt>
                <c:pt idx="10557">
                  <c:v>17</c:v>
                </c:pt>
                <c:pt idx="10558">
                  <c:v>17</c:v>
                </c:pt>
                <c:pt idx="10559">
                  <c:v>17</c:v>
                </c:pt>
                <c:pt idx="10560">
                  <c:v>17</c:v>
                </c:pt>
                <c:pt idx="10561">
                  <c:v>17</c:v>
                </c:pt>
                <c:pt idx="10562">
                  <c:v>17</c:v>
                </c:pt>
                <c:pt idx="10563">
                  <c:v>17</c:v>
                </c:pt>
                <c:pt idx="10564">
                  <c:v>17</c:v>
                </c:pt>
                <c:pt idx="10565">
                  <c:v>17</c:v>
                </c:pt>
                <c:pt idx="10566">
                  <c:v>17</c:v>
                </c:pt>
                <c:pt idx="10567">
                  <c:v>17</c:v>
                </c:pt>
                <c:pt idx="10568">
                  <c:v>17</c:v>
                </c:pt>
                <c:pt idx="10569">
                  <c:v>17</c:v>
                </c:pt>
                <c:pt idx="10570">
                  <c:v>17</c:v>
                </c:pt>
                <c:pt idx="10571">
                  <c:v>17</c:v>
                </c:pt>
                <c:pt idx="10572">
                  <c:v>17</c:v>
                </c:pt>
                <c:pt idx="10573">
                  <c:v>17</c:v>
                </c:pt>
                <c:pt idx="10574">
                  <c:v>17</c:v>
                </c:pt>
                <c:pt idx="10575">
                  <c:v>17</c:v>
                </c:pt>
                <c:pt idx="10576">
                  <c:v>17</c:v>
                </c:pt>
                <c:pt idx="10577">
                  <c:v>17</c:v>
                </c:pt>
                <c:pt idx="10578">
                  <c:v>17</c:v>
                </c:pt>
                <c:pt idx="10579">
                  <c:v>17</c:v>
                </c:pt>
                <c:pt idx="10580">
                  <c:v>17</c:v>
                </c:pt>
                <c:pt idx="10581">
                  <c:v>17</c:v>
                </c:pt>
                <c:pt idx="10582">
                  <c:v>17</c:v>
                </c:pt>
                <c:pt idx="10583">
                  <c:v>17</c:v>
                </c:pt>
                <c:pt idx="10584">
                  <c:v>17</c:v>
                </c:pt>
                <c:pt idx="10585">
                  <c:v>17</c:v>
                </c:pt>
                <c:pt idx="10586">
                  <c:v>17</c:v>
                </c:pt>
                <c:pt idx="10587">
                  <c:v>17</c:v>
                </c:pt>
                <c:pt idx="10588">
                  <c:v>17</c:v>
                </c:pt>
                <c:pt idx="10589">
                  <c:v>17</c:v>
                </c:pt>
                <c:pt idx="10590">
                  <c:v>17</c:v>
                </c:pt>
                <c:pt idx="10591">
                  <c:v>17</c:v>
                </c:pt>
                <c:pt idx="10592">
                  <c:v>17</c:v>
                </c:pt>
                <c:pt idx="10593">
                  <c:v>17</c:v>
                </c:pt>
                <c:pt idx="10594">
                  <c:v>17</c:v>
                </c:pt>
                <c:pt idx="10595">
                  <c:v>17</c:v>
                </c:pt>
                <c:pt idx="10596">
                  <c:v>17</c:v>
                </c:pt>
                <c:pt idx="10597">
                  <c:v>17</c:v>
                </c:pt>
                <c:pt idx="10598">
                  <c:v>17</c:v>
                </c:pt>
                <c:pt idx="10599">
                  <c:v>17</c:v>
                </c:pt>
                <c:pt idx="10600">
                  <c:v>17</c:v>
                </c:pt>
                <c:pt idx="10601">
                  <c:v>17</c:v>
                </c:pt>
                <c:pt idx="10602">
                  <c:v>17</c:v>
                </c:pt>
                <c:pt idx="10603">
                  <c:v>17</c:v>
                </c:pt>
                <c:pt idx="10604">
                  <c:v>17</c:v>
                </c:pt>
                <c:pt idx="10605">
                  <c:v>17</c:v>
                </c:pt>
                <c:pt idx="10606">
                  <c:v>17</c:v>
                </c:pt>
                <c:pt idx="10607">
                  <c:v>17</c:v>
                </c:pt>
                <c:pt idx="10608">
                  <c:v>17</c:v>
                </c:pt>
                <c:pt idx="10609">
                  <c:v>17</c:v>
                </c:pt>
                <c:pt idx="10610">
                  <c:v>17</c:v>
                </c:pt>
                <c:pt idx="10611">
                  <c:v>17</c:v>
                </c:pt>
                <c:pt idx="10612">
                  <c:v>17</c:v>
                </c:pt>
                <c:pt idx="10613">
                  <c:v>17</c:v>
                </c:pt>
                <c:pt idx="10614">
                  <c:v>17</c:v>
                </c:pt>
                <c:pt idx="10615">
                  <c:v>17</c:v>
                </c:pt>
                <c:pt idx="10616">
                  <c:v>17</c:v>
                </c:pt>
                <c:pt idx="10617">
                  <c:v>17</c:v>
                </c:pt>
                <c:pt idx="10618">
                  <c:v>17</c:v>
                </c:pt>
                <c:pt idx="10619">
                  <c:v>17</c:v>
                </c:pt>
                <c:pt idx="10620">
                  <c:v>17</c:v>
                </c:pt>
                <c:pt idx="10621">
                  <c:v>17</c:v>
                </c:pt>
                <c:pt idx="10622">
                  <c:v>17</c:v>
                </c:pt>
                <c:pt idx="10623">
                  <c:v>17</c:v>
                </c:pt>
                <c:pt idx="10624">
                  <c:v>17</c:v>
                </c:pt>
                <c:pt idx="10625">
                  <c:v>17</c:v>
                </c:pt>
                <c:pt idx="10626">
                  <c:v>17</c:v>
                </c:pt>
                <c:pt idx="10627">
                  <c:v>17</c:v>
                </c:pt>
                <c:pt idx="10628">
                  <c:v>17</c:v>
                </c:pt>
                <c:pt idx="10629">
                  <c:v>17</c:v>
                </c:pt>
                <c:pt idx="10630">
                  <c:v>17</c:v>
                </c:pt>
                <c:pt idx="10631">
                  <c:v>17</c:v>
                </c:pt>
                <c:pt idx="10632">
                  <c:v>17</c:v>
                </c:pt>
                <c:pt idx="10633">
                  <c:v>17</c:v>
                </c:pt>
                <c:pt idx="10634">
                  <c:v>17</c:v>
                </c:pt>
                <c:pt idx="10635">
                  <c:v>17</c:v>
                </c:pt>
                <c:pt idx="10636">
                  <c:v>17</c:v>
                </c:pt>
                <c:pt idx="10637">
                  <c:v>17</c:v>
                </c:pt>
                <c:pt idx="10638">
                  <c:v>17</c:v>
                </c:pt>
                <c:pt idx="10639">
                  <c:v>17</c:v>
                </c:pt>
                <c:pt idx="10640">
                  <c:v>17</c:v>
                </c:pt>
                <c:pt idx="10641">
                  <c:v>17</c:v>
                </c:pt>
                <c:pt idx="10642">
                  <c:v>17</c:v>
                </c:pt>
                <c:pt idx="10643">
                  <c:v>17</c:v>
                </c:pt>
                <c:pt idx="10644">
                  <c:v>17</c:v>
                </c:pt>
                <c:pt idx="10645">
                  <c:v>17</c:v>
                </c:pt>
                <c:pt idx="10646">
                  <c:v>17</c:v>
                </c:pt>
                <c:pt idx="10647">
                  <c:v>17</c:v>
                </c:pt>
                <c:pt idx="10648">
                  <c:v>17</c:v>
                </c:pt>
                <c:pt idx="10649">
                  <c:v>17</c:v>
                </c:pt>
                <c:pt idx="10650">
                  <c:v>17</c:v>
                </c:pt>
                <c:pt idx="10651">
                  <c:v>17</c:v>
                </c:pt>
                <c:pt idx="10652">
                  <c:v>17</c:v>
                </c:pt>
                <c:pt idx="10653">
                  <c:v>17</c:v>
                </c:pt>
                <c:pt idx="10654">
                  <c:v>17</c:v>
                </c:pt>
                <c:pt idx="10655">
                  <c:v>17</c:v>
                </c:pt>
                <c:pt idx="10656">
                  <c:v>17</c:v>
                </c:pt>
                <c:pt idx="10657">
                  <c:v>17</c:v>
                </c:pt>
                <c:pt idx="10658">
                  <c:v>17</c:v>
                </c:pt>
                <c:pt idx="10659">
                  <c:v>17</c:v>
                </c:pt>
                <c:pt idx="10660">
                  <c:v>17</c:v>
                </c:pt>
                <c:pt idx="10661">
                  <c:v>17</c:v>
                </c:pt>
                <c:pt idx="10662">
                  <c:v>17</c:v>
                </c:pt>
                <c:pt idx="10663">
                  <c:v>17</c:v>
                </c:pt>
                <c:pt idx="10664">
                  <c:v>17</c:v>
                </c:pt>
                <c:pt idx="10665">
                  <c:v>17</c:v>
                </c:pt>
                <c:pt idx="10666">
                  <c:v>17</c:v>
                </c:pt>
                <c:pt idx="10667">
                  <c:v>17</c:v>
                </c:pt>
                <c:pt idx="10668">
                  <c:v>17</c:v>
                </c:pt>
                <c:pt idx="10669">
                  <c:v>17</c:v>
                </c:pt>
                <c:pt idx="10670">
                  <c:v>17</c:v>
                </c:pt>
                <c:pt idx="10671">
                  <c:v>17</c:v>
                </c:pt>
                <c:pt idx="10672">
                  <c:v>17</c:v>
                </c:pt>
                <c:pt idx="10673">
                  <c:v>17</c:v>
                </c:pt>
                <c:pt idx="10674">
                  <c:v>17</c:v>
                </c:pt>
                <c:pt idx="10675">
                  <c:v>17</c:v>
                </c:pt>
                <c:pt idx="10676">
                  <c:v>17</c:v>
                </c:pt>
                <c:pt idx="10677">
                  <c:v>17</c:v>
                </c:pt>
                <c:pt idx="10678">
                  <c:v>17</c:v>
                </c:pt>
                <c:pt idx="10679">
                  <c:v>17</c:v>
                </c:pt>
                <c:pt idx="10680">
                  <c:v>17</c:v>
                </c:pt>
                <c:pt idx="10681">
                  <c:v>17</c:v>
                </c:pt>
                <c:pt idx="10682">
                  <c:v>17</c:v>
                </c:pt>
                <c:pt idx="10683">
                  <c:v>17</c:v>
                </c:pt>
                <c:pt idx="10684">
                  <c:v>17</c:v>
                </c:pt>
                <c:pt idx="10685">
                  <c:v>17</c:v>
                </c:pt>
                <c:pt idx="10686">
                  <c:v>17</c:v>
                </c:pt>
                <c:pt idx="10687">
                  <c:v>17</c:v>
                </c:pt>
                <c:pt idx="10688">
                  <c:v>17</c:v>
                </c:pt>
                <c:pt idx="10689">
                  <c:v>17</c:v>
                </c:pt>
                <c:pt idx="10690">
                  <c:v>17</c:v>
                </c:pt>
                <c:pt idx="10691">
                  <c:v>17</c:v>
                </c:pt>
                <c:pt idx="10692">
                  <c:v>17</c:v>
                </c:pt>
                <c:pt idx="10693">
                  <c:v>17</c:v>
                </c:pt>
                <c:pt idx="10694">
                  <c:v>17</c:v>
                </c:pt>
                <c:pt idx="10695">
                  <c:v>17</c:v>
                </c:pt>
                <c:pt idx="10696">
                  <c:v>17</c:v>
                </c:pt>
                <c:pt idx="10697">
                  <c:v>17</c:v>
                </c:pt>
                <c:pt idx="10698">
                  <c:v>17</c:v>
                </c:pt>
                <c:pt idx="10699">
                  <c:v>17</c:v>
                </c:pt>
                <c:pt idx="10700">
                  <c:v>17</c:v>
                </c:pt>
                <c:pt idx="10701">
                  <c:v>17</c:v>
                </c:pt>
                <c:pt idx="10702">
                  <c:v>17</c:v>
                </c:pt>
                <c:pt idx="10703">
                  <c:v>17</c:v>
                </c:pt>
                <c:pt idx="10704">
                  <c:v>17</c:v>
                </c:pt>
                <c:pt idx="10705">
                  <c:v>17</c:v>
                </c:pt>
                <c:pt idx="10706">
                  <c:v>17</c:v>
                </c:pt>
                <c:pt idx="10707">
                  <c:v>17</c:v>
                </c:pt>
                <c:pt idx="10708">
                  <c:v>17</c:v>
                </c:pt>
                <c:pt idx="10709">
                  <c:v>17</c:v>
                </c:pt>
                <c:pt idx="10710">
                  <c:v>17</c:v>
                </c:pt>
                <c:pt idx="10711">
                  <c:v>17</c:v>
                </c:pt>
                <c:pt idx="10712">
                  <c:v>17</c:v>
                </c:pt>
                <c:pt idx="10713">
                  <c:v>17</c:v>
                </c:pt>
                <c:pt idx="10714">
                  <c:v>17</c:v>
                </c:pt>
                <c:pt idx="10715">
                  <c:v>17</c:v>
                </c:pt>
                <c:pt idx="10716">
                  <c:v>17</c:v>
                </c:pt>
                <c:pt idx="10717">
                  <c:v>17</c:v>
                </c:pt>
                <c:pt idx="10718">
                  <c:v>17</c:v>
                </c:pt>
                <c:pt idx="10719">
                  <c:v>17</c:v>
                </c:pt>
                <c:pt idx="10720">
                  <c:v>17</c:v>
                </c:pt>
                <c:pt idx="10721">
                  <c:v>17</c:v>
                </c:pt>
                <c:pt idx="10722">
                  <c:v>17</c:v>
                </c:pt>
                <c:pt idx="10723">
                  <c:v>17</c:v>
                </c:pt>
                <c:pt idx="10724">
                  <c:v>17</c:v>
                </c:pt>
                <c:pt idx="10725">
                  <c:v>17</c:v>
                </c:pt>
                <c:pt idx="10726">
                  <c:v>17</c:v>
                </c:pt>
                <c:pt idx="10727">
                  <c:v>17</c:v>
                </c:pt>
                <c:pt idx="10728">
                  <c:v>17</c:v>
                </c:pt>
                <c:pt idx="10729">
                  <c:v>17</c:v>
                </c:pt>
                <c:pt idx="10730">
                  <c:v>17</c:v>
                </c:pt>
                <c:pt idx="10731">
                  <c:v>17</c:v>
                </c:pt>
                <c:pt idx="10732">
                  <c:v>17</c:v>
                </c:pt>
                <c:pt idx="10733">
                  <c:v>17</c:v>
                </c:pt>
                <c:pt idx="10734">
                  <c:v>17</c:v>
                </c:pt>
                <c:pt idx="10735">
                  <c:v>17</c:v>
                </c:pt>
                <c:pt idx="10736">
                  <c:v>17</c:v>
                </c:pt>
                <c:pt idx="10737">
                  <c:v>17</c:v>
                </c:pt>
                <c:pt idx="10738">
                  <c:v>17</c:v>
                </c:pt>
                <c:pt idx="10739">
                  <c:v>17</c:v>
                </c:pt>
                <c:pt idx="10740">
                  <c:v>17</c:v>
                </c:pt>
                <c:pt idx="10741">
                  <c:v>17</c:v>
                </c:pt>
                <c:pt idx="10742">
                  <c:v>17</c:v>
                </c:pt>
                <c:pt idx="10743">
                  <c:v>17</c:v>
                </c:pt>
                <c:pt idx="10744">
                  <c:v>17</c:v>
                </c:pt>
                <c:pt idx="10745">
                  <c:v>17</c:v>
                </c:pt>
                <c:pt idx="10746">
                  <c:v>17</c:v>
                </c:pt>
                <c:pt idx="10747">
                  <c:v>17</c:v>
                </c:pt>
                <c:pt idx="10748">
                  <c:v>17</c:v>
                </c:pt>
                <c:pt idx="10749">
                  <c:v>17</c:v>
                </c:pt>
                <c:pt idx="10750">
                  <c:v>17</c:v>
                </c:pt>
                <c:pt idx="10751">
                  <c:v>17</c:v>
                </c:pt>
                <c:pt idx="10752">
                  <c:v>17</c:v>
                </c:pt>
                <c:pt idx="10753">
                  <c:v>17</c:v>
                </c:pt>
                <c:pt idx="10754">
                  <c:v>17</c:v>
                </c:pt>
                <c:pt idx="10755">
                  <c:v>17</c:v>
                </c:pt>
                <c:pt idx="10756">
                  <c:v>17</c:v>
                </c:pt>
                <c:pt idx="10757">
                  <c:v>17</c:v>
                </c:pt>
                <c:pt idx="10758">
                  <c:v>17</c:v>
                </c:pt>
                <c:pt idx="10759">
                  <c:v>17</c:v>
                </c:pt>
                <c:pt idx="10760">
                  <c:v>17</c:v>
                </c:pt>
                <c:pt idx="10761">
                  <c:v>17</c:v>
                </c:pt>
                <c:pt idx="10762">
                  <c:v>17</c:v>
                </c:pt>
                <c:pt idx="10763">
                  <c:v>17</c:v>
                </c:pt>
                <c:pt idx="10764">
                  <c:v>17</c:v>
                </c:pt>
                <c:pt idx="10765">
                  <c:v>17</c:v>
                </c:pt>
                <c:pt idx="10766">
                  <c:v>17</c:v>
                </c:pt>
                <c:pt idx="10767">
                  <c:v>17</c:v>
                </c:pt>
                <c:pt idx="10768">
                  <c:v>17</c:v>
                </c:pt>
                <c:pt idx="10769">
                  <c:v>17</c:v>
                </c:pt>
                <c:pt idx="10770">
                  <c:v>17</c:v>
                </c:pt>
                <c:pt idx="10771">
                  <c:v>17</c:v>
                </c:pt>
                <c:pt idx="10772">
                  <c:v>17</c:v>
                </c:pt>
                <c:pt idx="10773">
                  <c:v>17</c:v>
                </c:pt>
                <c:pt idx="10774">
                  <c:v>17</c:v>
                </c:pt>
                <c:pt idx="10775">
                  <c:v>17</c:v>
                </c:pt>
                <c:pt idx="10776">
                  <c:v>17</c:v>
                </c:pt>
                <c:pt idx="10777">
                  <c:v>17</c:v>
                </c:pt>
                <c:pt idx="10778">
                  <c:v>17</c:v>
                </c:pt>
                <c:pt idx="10779">
                  <c:v>17</c:v>
                </c:pt>
                <c:pt idx="10780">
                  <c:v>17</c:v>
                </c:pt>
                <c:pt idx="10781">
                  <c:v>17</c:v>
                </c:pt>
                <c:pt idx="10782">
                  <c:v>17</c:v>
                </c:pt>
                <c:pt idx="10783">
                  <c:v>17</c:v>
                </c:pt>
                <c:pt idx="10784">
                  <c:v>17</c:v>
                </c:pt>
                <c:pt idx="10785">
                  <c:v>17</c:v>
                </c:pt>
                <c:pt idx="10786">
                  <c:v>17</c:v>
                </c:pt>
                <c:pt idx="10787">
                  <c:v>17</c:v>
                </c:pt>
                <c:pt idx="10788">
                  <c:v>17</c:v>
                </c:pt>
                <c:pt idx="10789">
                  <c:v>17</c:v>
                </c:pt>
                <c:pt idx="10790">
                  <c:v>17</c:v>
                </c:pt>
                <c:pt idx="10791">
                  <c:v>17</c:v>
                </c:pt>
                <c:pt idx="10792">
                  <c:v>17</c:v>
                </c:pt>
                <c:pt idx="10793">
                  <c:v>17</c:v>
                </c:pt>
                <c:pt idx="10794">
                  <c:v>17</c:v>
                </c:pt>
                <c:pt idx="10795">
                  <c:v>17</c:v>
                </c:pt>
                <c:pt idx="10796">
                  <c:v>17</c:v>
                </c:pt>
                <c:pt idx="10797">
                  <c:v>17</c:v>
                </c:pt>
                <c:pt idx="10798">
                  <c:v>17</c:v>
                </c:pt>
                <c:pt idx="10799">
                  <c:v>17</c:v>
                </c:pt>
                <c:pt idx="10800">
                  <c:v>17</c:v>
                </c:pt>
                <c:pt idx="10801">
                  <c:v>17</c:v>
                </c:pt>
                <c:pt idx="10802">
                  <c:v>17</c:v>
                </c:pt>
                <c:pt idx="10803">
                  <c:v>17</c:v>
                </c:pt>
                <c:pt idx="10804">
                  <c:v>17</c:v>
                </c:pt>
                <c:pt idx="10805">
                  <c:v>17</c:v>
                </c:pt>
                <c:pt idx="10806">
                  <c:v>17</c:v>
                </c:pt>
                <c:pt idx="10807">
                  <c:v>17</c:v>
                </c:pt>
                <c:pt idx="10808">
                  <c:v>17</c:v>
                </c:pt>
                <c:pt idx="10809">
                  <c:v>17</c:v>
                </c:pt>
                <c:pt idx="10810">
                  <c:v>17</c:v>
                </c:pt>
                <c:pt idx="10811">
                  <c:v>17</c:v>
                </c:pt>
                <c:pt idx="10812">
                  <c:v>17</c:v>
                </c:pt>
                <c:pt idx="10813">
                  <c:v>17</c:v>
                </c:pt>
                <c:pt idx="10814">
                  <c:v>17</c:v>
                </c:pt>
                <c:pt idx="10815">
                  <c:v>17</c:v>
                </c:pt>
                <c:pt idx="10816">
                  <c:v>17</c:v>
                </c:pt>
                <c:pt idx="10817">
                  <c:v>17</c:v>
                </c:pt>
                <c:pt idx="10818">
                  <c:v>17</c:v>
                </c:pt>
                <c:pt idx="10819">
                  <c:v>17</c:v>
                </c:pt>
                <c:pt idx="10820">
                  <c:v>17</c:v>
                </c:pt>
                <c:pt idx="10821">
                  <c:v>17</c:v>
                </c:pt>
                <c:pt idx="10822">
                  <c:v>17</c:v>
                </c:pt>
                <c:pt idx="10823">
                  <c:v>17</c:v>
                </c:pt>
                <c:pt idx="10824">
                  <c:v>17</c:v>
                </c:pt>
                <c:pt idx="10825">
                  <c:v>16</c:v>
                </c:pt>
                <c:pt idx="10826">
                  <c:v>16</c:v>
                </c:pt>
                <c:pt idx="10827">
                  <c:v>16</c:v>
                </c:pt>
                <c:pt idx="10828">
                  <c:v>16</c:v>
                </c:pt>
                <c:pt idx="10829">
                  <c:v>16</c:v>
                </c:pt>
                <c:pt idx="10830">
                  <c:v>16</c:v>
                </c:pt>
                <c:pt idx="10831">
                  <c:v>16</c:v>
                </c:pt>
                <c:pt idx="10832">
                  <c:v>16</c:v>
                </c:pt>
                <c:pt idx="10833">
                  <c:v>16</c:v>
                </c:pt>
                <c:pt idx="10834">
                  <c:v>16</c:v>
                </c:pt>
                <c:pt idx="10835">
                  <c:v>16</c:v>
                </c:pt>
                <c:pt idx="10836">
                  <c:v>16</c:v>
                </c:pt>
                <c:pt idx="10837">
                  <c:v>16</c:v>
                </c:pt>
                <c:pt idx="10838">
                  <c:v>16</c:v>
                </c:pt>
                <c:pt idx="10839">
                  <c:v>16</c:v>
                </c:pt>
                <c:pt idx="10840">
                  <c:v>16</c:v>
                </c:pt>
                <c:pt idx="10841">
                  <c:v>16</c:v>
                </c:pt>
                <c:pt idx="10842">
                  <c:v>16</c:v>
                </c:pt>
                <c:pt idx="10843">
                  <c:v>16</c:v>
                </c:pt>
                <c:pt idx="10844">
                  <c:v>16</c:v>
                </c:pt>
                <c:pt idx="10845">
                  <c:v>16</c:v>
                </c:pt>
                <c:pt idx="10846">
                  <c:v>16</c:v>
                </c:pt>
                <c:pt idx="10847">
                  <c:v>16</c:v>
                </c:pt>
                <c:pt idx="10848">
                  <c:v>16</c:v>
                </c:pt>
                <c:pt idx="10849">
                  <c:v>16</c:v>
                </c:pt>
                <c:pt idx="10850">
                  <c:v>16</c:v>
                </c:pt>
                <c:pt idx="10851">
                  <c:v>16</c:v>
                </c:pt>
                <c:pt idx="10852">
                  <c:v>16</c:v>
                </c:pt>
                <c:pt idx="10853">
                  <c:v>16</c:v>
                </c:pt>
                <c:pt idx="10854">
                  <c:v>16</c:v>
                </c:pt>
                <c:pt idx="10855">
                  <c:v>16</c:v>
                </c:pt>
                <c:pt idx="10856">
                  <c:v>16</c:v>
                </c:pt>
                <c:pt idx="10857">
                  <c:v>16</c:v>
                </c:pt>
                <c:pt idx="10858">
                  <c:v>16</c:v>
                </c:pt>
                <c:pt idx="10859">
                  <c:v>16</c:v>
                </c:pt>
                <c:pt idx="10860">
                  <c:v>16</c:v>
                </c:pt>
                <c:pt idx="10861">
                  <c:v>16</c:v>
                </c:pt>
                <c:pt idx="10862">
                  <c:v>16</c:v>
                </c:pt>
                <c:pt idx="10863">
                  <c:v>16</c:v>
                </c:pt>
                <c:pt idx="10864">
                  <c:v>16</c:v>
                </c:pt>
                <c:pt idx="10865">
                  <c:v>16</c:v>
                </c:pt>
                <c:pt idx="10866">
                  <c:v>16</c:v>
                </c:pt>
                <c:pt idx="10867">
                  <c:v>16</c:v>
                </c:pt>
                <c:pt idx="10868">
                  <c:v>16</c:v>
                </c:pt>
                <c:pt idx="10869">
                  <c:v>16</c:v>
                </c:pt>
                <c:pt idx="10870">
                  <c:v>16</c:v>
                </c:pt>
                <c:pt idx="10871">
                  <c:v>16</c:v>
                </c:pt>
                <c:pt idx="10872">
                  <c:v>16</c:v>
                </c:pt>
                <c:pt idx="10873">
                  <c:v>16</c:v>
                </c:pt>
                <c:pt idx="10874">
                  <c:v>16</c:v>
                </c:pt>
                <c:pt idx="10875">
                  <c:v>16</c:v>
                </c:pt>
                <c:pt idx="10876">
                  <c:v>16</c:v>
                </c:pt>
                <c:pt idx="10877">
                  <c:v>16</c:v>
                </c:pt>
                <c:pt idx="10878">
                  <c:v>16</c:v>
                </c:pt>
                <c:pt idx="10879">
                  <c:v>16</c:v>
                </c:pt>
                <c:pt idx="10880">
                  <c:v>16</c:v>
                </c:pt>
                <c:pt idx="10881">
                  <c:v>16</c:v>
                </c:pt>
                <c:pt idx="10882">
                  <c:v>16</c:v>
                </c:pt>
                <c:pt idx="10883">
                  <c:v>16</c:v>
                </c:pt>
                <c:pt idx="10884">
                  <c:v>16</c:v>
                </c:pt>
                <c:pt idx="10885">
                  <c:v>16</c:v>
                </c:pt>
                <c:pt idx="10886">
                  <c:v>16</c:v>
                </c:pt>
                <c:pt idx="10887">
                  <c:v>16</c:v>
                </c:pt>
                <c:pt idx="10888">
                  <c:v>16</c:v>
                </c:pt>
                <c:pt idx="10889">
                  <c:v>16</c:v>
                </c:pt>
                <c:pt idx="10890">
                  <c:v>16</c:v>
                </c:pt>
                <c:pt idx="10891">
                  <c:v>16</c:v>
                </c:pt>
                <c:pt idx="10892">
                  <c:v>16</c:v>
                </c:pt>
                <c:pt idx="10893">
                  <c:v>16</c:v>
                </c:pt>
                <c:pt idx="10894">
                  <c:v>16</c:v>
                </c:pt>
                <c:pt idx="10895">
                  <c:v>16</c:v>
                </c:pt>
                <c:pt idx="10896">
                  <c:v>16</c:v>
                </c:pt>
                <c:pt idx="10897">
                  <c:v>16</c:v>
                </c:pt>
                <c:pt idx="10898">
                  <c:v>16</c:v>
                </c:pt>
                <c:pt idx="10899">
                  <c:v>16</c:v>
                </c:pt>
                <c:pt idx="10900">
                  <c:v>16</c:v>
                </c:pt>
                <c:pt idx="10901">
                  <c:v>16</c:v>
                </c:pt>
                <c:pt idx="10902">
                  <c:v>16</c:v>
                </c:pt>
                <c:pt idx="10903">
                  <c:v>16</c:v>
                </c:pt>
                <c:pt idx="10904">
                  <c:v>16</c:v>
                </c:pt>
                <c:pt idx="10905">
                  <c:v>16</c:v>
                </c:pt>
                <c:pt idx="10906">
                  <c:v>16</c:v>
                </c:pt>
                <c:pt idx="10907">
                  <c:v>16</c:v>
                </c:pt>
                <c:pt idx="10908">
                  <c:v>16</c:v>
                </c:pt>
                <c:pt idx="10909">
                  <c:v>16</c:v>
                </c:pt>
                <c:pt idx="10910">
                  <c:v>16</c:v>
                </c:pt>
                <c:pt idx="10911">
                  <c:v>16</c:v>
                </c:pt>
                <c:pt idx="10912">
                  <c:v>16</c:v>
                </c:pt>
                <c:pt idx="10913">
                  <c:v>16</c:v>
                </c:pt>
                <c:pt idx="10914">
                  <c:v>16</c:v>
                </c:pt>
                <c:pt idx="10915">
                  <c:v>16</c:v>
                </c:pt>
                <c:pt idx="10916">
                  <c:v>16</c:v>
                </c:pt>
                <c:pt idx="10917">
                  <c:v>16</c:v>
                </c:pt>
                <c:pt idx="10918">
                  <c:v>16</c:v>
                </c:pt>
                <c:pt idx="10919">
                  <c:v>16</c:v>
                </c:pt>
                <c:pt idx="10920">
                  <c:v>16</c:v>
                </c:pt>
                <c:pt idx="10921">
                  <c:v>16</c:v>
                </c:pt>
                <c:pt idx="10922">
                  <c:v>16</c:v>
                </c:pt>
                <c:pt idx="10923">
                  <c:v>16</c:v>
                </c:pt>
                <c:pt idx="10924">
                  <c:v>16</c:v>
                </c:pt>
                <c:pt idx="10925">
                  <c:v>16</c:v>
                </c:pt>
                <c:pt idx="10926">
                  <c:v>16</c:v>
                </c:pt>
                <c:pt idx="10927">
                  <c:v>16</c:v>
                </c:pt>
                <c:pt idx="10928">
                  <c:v>16</c:v>
                </c:pt>
                <c:pt idx="10929">
                  <c:v>16</c:v>
                </c:pt>
                <c:pt idx="10930">
                  <c:v>16</c:v>
                </c:pt>
                <c:pt idx="10931">
                  <c:v>16</c:v>
                </c:pt>
                <c:pt idx="10932">
                  <c:v>16</c:v>
                </c:pt>
                <c:pt idx="10933">
                  <c:v>16</c:v>
                </c:pt>
                <c:pt idx="10934">
                  <c:v>16</c:v>
                </c:pt>
                <c:pt idx="10935">
                  <c:v>16</c:v>
                </c:pt>
                <c:pt idx="10936">
                  <c:v>16</c:v>
                </c:pt>
                <c:pt idx="10937">
                  <c:v>16</c:v>
                </c:pt>
                <c:pt idx="10938">
                  <c:v>16</c:v>
                </c:pt>
                <c:pt idx="10939">
                  <c:v>16</c:v>
                </c:pt>
                <c:pt idx="10940">
                  <c:v>16</c:v>
                </c:pt>
                <c:pt idx="10941">
                  <c:v>16</c:v>
                </c:pt>
                <c:pt idx="10942">
                  <c:v>16</c:v>
                </c:pt>
                <c:pt idx="10943">
                  <c:v>16</c:v>
                </c:pt>
                <c:pt idx="10944">
                  <c:v>16</c:v>
                </c:pt>
                <c:pt idx="10945">
                  <c:v>16</c:v>
                </c:pt>
                <c:pt idx="10946">
                  <c:v>16</c:v>
                </c:pt>
                <c:pt idx="10947">
                  <c:v>16</c:v>
                </c:pt>
                <c:pt idx="10948">
                  <c:v>16</c:v>
                </c:pt>
                <c:pt idx="10949">
                  <c:v>16</c:v>
                </c:pt>
                <c:pt idx="10950">
                  <c:v>16</c:v>
                </c:pt>
                <c:pt idx="10951">
                  <c:v>16</c:v>
                </c:pt>
                <c:pt idx="10952">
                  <c:v>16</c:v>
                </c:pt>
                <c:pt idx="10953">
                  <c:v>16</c:v>
                </c:pt>
                <c:pt idx="10954">
                  <c:v>16</c:v>
                </c:pt>
                <c:pt idx="10955">
                  <c:v>16</c:v>
                </c:pt>
                <c:pt idx="10956">
                  <c:v>16</c:v>
                </c:pt>
                <c:pt idx="10957">
                  <c:v>16</c:v>
                </c:pt>
                <c:pt idx="10958">
                  <c:v>16</c:v>
                </c:pt>
                <c:pt idx="10959">
                  <c:v>16</c:v>
                </c:pt>
                <c:pt idx="10960">
                  <c:v>16</c:v>
                </c:pt>
                <c:pt idx="10961">
                  <c:v>16</c:v>
                </c:pt>
                <c:pt idx="10962">
                  <c:v>16</c:v>
                </c:pt>
                <c:pt idx="10963">
                  <c:v>16</c:v>
                </c:pt>
                <c:pt idx="10964">
                  <c:v>16</c:v>
                </c:pt>
                <c:pt idx="10965">
                  <c:v>16</c:v>
                </c:pt>
                <c:pt idx="10966">
                  <c:v>16</c:v>
                </c:pt>
                <c:pt idx="10967">
                  <c:v>16</c:v>
                </c:pt>
                <c:pt idx="10968">
                  <c:v>16</c:v>
                </c:pt>
                <c:pt idx="10969">
                  <c:v>16</c:v>
                </c:pt>
                <c:pt idx="10970">
                  <c:v>16</c:v>
                </c:pt>
                <c:pt idx="10971">
                  <c:v>16</c:v>
                </c:pt>
                <c:pt idx="10972">
                  <c:v>16</c:v>
                </c:pt>
                <c:pt idx="10973">
                  <c:v>16</c:v>
                </c:pt>
                <c:pt idx="10974">
                  <c:v>16</c:v>
                </c:pt>
                <c:pt idx="10975">
                  <c:v>16</c:v>
                </c:pt>
                <c:pt idx="10976">
                  <c:v>16</c:v>
                </c:pt>
                <c:pt idx="10977">
                  <c:v>16</c:v>
                </c:pt>
                <c:pt idx="10978">
                  <c:v>16</c:v>
                </c:pt>
                <c:pt idx="10979">
                  <c:v>16</c:v>
                </c:pt>
                <c:pt idx="10980">
                  <c:v>16</c:v>
                </c:pt>
                <c:pt idx="10981">
                  <c:v>16</c:v>
                </c:pt>
                <c:pt idx="10982">
                  <c:v>16</c:v>
                </c:pt>
                <c:pt idx="10983">
                  <c:v>16</c:v>
                </c:pt>
                <c:pt idx="10984">
                  <c:v>16</c:v>
                </c:pt>
                <c:pt idx="10985">
                  <c:v>16</c:v>
                </c:pt>
                <c:pt idx="10986">
                  <c:v>16</c:v>
                </c:pt>
                <c:pt idx="10987">
                  <c:v>16</c:v>
                </c:pt>
                <c:pt idx="10988">
                  <c:v>16</c:v>
                </c:pt>
                <c:pt idx="10989">
                  <c:v>16</c:v>
                </c:pt>
                <c:pt idx="10990">
                  <c:v>16</c:v>
                </c:pt>
                <c:pt idx="10991">
                  <c:v>16</c:v>
                </c:pt>
                <c:pt idx="10992">
                  <c:v>16</c:v>
                </c:pt>
                <c:pt idx="10993">
                  <c:v>16</c:v>
                </c:pt>
                <c:pt idx="10994">
                  <c:v>16</c:v>
                </c:pt>
                <c:pt idx="10995">
                  <c:v>16</c:v>
                </c:pt>
                <c:pt idx="10996">
                  <c:v>16</c:v>
                </c:pt>
                <c:pt idx="10997">
                  <c:v>16</c:v>
                </c:pt>
                <c:pt idx="10998">
                  <c:v>16</c:v>
                </c:pt>
                <c:pt idx="10999">
                  <c:v>16</c:v>
                </c:pt>
                <c:pt idx="11000">
                  <c:v>16</c:v>
                </c:pt>
                <c:pt idx="11001">
                  <c:v>16</c:v>
                </c:pt>
                <c:pt idx="11002">
                  <c:v>16</c:v>
                </c:pt>
                <c:pt idx="11003">
                  <c:v>16</c:v>
                </c:pt>
                <c:pt idx="11004">
                  <c:v>16</c:v>
                </c:pt>
                <c:pt idx="11005">
                  <c:v>16</c:v>
                </c:pt>
                <c:pt idx="11006">
                  <c:v>16</c:v>
                </c:pt>
                <c:pt idx="11007">
                  <c:v>16</c:v>
                </c:pt>
                <c:pt idx="11008">
                  <c:v>16</c:v>
                </c:pt>
                <c:pt idx="11009">
                  <c:v>16</c:v>
                </c:pt>
                <c:pt idx="11010">
                  <c:v>16</c:v>
                </c:pt>
                <c:pt idx="11011">
                  <c:v>16</c:v>
                </c:pt>
                <c:pt idx="11012">
                  <c:v>16</c:v>
                </c:pt>
                <c:pt idx="11013">
                  <c:v>16</c:v>
                </c:pt>
                <c:pt idx="11014">
                  <c:v>16</c:v>
                </c:pt>
                <c:pt idx="11015">
                  <c:v>16</c:v>
                </c:pt>
                <c:pt idx="11016">
                  <c:v>16</c:v>
                </c:pt>
                <c:pt idx="11017">
                  <c:v>16</c:v>
                </c:pt>
                <c:pt idx="11018">
                  <c:v>16</c:v>
                </c:pt>
                <c:pt idx="11019">
                  <c:v>16</c:v>
                </c:pt>
                <c:pt idx="11020">
                  <c:v>16</c:v>
                </c:pt>
                <c:pt idx="11021">
                  <c:v>16</c:v>
                </c:pt>
                <c:pt idx="11022">
                  <c:v>16</c:v>
                </c:pt>
                <c:pt idx="11023">
                  <c:v>16</c:v>
                </c:pt>
                <c:pt idx="11024">
                  <c:v>16</c:v>
                </c:pt>
                <c:pt idx="11025">
                  <c:v>16</c:v>
                </c:pt>
                <c:pt idx="11026">
                  <c:v>15</c:v>
                </c:pt>
                <c:pt idx="11027">
                  <c:v>15</c:v>
                </c:pt>
                <c:pt idx="11028">
                  <c:v>15</c:v>
                </c:pt>
                <c:pt idx="11029">
                  <c:v>15</c:v>
                </c:pt>
                <c:pt idx="11030">
                  <c:v>15</c:v>
                </c:pt>
                <c:pt idx="11031">
                  <c:v>15</c:v>
                </c:pt>
                <c:pt idx="11032">
                  <c:v>15</c:v>
                </c:pt>
                <c:pt idx="11033">
                  <c:v>15</c:v>
                </c:pt>
                <c:pt idx="11034">
                  <c:v>15</c:v>
                </c:pt>
                <c:pt idx="11035">
                  <c:v>15</c:v>
                </c:pt>
                <c:pt idx="11036">
                  <c:v>15</c:v>
                </c:pt>
                <c:pt idx="11037">
                  <c:v>15</c:v>
                </c:pt>
                <c:pt idx="11038">
                  <c:v>15</c:v>
                </c:pt>
                <c:pt idx="11039">
                  <c:v>15</c:v>
                </c:pt>
                <c:pt idx="11040">
                  <c:v>15</c:v>
                </c:pt>
                <c:pt idx="11041">
                  <c:v>15</c:v>
                </c:pt>
                <c:pt idx="11042">
                  <c:v>15</c:v>
                </c:pt>
                <c:pt idx="11043">
                  <c:v>15</c:v>
                </c:pt>
                <c:pt idx="11044">
                  <c:v>15</c:v>
                </c:pt>
                <c:pt idx="11045">
                  <c:v>15</c:v>
                </c:pt>
                <c:pt idx="11046">
                  <c:v>15</c:v>
                </c:pt>
                <c:pt idx="11047">
                  <c:v>15</c:v>
                </c:pt>
                <c:pt idx="11048">
                  <c:v>15</c:v>
                </c:pt>
                <c:pt idx="11049">
                  <c:v>15</c:v>
                </c:pt>
                <c:pt idx="11050">
                  <c:v>15</c:v>
                </c:pt>
                <c:pt idx="11051">
                  <c:v>15</c:v>
                </c:pt>
                <c:pt idx="11052">
                  <c:v>15</c:v>
                </c:pt>
                <c:pt idx="11053">
                  <c:v>15</c:v>
                </c:pt>
                <c:pt idx="11054">
                  <c:v>15</c:v>
                </c:pt>
                <c:pt idx="11055">
                  <c:v>15</c:v>
                </c:pt>
                <c:pt idx="11056">
                  <c:v>15</c:v>
                </c:pt>
                <c:pt idx="11057">
                  <c:v>15</c:v>
                </c:pt>
                <c:pt idx="11058">
                  <c:v>15</c:v>
                </c:pt>
                <c:pt idx="11059">
                  <c:v>15</c:v>
                </c:pt>
                <c:pt idx="11060">
                  <c:v>15</c:v>
                </c:pt>
                <c:pt idx="11061">
                  <c:v>15</c:v>
                </c:pt>
                <c:pt idx="11062">
                  <c:v>15</c:v>
                </c:pt>
                <c:pt idx="11063">
                  <c:v>15</c:v>
                </c:pt>
                <c:pt idx="11064">
                  <c:v>15</c:v>
                </c:pt>
                <c:pt idx="11065">
                  <c:v>15</c:v>
                </c:pt>
                <c:pt idx="11066">
                  <c:v>15</c:v>
                </c:pt>
                <c:pt idx="11067">
                  <c:v>15</c:v>
                </c:pt>
                <c:pt idx="11068">
                  <c:v>15</c:v>
                </c:pt>
                <c:pt idx="11069">
                  <c:v>15</c:v>
                </c:pt>
                <c:pt idx="11070">
                  <c:v>15</c:v>
                </c:pt>
                <c:pt idx="11071">
                  <c:v>15</c:v>
                </c:pt>
                <c:pt idx="11072">
                  <c:v>15</c:v>
                </c:pt>
                <c:pt idx="11073">
                  <c:v>15</c:v>
                </c:pt>
                <c:pt idx="11074">
                  <c:v>15</c:v>
                </c:pt>
                <c:pt idx="11075">
                  <c:v>15</c:v>
                </c:pt>
                <c:pt idx="11076">
                  <c:v>15</c:v>
                </c:pt>
                <c:pt idx="11077">
                  <c:v>15</c:v>
                </c:pt>
                <c:pt idx="11078">
                  <c:v>15</c:v>
                </c:pt>
                <c:pt idx="11079">
                  <c:v>15</c:v>
                </c:pt>
                <c:pt idx="11080">
                  <c:v>15</c:v>
                </c:pt>
                <c:pt idx="11081">
                  <c:v>15</c:v>
                </c:pt>
                <c:pt idx="11082">
                  <c:v>15</c:v>
                </c:pt>
                <c:pt idx="11083">
                  <c:v>15</c:v>
                </c:pt>
                <c:pt idx="11084">
                  <c:v>15</c:v>
                </c:pt>
                <c:pt idx="11085">
                  <c:v>15</c:v>
                </c:pt>
                <c:pt idx="11086">
                  <c:v>15</c:v>
                </c:pt>
                <c:pt idx="11087">
                  <c:v>15</c:v>
                </c:pt>
                <c:pt idx="11088">
                  <c:v>15</c:v>
                </c:pt>
                <c:pt idx="11089">
                  <c:v>15</c:v>
                </c:pt>
                <c:pt idx="11090">
                  <c:v>15</c:v>
                </c:pt>
                <c:pt idx="11091">
                  <c:v>15</c:v>
                </c:pt>
                <c:pt idx="11092">
                  <c:v>15</c:v>
                </c:pt>
                <c:pt idx="11093">
                  <c:v>15</c:v>
                </c:pt>
                <c:pt idx="11094">
                  <c:v>15</c:v>
                </c:pt>
                <c:pt idx="11095">
                  <c:v>15</c:v>
                </c:pt>
                <c:pt idx="11096">
                  <c:v>15</c:v>
                </c:pt>
                <c:pt idx="11097">
                  <c:v>15</c:v>
                </c:pt>
                <c:pt idx="11098">
                  <c:v>15</c:v>
                </c:pt>
                <c:pt idx="11099">
                  <c:v>15</c:v>
                </c:pt>
                <c:pt idx="11100">
                  <c:v>15</c:v>
                </c:pt>
                <c:pt idx="11101">
                  <c:v>15</c:v>
                </c:pt>
                <c:pt idx="11102">
                  <c:v>15</c:v>
                </c:pt>
                <c:pt idx="11103">
                  <c:v>15</c:v>
                </c:pt>
                <c:pt idx="11104">
                  <c:v>15</c:v>
                </c:pt>
                <c:pt idx="11105">
                  <c:v>15</c:v>
                </c:pt>
                <c:pt idx="11106">
                  <c:v>15</c:v>
                </c:pt>
                <c:pt idx="11107">
                  <c:v>15</c:v>
                </c:pt>
                <c:pt idx="11108">
                  <c:v>15</c:v>
                </c:pt>
                <c:pt idx="11109">
                  <c:v>15</c:v>
                </c:pt>
                <c:pt idx="11110">
                  <c:v>15</c:v>
                </c:pt>
                <c:pt idx="11111">
                  <c:v>15</c:v>
                </c:pt>
                <c:pt idx="11112">
                  <c:v>15</c:v>
                </c:pt>
                <c:pt idx="11113">
                  <c:v>15</c:v>
                </c:pt>
                <c:pt idx="11114">
                  <c:v>15</c:v>
                </c:pt>
                <c:pt idx="11115">
                  <c:v>15</c:v>
                </c:pt>
                <c:pt idx="11116">
                  <c:v>15</c:v>
                </c:pt>
                <c:pt idx="11117">
                  <c:v>15</c:v>
                </c:pt>
                <c:pt idx="11118">
                  <c:v>15</c:v>
                </c:pt>
                <c:pt idx="11119">
                  <c:v>15</c:v>
                </c:pt>
                <c:pt idx="11120">
                  <c:v>15</c:v>
                </c:pt>
                <c:pt idx="11121">
                  <c:v>15</c:v>
                </c:pt>
                <c:pt idx="11122">
                  <c:v>15</c:v>
                </c:pt>
                <c:pt idx="11123">
                  <c:v>15</c:v>
                </c:pt>
                <c:pt idx="11124">
                  <c:v>15</c:v>
                </c:pt>
                <c:pt idx="11125">
                  <c:v>15</c:v>
                </c:pt>
                <c:pt idx="11126">
                  <c:v>15</c:v>
                </c:pt>
                <c:pt idx="11127">
                  <c:v>15</c:v>
                </c:pt>
                <c:pt idx="11128">
                  <c:v>15</c:v>
                </c:pt>
                <c:pt idx="11129">
                  <c:v>15</c:v>
                </c:pt>
                <c:pt idx="11130">
                  <c:v>15</c:v>
                </c:pt>
                <c:pt idx="11131">
                  <c:v>15</c:v>
                </c:pt>
                <c:pt idx="11132">
                  <c:v>15</c:v>
                </c:pt>
                <c:pt idx="11133">
                  <c:v>15</c:v>
                </c:pt>
                <c:pt idx="11134">
                  <c:v>15</c:v>
                </c:pt>
                <c:pt idx="11135">
                  <c:v>15</c:v>
                </c:pt>
                <c:pt idx="11136">
                  <c:v>15</c:v>
                </c:pt>
                <c:pt idx="11137">
                  <c:v>15</c:v>
                </c:pt>
                <c:pt idx="11138">
                  <c:v>15</c:v>
                </c:pt>
                <c:pt idx="11139">
                  <c:v>15</c:v>
                </c:pt>
                <c:pt idx="11140">
                  <c:v>15</c:v>
                </c:pt>
                <c:pt idx="11141">
                  <c:v>15</c:v>
                </c:pt>
                <c:pt idx="11142">
                  <c:v>15</c:v>
                </c:pt>
                <c:pt idx="11143">
                  <c:v>14</c:v>
                </c:pt>
                <c:pt idx="11144">
                  <c:v>14</c:v>
                </c:pt>
                <c:pt idx="11145">
                  <c:v>14</c:v>
                </c:pt>
                <c:pt idx="11146">
                  <c:v>14</c:v>
                </c:pt>
                <c:pt idx="11147">
                  <c:v>14</c:v>
                </c:pt>
                <c:pt idx="11148">
                  <c:v>14</c:v>
                </c:pt>
                <c:pt idx="11149">
                  <c:v>14</c:v>
                </c:pt>
                <c:pt idx="11150">
                  <c:v>14</c:v>
                </c:pt>
                <c:pt idx="11151">
                  <c:v>14</c:v>
                </c:pt>
                <c:pt idx="11152">
                  <c:v>14</c:v>
                </c:pt>
                <c:pt idx="11153">
                  <c:v>14</c:v>
                </c:pt>
                <c:pt idx="11154">
                  <c:v>14</c:v>
                </c:pt>
                <c:pt idx="11155">
                  <c:v>14</c:v>
                </c:pt>
                <c:pt idx="11156">
                  <c:v>14</c:v>
                </c:pt>
                <c:pt idx="11157">
                  <c:v>14</c:v>
                </c:pt>
                <c:pt idx="11158">
                  <c:v>14</c:v>
                </c:pt>
                <c:pt idx="11159">
                  <c:v>14</c:v>
                </c:pt>
                <c:pt idx="11160">
                  <c:v>14</c:v>
                </c:pt>
                <c:pt idx="11161">
                  <c:v>14</c:v>
                </c:pt>
                <c:pt idx="11162">
                  <c:v>14</c:v>
                </c:pt>
                <c:pt idx="11163">
                  <c:v>14</c:v>
                </c:pt>
                <c:pt idx="11164">
                  <c:v>14</c:v>
                </c:pt>
                <c:pt idx="11165">
                  <c:v>14</c:v>
                </c:pt>
                <c:pt idx="11166">
                  <c:v>14</c:v>
                </c:pt>
                <c:pt idx="11167">
                  <c:v>14</c:v>
                </c:pt>
                <c:pt idx="11168">
                  <c:v>14</c:v>
                </c:pt>
                <c:pt idx="11169">
                  <c:v>14</c:v>
                </c:pt>
                <c:pt idx="11170">
                  <c:v>14</c:v>
                </c:pt>
                <c:pt idx="11171">
                  <c:v>14</c:v>
                </c:pt>
                <c:pt idx="11172">
                  <c:v>14</c:v>
                </c:pt>
                <c:pt idx="11173">
                  <c:v>14</c:v>
                </c:pt>
                <c:pt idx="11174">
                  <c:v>14</c:v>
                </c:pt>
                <c:pt idx="11175">
                  <c:v>14</c:v>
                </c:pt>
                <c:pt idx="11176">
                  <c:v>14</c:v>
                </c:pt>
                <c:pt idx="11177">
                  <c:v>14</c:v>
                </c:pt>
                <c:pt idx="11178">
                  <c:v>14</c:v>
                </c:pt>
                <c:pt idx="11179">
                  <c:v>14</c:v>
                </c:pt>
                <c:pt idx="11180">
                  <c:v>13</c:v>
                </c:pt>
                <c:pt idx="11181">
                  <c:v>13</c:v>
                </c:pt>
                <c:pt idx="11182">
                  <c:v>13</c:v>
                </c:pt>
                <c:pt idx="11183">
                  <c:v>13</c:v>
                </c:pt>
                <c:pt idx="11184">
                  <c:v>13</c:v>
                </c:pt>
                <c:pt idx="11185">
                  <c:v>13</c:v>
                </c:pt>
                <c:pt idx="11186">
                  <c:v>13</c:v>
                </c:pt>
                <c:pt idx="11187">
                  <c:v>13</c:v>
                </c:pt>
                <c:pt idx="11188">
                  <c:v>13</c:v>
                </c:pt>
                <c:pt idx="11189">
                  <c:v>13</c:v>
                </c:pt>
                <c:pt idx="11190">
                  <c:v>13</c:v>
                </c:pt>
                <c:pt idx="11191">
                  <c:v>13</c:v>
                </c:pt>
                <c:pt idx="11192">
                  <c:v>13</c:v>
                </c:pt>
                <c:pt idx="11193">
                  <c:v>13</c:v>
                </c:pt>
                <c:pt idx="11194">
                  <c:v>12</c:v>
                </c:pt>
                <c:pt idx="11195">
                  <c:v>12</c:v>
                </c:pt>
                <c:pt idx="11196">
                  <c:v>12</c:v>
                </c:pt>
                <c:pt idx="11197">
                  <c:v>12</c:v>
                </c:pt>
                <c:pt idx="11198">
                  <c:v>12</c:v>
                </c:pt>
              </c:numCache>
            </c:numRef>
          </c:yVal>
          <c:smooth val="0"/>
          <c:extLst>
            <c:ext xmlns:c16="http://schemas.microsoft.com/office/drawing/2014/chart" uri="{C3380CC4-5D6E-409C-BE32-E72D297353CC}">
              <c16:uniqueId val="{00000001-E844-1341-8F13-43C29684B0F9}"/>
            </c:ext>
          </c:extLst>
        </c:ser>
        <c:dLbls>
          <c:showLegendKey val="0"/>
          <c:showVal val="0"/>
          <c:showCatName val="0"/>
          <c:showSerName val="0"/>
          <c:showPercent val="0"/>
          <c:showBubbleSize val="0"/>
        </c:dLbls>
        <c:axId val="863061200"/>
        <c:axId val="863037472"/>
      </c:scatterChart>
      <c:valAx>
        <c:axId val="8630612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Number of cylinders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3037472"/>
        <c:crosses val="autoZero"/>
        <c:crossBetween val="midCat"/>
      </c:valAx>
      <c:valAx>
        <c:axId val="863037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Highway MPG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30612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'Raw data'!$L$2:$L$11915</cx:f>
        <cx:lvl ptCount="11848" formatCode="General">
          <cx:pt idx="0">51600</cx:pt>
          <cx:pt idx="1">25165</cx:pt>
          <cx:pt idx="2">24700</cx:pt>
          <cx:pt idx="3">33100</cx:pt>
          <cx:pt idx="4">28800</cx:pt>
          <cx:pt idx="5">27100</cx:pt>
          <cx:pt idx="6">30015</cx:pt>
          <cx:pt idx="7">30000</cx:pt>
          <cx:pt idx="8">29135</cx:pt>
          <cx:pt idx="9">28650</cx:pt>
          <cx:pt idx="10">28115</cx:pt>
          <cx:pt idx="11">28100</cx:pt>
          <cx:pt idx="12">26735</cx:pt>
          <cx:pt idx="13">26250</cx:pt>
          <cx:pt idx="14">24685</cx:pt>
          <cx:pt idx="15">24200</cx:pt>
          <cx:pt idx="16">30005</cx:pt>
          <cx:pt idx="17">28435</cx:pt>
          <cx:pt idx="18">26985</cx:pt>
          <cx:pt idx="19">25765</cx:pt>
          <cx:pt idx="20">24200</cx:pt>
          <cx:pt idx="21">23215</cx:pt>
          <cx:pt idx="22">31895</cx:pt>
          <cx:pt idx="23">31670</cx:pt>
          <cx:pt idx="24">31180</cx:pt>
          <cx:pt idx="25">31120</cx:pt>
          <cx:pt idx="26">30245</cx:pt>
          <cx:pt idx="27">29325</cx:pt>
          <cx:pt idx="28">27645</cx:pt>
          <cx:pt idx="29">26990</cx:pt>
          <cx:pt idx="30">25560</cx:pt>
          <cx:pt idx="31">24995</cx:pt>
          <cx:pt idx="32">35955</cx:pt>
          <cx:pt idx="33">32905</cx:pt>
          <cx:pt idx="34">29605</cx:pt>
          <cx:pt idx="35">27435</cx:pt>
          <cx:pt idx="36">26235</cx:pt>
          <cx:pt idx="37">25935</cx:pt>
          <cx:pt idx="38">24735</cx:pt>
          <cx:pt idx="39">24495</cx:pt>
          <cx:pt idx="40">24475</cx:pt>
          <cx:pt idx="41">23360</cx:pt>
          <cx:pt idx="42">21785</cx:pt>
          <cx:pt idx="43">21765</cx:pt>
          <cx:pt idx="44">21765</cx:pt>
          <cx:pt idx="45">21355</cx:pt>
          <cx:pt idx="46">20360</cx:pt>
          <cx:pt idx="47">20340</cx:pt>
          <cx:pt idx="48">20030</cx:pt>
          <cx:pt idx="49">19560</cx:pt>
          <cx:pt idx="50">19540</cx:pt>
          <cx:pt idx="51">19080</cx:pt>
          <cx:pt idx="52">39780</cx:pt>
          <cx:pt idx="53">27770</cx:pt>
          <cx:pt idx="54">30990</cx:pt>
          <cx:pt idx="55">25995</cx:pt>
          <cx:pt idx="56">26410</cx:pt>
          <cx:pt idx="57">24075</cx:pt>
          <cx:pt idx="58">21640</cx:pt>
          <cx:pt idx="59">25660</cx:pt>
          <cx:pt idx="60">35055</cx:pt>
          <cx:pt idx="61">32055</cx:pt>
          <cx:pt idx="62">29305</cx:pt>
          <cx:pt idx="63">34905</cx:pt>
          <cx:pt idx="64">31905</cx:pt>
          <cx:pt idx="65">29155</cx:pt>
          <cx:pt idx="66">26000</cx:pt>
          <cx:pt idx="67">39000</cx:pt>
          <cx:pt idx="68">27510</cx:pt>
          <cx:pt idx="69">25175</cx:pt>
          <cx:pt idx="70">22740</cx:pt>
          <cx:pt idx="71">28395</cx:pt>
          <cx:pt idx="72">25895</cx:pt>
          <cx:pt idx="73">22345</cx:pt>
          <cx:pt idx="74">23915</cx:pt>
          <cx:pt idx="75">23790</cx:pt>
          <cx:pt idx="76">23790</cx:pt>
          <cx:pt idx="77">23690</cx:pt>
          <cx:pt idx="78">23690</cx:pt>
          <cx:pt idx="79">22190</cx:pt>
          <cx:pt idx="80">22065</cx:pt>
          <cx:pt idx="81">22065</cx:pt>
          <cx:pt idx="82">21965</cx:pt>
          <cx:pt idx="83">21965</cx:pt>
          <cx:pt idx="84">20500</cx:pt>
          <cx:pt idx="85">20375</cx:pt>
          <cx:pt idx="86">20375</cx:pt>
          <cx:pt idx="87">20275</cx:pt>
          <cx:pt idx="88">20275</cx:pt>
          <cx:pt idx="89">18725</cx:pt>
          <cx:pt idx="90">18600</cx:pt>
          <cx:pt idx="91">18600</cx:pt>
          <cx:pt idx="92">18500</cx:pt>
          <cx:pt idx="93">18500</cx:pt>
          <cx:pt idx="94">26000</cx:pt>
          <cx:pt idx="95">15395</cx:pt>
          <cx:pt idx="96">15195</cx:pt>
          <cx:pt idx="97">14945</cx:pt>
          <cx:pt idx="98">14095</cx:pt>
          <cx:pt idx="99">13995</cx:pt>
          <cx:pt idx="100">2000</cx:pt>
          <cx:pt idx="101">2000</cx:pt>
          <cx:pt idx="102">27095</cx:pt>
          <cx:pt idx="103">27875</cx:pt>
          <cx:pt idx="104">30100</cx:pt>
          <cx:pt idx="105">30100</cx:pt>
          <cx:pt idx="106">30100</cx:pt>
          <cx:pt idx="107">30100</cx:pt>
          <cx:pt idx="108">16495</cx:pt>
          <cx:pt idx="109">15995</cx:pt>
          <cx:pt idx="110">14195</cx:pt>
          <cx:pt idx="111">43450</cx:pt>
          <cx:pt idx="112">41000</cx:pt>
          <cx:pt idx="113">42050</cx:pt>
          <cx:pt idx="114">41050</cx:pt>
          <cx:pt idx="115">36700</cx:pt>
          <cx:pt idx="116">35900</cx:pt>
          <cx:pt idx="117">35150</cx:pt>
          <cx:pt idx="118">33200</cx:pt>
          <cx:pt idx="119">32600</cx:pt>
          <cx:pt idx="120">30345</cx:pt>
          <cx:pt idx="121">29495</cx:pt>
          <cx:pt idx="122">27995</cx:pt>
          <cx:pt idx="123">26995</cx:pt>
          <cx:pt idx="124">24595</cx:pt>
          <cx:pt idx="125">23445</cx:pt>
          <cx:pt idx="126">16995</cx:pt>
          <cx:pt idx="127">15195</cx:pt>
          <cx:pt idx="128">14295</cx:pt>
          <cx:pt idx="129">14195</cx:pt>
          <cx:pt idx="130">12995</cx:pt>
          <cx:pt idx="131">12995</cx:pt>
          <cx:pt idx="132">2000</cx:pt>
          <cx:pt idx="133">16800</cx:pt>
          <cx:pt idx="134">40250</cx:pt>
          <cx:pt idx="135">39850</cx:pt>
          <cx:pt idx="136">26600</cx:pt>
          <cx:pt idx="137">24800</cx:pt>
          <cx:pt idx="138">24800</cx:pt>
          <cx:pt idx="139">23800</cx:pt>
          <cx:pt idx="140">23300</cx:pt>
          <cx:pt idx="141">22300</cx:pt>
          <cx:pt idx="142">26500</cx:pt>
          <cx:pt idx="143">24700</cx:pt>
          <cx:pt idx="144">24700</cx:pt>
          <cx:pt idx="145">23700</cx:pt>
          <cx:pt idx="146">23200</cx:pt>
          <cx:pt idx="147">22200</cx:pt>
          <cx:pt idx="148">21500</cx:pt>
          <cx:pt idx="149">31445</cx:pt>
          <cx:pt idx="150">29095</cx:pt>
          <cx:pt idx="151">25695</cx:pt>
          <cx:pt idx="152">23120</cx:pt>
          <cx:pt idx="153">21120</cx:pt>
          <cx:pt idx="154">19120</cx:pt>
          <cx:pt idx="155">33925</cx:pt>
          <cx:pt idx="156">30850</cx:pt>
          <cx:pt idx="157">29125</cx:pt>
          <cx:pt idx="158">29165</cx:pt>
          <cx:pt idx="159">28395</cx:pt>
          <cx:pt idx="160">28365</cx:pt>
          <cx:pt idx="161">28120</cx:pt>
          <cx:pt idx="162">27595</cx:pt>
          <cx:pt idx="163">27290</cx:pt>
          <cx:pt idx="164">26565</cx:pt>
          <cx:pt idx="165">25795</cx:pt>
          <cx:pt idx="166">25540</cx:pt>
          <cx:pt idx="167">19135</cx:pt>
          <cx:pt idx="168">18965</cx:pt>
          <cx:pt idx="169">18175</cx:pt>
          <cx:pt idx="170">52650</cx:pt>
          <cx:pt idx="171">52650</cx:pt>
          <cx:pt idx="172">51800</cx:pt>
          <cx:pt idx="173">51800</cx:pt>
          <cx:pt idx="174">20195</cx:pt>
          <cx:pt idx="175">20095</cx:pt>
          <cx:pt idx="176">32330</cx:pt>
          <cx:pt idx="177">31430</cx:pt>
          <cx:pt idx="178">27380</cx:pt>
          <cx:pt idx="179">26575</cx:pt>
          <cx:pt idx="180">26480</cx:pt>
          <cx:pt idx="181">25675</cx:pt>
          <cx:pt idx="182">37020</cx:pt>
          <cx:pt idx="183">31010</cx:pt>
          <cx:pt idx="184">26480</cx:pt>
          <cx:pt idx="185">25675</cx:pt>
          <cx:pt idx="186">16690</cx:pt>
          <cx:pt idx="187">16450</cx:pt>
          <cx:pt idx="188">14795</cx:pt>
          <cx:pt idx="189">12995</cx:pt>
          <cx:pt idx="190">2000</cx:pt>
          <cx:pt idx="191">26125</cx:pt>
          <cx:pt idx="192">23425</cx:pt>
          <cx:pt idx="193">22300</cx:pt>
          <cx:pt idx="194">22040</cx:pt>
          <cx:pt idx="195">21040</cx:pt>
          <cx:pt idx="196">20440</cx:pt>
          <cx:pt idx="197">19440</cx:pt>
          <cx:pt idx="198">29625</cx:pt>
          <cx:pt idx="199">28810</cx:pt>
          <cx:pt idx="200">28525</cx:pt>
          <cx:pt idx="201">27710</cx:pt>
          <cx:pt idx="202">26430</cx:pt>
          <cx:pt idx="203">25895</cx:pt>
          <cx:pt idx="204">25330</cx:pt>
          <cx:pt idx="205">24795</cx:pt>
          <cx:pt idx="206">20040</cx:pt>
          <cx:pt idx="207">15700</cx:pt>
          <cx:pt idx="208">17285</cx:pt>
          <cx:pt idx="209">15785</cx:pt>
          <cx:pt idx="210">13760</cx:pt>
          <cx:pt idx="211">21600</cx:pt>
          <cx:pt idx="212">20850</cx:pt>
          <cx:pt idx="213">19850</cx:pt>
          <cx:pt idx="214">23795</cx:pt>
          <cx:pt idx="215">23595</cx:pt>
          <cx:pt idx="216">21095</cx:pt>
          <cx:pt idx="217">20645</cx:pt>
          <cx:pt idx="218">19495</cx:pt>
          <cx:pt idx="219">18895</cx:pt>
          <cx:pt idx="220">17995</cx:pt>
          <cx:pt idx="221">16185</cx:pt>
          <cx:pt idx="222">14685</cx:pt>
          <cx:pt idx="223">12660</cx:pt>
          <cx:pt idx="224">22745</cx:pt>
          <cx:pt idx="225">22545</cx:pt>
          <cx:pt idx="226">20045</cx:pt>
          <cx:pt idx="227">19595</cx:pt>
          <cx:pt idx="228">18445</cx:pt>
          <cx:pt idx="229">17845</cx:pt>
          <cx:pt idx="230">16945</cx:pt>
          <cx:pt idx="231">19820</cx:pt>
          <cx:pt idx="232">18120</cx:pt>
          <cx:pt idx="233">16620</cx:pt>
          <cx:pt idx="234">20495</cx:pt>
          <cx:pt idx="235">19995</cx:pt>
          <cx:pt idx="236">32755</cx:pt>
          <cx:pt idx="237">31195</cx:pt>
          <cx:pt idx="238">30095</cx:pt>
          <cx:pt idx="239">29995</cx:pt>
          <cx:pt idx="240">28895</cx:pt>
          <cx:pt idx="241">30935</cx:pt>
          <cx:pt idx="242">30935</cx:pt>
          <cx:pt idx="243">29695</cx:pt>
          <cx:pt idx="244">29695</cx:pt>
          <cx:pt idx="245">28060</cx:pt>
          <cx:pt idx="246">28060</cx:pt>
          <cx:pt idx="247">26675</cx:pt>
          <cx:pt idx="248">26675</cx:pt>
          <cx:pt idx="249">32200</cx:pt>
          <cx:pt idx="250">31250</cx:pt>
          <cx:pt idx="251">31250</cx:pt>
          <cx:pt idx="252">29500</cx:pt>
          <cx:pt idx="253">26000</cx:pt>
          <cx:pt idx="254">25995</cx:pt>
          <cx:pt idx="255">25995</cx:pt>
          <cx:pt idx="256">25990</cx:pt>
          <cx:pt idx="257">16790</cx:pt>
          <cx:pt idx="258">13995</cx:pt>
          <cx:pt idx="259">20650</cx:pt>
          <cx:pt idx="260">17050</cx:pt>
          <cx:pt idx="261">26225</cx:pt>
          <cx:pt idx="262">25300</cx:pt>
          <cx:pt idx="263">23525</cx:pt>
          <cx:pt idx="264">22800</cx:pt>
          <cx:pt idx="265">22400</cx:pt>
          <cx:pt idx="266">20500</cx:pt>
          <cx:pt idx="267">22140</cx:pt>
          <cx:pt idx="268">21140</cx:pt>
          <cx:pt idx="269">20540</cx:pt>
          <cx:pt idx="270">19540</cx:pt>
          <cx:pt idx="271">18710</cx:pt>
          <cx:pt idx="272">18660</cx:pt>
          <cx:pt idx="273">17980</cx:pt>
          <cx:pt idx="274">17960</cx:pt>
          <cx:pt idx="275">17930</cx:pt>
          <cx:pt idx="276">17590</cx:pt>
          <cx:pt idx="277">17530</cx:pt>
          <cx:pt idx="278">17140</cx:pt>
          <cx:pt idx="279">16890</cx:pt>
          <cx:pt idx="280">16380</cx:pt>
          <cx:pt idx="281">16330</cx:pt>
          <cx:pt idx="282">15580</cx:pt>
          <cx:pt idx="283">15530</cx:pt>
          <cx:pt idx="284">15480</cx:pt>
          <cx:pt idx="285">15430</cx:pt>
          <cx:pt idx="286">14040</cx:pt>
          <cx:pt idx="287">13990</cx:pt>
          <cx:pt idx="288">24495</cx:pt>
          <cx:pt idx="289">21395</cx:pt>
          <cx:pt idx="290">21295</cx:pt>
          <cx:pt idx="291">20400</cx:pt>
          <cx:pt idx="292">20395</cx:pt>
          <cx:pt idx="293">20395</cx:pt>
          <cx:pt idx="294">18700</cx:pt>
          <cx:pt idx="295">17900</cx:pt>
          <cx:pt idx="296">17745</cx:pt>
          <cx:pt idx="297">17700</cx:pt>
          <cx:pt idx="298">17495</cx:pt>
          <cx:pt idx="299">16995</cx:pt>
          <cx:pt idx="300">16845</cx:pt>
          <cx:pt idx="301">44450</cx:pt>
          <cx:pt idx="302">44150</cx:pt>
          <cx:pt idx="303">42250</cx:pt>
          <cx:pt idx="304">41850</cx:pt>
          <cx:pt idx="305">24295</cx:pt>
          <cx:pt idx="306">24295</cx:pt>
          <cx:pt idx="307">21795</cx:pt>
          <cx:pt idx="308">21145</cx:pt>
          <cx:pt idx="309">19995</cx:pt>
          <cx:pt idx="310">19595</cx:pt>
          <cx:pt idx="311">21450</cx:pt>
          <cx:pt idx="312">19525</cx:pt>
          <cx:pt idx="313">32225</cx:pt>
          <cx:pt idx="314">31395</cx:pt>
          <cx:pt idx="315">31125</cx:pt>
          <cx:pt idx="316">30775</cx:pt>
          <cx:pt idx="317">30295</cx:pt>
          <cx:pt idx="318">30195</cx:pt>
          <cx:pt idx="319">29675</cx:pt>
          <cx:pt idx="320">29095</cx:pt>
          <cx:pt idx="321">22895</cx:pt>
          <cx:pt idx="322">22725</cx:pt>
          <cx:pt idx="323">21300</cx:pt>
          <cx:pt idx="324">19835</cx:pt>
          <cx:pt idx="325">19665</cx:pt>
          <cx:pt idx="326">19335</cx:pt>
          <cx:pt idx="327">18160</cx:pt>
          <cx:pt idx="328">17780</cx:pt>
          <cx:pt idx="329">23245</cx:pt>
          <cx:pt idx="330">23245</cx:pt>
          <cx:pt idx="331">20745</cx:pt>
          <cx:pt idx="332">20095</cx:pt>
          <cx:pt idx="333">18945</cx:pt>
          <cx:pt idx="334">18545</cx:pt>
          <cx:pt idx="335">18835</cx:pt>
          <cx:pt idx="336">18235</cx:pt>
          <cx:pt idx="337">29895</cx:pt>
          <cx:pt idx="338">18740</cx:pt>
          <cx:pt idx="339">20895</cx:pt>
          <cx:pt idx="340">17895</cx:pt>
          <cx:pt idx="341">24075</cx:pt>
          <cx:pt idx="342">23725</cx:pt>
          <cx:pt idx="343">23670</cx:pt>
          <cx:pt idx="344">23575</cx:pt>
          <cx:pt idx="345">23225</cx:pt>
          <cx:pt idx="346">23170</cx:pt>
          <cx:pt idx="347">21675</cx:pt>
          <cx:pt idx="348">21175</cx:pt>
          <cx:pt idx="349">19765</cx:pt>
          <cx:pt idx="350">18640</cx:pt>
          <cx:pt idx="351">26790</cx:pt>
          <cx:pt idx="352">26790</cx:pt>
          <cx:pt idx="353">30935</cx:pt>
          <cx:pt idx="354">29695</cx:pt>
          <cx:pt idx="355">28060</cx:pt>
          <cx:pt idx="356">26675</cx:pt>
          <cx:pt idx="357">45605</cx:pt>
          <cx:pt idx="358">45555</cx:pt>
          <cx:pt idx="359">35190</cx:pt>
          <cx:pt idx="360">35190</cx:pt>
          <cx:pt idx="361">42550</cx:pt>
          <cx:pt idx="362">41950</cx:pt>
          <cx:pt idx="363">41820</cx:pt>
          <cx:pt idx="364">41700</cx:pt>
          <cx:pt idx="365">41020</cx:pt>
          <cx:pt idx="366">40580</cx:pt>
          <cx:pt idx="367">38700</cx:pt>
          <cx:pt idx="368">38100</cx:pt>
          <cx:pt idx="369">37800</cx:pt>
          <cx:pt idx="370">37250</cx:pt>
          <cx:pt idx="371">36650</cx:pt>
          <cx:pt idx="372">36470</cx:pt>
          <cx:pt idx="373">25090</cx:pt>
          <cx:pt idx="374">24140</cx:pt>
          <cx:pt idx="375">23990</cx:pt>
          <cx:pt idx="376">22790</cx:pt>
          <cx:pt idx="377">22640</cx:pt>
          <cx:pt idx="378">22490</cx:pt>
          <cx:pt idx="379">20945</cx:pt>
          <cx:pt idx="380">20795</cx:pt>
          <cx:pt idx="381">20645</cx:pt>
          <cx:pt idx="382">32195</cx:pt>
          <cx:pt idx="383">32150</cx:pt>
          <cx:pt idx="384">31995</cx:pt>
          <cx:pt idx="385">2000</cx:pt>
          <cx:pt idx="386">2000</cx:pt>
          <cx:pt idx="387">2000</cx:pt>
          <cx:pt idx="388">18710</cx:pt>
          <cx:pt idx="389">17980</cx:pt>
          <cx:pt idx="390">17280</cx:pt>
          <cx:pt idx="391">16380</cx:pt>
          <cx:pt idx="392">15720</cx:pt>
          <cx:pt idx="393">15480</cx:pt>
          <cx:pt idx="394">14130</cx:pt>
          <cx:pt idx="395">15440</cx:pt>
          <cx:pt idx="396">14040</cx:pt>
          <cx:pt idx="397">12270</cx:pt>
          <cx:pt idx="398">21300</cx:pt>
          <cx:pt idx="399">19700</cx:pt>
          <cx:pt idx="400">20950</cx:pt>
          <cx:pt idx="401">19950</cx:pt>
          <cx:pt idx="402">24340</cx:pt>
          <cx:pt idx="403">22840</cx:pt>
          <cx:pt idx="404">21190</cx:pt>
          <cx:pt idx="405">19990</cx:pt>
          <cx:pt idx="406">19290</cx:pt>
          <cx:pt idx="407">19090</cx:pt>
          <cx:pt idx="408">20720</cx:pt>
          <cx:pt idx="409">19960</cx:pt>
          <cx:pt idx="410">18350</cx:pt>
          <cx:pt idx="411">17380</cx:pt>
          <cx:pt idx="412">15950</cx:pt>
          <cx:pt idx="413">16535</cx:pt>
          <cx:pt idx="414">15095</cx:pt>
          <cx:pt idx="415">13580</cx:pt>
          <cx:pt idx="416">23475</cx:pt>
          <cx:pt idx="417">30265</cx:pt>
          <cx:pt idx="418">29495</cx:pt>
          <cx:pt idx="419">29465</cx:pt>
          <cx:pt idx="420">29220</cx:pt>
          <cx:pt idx="421">28695</cx:pt>
          <cx:pt idx="422">28390</cx:pt>
          <cx:pt idx="423">27665</cx:pt>
          <cx:pt idx="424">26895</cx:pt>
          <cx:pt idx="425">26640</cx:pt>
          <cx:pt idx="426">26095</cx:pt>
          <cx:pt idx="427">25795</cx:pt>
          <cx:pt idx="428">24895</cx:pt>
          <cx:pt idx="429">24795</cx:pt>
          <cx:pt idx="430">24140</cx:pt>
          <cx:pt idx="431">19150</cx:pt>
          <cx:pt idx="432">20150</cx:pt>
          <cx:pt idx="433">18525</cx:pt>
          <cx:pt idx="434">16975</cx:pt>
          <cx:pt idx="435">22325</cx:pt>
          <cx:pt idx="436">20095</cx:pt>
          <cx:pt idx="437">19775</cx:pt>
          <cx:pt idx="438">18995</cx:pt>
          <cx:pt idx="439">18780</cx:pt>
          <cx:pt idx="440">18675</cx:pt>
          <cx:pt idx="441">17680</cx:pt>
          <cx:pt idx="442">19720</cx:pt>
          <cx:pt idx="443">19720</cx:pt>
          <cx:pt idx="444">17530</cx:pt>
          <cx:pt idx="445">28570</cx:pt>
          <cx:pt idx="446">25460</cx:pt>
          <cx:pt idx="447">22900</cx:pt>
          <cx:pt idx="448">22500</cx:pt>
          <cx:pt idx="449">28570</cx:pt>
          <cx:pt idx="450">25460</cx:pt>
          <cx:pt idx="451">22900</cx:pt>
          <cx:pt idx="452">22500</cx:pt>
          <cx:pt idx="453">21095</cx:pt>
          <cx:pt idx="454">19495</cx:pt>
          <cx:pt idx="455">17700</cx:pt>
          <cx:pt idx="456">17490</cx:pt>
          <cx:pt idx="457">21470</cx:pt>
          <cx:pt idx="458">21370</cx:pt>
          <cx:pt idx="459">91900</cx:pt>
          <cx:pt idx="460">91900</cx:pt>
          <cx:pt idx="461">26790</cx:pt>
          <cx:pt idx="462">47670</cx:pt>
          <cx:pt idx="463">39510</cx:pt>
          <cx:pt idx="464">36760</cx:pt>
          <cx:pt idx="465">35010</cx:pt>
          <cx:pt idx="466">30140</cx:pt>
          <cx:pt idx="467">29980</cx:pt>
          <cx:pt idx="468">27995</cx:pt>
          <cx:pt idx="469">27995</cx:pt>
          <cx:pt idx="470">34600</cx:pt>
          <cx:pt idx="471">28900</cx:pt>
          <cx:pt idx="472">21165</cx:pt>
          <cx:pt idx="473">20925</cx:pt>
          <cx:pt idx="474">20165</cx:pt>
          <cx:pt idx="475">19925</cx:pt>
          <cx:pt idx="476">18600</cx:pt>
          <cx:pt idx="477">18360</cx:pt>
          <cx:pt idx="478">24440</cx:pt>
          <cx:pt idx="479">23490</cx:pt>
          <cx:pt idx="480">23340</cx:pt>
          <cx:pt idx="481">22140</cx:pt>
          <cx:pt idx="482">21990</cx:pt>
          <cx:pt idx="483">21840</cx:pt>
          <cx:pt idx="484">20295</cx:pt>
          <cx:pt idx="485">20145</cx:pt>
          <cx:pt idx="486">19995</cx:pt>
          <cx:pt idx="487">10299</cx:pt>
          <cx:pt idx="488">9299</cx:pt>
          <cx:pt idx="489">2000</cx:pt>
          <cx:pt idx="490">2000</cx:pt>
          <cx:pt idx="491">2000</cx:pt>
          <cx:pt idx="492">2000</cx:pt>
          <cx:pt idx="493">2000</cx:pt>
          <cx:pt idx="494">2000</cx:pt>
          <cx:pt idx="495">2000</cx:pt>
          <cx:pt idx="496">10985</cx:pt>
          <cx:pt idx="497">10885</cx:pt>
          <cx:pt idx="498">10775</cx:pt>
          <cx:pt idx="499">10455</cx:pt>
          <cx:pt idx="500">10355</cx:pt>
          <cx:pt idx="501">10245</cx:pt>
          <cx:pt idx="502">17425</cx:pt>
          <cx:pt idx="503">15925</cx:pt>
          <cx:pt idx="504">14100</cx:pt>
          <cx:pt idx="505">2000</cx:pt>
          <cx:pt idx="506">2000</cx:pt>
          <cx:pt idx="507">2000</cx:pt>
          <cx:pt idx="508">2000</cx:pt>
          <cx:pt idx="509">21920</cx:pt>
          <cx:pt idx="510">20250</cx:pt>
          <cx:pt idx="511">19200</cx:pt>
          <cx:pt idx="512">18150</cx:pt>
          <cx:pt idx="513">18150</cx:pt>
          <cx:pt idx="514">17500</cx:pt>
          <cx:pt idx="515">24140</cx:pt>
          <cx:pt idx="516">22640</cx:pt>
          <cx:pt idx="517">21190</cx:pt>
          <cx:pt idx="518">22195</cx:pt>
          <cx:pt idx="519">22025</cx:pt>
          <cx:pt idx="520">19135</cx:pt>
          <cx:pt idx="521">18965</cx:pt>
          <cx:pt idx="522">18735</cx:pt>
          <cx:pt idx="523">18565</cx:pt>
          <cx:pt idx="524">22170</cx:pt>
          <cx:pt idx="525">20410</cx:pt>
          <cx:pt idx="526">18550</cx:pt>
          <cx:pt idx="527">17760</cx:pt>
          <cx:pt idx="528">16325</cx:pt>
          <cx:pt idx="529">14825</cx:pt>
          <cx:pt idx="530">13000</cx:pt>
          <cx:pt idx="531">2000</cx:pt>
          <cx:pt idx="532">2000</cx:pt>
          <cx:pt idx="533">2000</cx:pt>
          <cx:pt idx="534">2000</cx:pt>
          <cx:pt idx="535">23725</cx:pt>
          <cx:pt idx="536">23725</cx:pt>
          <cx:pt idx="537">23275</cx:pt>
          <cx:pt idx="538">24095</cx:pt>
          <cx:pt idx="539">21195</cx:pt>
          <cx:pt idx="540">19395</cx:pt>
          <cx:pt idx="541">18395</cx:pt>
          <cx:pt idx="542">21995</cx:pt>
          <cx:pt idx="543">18995</cx:pt>
          <cx:pt idx="544">19895</cx:pt>
          <cx:pt idx="545">17595</cx:pt>
          <cx:pt idx="546">19700</cx:pt>
          <cx:pt idx="547">18250</cx:pt>
          <cx:pt idx="548">18250</cx:pt>
          <cx:pt idx="549">55150</cx:pt>
          <cx:pt idx="550">55150</cx:pt>
          <cx:pt idx="551">54300</cx:pt>
          <cx:pt idx="552">54300</cx:pt>
          <cx:pt idx="553">28150</cx:pt>
          <cx:pt idx="554">24720</cx:pt>
          <cx:pt idx="555">22560</cx:pt>
          <cx:pt idx="556">22300</cx:pt>
          <cx:pt idx="557">16395</cx:pt>
          <cx:pt idx="558">14895</cx:pt>
          <cx:pt idx="559">14645</cx:pt>
          <cx:pt idx="560">14165</cx:pt>
          <cx:pt idx="561">16495</cx:pt>
          <cx:pt idx="562">16495</cx:pt>
          <cx:pt idx="563">14995</cx:pt>
          <cx:pt idx="564">14995</cx:pt>
          <cx:pt idx="565">14745</cx:pt>
          <cx:pt idx="566">14745</cx:pt>
          <cx:pt idx="567">29390</cx:pt>
          <cx:pt idx="568">26740</cx:pt>
          <cx:pt idx="569">57350</cx:pt>
          <cx:pt idx="570">57100</cx:pt>
          <cx:pt idx="571">41700</cx:pt>
          <cx:pt idx="572">40500</cx:pt>
          <cx:pt idx="573">36800</cx:pt>
          <cx:pt idx="574">34150</cx:pt>
          <cx:pt idx="575">32400</cx:pt>
          <cx:pt idx="576">32050</cx:pt>
          <cx:pt idx="577">31500</cx:pt>
          <cx:pt idx="578">30195</cx:pt>
          <cx:pt idx="579">24995</cx:pt>
          <cx:pt idx="580">24895</cx:pt>
          <cx:pt idx="581">22995</cx:pt>
          <cx:pt idx="582">22895</cx:pt>
          <cx:pt idx="583">19050</cx:pt>
          <cx:pt idx="584">24370</cx:pt>
          <cx:pt idx="585">24270</cx:pt>
          <cx:pt idx="586">23370</cx:pt>
          <cx:pt idx="587">23270</cx:pt>
          <cx:pt idx="588">20195</cx:pt>
          <cx:pt idx="589">20095</cx:pt>
          <cx:pt idx="590">19165</cx:pt>
          <cx:pt idx="591">19065</cx:pt>
          <cx:pt idx="592">70400</cx:pt>
          <cx:pt idx="593">63700</cx:pt>
          <cx:pt idx="594">59500</cx:pt>
          <cx:pt idx="595">21750</cx:pt>
          <cx:pt idx="596">21750</cx:pt>
          <cx:pt idx="597">34270</cx:pt>
          <cx:pt idx="598">34270</cx:pt>
          <cx:pt idx="599">30495</cx:pt>
          <cx:pt idx="600">30495</cx:pt>
          <cx:pt idx="601">28410</cx:pt>
          <cx:pt idx="602">28410</cx:pt>
          <cx:pt idx="603">26280</cx:pt>
          <cx:pt idx="604">26280</cx:pt>
          <cx:pt idx="605">24750</cx:pt>
          <cx:pt idx="606">24750</cx:pt>
          <cx:pt idx="607">23975</cx:pt>
          <cx:pt idx="608">23975</cx:pt>
          <cx:pt idx="609">22440</cx:pt>
          <cx:pt idx="610">22440</cx:pt>
          <cx:pt idx="611">72150</cx:pt>
          <cx:pt idx="612">68300</cx:pt>
          <cx:pt idx="613">62500</cx:pt>
          <cx:pt idx="614">58700</cx:pt>
          <cx:pt idx="615">27170</cx:pt>
          <cx:pt idx="616">27170</cx:pt>
          <cx:pt idx="617">27120</cx:pt>
          <cx:pt idx="618">24170</cx:pt>
          <cx:pt idx="619">24170</cx:pt>
          <cx:pt idx="620">24120</cx:pt>
          <cx:pt idx="621">30140</cx:pt>
          <cx:pt idx="622">27995</cx:pt>
          <cx:pt idx="623">17850</cx:pt>
          <cx:pt idx="624">15665</cx:pt>
          <cx:pt idx="625">15665</cx:pt>
          <cx:pt idx="626">15495</cx:pt>
          <cx:pt idx="627">21265</cx:pt>
          <cx:pt idx="628">20265</cx:pt>
          <cx:pt idx="629">18700</cx:pt>
          <cx:pt idx="630">16870</cx:pt>
          <cx:pt idx="631">16820</cx:pt>
          <cx:pt idx="632">14895</cx:pt>
          <cx:pt idx="633">14845</cx:pt>
          <cx:pt idx="634">2000</cx:pt>
          <cx:pt idx="635">2000</cx:pt>
          <cx:pt idx="636">2000</cx:pt>
          <cx:pt idx="637">23125</cx:pt>
          <cx:pt idx="638">22955</cx:pt>
          <cx:pt idx="639">20635</cx:pt>
          <cx:pt idx="640">20065</cx:pt>
          <cx:pt idx="641">19895</cx:pt>
          <cx:pt idx="642">19365</cx:pt>
          <cx:pt idx="643">19195</cx:pt>
          <cx:pt idx="644">17800</cx:pt>
          <cx:pt idx="645">17560</cx:pt>
          <cx:pt idx="646">15890</cx:pt>
          <cx:pt idx="647">15650</cx:pt>
          <cx:pt idx="648">21500</cx:pt>
          <cx:pt idx="649">19990</cx:pt>
          <cx:pt idx="650">18790</cx:pt>
          <cx:pt idx="651">17990</cx:pt>
          <cx:pt idx="652">22245</cx:pt>
          <cx:pt idx="653">21495</cx:pt>
          <cx:pt idx="654">20145</cx:pt>
          <cx:pt idx="655">18895</cx:pt>
          <cx:pt idx="656">23945</cx:pt>
          <cx:pt idx="657">21240</cx:pt>
          <cx:pt idx="658">24595</cx:pt>
          <cx:pt idx="659">21695</cx:pt>
          <cx:pt idx="660">19895</cx:pt>
          <cx:pt idx="661">18895</cx:pt>
          <cx:pt idx="662">23595</cx:pt>
          <cx:pt idx="663">23095</cx:pt>
          <cx:pt idx="664">22795</cx:pt>
          <cx:pt idx="665">22595</cx:pt>
          <cx:pt idx="666">22295</cx:pt>
          <cx:pt idx="667">22095</cx:pt>
          <cx:pt idx="668">21595</cx:pt>
          <cx:pt idx="669">21495</cx:pt>
          <cx:pt idx="670">21095</cx:pt>
          <cx:pt idx="671">20995</cx:pt>
          <cx:pt idx="672">19795</cx:pt>
          <cx:pt idx="673">19695</cx:pt>
          <cx:pt idx="674">19295</cx:pt>
          <cx:pt idx="675">19195</cx:pt>
          <cx:pt idx="676">22350</cx:pt>
          <cx:pt idx="677">22350</cx:pt>
          <cx:pt idx="678">19200</cx:pt>
          <cx:pt idx="679">21665</cx:pt>
          <cx:pt idx="680">21495</cx:pt>
          <cx:pt idx="681">17300</cx:pt>
          <cx:pt idx="682">16950</cx:pt>
          <cx:pt idx="683">38700</cx:pt>
          <cx:pt idx="684">37850</cx:pt>
          <cx:pt idx="685">34900</cx:pt>
          <cx:pt idx="686">30670</cx:pt>
          <cx:pt idx="687">28670</cx:pt>
          <cx:pt idx="688">27380</cx:pt>
          <cx:pt idx="689">26380</cx:pt>
          <cx:pt idx="690">24005</cx:pt>
          <cx:pt idx="691">23005</cx:pt>
          <cx:pt idx="692">26595</cx:pt>
          <cx:pt idx="693">26495</cx:pt>
          <cx:pt idx="694">25495</cx:pt>
          <cx:pt idx="695">25395</cx:pt>
          <cx:pt idx="696">24470</cx:pt>
          <cx:pt idx="697">25020</cx:pt>
          <cx:pt idx="698">23120</cx:pt>
          <cx:pt idx="699">23120</cx:pt>
          <cx:pt idx="700">21625</cx:pt>
          <cx:pt idx="701">20445</cx:pt>
          <cx:pt idx="702">19095</cx:pt>
          <cx:pt idx="703">17845</cx:pt>
          <cx:pt idx="704">20895</cx:pt>
          <cx:pt idx="705">18595</cx:pt>
          <cx:pt idx="706">21700</cx:pt>
          <cx:pt idx="707">21700</cx:pt>
          <cx:pt idx="708">21700</cx:pt>
          <cx:pt idx="709">21700</cx:pt>
          <cx:pt idx="710">20895</cx:pt>
          <cx:pt idx="711">18595</cx:pt>
          <cx:pt idx="712">17250</cx:pt>
          <cx:pt idx="713">17250</cx:pt>
          <cx:pt idx="714">20905</cx:pt>
          <cx:pt idx="715">20755</cx:pt>
          <cx:pt idx="716">20345</cx:pt>
          <cx:pt idx="717">20245</cx:pt>
          <cx:pt idx="718">19780</cx:pt>
          <cx:pt idx="719">19680</cx:pt>
          <cx:pt idx="720">18290</cx:pt>
          <cx:pt idx="721">18090</cx:pt>
          <cx:pt idx="722">17905</cx:pt>
          <cx:pt idx="723">17755</cx:pt>
          <cx:pt idx="724">17395</cx:pt>
          <cx:pt idx="725">17190</cx:pt>
          <cx:pt idx="726">16990</cx:pt>
          <cx:pt idx="727">16095</cx:pt>
          <cx:pt idx="728">15645</cx:pt>
          <cx:pt idx="729">15495</cx:pt>
          <cx:pt idx="730">15395</cx:pt>
          <cx:pt idx="731">15290</cx:pt>
          <cx:pt idx="732">15190</cx:pt>
          <cx:pt idx="733">13990</cx:pt>
          <cx:pt idx="734">13990</cx:pt>
          <cx:pt idx="735">16395</cx:pt>
          <cx:pt idx="736">16220</cx:pt>
          <cx:pt idx="737">14330</cx:pt>
          <cx:pt idx="738">14155</cx:pt>
          <cx:pt idx="739">59650</cx:pt>
          <cx:pt idx="740">59400</cx:pt>
          <cx:pt idx="741">24470</cx:pt>
          <cx:pt idx="742">17495</cx:pt>
          <cx:pt idx="743">17495</cx:pt>
          <cx:pt idx="744">16195</cx:pt>
          <cx:pt idx="745">16195</cx:pt>
          <cx:pt idx="746">15745</cx:pt>
          <cx:pt idx="747">15745</cx:pt>
          <cx:pt idx="748">2000</cx:pt>
          <cx:pt idx="749">2000</cx:pt>
          <cx:pt idx="750">2000</cx:pt>
          <cx:pt idx="751">2000</cx:pt>
          <cx:pt idx="752">48375</cx:pt>
          <cx:pt idx="753">43450</cx:pt>
          <cx:pt idx="754">41900</cx:pt>
          <cx:pt idx="755">38900</cx:pt>
          <cx:pt idx="756">35950</cx:pt>
          <cx:pt idx="757">35750</cx:pt>
          <cx:pt idx="758">33950</cx:pt>
          <cx:pt idx="759">33300</cx:pt>
          <cx:pt idx="760">21150</cx:pt>
          <cx:pt idx="761">21150</cx:pt>
          <cx:pt idx="762">25045</cx:pt>
          <cx:pt idx="763">24745</cx:pt>
          <cx:pt idx="764">23945</cx:pt>
          <cx:pt idx="765">23845</cx:pt>
          <cx:pt idx="766">23845</cx:pt>
          <cx:pt idx="767">21495</cx:pt>
          <cx:pt idx="768">21190</cx:pt>
          <cx:pt idx="769">25380</cx:pt>
          <cx:pt idx="770">25380</cx:pt>
          <cx:pt idx="771">23650</cx:pt>
          <cx:pt idx="772">23650</cx:pt>
          <cx:pt idx="773">22325</cx:pt>
          <cx:pt idx="774">22325</cx:pt>
          <cx:pt idx="775">21995</cx:pt>
          <cx:pt idx="776">21295</cx:pt>
          <cx:pt idx="777">20895</cx:pt>
          <cx:pt idx="778">20895</cx:pt>
          <cx:pt idx="779">20175</cx:pt>
          <cx:pt idx="780">20095</cx:pt>
          <cx:pt idx="781">20095</cx:pt>
          <cx:pt idx="782">19575</cx:pt>
          <cx:pt idx="783">19295</cx:pt>
          <cx:pt idx="784">18995</cx:pt>
          <cx:pt idx="785">18995</cx:pt>
          <cx:pt idx="786">18495</cx:pt>
          <cx:pt idx="787">17995</cx:pt>
          <cx:pt idx="788">16980</cx:pt>
          <cx:pt idx="789">16470</cx:pt>
          <cx:pt idx="790">16470</cx:pt>
          <cx:pt idx="791">15670</cx:pt>
          <cx:pt idx="792">15670</cx:pt>
          <cx:pt idx="793">14990</cx:pt>
          <cx:pt idx="794">14990</cx:pt>
          <cx:pt idx="795">14990</cx:pt>
          <cx:pt idx="796">14990</cx:pt>
          <cx:pt idx="797">15990</cx:pt>
          <cx:pt idx="798">15890</cx:pt>
          <cx:pt idx="799">34645</cx:pt>
          <cx:pt idx="800">22100</cx:pt>
          <cx:pt idx="801">17670</cx:pt>
          <cx:pt idx="802">17620</cx:pt>
          <cx:pt idx="803">17200</cx:pt>
          <cx:pt idx="804">16930</cx:pt>
          <cx:pt idx="805">16880</cx:pt>
          <cx:pt idx="806">16555</cx:pt>
          <cx:pt idx="807">16505</cx:pt>
          <cx:pt idx="808">15995</cx:pt>
          <cx:pt idx="809">15945</cx:pt>
          <cx:pt idx="810">15620</cx:pt>
          <cx:pt idx="811">15570</cx:pt>
          <cx:pt idx="812">15250</cx:pt>
          <cx:pt idx="813">46800</cx:pt>
          <cx:pt idx="814">44400</cx:pt>
          <cx:pt idx="815">17900</cx:pt>
          <cx:pt idx="816">15990</cx:pt>
          <cx:pt idx="817">2000</cx:pt>
          <cx:pt idx="818">23125</cx:pt>
          <cx:pt idx="819">20390</cx:pt>
          <cx:pt idx="820">18490</cx:pt>
          <cx:pt idx="821">18290</cx:pt>
          <cx:pt idx="822">19490</cx:pt>
          <cx:pt idx="823">21825</cx:pt>
          <cx:pt idx="824">21650</cx:pt>
          <cx:pt idx="825">21650</cx:pt>
          <cx:pt idx="826">19100</cx:pt>
          <cx:pt idx="827">19100</cx:pt>
          <cx:pt idx="828">19050</cx:pt>
          <cx:pt idx="829">19050</cx:pt>
          <cx:pt idx="830">19050</cx:pt>
          <cx:pt idx="831">18935</cx:pt>
          <cx:pt idx="832">18500</cx:pt>
          <cx:pt idx="833">18805</cx:pt>
          <cx:pt idx="834">18405</cx:pt>
          <cx:pt idx="835">16085</cx:pt>
          <cx:pt idx="836">15685</cx:pt>
          <cx:pt idx="837">14855</cx:pt>
          <cx:pt idx="838">14455</cx:pt>
          <cx:pt idx="839">11785</cx:pt>
          <cx:pt idx="840">11685</cx:pt>
          <cx:pt idx="841">11575</cx:pt>
          <cx:pt idx="842">11255</cx:pt>
          <cx:pt idx="843">11155</cx:pt>
          <cx:pt idx="844">11045</cx:pt>
          <cx:pt idx="845">2000</cx:pt>
          <cx:pt idx="846">2000</cx:pt>
          <cx:pt idx="847">2000</cx:pt>
          <cx:pt idx="848">2000</cx:pt>
          <cx:pt idx="849">2000</cx:pt>
          <cx:pt idx="850">2000</cx:pt>
          <cx:pt idx="851">30820</cx:pt>
          <cx:pt idx="852">30195</cx:pt>
          <cx:pt idx="853">28820</cx:pt>
          <cx:pt idx="854">28420</cx:pt>
          <cx:pt idx="855">27530</cx:pt>
          <cx:pt idx="856">26530</cx:pt>
          <cx:pt idx="857">25830</cx:pt>
          <cx:pt idx="858">24155</cx:pt>
          <cx:pt idx="859">23155</cx:pt>
          <cx:pt idx="860">22905</cx:pt>
          <cx:pt idx="861">24195</cx:pt>
          <cx:pt idx="862">25125</cx:pt>
          <cx:pt idx="863">23225</cx:pt>
          <cx:pt idx="864">21680</cx:pt>
          <cx:pt idx="865">31270</cx:pt>
          <cx:pt idx="866">29330</cx:pt>
          <cx:pt idx="867">26395</cx:pt>
          <cx:pt idx="868">22795</cx:pt>
          <cx:pt idx="869">21995</cx:pt>
          <cx:pt idx="870">23295</cx:pt>
          <cx:pt idx="871">21995</cx:pt>
          <cx:pt idx="872">21215</cx:pt>
          <cx:pt idx="873">20905</cx:pt>
          <cx:pt idx="874">20415</cx:pt>
          <cx:pt idx="875">17905</cx:pt>
          <cx:pt idx="876">17755</cx:pt>
          <cx:pt idx="877">15495</cx:pt>
          <cx:pt idx="878">15395</cx:pt>
          <cx:pt idx="879">14165</cx:pt>
          <cx:pt idx="880">18460</cx:pt>
          <cx:pt idx="881">21950</cx:pt>
          <cx:pt idx="882">21950</cx:pt>
          <cx:pt idx="883">19250</cx:pt>
          <cx:pt idx="884">17900</cx:pt>
          <cx:pt idx="885">17550</cx:pt>
          <cx:pt idx="886">16780</cx:pt>
          <cx:pt idx="887">16530</cx:pt>
          <cx:pt idx="888">19420</cx:pt>
          <cx:pt idx="889">19120</cx:pt>
          <cx:pt idx="890">14230</cx:pt>
          <cx:pt idx="891">14180</cx:pt>
          <cx:pt idx="892">11990</cx:pt>
          <cx:pt idx="893">11990</cx:pt>
          <cx:pt idx="894">11990</cx:pt>
          <cx:pt idx="895">2000</cx:pt>
          <cx:pt idx="896">2000</cx:pt>
          <cx:pt idx="897">27145</cx:pt>
          <cx:pt idx="898">26845</cx:pt>
          <cx:pt idx="899">26795</cx:pt>
          <cx:pt idx="900">26495</cx:pt>
          <cx:pt idx="901">24145</cx:pt>
          <cx:pt idx="902">23845</cx:pt>
          <cx:pt idx="903">23795</cx:pt>
          <cx:pt idx="904">23495</cx:pt>
          <cx:pt idx="905">22045</cx:pt>
          <cx:pt idx="906">21995</cx:pt>
          <cx:pt idx="907">21745</cx:pt>
          <cx:pt idx="908">21695</cx:pt>
          <cx:pt idx="909">19015</cx:pt>
          <cx:pt idx="910">18960</cx:pt>
          <cx:pt idx="911">18515</cx:pt>
          <cx:pt idx="912">18460</cx:pt>
          <cx:pt idx="913">17225</cx:pt>
          <cx:pt idx="914">17170</cx:pt>
          <cx:pt idx="915">16775</cx:pt>
          <cx:pt idx="916">17150</cx:pt>
          <cx:pt idx="917">2000</cx:pt>
          <cx:pt idx="918">2000</cx:pt>
          <cx:pt idx="919">41750</cx:pt>
          <cx:pt idx="920">40800</cx:pt>
          <cx:pt idx="921">38100</cx:pt>
          <cx:pt idx="922">36800</cx:pt>
          <cx:pt idx="923">36150</cx:pt>
          <cx:pt idx="924">33950</cx:pt>
          <cx:pt idx="925">34890</cx:pt>
          <cx:pt idx="926">32900</cx:pt>
          <cx:pt idx="927">31890</cx:pt>
          <cx:pt idx="928">29900</cx:pt>
          <cx:pt idx="929">29200</cx:pt>
          <cx:pt idx="930">27900</cx:pt>
          <cx:pt idx="931">28195</cx:pt>
          <cx:pt idx="932">25470</cx:pt>
          <cx:pt idx="933">23610</cx:pt>
          <cx:pt idx="934">22340</cx:pt>
          <cx:pt idx="935">22340</cx:pt>
          <cx:pt idx="936">27350</cx:pt>
          <cx:pt idx="937">27350</cx:pt>
          <cx:pt idx="938">27150</cx:pt>
          <cx:pt idx="939">27150</cx:pt>
          <cx:pt idx="940">23400</cx:pt>
          <cx:pt idx="941">23400</cx:pt>
          <cx:pt idx="942">23400</cx:pt>
          <cx:pt idx="943">23400</cx:pt>
          <cx:pt idx="944">21950</cx:pt>
          <cx:pt idx="945">21950</cx:pt>
          <cx:pt idx="946">21600</cx:pt>
          <cx:pt idx="947">21600</cx:pt>
          <cx:pt idx="948">35725</cx:pt>
          <cx:pt idx="949">33635</cx:pt>
          <cx:pt idx="950">19390</cx:pt>
          <cx:pt idx="951">27425</cx:pt>
          <cx:pt idx="952">27395</cx:pt>
          <cx:pt idx="953">26995</cx:pt>
          <cx:pt idx="954">25380</cx:pt>
          <cx:pt idx="955">25380</cx:pt>
          <cx:pt idx="956">25225</cx:pt>
          <cx:pt idx="957">24895</cx:pt>
          <cx:pt idx="958">23650</cx:pt>
          <cx:pt idx="959">23650</cx:pt>
          <cx:pt idx="960">22625</cx:pt>
          <cx:pt idx="961">22395</cx:pt>
          <cx:pt idx="962">21995</cx:pt>
          <cx:pt idx="963">21625</cx:pt>
          <cx:pt idx="964">21595</cx:pt>
          <cx:pt idx="965">21395</cx:pt>
          <cx:pt idx="966">21275</cx:pt>
          <cx:pt idx="967">20995</cx:pt>
          <cx:pt idx="968">20675</cx:pt>
          <cx:pt idx="969">20395</cx:pt>
          <cx:pt idx="970">19895</cx:pt>
          <cx:pt idx="971">19595</cx:pt>
          <cx:pt idx="972">19595</cx:pt>
          <cx:pt idx="973">18995</cx:pt>
          <cx:pt idx="974">17995</cx:pt>
          <cx:pt idx="975">16995</cx:pt>
          <cx:pt idx="976">16495</cx:pt>
          <cx:pt idx="977">16495</cx:pt>
          <cx:pt idx="978">17845</cx:pt>
          <cx:pt idx="979">17745</cx:pt>
          <cx:pt idx="980">16170</cx:pt>
          <cx:pt idx="981">16120</cx:pt>
          <cx:pt idx="982">85200</cx:pt>
          <cx:pt idx="983">33150</cx:pt>
          <cx:pt idx="984">32950</cx:pt>
          <cx:pt idx="985">31790</cx:pt>
          <cx:pt idx="986">31790</cx:pt>
          <cx:pt idx="987">28115</cx:pt>
          <cx:pt idx="988">28115</cx:pt>
          <cx:pt idx="989">28105</cx:pt>
          <cx:pt idx="990">28105</cx:pt>
          <cx:pt idx="991">26280</cx:pt>
          <cx:pt idx="992">26280</cx:pt>
          <cx:pt idx="993">24375</cx:pt>
          <cx:pt idx="994">24375</cx:pt>
          <cx:pt idx="995">23995</cx:pt>
          <cx:pt idx="996">23995</cx:pt>
          <cx:pt idx="997">22440</cx:pt>
          <cx:pt idx="998">22440</cx:pt>
          <cx:pt idx="999">2000</cx:pt>
          <cx:pt idx="1000">2000</cx:pt>
          <cx:pt idx="1001">2000</cx:pt>
          <cx:pt idx="1002">2000</cx:pt>
          <cx:pt idx="1003">2000</cx:pt>
          <cx:pt idx="1004">2000</cx:pt>
          <cx:pt idx="1005">27795</cx:pt>
          <cx:pt idx="1006">27795</cx:pt>
          <cx:pt idx="1007">27570</cx:pt>
          <cx:pt idx="1008">26685</cx:pt>
          <cx:pt idx="1009">26625</cx:pt>
          <cx:pt idx="1010">25690</cx:pt>
          <cx:pt idx="1011">25690</cx:pt>
          <cx:pt idx="1012">25170</cx:pt>
          <cx:pt idx="1013">24490</cx:pt>
          <cx:pt idx="1014">24490</cx:pt>
          <cx:pt idx="1015">23950</cx:pt>
          <cx:pt idx="1016">22490</cx:pt>
          <cx:pt idx="1017">22490</cx:pt>
          <cx:pt idx="1018">21995</cx:pt>
          <cx:pt idx="1019">21995</cx:pt>
          <cx:pt idx="1020">21995</cx:pt>
          <cx:pt idx="1021">18000</cx:pt>
          <cx:pt idx="1022">17285</cx:pt>
          <cx:pt idx="1023">16910</cx:pt>
          <cx:pt idx="1024">16375</cx:pt>
          <cx:pt idx="1025">16000</cx:pt>
          <cx:pt idx="1026">24990</cx:pt>
          <cx:pt idx="1027">21960</cx:pt>
          <cx:pt idx="1028">19960</cx:pt>
          <cx:pt idx="1029">2000</cx:pt>
          <cx:pt idx="1030">16210</cx:pt>
          <cx:pt idx="1031">16210</cx:pt>
          <cx:pt idx="1032">16020</cx:pt>
          <cx:pt idx="1033">14720</cx:pt>
          <cx:pt idx="1034">14720</cx:pt>
          <cx:pt idx="1035">14530</cx:pt>
          <cx:pt idx="1036">48600</cx:pt>
          <cx:pt idx="1037">46200</cx:pt>
          <cx:pt idx="1038">24690</cx:pt>
          <cx:pt idx="1039">22065</cx:pt>
          <cx:pt idx="1040">20015</cx:pt>
          <cx:pt idx="1041">22680</cx:pt>
          <cx:pt idx="1042">21900</cx:pt>
          <cx:pt idx="1043">20445</cx:pt>
          <cx:pt idx="1044">2142</cx:pt>
          <cx:pt idx="1045">2041</cx:pt>
          <cx:pt idx="1046">2012</cx:pt>
          <cx:pt idx="1047">2000</cx:pt>
          <cx:pt idx="1048">2000</cx:pt>
          <cx:pt idx="1049">2000</cx:pt>
          <cx:pt idx="1050">2000</cx:pt>
          <cx:pt idx="1051">2000</cx:pt>
          <cx:pt idx="1052">23295</cx:pt>
          <cx:pt idx="1053">22495</cx:pt>
          <cx:pt idx="1054">18595</cx:pt>
          <cx:pt idx="1055">18750</cx:pt>
          <cx:pt idx="1056">21665</cx:pt>
          <cx:pt idx="1057">18000</cx:pt>
          <cx:pt idx="1058">18000</cx:pt>
          <cx:pt idx="1059">16990</cx:pt>
          <cx:pt idx="1060">18830</cx:pt>
          <cx:pt idx="1061">18530</cx:pt>
          <cx:pt idx="1062">16110</cx:pt>
          <cx:pt idx="1063">15810</cx:pt>
          <cx:pt idx="1064">15660</cx:pt>
          <cx:pt idx="1065">15360</cx:pt>
          <cx:pt idx="1066">14880</cx:pt>
          <cx:pt idx="1067">14580</cx:pt>
          <cx:pt idx="1068">14430</cx:pt>
          <cx:pt idx="1069">14130</cx:pt>
          <cx:pt idx="1070">15365</cx:pt>
          <cx:pt idx="1071">15365</cx:pt>
          <cx:pt idx="1072">15365</cx:pt>
          <cx:pt idx="1073">15365</cx:pt>
          <cx:pt idx="1074">14250</cx:pt>
          <cx:pt idx="1075">14250</cx:pt>
          <cx:pt idx="1076">14100</cx:pt>
          <cx:pt idx="1077">14100</cx:pt>
          <cx:pt idx="1078">13330</cx:pt>
          <cx:pt idx="1079">12115</cx:pt>
          <cx:pt idx="1080">12115</cx:pt>
          <cx:pt idx="1081">11965</cx:pt>
          <cx:pt idx="1082">11965</cx:pt>
          <cx:pt idx="1083">13580</cx:pt>
          <cx:pt idx="1084">2148</cx:pt>
          <cx:pt idx="1085">2000</cx:pt>
          <cx:pt idx="1086">2000</cx:pt>
          <cx:pt idx="1087">43150</cx:pt>
          <cx:pt idx="1088">37450</cx:pt>
          <cx:pt idx="1089">34200</cx:pt>
          <cx:pt idx="1090">21435</cx:pt>
          <cx:pt idx="1091">26065</cx:pt>
          <cx:pt idx="1092">25065</cx:pt>
          <cx:pt idx="1093">24665</cx:pt>
          <cx:pt idx="1094">40150</cx:pt>
          <cx:pt idx="1095">34450</cx:pt>
          <cx:pt idx="1096">31200</cx:pt>
          <cx:pt idx="1097">30845</cx:pt>
          <cx:pt idx="1098">30270</cx:pt>
          <cx:pt idx="1099">28845</cx:pt>
          <cx:pt idx="1100">28495</cx:pt>
          <cx:pt idx="1101">27850</cx:pt>
          <cx:pt idx="1102">26850</cx:pt>
          <cx:pt idx="1103">26300</cx:pt>
          <cx:pt idx="1104">25725</cx:pt>
          <cx:pt idx="1105">24725</cx:pt>
          <cx:pt idx="1106">24625</cx:pt>
          <cx:pt idx="1107">30695</cx:pt>
          <cx:pt idx="1108">25545</cx:pt>
          <cx:pt idx="1109">25445</cx:pt>
          <cx:pt idx="1110">25245</cx:pt>
          <cx:pt idx="1111">24945</cx:pt>
          <cx:pt idx="1112">24345</cx:pt>
          <cx:pt idx="1113">23445</cx:pt>
          <cx:pt idx="1114">22995</cx:pt>
          <cx:pt idx="1115">28195</cx:pt>
          <cx:pt idx="1116">27495</cx:pt>
          <cx:pt idx="1117">24995</cx:pt>
          <cx:pt idx="1118">21795</cx:pt>
          <cx:pt idx="1119">21795</cx:pt>
          <cx:pt idx="1120">21545</cx:pt>
          <cx:pt idx="1121">21395</cx:pt>
          <cx:pt idx="1122">18000</cx:pt>
          <cx:pt idx="1123">17800</cx:pt>
          <cx:pt idx="1124">17800</cx:pt>
          <cx:pt idx="1125">17800</cx:pt>
          <cx:pt idx="1126">16755</cx:pt>
          <cx:pt idx="1127">16455</cx:pt>
          <cx:pt idx="1128">16155</cx:pt>
          <cx:pt idx="1129">15855</cx:pt>
          <cx:pt idx="1130">14945</cx:pt>
          <cx:pt idx="1131">14845</cx:pt>
          <cx:pt idx="1132">14345</cx:pt>
          <cx:pt idx="1133">14245</cx:pt>
          <cx:pt idx="1134">13680</cx:pt>
          <cx:pt idx="1135">13540</cx:pt>
          <cx:pt idx="1136">13490</cx:pt>
          <cx:pt idx="1137">32500</cx:pt>
          <cx:pt idx="1138">31300</cx:pt>
          <cx:pt idx="1139">34980</cx:pt>
          <cx:pt idx="1140">32990</cx:pt>
          <cx:pt idx="1141">31980</cx:pt>
          <cx:pt idx="1142">29990</cx:pt>
          <cx:pt idx="1143">29290</cx:pt>
          <cx:pt idx="1144">27990</cx:pt>
          <cx:pt idx="1145">26310</cx:pt>
          <cx:pt idx="1146">26310</cx:pt>
          <cx:pt idx="1147">26150</cx:pt>
          <cx:pt idx="1148">26150</cx:pt>
          <cx:pt idx="1149">25715</cx:pt>
          <cx:pt idx="1150">23840</cx:pt>
          <cx:pt idx="1151">23840</cx:pt>
          <cx:pt idx="1152">23070</cx:pt>
          <cx:pt idx="1153">22970</cx:pt>
          <cx:pt idx="1154">29385</cx:pt>
          <cx:pt idx="1155">29345</cx:pt>
          <cx:pt idx="1156">27025</cx:pt>
          <cx:pt idx="1157">24995</cx:pt>
          <cx:pt idx="1158">24995</cx:pt>
          <cx:pt idx="1159">22725</cx:pt>
          <cx:pt idx="1160">22695</cx:pt>
          <cx:pt idx="1161">22495</cx:pt>
          <cx:pt idx="1162">21580</cx:pt>
          <cx:pt idx="1163">20995</cx:pt>
          <cx:pt idx="1164">20280</cx:pt>
          <cx:pt idx="1165">16460</cx:pt>
          <cx:pt idx="1166">16460</cx:pt>
          <cx:pt idx="1167">15660</cx:pt>
          <cx:pt idx="1168">15660</cx:pt>
          <cx:pt idx="1169">17845</cx:pt>
          <cx:pt idx="1170">17245</cx:pt>
          <cx:pt idx="1171">16095</cx:pt>
          <cx:pt idx="1172">15495</cx:pt>
          <cx:pt idx="1173">2000</cx:pt>
          <cx:pt idx="1174">2000</cx:pt>
          <cx:pt idx="1175">2000</cx:pt>
          <cx:pt idx="1176">2000</cx:pt>
          <cx:pt idx="1177">39250</cx:pt>
          <cx:pt idx="1178">38150</cx:pt>
          <cx:pt idx="1179">49900</cx:pt>
          <cx:pt idx="1180">46200</cx:pt>
          <cx:pt idx="1181">33150</cx:pt>
          <cx:pt idx="1182">73050</cx:pt>
          <cx:pt idx="1183">35950</cx:pt>
          <cx:pt idx="1184">35750</cx:pt>
          <cx:pt idx="1185">35500</cx:pt>
          <cx:pt idx="1186">31900</cx:pt>
          <cx:pt idx="1187">31695</cx:pt>
          <cx:pt idx="1188">31445</cx:pt>
          <cx:pt idx="1189">26525</cx:pt>
          <cx:pt idx="1190">26525</cx:pt>
          <cx:pt idx="1191">26525</cx:pt>
          <cx:pt idx="1192">26525</cx:pt>
          <cx:pt idx="1193">25140</cx:pt>
          <cx:pt idx="1194">23175</cx:pt>
          <cx:pt idx="1195">23175</cx:pt>
          <cx:pt idx="1196">22140</cx:pt>
          <cx:pt idx="1197">22600</cx:pt>
          <cx:pt idx="1198">21250</cx:pt>
          <cx:pt idx="1199">19990</cx:pt>
          <cx:pt idx="1200">45450</cx:pt>
          <cx:pt idx="1201">44050</cx:pt>
          <cx:pt idx="1202">40100</cx:pt>
          <cx:pt idx="1203">39300</cx:pt>
          <cx:pt idx="1204">38150</cx:pt>
          <cx:pt idx="1205">36600</cx:pt>
          <cx:pt idx="1206">35600</cx:pt>
          <cx:pt idx="1207">26915</cx:pt>
          <cx:pt idx="1208">26915</cx:pt>
          <cx:pt idx="1209">21340</cx:pt>
          <cx:pt idx="1210">21340</cx:pt>
          <cx:pt idx="1211">22600</cx:pt>
          <cx:pt idx="1212">21250</cx:pt>
          <cx:pt idx="1213">31750</cx:pt>
          <cx:pt idx="1214">29350</cx:pt>
          <cx:pt idx="1215">27050</cx:pt>
          <cx:pt idx="1216">18145</cx:pt>
          <cx:pt idx="1217">17545</cx:pt>
          <cx:pt idx="1218">16195</cx:pt>
          <cx:pt idx="1219">15595</cx:pt>
          <cx:pt idx="1220">2000</cx:pt>
          <cx:pt idx="1221">2000</cx:pt>
          <cx:pt idx="1222">41850</cx:pt>
          <cx:pt idx="1223">40750</cx:pt>
          <cx:pt idx="1224">40750</cx:pt>
          <cx:pt idx="1225">37500</cx:pt>
          <cx:pt idx="1226">37500</cx:pt>
          <cx:pt idx="1227">34850</cx:pt>
          <cx:pt idx="1228">32850</cx:pt>
          <cx:pt idx="1229">24395</cx:pt>
          <cx:pt idx="1230">23795</cx:pt>
          <cx:pt idx="1231">22995</cx:pt>
          <cx:pt idx="1232">35150</cx:pt>
          <cx:pt idx="1233">34950</cx:pt>
          <cx:pt idx="1234">33450</cx:pt>
          <cx:pt idx="1235">22095</cx:pt>
          <cx:pt idx="1236">21595</cx:pt>
          <cx:pt idx="1237">20995</cx:pt>
          <cx:pt idx="1238">19395</cx:pt>
          <cx:pt idx="1239">19000</cx:pt>
          <cx:pt idx="1240">18595</cx:pt>
          <cx:pt idx="1241">18970</cx:pt>
          <cx:pt idx="1242">18870</cx:pt>
          <cx:pt idx="1243">39800</cx:pt>
          <cx:pt idx="1244">39100</cx:pt>
          <cx:pt idx="1245">37420</cx:pt>
          <cx:pt idx="1246">37030</cx:pt>
          <cx:pt idx="1247">36330</cx:pt>
          <cx:pt idx="1248">34650</cx:pt>
          <cx:pt idx="1249">29995</cx:pt>
          <cx:pt idx="1250">29295</cx:pt>
          <cx:pt idx="1251">26395</cx:pt>
          <cx:pt idx="1252">25995</cx:pt>
          <cx:pt idx="1253">55900</cx:pt>
          <cx:pt idx="1254">55900</cx:pt>
          <cx:pt idx="1255">55650</cx:pt>
          <cx:pt idx="1256">63080</cx:pt>
          <cx:pt idx="1257">61330</cx:pt>
          <cx:pt idx="1258">60430</cx:pt>
          <cx:pt idx="1259">24990</cx:pt>
          <cx:pt idx="1260">21960</cx:pt>
          <cx:pt idx="1261">19960</cx:pt>
          <cx:pt idx="1262">47050</cx:pt>
          <cx:pt idx="1263">24830</cx:pt>
          <cx:pt idx="1264">24830</cx:pt>
          <cx:pt idx="1265">26695</cx:pt>
          <cx:pt idx="1266">26595</cx:pt>
          <cx:pt idx="1267">22575</cx:pt>
          <cx:pt idx="1268">22495</cx:pt>
          <cx:pt idx="1269">27350</cx:pt>
          <cx:pt idx="1270">24840</cx:pt>
          <cx:pt idx="1271">22215</cx:pt>
          <cx:pt idx="1272">20165</cx:pt>
          <cx:pt idx="1273">25565</cx:pt>
          <cx:pt idx="1274">19700</cx:pt>
          <cx:pt idx="1275">19700</cx:pt>
          <cx:pt idx="1276">24700</cx:pt>
          <cx:pt idx="1277">22800</cx:pt>
          <cx:pt idx="1278">20345</cx:pt>
          <cx:pt idx="1279">17050</cx:pt>
          <cx:pt idx="1280">17050</cx:pt>
          <cx:pt idx="1281">16860</cx:pt>
          <cx:pt idx="1282">15560</cx:pt>
          <cx:pt idx="1283">15560</cx:pt>
          <cx:pt idx="1284">15370</cx:pt>
          <cx:pt idx="1285">31645</cx:pt>
          <cx:pt idx="1286">29645</cx:pt>
          <cx:pt idx="1287">28145</cx:pt>
          <cx:pt idx="1288">25545</cx:pt>
          <cx:pt idx="1289">23445</cx:pt>
          <cx:pt idx="1290">42750</cx:pt>
          <cx:pt idx="1291">42450</cx:pt>
          <cx:pt idx="1292">42000</cx:pt>
          <cx:pt idx="1293">30065</cx:pt>
          <cx:pt idx="1294">28600</cx:pt>
          <cx:pt idx="1295">24915</cx:pt>
          <cx:pt idx="1296">18795</cx:pt>
          <cx:pt idx="1297">20545</cx:pt>
          <cx:pt idx="1298">20095</cx:pt>
          <cx:pt idx="1299">20095</cx:pt>
          <cx:pt idx="1300">19945</cx:pt>
          <cx:pt idx="1301">2130</cx:pt>
          <cx:pt idx="1302">2003</cx:pt>
          <cx:pt idx="1303">13280</cx:pt>
          <cx:pt idx="1304">12530</cx:pt>
          <cx:pt idx="1305">12480</cx:pt>
          <cx:pt idx="1306">15365</cx:pt>
          <cx:pt idx="1307">15365</cx:pt>
          <cx:pt idx="1308">14100</cx:pt>
          <cx:pt idx="1309">14100</cx:pt>
          <cx:pt idx="1310">11965</cx:pt>
          <cx:pt idx="1311">11965</cx:pt>
          <cx:pt idx="1312">14335</cx:pt>
          <cx:pt idx="1313">12780</cx:pt>
          <cx:pt idx="1314">26215</cx:pt>
          <cx:pt idx="1315">26215</cx:pt>
          <cx:pt idx="1316">25215</cx:pt>
          <cx:pt idx="1317">30995</cx:pt>
          <cx:pt idx="1318">28995</cx:pt>
          <cx:pt idx="1319">28000</cx:pt>
          <cx:pt idx="1320">27000</cx:pt>
          <cx:pt idx="1321">25875</cx:pt>
          <cx:pt idx="1322">24875</cx:pt>
          <cx:pt idx="1323">25925</cx:pt>
          <cx:pt idx="1324">25555</cx:pt>
          <cx:pt idx="1325">25095</cx:pt>
          <cx:pt idx="1326">24795</cx:pt>
          <cx:pt idx="1327">23395</cx:pt>
          <cx:pt idx="1328">23295</cx:pt>
          <cx:pt idx="1329">18295</cx:pt>
          <cx:pt idx="1330">25230</cx:pt>
          <cx:pt idx="1331">25030</cx:pt>
          <cx:pt idx="1332">22645</cx:pt>
          <cx:pt idx="1333">22445</cx:pt>
          <cx:pt idx="1334">20300</cx:pt>
          <cx:pt idx="1335">20300</cx:pt>
          <cx:pt idx="1336">20120</cx:pt>
          <cx:pt idx="1337">20040</cx:pt>
          <cx:pt idx="1338">2000</cx:pt>
          <cx:pt idx="1339">41125</cx:pt>
          <cx:pt idx="1340">40575</cx:pt>
          <cx:pt idx="1341">39275</cx:pt>
          <cx:pt idx="1342">39050</cx:pt>
          <cx:pt idx="1343">38950</cx:pt>
          <cx:pt idx="1344">38400</cx:pt>
          <cx:pt idx="1345">49250</cx:pt>
          <cx:pt idx="1346">43550</cx:pt>
          <cx:pt idx="1347">40300</cx:pt>
          <cx:pt idx="1348">31630</cx:pt>
          <cx:pt idx="1349">31540</cx:pt>
          <cx:pt idx="1350">30120</cx:pt>
          <cx:pt idx="1351">29880</cx:pt>
          <cx:pt idx="1352">29520</cx:pt>
          <cx:pt idx="1353">29280</cx:pt>
          <cx:pt idx="1354">27090</cx:pt>
          <cx:pt idx="1355">26880</cx:pt>
          <cx:pt idx="1356">26490</cx:pt>
          <cx:pt idx="1357">26280</cx:pt>
          <cx:pt idx="1358">30135</cx:pt>
          <cx:pt idx="1359">30045</cx:pt>
          <cx:pt idx="1360">28625</cx:pt>
          <cx:pt idx="1361">28385</cx:pt>
          <cx:pt idx="1362">28025</cx:pt>
          <cx:pt idx="1363">27785</cx:pt>
          <cx:pt idx="1364">25595</cx:pt>
          <cx:pt idx="1365">25385</cx:pt>
          <cx:pt idx="1366">24995</cx:pt>
          <cx:pt idx="1367">24785</cx:pt>
          <cx:pt idx="1368">31090</cx:pt>
          <cx:pt idx="1369">30610</cx:pt>
          <cx:pt idx="1370">28795</cx:pt>
          <cx:pt idx="1371">28500</cx:pt>
          <cx:pt idx="1372">28495</cx:pt>
          <cx:pt idx="1373">26405</cx:pt>
          <cx:pt idx="1374">26000</cx:pt>
          <cx:pt idx="1375">25800</cx:pt>
          <cx:pt idx="1376">46550</cx:pt>
          <cx:pt idx="1377">40850</cx:pt>
          <cx:pt idx="1378">37600</cx:pt>
          <cx:pt idx="1379">23145</cx:pt>
          <cx:pt idx="1380">28840</cx:pt>
          <cx:pt idx="1381">25995</cx:pt>
          <cx:pt idx="1382">23995</cx:pt>
          <cx:pt idx="1383">21995</cx:pt>
          <cx:pt idx="1384">19890</cx:pt>
          <cx:pt idx="1385">19590</cx:pt>
          <cx:pt idx="1386">30500</cx:pt>
          <cx:pt idx="1387">30500</cx:pt>
          <cx:pt idx="1388">29970</cx:pt>
          <cx:pt idx="1389">28070</cx:pt>
          <cx:pt idx="1390">28070</cx:pt>
          <cx:pt idx="1391">27030</cx:pt>
          <cx:pt idx="1392">25995</cx:pt>
          <cx:pt idx="1393">25995</cx:pt>
          <cx:pt idx="1394">25975</cx:pt>
          <cx:pt idx="1395">25975</cx:pt>
          <cx:pt idx="1396">25490</cx:pt>
          <cx:pt idx="1397">25490</cx:pt>
          <cx:pt idx="1398">22680</cx:pt>
          <cx:pt idx="1399">22450</cx:pt>
          <cx:pt idx="1400">22450</cx:pt>
          <cx:pt idx="1401">19795</cx:pt>
          <cx:pt idx="1402">19795</cx:pt>
          <cx:pt idx="1403">19595</cx:pt>
          <cx:pt idx="1404">21990</cx:pt>
          <cx:pt idx="1405">18090</cx:pt>
          <cx:pt idx="1406">20000</cx:pt>
          <cx:pt idx="1407">18795</cx:pt>
          <cx:pt idx="1408">18695</cx:pt>
          <cx:pt idx="1409">18295</cx:pt>
          <cx:pt idx="1410">18195</cx:pt>
          <cx:pt idx="1411">17395</cx:pt>
          <cx:pt idx="1412">16490</cx:pt>
          <cx:pt idx="1413">21265</cx:pt>
          <cx:pt idx="1414">19215</cx:pt>
          <cx:pt idx="1415">18320</cx:pt>
          <cx:pt idx="1416">17325</cx:pt>
          <cx:pt idx="1417">16215</cx:pt>
          <cx:pt idx="1418">2000</cx:pt>
          <cx:pt idx="1419">2000</cx:pt>
          <cx:pt idx="1420">2000</cx:pt>
          <cx:pt idx="1421">47600</cx:pt>
          <cx:pt idx="1422">41675</cx:pt>
          <cx:pt idx="1423">39850</cx:pt>
          <cx:pt idx="1424">39500</cx:pt>
          <cx:pt idx="1425">68400</cx:pt>
          <cx:pt idx="1426">65900</cx:pt>
          <cx:pt idx="1427">63900</cx:pt>
          <cx:pt idx="1428">55900</cx:pt>
          <cx:pt idx="1429">53900</cx:pt>
          <cx:pt idx="1430">34095</cx:pt>
          <cx:pt idx="1431">30890</cx:pt>
          <cx:pt idx="1432">27995</cx:pt>
          <cx:pt idx="1433">25595</cx:pt>
          <cx:pt idx="1434">24995</cx:pt>
          <cx:pt idx="1435">28420</cx:pt>
          <cx:pt idx="1436">23835</cx:pt>
          <cx:pt idx="1437">22565</cx:pt>
          <cx:pt idx="1438">22565</cx:pt>
          <cx:pt idx="1439">23865</cx:pt>
          <cx:pt idx="1440">25450</cx:pt>
          <cx:pt idx="1441">25030</cx:pt>
          <cx:pt idx="1442">23775</cx:pt>
          <cx:pt idx="1443">22105</cx:pt>
          <cx:pt idx="1444">24195</cx:pt>
          <cx:pt idx="1445">21945</cx:pt>
          <cx:pt idx="1446">21600</cx:pt>
          <cx:pt idx="1447">20250</cx:pt>
          <cx:pt idx="1448">19600</cx:pt>
          <cx:pt idx="1449">18800</cx:pt>
          <cx:pt idx="1450">21350</cx:pt>
          <cx:pt idx="1451">21350</cx:pt>
          <cx:pt idx="1452">19600</cx:pt>
          <cx:pt idx="1453">17595</cx:pt>
          <cx:pt idx="1454">18970</cx:pt>
          <cx:pt idx="1455">18170</cx:pt>
          <cx:pt idx="1456">16395</cx:pt>
          <cx:pt idx="1457">2000</cx:pt>
          <cx:pt idx="1458">2000</cx:pt>
          <cx:pt idx="1459">2000</cx:pt>
          <cx:pt idx="1460">50450</cx:pt>
          <cx:pt idx="1461">46950</cx:pt>
          <cx:pt idx="1462">50300</cx:pt>
          <cx:pt idx="1463">42150</cx:pt>
          <cx:pt idx="1464">41950</cx:pt>
          <cx:pt idx="1465">38950</cx:pt>
          <cx:pt idx="1466">38750</cx:pt>
          <cx:pt idx="1467">49950</cx:pt>
          <cx:pt idx="1468">50200</cx:pt>
          <cx:pt idx="1469">50000</cx:pt>
          <cx:pt idx="1470">48750</cx:pt>
          <cx:pt idx="1471">48750</cx:pt>
          <cx:pt idx="1472">41650</cx:pt>
          <cx:pt idx="1473">40300</cx:pt>
          <cx:pt idx="1474">40300</cx:pt>
          <cx:pt idx="1475">38650</cx:pt>
          <cx:pt idx="1476">31200</cx:pt>
          <cx:pt idx="1477">25790</cx:pt>
          <cx:pt idx="1478">25500</cx:pt>
          <cx:pt idx="1479">24340</cx:pt>
          <cx:pt idx="1480">23950</cx:pt>
          <cx:pt idx="1481">21840</cx:pt>
          <cx:pt idx="1482">21500</cx:pt>
          <cx:pt idx="1483">24265</cx:pt>
          <cx:pt idx="1484">26000</cx:pt>
          <cx:pt idx="1485">25580</cx:pt>
          <cx:pt idx="1486">23875</cx:pt>
          <cx:pt idx="1487">22205</cx:pt>
          <cx:pt idx="1488">35450</cx:pt>
          <cx:pt idx="1489">30995</cx:pt>
          <cx:pt idx="1490">27995</cx:pt>
          <cx:pt idx="1491">25495</cx:pt>
          <cx:pt idx="1492">23975</cx:pt>
          <cx:pt idx="1493">22440</cx:pt>
          <cx:pt idx="1494">2000</cx:pt>
          <cx:pt idx="1495">19420</cx:pt>
          <cx:pt idx="1496">18425</cx:pt>
          <cx:pt idx="1497">52500</cx:pt>
          <cx:pt idx="1498">49700</cx:pt>
          <cx:pt idx="1499">48950</cx:pt>
          <cx:pt idx="1500">48950</cx:pt>
          <cx:pt idx="1501">43850</cx:pt>
          <cx:pt idx="1502">43650</cx:pt>
          <cx:pt idx="1503">43000</cx:pt>
          <cx:pt idx="1504">42650</cx:pt>
          <cx:pt idx="1505">41850</cx:pt>
          <cx:pt idx="1506">40650</cx:pt>
          <cx:pt idx="1507">40350</cx:pt>
          <cx:pt idx="1508">38350</cx:pt>
          <cx:pt idx="1509">38350</cx:pt>
          <cx:pt idx="1510">32850</cx:pt>
          <cx:pt idx="1511">24320</cx:pt>
          <cx:pt idx="1512">24035</cx:pt>
          <cx:pt idx="1513">22750</cx:pt>
          <cx:pt idx="1514">22500</cx:pt>
          <cx:pt idx="1515">42600</cx:pt>
          <cx:pt idx="1516">42600</cx:pt>
          <cx:pt idx="1517">42600</cx:pt>
          <cx:pt idx="1518">39400</cx:pt>
          <cx:pt idx="1519">39375</cx:pt>
          <cx:pt idx="1520">39375</cx:pt>
          <cx:pt idx="1521">35350</cx:pt>
          <cx:pt idx="1522">35320</cx:pt>
          <cx:pt idx="1523">35320</cx:pt>
          <cx:pt idx="1524">34680</cx:pt>
          <cx:pt idx="1525">33630</cx:pt>
          <cx:pt idx="1526">32745</cx:pt>
          <cx:pt idx="1527">32270</cx:pt>
          <cx:pt idx="1528">30745</cx:pt>
          <cx:pt idx="1529">30495</cx:pt>
          <cx:pt idx="1530">26650</cx:pt>
          <cx:pt idx="1531">26780</cx:pt>
          <cx:pt idx="1532">26800</cx:pt>
          <cx:pt idx="1533">29295</cx:pt>
          <cx:pt idx="1534">25995</cx:pt>
          <cx:pt idx="1535">21490</cx:pt>
          <cx:pt idx="1536">19995</cx:pt>
          <cx:pt idx="1537">2000</cx:pt>
          <cx:pt idx="1538">2000</cx:pt>
          <cx:pt idx="1539">2000</cx:pt>
          <cx:pt idx="1540">2000</cx:pt>
          <cx:pt idx="1541">23800</cx:pt>
          <cx:pt idx="1542">23800</cx:pt>
          <cx:pt idx="1543">24830</cx:pt>
          <cx:pt idx="1544">21990</cx:pt>
          <cx:pt idx="1545">18955</cx:pt>
          <cx:pt idx="1546">18155</cx:pt>
          <cx:pt idx="1547">17050</cx:pt>
          <cx:pt idx="1548">16720</cx:pt>
          <cx:pt idx="1549">16545</cx:pt>
          <cx:pt idx="1550">16250</cx:pt>
          <cx:pt idx="1551">16145</cx:pt>
          <cx:pt idx="1552">15920</cx:pt>
          <cx:pt idx="1553">15745</cx:pt>
          <cx:pt idx="1554">15345</cx:pt>
          <cx:pt idx="1555">20885</cx:pt>
          <cx:pt idx="1556">19390</cx:pt>
          <cx:pt idx="1557">17485</cx:pt>
          <cx:pt idx="1558">15990</cx:pt>
          <cx:pt idx="1559">2000</cx:pt>
          <cx:pt idx="1560">2000</cx:pt>
          <cx:pt idx="1561">2000</cx:pt>
          <cx:pt idx="1562">22750</cx:pt>
          <cx:pt idx="1563">32895</cx:pt>
          <cx:pt idx="1564">32095</cx:pt>
          <cx:pt idx="1565">30895</cx:pt>
          <cx:pt idx="1566">29945</cx:pt>
          <cx:pt idx="1567">29395</cx:pt>
          <cx:pt idx="1568">28445</cx:pt>
          <cx:pt idx="1569">26795</cx:pt>
          <cx:pt idx="1570">25995</cx:pt>
          <cx:pt idx="1571">24695</cx:pt>
          <cx:pt idx="1572">24545</cx:pt>
          <cx:pt idx="1573">23745</cx:pt>
          <cx:pt idx="1574">28570</cx:pt>
          <cx:pt idx="1575">28220</cx:pt>
          <cx:pt idx="1576">25215</cx:pt>
          <cx:pt idx="1577">25215</cx:pt>
          <cx:pt idx="1578">23595</cx:pt>
          <cx:pt idx="1579">23195</cx:pt>
          <cx:pt idx="1580">24150</cx:pt>
          <cx:pt idx="1581">29960</cx:pt>
          <cx:pt idx="1582">28730</cx:pt>
          <cx:pt idx="1583">28280</cx:pt>
          <cx:pt idx="1584">25240</cx:pt>
          <cx:pt idx="1585">24780</cx:pt>
          <cx:pt idx="1586">24490</cx:pt>
          <cx:pt idx="1587">23820</cx:pt>
          <cx:pt idx="1588">23330</cx:pt>
          <cx:pt idx="1589">23040</cx:pt>
          <cx:pt idx="1590">22790</cx:pt>
          <cx:pt idx="1591">25195</cx:pt>
          <cx:pt idx="1592">23495</cx:pt>
          <cx:pt idx="1593">2322</cx:pt>
          <cx:pt idx="1594">16855</cx:pt>
          <cx:pt idx="1595">2108</cx:pt>
          <cx:pt idx="1596">2000</cx:pt>
          <cx:pt idx="1597">50150</cx:pt>
          <cx:pt idx="1598">45900</cx:pt>
          <cx:pt idx="1599">41100</cx:pt>
          <cx:pt idx="1600">37300</cx:pt>
          <cx:pt idx="1601">48350</cx:pt>
          <cx:pt idx="1602">44800</cx:pt>
          <cx:pt idx="1603">32730</cx:pt>
          <cx:pt idx="1604">32640</cx:pt>
          <cx:pt idx="1605">31220</cx:pt>
          <cx:pt idx="1606">30980</cx:pt>
          <cx:pt idx="1607">30620</cx:pt>
          <cx:pt idx="1608">30380</cx:pt>
          <cx:pt idx="1609">28190</cx:pt>
          <cx:pt idx="1610">27980</cx:pt>
          <cx:pt idx="1611">27590</cx:pt>
          <cx:pt idx="1612">27380</cx:pt>
          <cx:pt idx="1613">31235</cx:pt>
          <cx:pt idx="1614">31145</cx:pt>
          <cx:pt idx="1615">29725</cx:pt>
          <cx:pt idx="1616">29485</cx:pt>
          <cx:pt idx="1617">29125</cx:pt>
          <cx:pt idx="1618">28885</cx:pt>
          <cx:pt idx="1619">26695</cx:pt>
          <cx:pt idx="1620">26485</cx:pt>
          <cx:pt idx="1621">26095</cx:pt>
          <cx:pt idx="1622">25885</cx:pt>
          <cx:pt idx="1623">23950</cx:pt>
          <cx:pt idx="1624">22600</cx:pt>
          <cx:pt idx="1625">22600</cx:pt>
          <cx:pt idx="1626">21600</cx:pt>
          <cx:pt idx="1627">23895</cx:pt>
          <cx:pt idx="1628">22395</cx:pt>
          <cx:pt idx="1629">30695</cx:pt>
          <cx:pt idx="1630">30395</cx:pt>
          <cx:pt idx="1631">30295</cx:pt>
          <cx:pt idx="1632">29995</cx:pt>
          <cx:pt idx="1633">27695</cx:pt>
          <cx:pt idx="1634">27395</cx:pt>
          <cx:pt idx="1635">27295</cx:pt>
          <cx:pt idx="1636">26995</cx:pt>
          <cx:pt idx="1637">25295</cx:pt>
          <cx:pt idx="1638">25195</cx:pt>
          <cx:pt idx="1639">24995</cx:pt>
          <cx:pt idx="1640">24895</cx:pt>
          <cx:pt idx="1641">20390</cx:pt>
          <cx:pt idx="1642">19690</cx:pt>
          <cx:pt idx="1643">18090</cx:pt>
          <cx:pt idx="1644">26985</cx:pt>
          <cx:pt idx="1645">26985</cx:pt>
          <cx:pt idx="1646">26195</cx:pt>
          <cx:pt idx="1647">26195</cx:pt>
          <cx:pt idx="1648">24705</cx:pt>
          <cx:pt idx="1649">24705</cx:pt>
          <cx:pt idx="1650">24185</cx:pt>
          <cx:pt idx="1651">24185</cx:pt>
          <cx:pt idx="1652">21795</cx:pt>
          <cx:pt idx="1653">21795</cx:pt>
          <cx:pt idx="1654">20195</cx:pt>
          <cx:pt idx="1655">21200</cx:pt>
          <cx:pt idx="1656">23395</cx:pt>
          <cx:pt idx="1657">23095</cx:pt>
          <cx:pt idx="1658">21880</cx:pt>
          <cx:pt idx="1659">21695</cx:pt>
          <cx:pt idx="1660">20795</cx:pt>
          <cx:pt idx="1661">20695</cx:pt>
          <cx:pt idx="1662">19995</cx:pt>
          <cx:pt idx="1663">19495</cx:pt>
          <cx:pt idx="1664">19345</cx:pt>
          <cx:pt idx="1665">24495</cx:pt>
          <cx:pt idx="1666">24495</cx:pt>
          <cx:pt idx="1667">22995</cx:pt>
          <cx:pt idx="1668">22995</cx:pt>
          <cx:pt idx="1669">21415</cx:pt>
          <cx:pt idx="1670">19365</cx:pt>
          <cx:pt idx="1671">20335</cx:pt>
          <cx:pt idx="1672">18470</cx:pt>
          <cx:pt idx="1673">18370</cx:pt>
          <cx:pt idx="1674">18140</cx:pt>
          <cx:pt idx="1675">30465</cx:pt>
          <cx:pt idx="1676">29785</cx:pt>
          <cx:pt idx="1677">29435</cx:pt>
          <cx:pt idx="1678">29065</cx:pt>
          <cx:pt idx="1679">28300</cx:pt>
          <cx:pt idx="1680">27950</cx:pt>
          <cx:pt idx="1681">26865</cx:pt>
          <cx:pt idx="1682">26355</cx:pt>
          <cx:pt idx="1683">26155</cx:pt>
          <cx:pt idx="1684">26100</cx:pt>
          <cx:pt idx="1685">24365</cx:pt>
          <cx:pt idx="1686">24065</cx:pt>
          <cx:pt idx="1687">24065</cx:pt>
          <cx:pt idx="1688">22900</cx:pt>
          <cx:pt idx="1689">21945</cx:pt>
          <cx:pt idx="1690">21495</cx:pt>
          <cx:pt idx="1691">21495</cx:pt>
          <cx:pt idx="1692">21345</cx:pt>
          <cx:pt idx="1693">21000</cx:pt>
          <cx:pt idx="1694">17580</cx:pt>
          <cx:pt idx="1695">15145</cx:pt>
          <cx:pt idx="1696">2000</cx:pt>
          <cx:pt idx="1697">2000</cx:pt>
          <cx:pt idx="1698">2000</cx:pt>
          <cx:pt idx="1699">2000</cx:pt>
          <cx:pt idx="1700">2000</cx:pt>
          <cx:pt idx="1701">2000</cx:pt>
          <cx:pt idx="1702">2000</cx:pt>
          <cx:pt idx="1703">2000</cx:pt>
          <cx:pt idx="1704">2000</cx:pt>
          <cx:pt idx="1705">35150</cx:pt>
          <cx:pt idx="1706">43050</cx:pt>
          <cx:pt idx="1707">41650</cx:pt>
          <cx:pt idx="1708">37700</cx:pt>
          <cx:pt idx="1709">36900</cx:pt>
          <cx:pt idx="1710">35750</cx:pt>
          <cx:pt idx="1711">34200</cx:pt>
          <cx:pt idx="1712">33200</cx:pt>
          <cx:pt idx="1713">30380</cx:pt>
          <cx:pt idx="1714">30380</cx:pt>
          <cx:pt idx="1715">28995</cx:pt>
          <cx:pt idx="1716">28020</cx:pt>
          <cx:pt idx="1717">28020</cx:pt>
          <cx:pt idx="1718">34050</cx:pt>
          <cx:pt idx="1719">32850</cx:pt>
          <cx:pt idx="1720">22600</cx:pt>
          <cx:pt idx="1721">22300</cx:pt>
          <cx:pt idx="1722">22300</cx:pt>
          <cx:pt idx="1723">21600</cx:pt>
          <cx:pt idx="1724">21300</cx:pt>
          <cx:pt idx="1725">39400</cx:pt>
          <cx:pt idx="1726">38980</cx:pt>
          <cx:pt idx="1727">38590</cx:pt>
          <cx:pt idx="1728">32095</cx:pt>
          <cx:pt idx="1729">32095</cx:pt>
          <cx:pt idx="1730">31695</cx:pt>
          <cx:pt idx="1731">31695</cx:pt>
          <cx:pt idx="1732">31495</cx:pt>
          <cx:pt idx="1733">31495</cx:pt>
          <cx:pt idx="1734">31095</cx:pt>
          <cx:pt idx="1735">31095</cx:pt>
          <cx:pt idx="1736">30795</cx:pt>
          <cx:pt idx="1737">30795</cx:pt>
          <cx:pt idx="1738">30795</cx:pt>
          <cx:pt idx="1739">29895</cx:pt>
          <cx:pt idx="1740">29895</cx:pt>
          <cx:pt idx="1741">29545</cx:pt>
          <cx:pt idx="1742">29545</cx:pt>
          <cx:pt idx="1743">29295</cx:pt>
          <cx:pt idx="1744">29295</cx:pt>
          <cx:pt idx="1745">28945</cx:pt>
          <cx:pt idx="1746">28945</cx:pt>
          <cx:pt idx="1747">28745</cx:pt>
          <cx:pt idx="1748">28395</cx:pt>
          <cx:pt idx="1749">28395</cx:pt>
          <cx:pt idx="1750">27975</cx:pt>
          <cx:pt idx="1751">27975</cx:pt>
          <cx:pt idx="1752">27895</cx:pt>
          <cx:pt idx="1753">27895</cx:pt>
          <cx:pt idx="1754">27375</cx:pt>
          <cx:pt idx="1755">27375</cx:pt>
          <cx:pt idx="1756">26195</cx:pt>
          <cx:pt idx="1757">26195</cx:pt>
          <cx:pt idx="1758">26195</cx:pt>
          <cx:pt idx="1759">25895</cx:pt>
          <cx:pt idx="1760">25895</cx:pt>
          <cx:pt idx="1761">25695</cx:pt>
          <cx:pt idx="1762">25695</cx:pt>
          <cx:pt idx="1763">25300</cx:pt>
          <cx:pt idx="1764">25300</cx:pt>
          <cx:pt idx="1765">25095</cx:pt>
          <cx:pt idx="1766">25095</cx:pt>
          <cx:pt idx="1767">26310</cx:pt>
          <cx:pt idx="1768">26310</cx:pt>
          <cx:pt idx="1769">23840</cx:pt>
          <cx:pt idx="1770">23070</cx:pt>
          <cx:pt idx="1771">19800</cx:pt>
          <cx:pt idx="1772">19800</cx:pt>
          <cx:pt idx="1773">18800</cx:pt>
          <cx:pt idx="1774">18590</cx:pt>
          <cx:pt idx="1775">25975</cx:pt>
          <cx:pt idx="1776">25885</cx:pt>
          <cx:pt idx="1777">25885</cx:pt>
          <cx:pt idx="1778">25095</cx:pt>
          <cx:pt idx="1779">25095</cx:pt>
          <cx:pt idx="1780">23605</cx:pt>
          <cx:pt idx="1781">23605</cx:pt>
          <cx:pt idx="1782">23085</cx:pt>
          <cx:pt idx="1783">23085</cx:pt>
          <cx:pt idx="1784">22450</cx:pt>
          <cx:pt idx="1785">21890</cx:pt>
          <cx:pt idx="1786">20695</cx:pt>
          <cx:pt idx="1787">20695</cx:pt>
          <cx:pt idx="1788">20475</cx:pt>
          <cx:pt idx="1789">19995</cx:pt>
          <cx:pt idx="1790">21095</cx:pt>
          <cx:pt idx="1791">20995</cx:pt>
          <cx:pt idx="1792">17795</cx:pt>
          <cx:pt idx="1793">15675</cx:pt>
          <cx:pt idx="1794">15120</cx:pt>
          <cx:pt idx="1795">15120</cx:pt>
          <cx:pt idx="1796">14410</cx:pt>
          <cx:pt idx="1797">14410</cx:pt>
          <cx:pt idx="1798">2000</cx:pt>
          <cx:pt idx="1799">2000</cx:pt>
          <cx:pt idx="1800">2000</cx:pt>
          <cx:pt idx="1801">2000</cx:pt>
          <cx:pt idx="1802">2000</cx:pt>
          <cx:pt idx="1803">43300</cx:pt>
          <cx:pt idx="1804">39450</cx:pt>
          <cx:pt idx="1805">44150</cx:pt>
          <cx:pt idx="1806">43950</cx:pt>
          <cx:pt idx="1807">43950</cx:pt>
          <cx:pt idx="1808">42950</cx:pt>
          <cx:pt idx="1809">40950</cx:pt>
          <cx:pt idx="1810">40750</cx:pt>
          <cx:pt idx="1811">29775</cx:pt>
          <cx:pt idx="1812">29775</cx:pt>
          <cx:pt idx="1813">29280</cx:pt>
          <cx:pt idx="1814">29280</cx:pt>
          <cx:pt idx="1815">29280</cx:pt>
          <cx:pt idx="1816">29280</cx:pt>
          <cx:pt idx="1817">28855</cx:pt>
          <cx:pt idx="1818">28855</cx:pt>
          <cx:pt idx="1819">27895</cx:pt>
          <cx:pt idx="1820">27455</cx:pt>
          <cx:pt idx="1821">27455</cx:pt>
          <cx:pt idx="1822">26920</cx:pt>
          <cx:pt idx="1823">26920</cx:pt>
          <cx:pt idx="1824">26920</cx:pt>
          <cx:pt idx="1825">26920</cx:pt>
          <cx:pt idx="1826">26825</cx:pt>
          <cx:pt idx="1827">26825</cx:pt>
          <cx:pt idx="1828">24535</cx:pt>
          <cx:pt idx="1829">24535</cx:pt>
          <cx:pt idx="1830">21645</cx:pt>
          <cx:pt idx="1831">20995</cx:pt>
          <cx:pt idx="1832">39750</cx:pt>
          <cx:pt idx="1833">38350</cx:pt>
          <cx:pt idx="1834">34400</cx:pt>
          <cx:pt idx="1835">33600</cx:pt>
          <cx:pt idx="1836">32450</cx:pt>
          <cx:pt idx="1837">30900</cx:pt>
          <cx:pt idx="1838">29900</cx:pt>
          <cx:pt idx="1839">20995</cx:pt>
          <cx:pt idx="1840">20995</cx:pt>
          <cx:pt idx="1841">20595</cx:pt>
          <cx:pt idx="1842">20595</cx:pt>
          <cx:pt idx="1843">20195</cx:pt>
          <cx:pt idx="1844">20195</cx:pt>
          <cx:pt idx="1845">15845</cx:pt>
          <cx:pt idx="1846">15495</cx:pt>
          <cx:pt idx="1847">15195</cx:pt>
          <cx:pt idx="1848">13699</cx:pt>
          <cx:pt idx="1849">13499</cx:pt>
          <cx:pt idx="1850">19555</cx:pt>
          <cx:pt idx="1851">17710</cx:pt>
          <cx:pt idx="1852">17610</cx:pt>
          <cx:pt idx="1853">17510</cx:pt>
          <cx:pt idx="1854">17410</cx:pt>
          <cx:pt idx="1855">17070</cx:pt>
          <cx:pt idx="1856">16290</cx:pt>
          <cx:pt idx="1857">16105</cx:pt>
          <cx:pt idx="1858">16090</cx:pt>
          <cx:pt idx="1859">15905</cx:pt>
          <cx:pt idx="1860">14930</cx:pt>
          <cx:pt idx="1861">14610</cx:pt>
          <cx:pt idx="1862">14435</cx:pt>
          <cx:pt idx="1863">14410</cx:pt>
          <cx:pt idx="1864">14235</cx:pt>
          <cx:pt idx="1865">10895</cx:pt>
          <cx:pt idx="1866">10325</cx:pt>
          <cx:pt idx="1867">10135</cx:pt>
          <cx:pt idx="1868">2000</cx:pt>
          <cx:pt idx="1869">2000</cx:pt>
          <cx:pt idx="1870">2000</cx:pt>
          <cx:pt idx="1871">2000</cx:pt>
          <cx:pt idx="1872">47800</cx:pt>
          <cx:pt idx="1873">45800</cx:pt>
          <cx:pt idx="1874">30975</cx:pt>
          <cx:pt idx="1875">30920</cx:pt>
          <cx:pt idx="1876">28620</cx:pt>
          <cx:pt idx="1877">52250</cx:pt>
          <cx:pt idx="1878">45615</cx:pt>
          <cx:pt idx="1879">41950</cx:pt>
          <cx:pt idx="1880">37325</cx:pt>
          <cx:pt idx="1881">42750</cx:pt>
          <cx:pt idx="1882">42750</cx:pt>
          <cx:pt idx="1883">42300</cx:pt>
          <cx:pt idx="1884">42300</cx:pt>
          <cx:pt idx="1885">41850</cx:pt>
          <cx:pt idx="1886">41850</cx:pt>
          <cx:pt idx="1887">39500</cx:pt>
          <cx:pt idx="1888">39500</cx:pt>
          <cx:pt idx="1889">45605</cx:pt>
          <cx:pt idx="1890">45555</cx:pt>
          <cx:pt idx="1891">35190</cx:pt>
          <cx:pt idx="1892">35190</cx:pt>
          <cx:pt idx="1893">31270</cx:pt>
          <cx:pt idx="1894">30780</cx:pt>
          <cx:pt idx="1895">28425</cx:pt>
          <cx:pt idx="1896">28425</cx:pt>
          <cx:pt idx="1897">26420</cx:pt>
          <cx:pt idx="1898">26420</cx:pt>
          <cx:pt idx="1899">24170</cx:pt>
          <cx:pt idx="1900">24170</cx:pt>
          <cx:pt idx="1901">28200</cx:pt>
          <cx:pt idx="1902">28200</cx:pt>
          <cx:pt idx="1903">26695</cx:pt>
          <cx:pt idx="1904">26695</cx:pt>
          <cx:pt idx="1905">26195</cx:pt>
          <cx:pt idx="1906">26195</cx:pt>
          <cx:pt idx="1907">25795</cx:pt>
          <cx:pt idx="1908">25795</cx:pt>
          <cx:pt idx="1909">23945</cx:pt>
          <cx:pt idx="1910">23945</cx:pt>
          <cx:pt idx="1911">23745</cx:pt>
          <cx:pt idx="1912">23745</cx:pt>
          <cx:pt idx="1913">22220</cx:pt>
          <cx:pt idx="1914">2000</cx:pt>
          <cx:pt idx="1915">34830</cx:pt>
          <cx:pt idx="1916">32895</cx:pt>
          <cx:pt idx="1917">30895</cx:pt>
          <cx:pt idx="1918">52000</cx:pt>
          <cx:pt idx="1919">50750</cx:pt>
          <cx:pt idx="1920">50750</cx:pt>
          <cx:pt idx="1921">37340</cx:pt>
          <cx:pt idx="1922">33215</cx:pt>
          <cx:pt idx="1923">2000</cx:pt>
          <cx:pt idx="1924">46080</cx:pt>
          <cx:pt idx="1925">44080</cx:pt>
          <cx:pt idx="1926">39490</cx:pt>
          <cx:pt idx="1927">38525</cx:pt>
          <cx:pt idx="1928">34340</cx:pt>
          <cx:pt idx="1929">29830</cx:pt>
          <cx:pt idx="1930">28900</cx:pt>
          <cx:pt idx="1931">65950</cx:pt>
          <cx:pt idx="1932">59950</cx:pt>
          <cx:pt idx="1933">25240</cx:pt>
          <cx:pt idx="1934">25240</cx:pt>
          <cx:pt idx="1935">25240</cx:pt>
          <cx:pt idx="1936">22550</cx:pt>
          <cx:pt idx="1937">22300</cx:pt>
          <cx:pt idx="1938">22300</cx:pt>
          <cx:pt idx="1939">20250</cx:pt>
          <cx:pt idx="1940">20250</cx:pt>
          <cx:pt idx="1941">20250</cx:pt>
          <cx:pt idx="1942">2000</cx:pt>
          <cx:pt idx="1943">2000</cx:pt>
          <cx:pt idx="1944">54750</cx:pt>
          <cx:pt idx="1945">53700</cx:pt>
          <cx:pt idx="1946">47800</cx:pt>
          <cx:pt idx="1947">26240</cx:pt>
          <cx:pt idx="1948">26240</cx:pt>
          <cx:pt idx="1949">23210</cx:pt>
          <cx:pt idx="1950">23210</cx:pt>
          <cx:pt idx="1951">21210</cx:pt>
          <cx:pt idx="1952">21210</cx:pt>
          <cx:pt idx="1953">25990</cx:pt>
          <cx:pt idx="1954">23365</cx:pt>
          <cx:pt idx="1955">21315</cx:pt>
          <cx:pt idx="1956">2000</cx:pt>
          <cx:pt idx="1957">21610</cx:pt>
          <cx:pt idx="1958">21460</cx:pt>
          <cx:pt idx="1959">21990</cx:pt>
          <cx:pt idx="1960">24150</cx:pt>
          <cx:pt idx="1961">31295</cx:pt>
          <cx:pt idx="1962">29195</cx:pt>
          <cx:pt idx="1963">25995</cx:pt>
          <cx:pt idx="1964">23595</cx:pt>
          <cx:pt idx="1965">22945</cx:pt>
          <cx:pt idx="1966">22795</cx:pt>
          <cx:pt idx="1967">28850</cx:pt>
          <cx:pt idx="1968">19275</cx:pt>
          <cx:pt idx="1969">18845</cx:pt>
          <cx:pt idx="1970">18845</cx:pt>
          <cx:pt idx="1971">16100</cx:pt>
          <cx:pt idx="1972">16100</cx:pt>
          <cx:pt idx="1973">2000</cx:pt>
          <cx:pt idx="1974">47950</cx:pt>
          <cx:pt idx="1975">47000</cx:pt>
          <cx:pt idx="1976">27970</cx:pt>
          <cx:pt idx="1977">27820</cx:pt>
          <cx:pt idx="1978">24965</cx:pt>
          <cx:pt idx="1979">24815</cx:pt>
          <cx:pt idx="1980">35995</cx:pt>
          <cx:pt idx="1981">32390</cx:pt>
          <cx:pt idx="1982">27695</cx:pt>
          <cx:pt idx="1983">25645</cx:pt>
          <cx:pt idx="1984">31310</cx:pt>
          <cx:pt idx="1985">30080</cx:pt>
          <cx:pt idx="1986">29630</cx:pt>
          <cx:pt idx="1987">26590</cx:pt>
          <cx:pt idx="1988">26130</cx:pt>
          <cx:pt idx="1989">25840</cx:pt>
          <cx:pt idx="1990">25170</cx:pt>
          <cx:pt idx="1991">24680</cx:pt>
          <cx:pt idx="1992">24390</cx:pt>
          <cx:pt idx="1993">24140</cx:pt>
          <cx:pt idx="1994">17640</cx:pt>
          <cx:pt idx="1995">17085</cx:pt>
          <cx:pt idx="1996">22795</cx:pt>
          <cx:pt idx="1997">20795</cx:pt>
          <cx:pt idx="1998">18199</cx:pt>
          <cx:pt idx="1999">17849</cx:pt>
          <cx:pt idx="2000">17399</cx:pt>
          <cx:pt idx="2001">20115</cx:pt>
          <cx:pt idx="2002">19685</cx:pt>
          <cx:pt idx="2003">19685</cx:pt>
          <cx:pt idx="2004">16110</cx:pt>
          <cx:pt idx="2005">15800</cx:pt>
          <cx:pt idx="2006">15340</cx:pt>
          <cx:pt idx="2007">13800</cx:pt>
          <cx:pt idx="2008">13490</cx:pt>
          <cx:pt idx="2009">13030</cx:pt>
          <cx:pt idx="2010">2000</cx:pt>
          <cx:pt idx="2011">2178</cx:pt>
          <cx:pt idx="2012">2000</cx:pt>
          <cx:pt idx="2013">2000</cx:pt>
          <cx:pt idx="2014">42900</cx:pt>
          <cx:pt idx="2015">37600</cx:pt>
          <cx:pt idx="2016">35500</cx:pt>
          <cx:pt idx="2017">35195</cx:pt>
          <cx:pt idx="2018">31990</cx:pt>
          <cx:pt idx="2019">29095</cx:pt>
          <cx:pt idx="2020">30875</cx:pt>
          <cx:pt idx="2021">30875</cx:pt>
          <cx:pt idx="2022">30380</cx:pt>
          <cx:pt idx="2023">30380</cx:pt>
          <cx:pt idx="2024">29955</cx:pt>
          <cx:pt idx="2025">29955</cx:pt>
          <cx:pt idx="2026">29525</cx:pt>
          <cx:pt idx="2027">29525</cx:pt>
          <cx:pt idx="2028">28555</cx:pt>
          <cx:pt idx="2029">28555</cx:pt>
          <cx:pt idx="2030">28020</cx:pt>
          <cx:pt idx="2031">28020</cx:pt>
          <cx:pt idx="2032">27925</cx:pt>
          <cx:pt idx="2033">27925</cx:pt>
          <cx:pt idx="2034">27520</cx:pt>
          <cx:pt idx="2035">27520</cx:pt>
          <cx:pt idx="2036">26695</cx:pt>
          <cx:pt idx="2037">26095</cx:pt>
          <cx:pt idx="2038">25635</cx:pt>
          <cx:pt idx="2039">25635</cx:pt>
          <cx:pt idx="2040">25270</cx:pt>
          <cx:pt idx="2041">25270</cx:pt>
          <cx:pt idx="2042">34500</cx:pt>
          <cx:pt idx="2043">33500</cx:pt>
          <cx:pt idx="2044">33300</cx:pt>
          <cx:pt idx="2045">29300</cx:pt>
          <cx:pt idx="2046">29300</cx:pt>
          <cx:pt idx="2047">27795</cx:pt>
          <cx:pt idx="2048">27795</cx:pt>
          <cx:pt idx="2049">27295</cx:pt>
          <cx:pt idx="2050">27295</cx:pt>
          <cx:pt idx="2051">26975</cx:pt>
          <cx:pt idx="2052">26895</cx:pt>
          <cx:pt idx="2053">26895</cx:pt>
          <cx:pt idx="2054">25045</cx:pt>
          <cx:pt idx="2055">25045</cx:pt>
          <cx:pt idx="2056">24845</cx:pt>
          <cx:pt idx="2057">24845</cx:pt>
          <cx:pt idx="2058">19800</cx:pt>
          <cx:pt idx="2059">18800</cx:pt>
          <cx:pt idx="2060">30795</cx:pt>
          <cx:pt idx="2061">30755</cx:pt>
          <cx:pt idx="2062">30425</cx:pt>
          <cx:pt idx="2063">30425</cx:pt>
          <cx:pt idx="2064">30095</cx:pt>
          <cx:pt idx="2065">29595</cx:pt>
          <cx:pt idx="2066">29595</cx:pt>
          <cx:pt idx="2067">29395</cx:pt>
          <cx:pt idx="2068">29395</cx:pt>
          <cx:pt idx="2069">28795</cx:pt>
          <cx:pt idx="2070">28095</cx:pt>
          <cx:pt idx="2071">27995</cx:pt>
          <cx:pt idx="2072">27995</cx:pt>
          <cx:pt idx="2073">27475</cx:pt>
          <cx:pt idx="2074">27475</cx:pt>
          <cx:pt idx="2075">27295</cx:pt>
          <cx:pt idx="2076">27295</cx:pt>
          <cx:pt idx="2077">25995</cx:pt>
          <cx:pt idx="2078">25795</cx:pt>
          <cx:pt idx="2079">25595</cx:pt>
          <cx:pt idx="2080">25595</cx:pt>
          <cx:pt idx="2081">25170</cx:pt>
          <cx:pt idx="2082">25170</cx:pt>
          <cx:pt idx="2083">25095</cx:pt>
          <cx:pt idx="2084">23395</cx:pt>
          <cx:pt idx="2085">23195</cx:pt>
          <cx:pt idx="2086">23640</cx:pt>
          <cx:pt idx="2087">18730</cx:pt>
          <cx:pt idx="2088">18585</cx:pt>
          <cx:pt idx="2089">17380</cx:pt>
          <cx:pt idx="2090">17380</cx:pt>
          <cx:pt idx="2091">18595</cx:pt>
          <cx:pt idx="2092">18495</cx:pt>
          <cx:pt idx="2093">18395</cx:pt>
          <cx:pt idx="2094">17695</cx:pt>
          <cx:pt idx="2095">17450</cx:pt>
          <cx:pt idx="2096">16995</cx:pt>
          <cx:pt idx="2097">16995</cx:pt>
          <cx:pt idx="2098">16550</cx:pt>
          <cx:pt idx="2099">15895</cx:pt>
          <cx:pt idx="2100">14550</cx:pt>
          <cx:pt idx="2101">13895</cx:pt>
          <cx:pt idx="2102">14899</cx:pt>
          <cx:pt idx="2103">14499</cx:pt>
          <cx:pt idx="2104">14299</cx:pt>
          <cx:pt idx="2105">14199</cx:pt>
          <cx:pt idx="2106">13999</cx:pt>
          <cx:pt idx="2107">13699</cx:pt>
          <cx:pt idx="2108">13299</cx:pt>
          <cx:pt idx="2109">13199</cx:pt>
          <cx:pt idx="2110">2000</cx:pt>
          <cx:pt idx="2111">2000</cx:pt>
          <cx:pt idx="2112">2000</cx:pt>
          <cx:pt idx="2113">24370</cx:pt>
          <cx:pt idx="2114">28925</cx:pt>
          <cx:pt idx="2115">28925</cx:pt>
          <cx:pt idx="2116">28575</cx:pt>
          <cx:pt idx="2117">28575</cx:pt>
          <cx:pt idx="2118">33100</cx:pt>
          <cx:pt idx="2119">48450</cx:pt>
          <cx:pt idx="2120">47050</cx:pt>
          <cx:pt idx="2121">43100</cx:pt>
          <cx:pt idx="2122">42300</cx:pt>
          <cx:pt idx="2123">41200</cx:pt>
          <cx:pt idx="2124">41150</cx:pt>
          <cx:pt idx="2125">39600</cx:pt>
          <cx:pt idx="2126">38600</cx:pt>
          <cx:pt idx="2127">34400</cx:pt>
          <cx:pt idx="2128">25415</cx:pt>
          <cx:pt idx="2129">24415</cx:pt>
          <cx:pt idx="2130">26150</cx:pt>
          <cx:pt idx="2131">25730</cx:pt>
          <cx:pt idx="2132">24025</cx:pt>
          <cx:pt idx="2133">22355</cx:pt>
          <cx:pt idx="2134">29995</cx:pt>
          <cx:pt idx="2135">29735</cx:pt>
          <cx:pt idx="2136">25790</cx:pt>
          <cx:pt idx="2137">25650</cx:pt>
          <cx:pt idx="2138">16479</cx:pt>
          <cx:pt idx="2139">15205</cx:pt>
          <cx:pt idx="2140">10895</cx:pt>
          <cx:pt idx="2141">16995</cx:pt>
          <cx:pt idx="2142">16995</cx:pt>
          <cx:pt idx="2143">15895</cx:pt>
          <cx:pt idx="2144">15015</cx:pt>
          <cx:pt idx="2145">14090</cx:pt>
          <cx:pt idx="2146">2000</cx:pt>
          <cx:pt idx="2147">2000</cx:pt>
          <cx:pt idx="2148">32690</cx:pt>
          <cx:pt idx="2149">32690</cx:pt>
          <cx:pt idx="2150">32350</cx:pt>
          <cx:pt idx="2151">32090</cx:pt>
          <cx:pt idx="2152">31950</cx:pt>
          <cx:pt idx="2153">29830</cx:pt>
          <cx:pt idx="2154">27990</cx:pt>
          <cx:pt idx="2155">27990</cx:pt>
          <cx:pt idx="2156">27390</cx:pt>
          <cx:pt idx="2157">26450</cx:pt>
          <cx:pt idx="2158">52100</cx:pt>
          <cx:pt idx="2159">49800</cx:pt>
          <cx:pt idx="2160">48400</cx:pt>
          <cx:pt idx="2161">52300</cx:pt>
          <cx:pt idx="2162">36040</cx:pt>
          <cx:pt idx="2163">29940</cx:pt>
          <cx:pt idx="2164">46310</cx:pt>
          <cx:pt idx="2165">40155</cx:pt>
          <cx:pt idx="2166">39995</cx:pt>
          <cx:pt idx="2167">37825</cx:pt>
          <cx:pt idx="2168">33000</cx:pt>
          <cx:pt idx="2169">34800</cx:pt>
          <cx:pt idx="2170">43800</cx:pt>
          <cx:pt idx="2171">42800</cx:pt>
          <cx:pt idx="2172">40500</cx:pt>
          <cx:pt idx="2173">39100</cx:pt>
          <cx:pt idx="2174">38500</cx:pt>
          <cx:pt idx="2175">37000</cx:pt>
          <cx:pt idx="2176">36400</cx:pt>
          <cx:pt idx="2177">37340</cx:pt>
          <cx:pt idx="2178">33215</cx:pt>
          <cx:pt idx="2179">43950</cx:pt>
          <cx:pt idx="2180">43525</cx:pt>
          <cx:pt idx="2181">35490</cx:pt>
          <cx:pt idx="2182">33975</cx:pt>
          <cx:pt idx="2183">33065</cx:pt>
          <cx:pt idx="2184">31920</cx:pt>
          <cx:pt idx="2185">30620</cx:pt>
          <cx:pt idx="2186">30040</cx:pt>
          <cx:pt idx="2187">29820</cx:pt>
          <cx:pt idx="2188">29740</cx:pt>
          <cx:pt idx="2189">28300</cx:pt>
          <cx:pt idx="2190">28170</cx:pt>
          <cx:pt idx="2191">28060</cx:pt>
          <cx:pt idx="2192">26800</cx:pt>
          <cx:pt idx="2193">26750</cx:pt>
          <cx:pt idx="2194">26560</cx:pt>
          <cx:pt idx="2195">26450</cx:pt>
          <cx:pt idx="2196">26170</cx:pt>
          <cx:pt idx="2197">25510</cx:pt>
          <cx:pt idx="2198">25210</cx:pt>
          <cx:pt idx="2199">24520</cx:pt>
          <cx:pt idx="2200">24070</cx:pt>
          <cx:pt idx="2201">23975</cx:pt>
          <cx:pt idx="2202">23100</cx:pt>
          <cx:pt idx="2203">22600</cx:pt>
          <cx:pt idx="2204">22120</cx:pt>
          <cx:pt idx="2205">19695</cx:pt>
          <cx:pt idx="2206">19695</cx:pt>
          <cx:pt idx="2207">19850</cx:pt>
          <cx:pt idx="2208">20030</cx:pt>
          <cx:pt idx="2209">19720</cx:pt>
          <cx:pt idx="2210">19720</cx:pt>
          <cx:pt idx="2211">19030</cx:pt>
          <cx:pt idx="2212">19030</cx:pt>
          <cx:pt idx="2213">19030</cx:pt>
          <cx:pt idx="2214">18720</cx:pt>
          <cx:pt idx="2215">18720</cx:pt>
          <cx:pt idx="2216">18720</cx:pt>
          <cx:pt idx="2217">2000</cx:pt>
          <cx:pt idx="2218">2000</cx:pt>
          <cx:pt idx="2219">2000</cx:pt>
          <cx:pt idx="2220">2000</cx:pt>
          <cx:pt idx="2221">2000</cx:pt>
          <cx:pt idx="2222">2000</cx:pt>
          <cx:pt idx="2223">2000</cx:pt>
          <cx:pt idx="2224">2000</cx:pt>
          <cx:pt idx="2225">2000</cx:pt>
          <cx:pt idx="2226">2000</cx:pt>
          <cx:pt idx="2227">2000</cx:pt>
          <cx:pt idx="2228">2000</cx:pt>
          <cx:pt idx="2229">2000</cx:pt>
          <cx:pt idx="2230">51050</cx:pt>
          <cx:pt idx="2231">49050</cx:pt>
          <cx:pt idx="2232">44450</cx:pt>
          <cx:pt idx="2233">48500</cx:pt>
          <cx:pt idx="2234">48300</cx:pt>
          <cx:pt idx="2235">47900</cx:pt>
          <cx:pt idx="2236">76100</cx:pt>
          <cx:pt idx="2237">46250</cx:pt>
          <cx:pt idx="2238">45800</cx:pt>
          <cx:pt idx="2239">43750</cx:pt>
          <cx:pt idx="2240">34375</cx:pt>
          <cx:pt idx="2241">34225</cx:pt>
          <cx:pt idx="2242">33175</cx:pt>
          <cx:pt idx="2243">33025</cx:pt>
          <cx:pt idx="2244">32550</cx:pt>
          <cx:pt idx="2245">31175</cx:pt>
          <cx:pt idx="2246">31025</cx:pt>
          <cx:pt idx="2247">30775</cx:pt>
          <cx:pt idx="2248">34655</cx:pt>
          <cx:pt idx="2249">34655</cx:pt>
          <cx:pt idx="2250">34275</cx:pt>
          <cx:pt idx="2251">34275</cx:pt>
          <cx:pt idx="2252">32995</cx:pt>
          <cx:pt idx="2253">32995</cx:pt>
          <cx:pt idx="2254">31570</cx:pt>
          <cx:pt idx="2255">31570</cx:pt>
          <cx:pt idx="2256">27050</cx:pt>
          <cx:pt idx="2257">26505</cx:pt>
          <cx:pt idx="2258">25020</cx:pt>
          <cx:pt idx="2259">24475</cx:pt>
          <cx:pt idx="2260">24065</cx:pt>
          <cx:pt idx="2261">23480</cx:pt>
          <cx:pt idx="2262">23380</cx:pt>
          <cx:pt idx="2263">21065</cx:pt>
          <cx:pt idx="2264">21065</cx:pt>
          <cx:pt idx="2265">23610</cx:pt>
          <cx:pt idx="2266">22610</cx:pt>
          <cx:pt idx="2267">2000</cx:pt>
          <cx:pt idx="2268">2000</cx:pt>
          <cx:pt idx="2269">2000</cx:pt>
          <cx:pt idx="2270">2000</cx:pt>
          <cx:pt idx="2271">39720</cx:pt>
          <cx:pt idx="2272">39720</cx:pt>
          <cx:pt idx="2273">33610</cx:pt>
          <cx:pt idx="2274">28370</cx:pt>
          <cx:pt idx="2275">33080</cx:pt>
          <cx:pt idx="2276">32370</cx:pt>
          <cx:pt idx="2277">31975</cx:pt>
          <cx:pt idx="2278">31695</cx:pt>
          <cx:pt idx="2279">30570</cx:pt>
          <cx:pt idx="2280">29860</cx:pt>
          <cx:pt idx="2281">29645</cx:pt>
          <cx:pt idx="2282">29175</cx:pt>
          <cx:pt idx="2283">42180</cx:pt>
          <cx:pt idx="2284">40130</cx:pt>
          <cx:pt idx="2285">49050</cx:pt>
          <cx:pt idx="2286">26140</cx:pt>
          <cx:pt idx="2287">23515</cx:pt>
          <cx:pt idx="2288">21465</cx:pt>
          <cx:pt idx="2289">19000</cx:pt>
          <cx:pt idx="2290">18860</cx:pt>
          <cx:pt idx="2291">18680</cx:pt>
          <cx:pt idx="2292">17900</cx:pt>
          <cx:pt idx="2293">17760</cx:pt>
          <cx:pt idx="2294">17580</cx:pt>
          <cx:pt idx="2295">28020</cx:pt>
          <cx:pt idx="2296">27230</cx:pt>
          <cx:pt idx="2297">27230</cx:pt>
          <cx:pt idx="2298">26940</cx:pt>
          <cx:pt idx="2299">26940</cx:pt>
          <cx:pt idx="2300">24150</cx:pt>
          <cx:pt idx="2301">24150</cx:pt>
          <cx:pt idx="2302">22100</cx:pt>
          <cx:pt idx="2303">22100</cx:pt>
          <cx:pt idx="2304">27065</cx:pt>
          <cx:pt idx="2305">12515</cx:pt>
          <cx:pt idx="2306">10949</cx:pt>
          <cx:pt idx="2307">9949</cx:pt>
          <cx:pt idx="2308">28020</cx:pt>
          <cx:pt idx="2309">28020</cx:pt>
          <cx:pt idx="2310">33395</cx:pt>
          <cx:pt idx="2311">31245</cx:pt>
          <cx:pt idx="2312">29745</cx:pt>
          <cx:pt idx="2313">27295</cx:pt>
          <cx:pt idx="2314">25845</cx:pt>
          <cx:pt idx="2315">25045</cx:pt>
          <cx:pt idx="2316">25550</cx:pt>
          <cx:pt idx="2317">24995</cx:pt>
          <cx:pt idx="2318">24995</cx:pt>
          <cx:pt idx="2319">24195</cx:pt>
          <cx:pt idx="2320">23995</cx:pt>
          <cx:pt idx="2321">23195</cx:pt>
          <cx:pt idx="2322">22995</cx:pt>
          <cx:pt idx="2323">24195</cx:pt>
          <cx:pt idx="2324">24045</cx:pt>
          <cx:pt idx="2325">13485</cx:pt>
          <cx:pt idx="2326">12765</cx:pt>
          <cx:pt idx="2327">57700</cx:pt>
          <cx:pt idx="2328">48000</cx:pt>
          <cx:pt idx="2329">43200</cx:pt>
          <cx:pt idx="2330">42350</cx:pt>
          <cx:pt idx="2331">39400</cx:pt>
          <cx:pt idx="2332">44650</cx:pt>
          <cx:pt idx="2333">43675</cx:pt>
          <cx:pt idx="2334">43125</cx:pt>
          <cx:pt idx="2335">41850</cx:pt>
          <cx:pt idx="2336">41500</cx:pt>
          <cx:pt idx="2337">41275</cx:pt>
          <cx:pt idx="2338">41050</cx:pt>
          <cx:pt idx="2339">40950</cx:pt>
          <cx:pt idx="2340">40400</cx:pt>
          <cx:pt idx="2341">57700</cx:pt>
          <cx:pt idx="2342">55600</cx:pt>
          <cx:pt idx="2343">55000</cx:pt>
          <cx:pt idx="2344">50200</cx:pt>
          <cx:pt idx="2345">48100</cx:pt>
          <cx:pt idx="2346">47500</cx:pt>
          <cx:pt idx="2347">43900</cx:pt>
          <cx:pt idx="2348">42850</cx:pt>
          <cx:pt idx="2349">40250</cx:pt>
          <cx:pt idx="2350">39650</cx:pt>
          <cx:pt idx="2351">38850</cx:pt>
          <cx:pt idx="2352">36400</cx:pt>
          <cx:pt idx="2353">36050</cx:pt>
          <cx:pt idx="2354">35750</cx:pt>
          <cx:pt idx="2355">35400</cx:pt>
          <cx:pt idx="2356">32550</cx:pt>
          <cx:pt idx="2357">32550</cx:pt>
          <cx:pt idx="2358">27095</cx:pt>
          <cx:pt idx="2359">27095</cx:pt>
          <cx:pt idx="2360">23600</cx:pt>
          <cx:pt idx="2361">23300</cx:pt>
          <cx:pt idx="2362">23300</cx:pt>
          <cx:pt idx="2363">31510</cx:pt>
          <cx:pt idx="2364">29265</cx:pt>
          <cx:pt idx="2365">28450</cx:pt>
          <cx:pt idx="2366">26270</cx:pt>
          <cx:pt idx="2367">25240</cx:pt>
          <cx:pt idx="2368">24350</cx:pt>
          <cx:pt idx="2369">23680</cx:pt>
          <cx:pt idx="2370">26195</cx:pt>
          <cx:pt idx="2371">26195</cx:pt>
          <cx:pt idx="2372">25960</cx:pt>
          <cx:pt idx="2373">25960</cx:pt>
          <cx:pt idx="2374">24395</cx:pt>
          <cx:pt idx="2375">24395</cx:pt>
          <cx:pt idx="2376">24210</cx:pt>
          <cx:pt idx="2377">24210</cx:pt>
          <cx:pt idx="2378">23995</cx:pt>
          <cx:pt idx="2379">23995</cx:pt>
          <cx:pt idx="2380">23995</cx:pt>
          <cx:pt idx="2381">21695</cx:pt>
          <cx:pt idx="2382">21695</cx:pt>
          <cx:pt idx="2383">21295</cx:pt>
          <cx:pt idx="2384">21295</cx:pt>
          <cx:pt idx="2385">23495</cx:pt>
          <cx:pt idx="2386">21300</cx:pt>
          <cx:pt idx="2387">19400</cx:pt>
          <cx:pt idx="2388">21350</cx:pt>
          <cx:pt idx="2389">20275</cx:pt>
          <cx:pt idx="2390">21475</cx:pt>
          <cx:pt idx="2391">20325</cx:pt>
          <cx:pt idx="2392">20795</cx:pt>
          <cx:pt idx="2393">26730</cx:pt>
          <cx:pt idx="2394">26530</cx:pt>
          <cx:pt idx="2395">24145</cx:pt>
          <cx:pt idx="2396">23945</cx:pt>
          <cx:pt idx="2397">21800</cx:pt>
          <cx:pt idx="2398">21800</cx:pt>
          <cx:pt idx="2399">21620</cx:pt>
          <cx:pt idx="2400">21540</cx:pt>
          <cx:pt idx="2401">2044</cx:pt>
          <cx:pt idx="2402">2000</cx:pt>
          <cx:pt idx="2403">14799</cx:pt>
          <cx:pt idx="2404">14699</cx:pt>
          <cx:pt idx="2405">13799</cx:pt>
          <cx:pt idx="2406">2000</cx:pt>
          <cx:pt idx="2407">2000</cx:pt>
          <cx:pt idx="2408">49500</cx:pt>
          <cx:pt idx="2409">48500</cx:pt>
          <cx:pt idx="2410">48950</cx:pt>
          <cx:pt idx="2411">47400</cx:pt>
          <cx:pt idx="2412">48650</cx:pt>
          <cx:pt idx="2413">47000</cx:pt>
          <cx:pt idx="2414">42500</cx:pt>
          <cx:pt idx="2415">41100</cx:pt>
          <cx:pt idx="2416">82500</cx:pt>
          <cx:pt idx="2417">50900</cx:pt>
          <cx:pt idx="2418">46675</cx:pt>
          <cx:pt idx="2419">45675</cx:pt>
          <cx:pt idx="2420">44150</cx:pt>
          <cx:pt idx="2421">41550</cx:pt>
          <cx:pt idx="2422">40550</cx:pt>
          <cx:pt idx="2423">39850</cx:pt>
          <cx:pt idx="2424">37100</cx:pt>
          <cx:pt idx="2425">36600</cx:pt>
          <cx:pt idx="2426">36050</cx:pt>
          <cx:pt idx="2427">36050</cx:pt>
          <cx:pt idx="2428">34950</cx:pt>
          <cx:pt idx="2429">34950</cx:pt>
          <cx:pt idx="2430">34875</cx:pt>
          <cx:pt idx="2431">34875</cx:pt>
          <cx:pt idx="2432">33995</cx:pt>
          <cx:pt idx="2433">33995</cx:pt>
          <cx:pt idx="2434">33795</cx:pt>
          <cx:pt idx="2435">33795</cx:pt>
          <cx:pt idx="2436">32670</cx:pt>
          <cx:pt idx="2437">32670</cx:pt>
          <cx:pt idx="2438">31570</cx:pt>
          <cx:pt idx="2439">31570</cx:pt>
          <cx:pt idx="2440">31495</cx:pt>
          <cx:pt idx="2441">31495</cx:pt>
          <cx:pt idx="2442">31450</cx:pt>
          <cx:pt idx="2443">31450</cx:pt>
          <cx:pt idx="2444">31375</cx:pt>
          <cx:pt idx="2445">31375</cx:pt>
          <cx:pt idx="2446">30895</cx:pt>
          <cx:pt idx="2447">30895</cx:pt>
          <cx:pt idx="2448">30890</cx:pt>
          <cx:pt idx="2449">30890</cx:pt>
          <cx:pt idx="2450">30695</cx:pt>
          <cx:pt idx="2451">30695</cx:pt>
          <cx:pt idx="2452">30525</cx:pt>
          <cx:pt idx="2453">30525</cx:pt>
          <cx:pt idx="2454">29895</cx:pt>
          <cx:pt idx="2455">29895</cx:pt>
          <cx:pt idx="2456">29790</cx:pt>
          <cx:pt idx="2457">29790</cx:pt>
          <cx:pt idx="2458">29395</cx:pt>
          <cx:pt idx="2459">29395</cx:pt>
          <cx:pt idx="2460">28675</cx:pt>
          <cx:pt idx="2461">28675</cx:pt>
          <cx:pt idx="2462">28115</cx:pt>
          <cx:pt idx="2463">28115</cx:pt>
          <cx:pt idx="2464">25995</cx:pt>
          <cx:pt idx="2465">25995</cx:pt>
          <cx:pt idx="2466">25450</cx:pt>
          <cx:pt idx="2467">25450</cx:pt>
          <cx:pt idx="2468">42300</cx:pt>
          <cx:pt idx="2469">38400</cx:pt>
          <cx:pt idx="2470">37650</cx:pt>
          <cx:pt idx="2471">34850</cx:pt>
          <cx:pt idx="2472">33950</cx:pt>
          <cx:pt idx="2473">33950</cx:pt>
          <cx:pt idx="2474">29370</cx:pt>
          <cx:pt idx="2475">28570</cx:pt>
          <cx:pt idx="2476">27870</cx:pt>
          <cx:pt idx="2477">25220</cx:pt>
          <cx:pt idx="2478">23120</cx:pt>
          <cx:pt idx="2479">21049</cx:pt>
          <cx:pt idx="2480">20999</cx:pt>
          <cx:pt idx="2481">24340</cx:pt>
          <cx:pt idx="2482">24340</cx:pt>
          <cx:pt idx="2483">23190</cx:pt>
          <cx:pt idx="2484">23190</cx:pt>
          <cx:pt idx="2485">22440</cx:pt>
          <cx:pt idx="2486">22400</cx:pt>
          <cx:pt idx="2487">21440</cx:pt>
          <cx:pt idx="2488">21400</cx:pt>
          <cx:pt idx="2489">20535</cx:pt>
          <cx:pt idx="2490">20360</cx:pt>
          <cx:pt idx="2491">20210</cx:pt>
          <cx:pt idx="2492">19385</cx:pt>
          <cx:pt idx="2493">19210</cx:pt>
          <cx:pt idx="2494">19210</cx:pt>
          <cx:pt idx="2495">21995</cx:pt>
          <cx:pt idx="2496">20995</cx:pt>
          <cx:pt idx="2497">19995</cx:pt>
          <cx:pt idx="2498">22700</cx:pt>
          <cx:pt idx="2499">20790</cx:pt>
          <cx:pt idx="2500">20500</cx:pt>
          <cx:pt idx="2501">18690</cx:pt>
          <cx:pt idx="2502">18400</cx:pt>
          <cx:pt idx="2503">18740</cx:pt>
          <cx:pt idx="2504">17995</cx:pt>
          <cx:pt idx="2505">16975</cx:pt>
          <cx:pt idx="2506">16880</cx:pt>
          <cx:pt idx="2507">22395</cx:pt>
          <cx:pt idx="2508">22295</cx:pt>
          <cx:pt idx="2509">21595</cx:pt>
          <cx:pt idx="2510">21595</cx:pt>
          <cx:pt idx="2511">19495</cx:pt>
          <cx:pt idx="2512">19495</cx:pt>
          <cx:pt idx="2513">18995</cx:pt>
          <cx:pt idx="2514">15995</cx:pt>
          <cx:pt idx="2515">15995</cx:pt>
          <cx:pt idx="2516">15995</cx:pt>
          <cx:pt idx="2517">12815</cx:pt>
          <cx:pt idx="2518">12340</cx:pt>
          <cx:pt idx="2519">2000</cx:pt>
          <cx:pt idx="2520">2000</cx:pt>
          <cx:pt idx="2521">2000</cx:pt>
          <cx:pt idx="2522">2000</cx:pt>
          <cx:pt idx="2523">2000</cx:pt>
          <cx:pt idx="2524">2000</cx:pt>
          <cx:pt idx="2525">67600</cx:pt>
          <cx:pt idx="2526">61600</cx:pt>
          <cx:pt idx="2527">56250</cx:pt>
          <cx:pt idx="2528">52950</cx:pt>
          <cx:pt idx="2529">34800</cx:pt>
          <cx:pt idx="2530">29645</cx:pt>
          <cx:pt idx="2531">29300</cx:pt>
          <cx:pt idx="2532">25645</cx:pt>
          <cx:pt idx="2533">25300</cx:pt>
          <cx:pt idx="2534">49450</cx:pt>
          <cx:pt idx="2535">47900</cx:pt>
          <cx:pt idx="2536">46050</cx:pt>
          <cx:pt idx="2537">44400</cx:pt>
          <cx:pt idx="2538">39375</cx:pt>
          <cx:pt idx="2539">37895</cx:pt>
          <cx:pt idx="2540">35655</cx:pt>
          <cx:pt idx="2541">35650</cx:pt>
          <cx:pt idx="2542">32600</cx:pt>
          <cx:pt idx="2543">26600</cx:pt>
          <cx:pt idx="2544">47605</cx:pt>
          <cx:pt idx="2545">46110</cx:pt>
          <cx:pt idx="2546">45445</cx:pt>
          <cx:pt idx="2547">43155</cx:pt>
          <cx:pt idx="2548">41920</cx:pt>
          <cx:pt idx="2549">41395</cx:pt>
          <cx:pt idx="2550">39340</cx:pt>
          <cx:pt idx="2551">38395</cx:pt>
          <cx:pt idx="2552">37995</cx:pt>
          <cx:pt idx="2553">37595</cx:pt>
          <cx:pt idx="2554">35245</cx:pt>
          <cx:pt idx="2555">34595</cx:pt>
          <cx:pt idx="2556">58395</cx:pt>
          <cx:pt idx="2557">53495</cx:pt>
          <cx:pt idx="2558">51700</cx:pt>
          <cx:pt idx="2559">48700</cx:pt>
          <cx:pt idx="2560">53800</cx:pt>
          <cx:pt idx="2561">24775</cx:pt>
          <cx:pt idx="2562">24425</cx:pt>
          <cx:pt idx="2563">34350</cx:pt>
          <cx:pt idx="2564">26600</cx:pt>
          <cx:pt idx="2565">26600</cx:pt>
          <cx:pt idx="2566">47495</cx:pt>
          <cx:pt idx="2567">47445</cx:pt>
          <cx:pt idx="2568">37080</cx:pt>
          <cx:pt idx="2569">37080</cx:pt>
          <cx:pt idx="2570">33270</cx:pt>
          <cx:pt idx="2571">32780</cx:pt>
          <cx:pt idx="2572">28115</cx:pt>
          <cx:pt idx="2573">27830</cx:pt>
          <cx:pt idx="2574">35100</cx:pt>
          <cx:pt idx="2575">45000</cx:pt>
          <cx:pt idx="2576">43800</cx:pt>
          <cx:pt idx="2577">41500</cx:pt>
          <cx:pt idx="2578">40100</cx:pt>
          <cx:pt idx="2579">39700</cx:pt>
          <cx:pt idx="2580">38000</cx:pt>
          <cx:pt idx="2581">38000</cx:pt>
          <cx:pt idx="2582">37600</cx:pt>
          <cx:pt idx="2583">35900</cx:pt>
          <cx:pt idx="2584">43350</cx:pt>
          <cx:pt idx="2585">40350</cx:pt>
          <cx:pt idx="2586">24590</cx:pt>
          <cx:pt idx="2587">24590</cx:pt>
          <cx:pt idx="2588">24390</cx:pt>
          <cx:pt idx="2589">23290</cx:pt>
          <cx:pt idx="2590">23090</cx:pt>
          <cx:pt idx="2591">23090</cx:pt>
          <cx:pt idx="2592">22890</cx:pt>
          <cx:pt idx="2593">39400</cx:pt>
          <cx:pt idx="2594">33735</cx:pt>
          <cx:pt idx="2595">33610</cx:pt>
          <cx:pt idx="2596">33110</cx:pt>
          <cx:pt idx="2597">31635</cx:pt>
          <cx:pt idx="2598">31510</cx:pt>
          <cx:pt idx="2599">31010</cx:pt>
          <cx:pt idx="2600">30635</cx:pt>
          <cx:pt idx="2601">30510</cx:pt>
          <cx:pt idx="2602">30010</cx:pt>
          <cx:pt idx="2603">29350</cx:pt>
          <cx:pt idx="2604">38085</cx:pt>
          <cx:pt idx="2605">38085</cx:pt>
          <cx:pt idx="2606">37820</cx:pt>
          <cx:pt idx="2607">37820</cx:pt>
          <cx:pt idx="2608">37820</cx:pt>
          <cx:pt idx="2609">37820</cx:pt>
          <cx:pt idx="2610">37820</cx:pt>
          <cx:pt idx="2611">37820</cx:pt>
          <cx:pt idx="2612">37820</cx:pt>
          <cx:pt idx="2613">37820</cx:pt>
          <cx:pt idx="2614">35755</cx:pt>
          <cx:pt idx="2615">35755</cx:pt>
          <cx:pt idx="2616">35375</cx:pt>
          <cx:pt idx="2617">35375</cx:pt>
          <cx:pt idx="2618">34475</cx:pt>
          <cx:pt idx="2619">34475</cx:pt>
          <cx:pt idx="2620">34475</cx:pt>
          <cx:pt idx="2621">34475</cx:pt>
          <cx:pt idx="2622">34095</cx:pt>
          <cx:pt idx="2623">34095</cx:pt>
          <cx:pt idx="2624">32670</cx:pt>
          <cx:pt idx="2625">32670</cx:pt>
          <cx:pt idx="2626">29460</cx:pt>
          <cx:pt idx="2627">27095</cx:pt>
          <cx:pt idx="2628">27095</cx:pt>
          <cx:pt idx="2629">33315</cx:pt>
          <cx:pt idx="2630">33165</cx:pt>
          <cx:pt idx="2631">33015</cx:pt>
          <cx:pt idx="2632">31215</cx:pt>
          <cx:pt idx="2633">31065</cx:pt>
          <cx:pt idx="2634">30915</cx:pt>
          <cx:pt idx="2635">27530</cx:pt>
          <cx:pt idx="2636">27380</cx:pt>
          <cx:pt idx="2637">27230</cx:pt>
          <cx:pt idx="2638">27335</cx:pt>
          <cx:pt idx="2639">25135</cx:pt>
          <cx:pt idx="2640">23335</cx:pt>
          <cx:pt idx="2641">22735</cx:pt>
          <cx:pt idx="2642">18425</cx:pt>
          <cx:pt idx="2643">23590</cx:pt>
          <cx:pt idx="2644">23450</cx:pt>
          <cx:pt idx="2645">22495</cx:pt>
          <cx:pt idx="2646">20595</cx:pt>
          <cx:pt idx="2647">22250</cx:pt>
          <cx:pt idx="2648">22000</cx:pt>
          <cx:pt idx="2649">21175</cx:pt>
          <cx:pt idx="2650">20925</cx:pt>
          <cx:pt idx="2651">24155</cx:pt>
          <cx:pt idx="2652">23905</cx:pt>
          <cx:pt idx="2653">23280</cx:pt>
          <cx:pt idx="2654">23030</cx:pt>
          <cx:pt idx="2655">22375</cx:pt>
          <cx:pt idx="2656">21225</cx:pt>
          <cx:pt idx="2657">21010</cx:pt>
          <cx:pt idx="2658">20760</cx:pt>
          <cx:pt idx="2659">14775</cx:pt>
          <cx:pt idx="2660">20090</cx:pt>
          <cx:pt idx="2661">19690</cx:pt>
          <cx:pt idx="2662">19505</cx:pt>
          <cx:pt idx="2663">14315</cx:pt>
          <cx:pt idx="2664">13860</cx:pt>
          <cx:pt idx="2665">2000</cx:pt>
          <cx:pt idx="2666">2000</cx:pt>
          <cx:pt idx="2667">2000</cx:pt>
          <cx:pt idx="2668">46450</cx:pt>
          <cx:pt idx="2669">50500</cx:pt>
          <cx:pt idx="2670">50300</cx:pt>
          <cx:pt idx="2671">49900</cx:pt>
          <cx:pt idx="2672">41065</cx:pt>
          <cx:pt idx="2673">38665</cx:pt>
          <cx:pt idx="2674">36065</cx:pt>
          <cx:pt idx="2675">32065</cx:pt>
          <cx:pt idx="2676">44800</cx:pt>
          <cx:pt idx="2677">44800</cx:pt>
          <cx:pt idx="2678">44800</cx:pt>
          <cx:pt idx="2679">41600</cx:pt>
          <cx:pt idx="2680">41575</cx:pt>
          <cx:pt idx="2681">41575</cx:pt>
          <cx:pt idx="2682">47095</cx:pt>
          <cx:pt idx="2683">44935</cx:pt>
          <cx:pt idx="2684">41920</cx:pt>
          <cx:pt idx="2685">37995</cx:pt>
          <cx:pt idx="2686">60685</cx:pt>
          <cx:pt idx="2687">56285</cx:pt>
          <cx:pt idx="2688">51285</cx:pt>
          <cx:pt idx="2689">45560</cx:pt>
          <cx:pt idx="2690">40450</cx:pt>
          <cx:pt idx="2691">40440</cx:pt>
          <cx:pt idx="2692">39980</cx:pt>
          <cx:pt idx="2693">38100</cx:pt>
          <cx:pt idx="2694">37700</cx:pt>
          <cx:pt idx="2695">37170</cx:pt>
          <cx:pt idx="2696">37050</cx:pt>
          <cx:pt idx="2697">36080</cx:pt>
          <cx:pt idx="2698">35850</cx:pt>
          <cx:pt idx="2699">34400</cx:pt>
          <cx:pt idx="2700">34140</cx:pt>
          <cx:pt idx="2701">32650</cx:pt>
          <cx:pt idx="2702">32285</cx:pt>
          <cx:pt idx="2703">31370</cx:pt>
          <cx:pt idx="2704">31370</cx:pt>
          <cx:pt idx="2705">31370</cx:pt>
          <cx:pt idx="2706">31370</cx:pt>
          <cx:pt idx="2707">47670</cx:pt>
          <cx:pt idx="2708">39510</cx:pt>
          <cx:pt idx="2709">36760</cx:pt>
          <cx:pt idx="2710">35010</cx:pt>
          <cx:pt idx="2711">34075</cx:pt>
          <cx:pt idx="2712">33525</cx:pt>
          <cx:pt idx="2713">33525</cx:pt>
          <cx:pt idx="2714">36620</cx:pt>
          <cx:pt idx="2715">30610</cx:pt>
          <cx:pt idx="2716">30330</cx:pt>
          <cx:pt idx="2717">28900</cx:pt>
          <cx:pt idx="2718">30330</cx:pt>
          <cx:pt idx="2719">28900</cx:pt>
          <cx:pt idx="2720">30995</cx:pt>
          <cx:pt idx="2721">30995</cx:pt>
          <cx:pt idx="2722">30595</cx:pt>
          <cx:pt idx="2723">30595</cx:pt>
          <cx:pt idx="2724">30395</cx:pt>
          <cx:pt idx="2725">30395</cx:pt>
          <cx:pt idx="2726">29995</cx:pt>
          <cx:pt idx="2727">29995</cx:pt>
          <cx:pt idx="2728">29695</cx:pt>
          <cx:pt idx="2729">29695</cx:pt>
          <cx:pt idx="2730">29695</cx:pt>
          <cx:pt idx="2731">28795</cx:pt>
          <cx:pt idx="2732">28795</cx:pt>
          <cx:pt idx="2733">28445</cx:pt>
          <cx:pt idx="2734">28445</cx:pt>
          <cx:pt idx="2735">28195</cx:pt>
          <cx:pt idx="2736">28195</cx:pt>
          <cx:pt idx="2737">27845</cx:pt>
          <cx:pt idx="2738">27845</cx:pt>
          <cx:pt idx="2739">27295</cx:pt>
          <cx:pt idx="2740">27295</cx:pt>
          <cx:pt idx="2741">26875</cx:pt>
          <cx:pt idx="2742">26875</cx:pt>
          <cx:pt idx="2743">26795</cx:pt>
          <cx:pt idx="2744">26795</cx:pt>
          <cx:pt idx="2745">26275</cx:pt>
          <cx:pt idx="2746">26275</cx:pt>
          <cx:pt idx="2747">25095</cx:pt>
          <cx:pt idx="2748">25095</cx:pt>
          <cx:pt idx="2749">25095</cx:pt>
          <cx:pt idx="2750">24795</cx:pt>
          <cx:pt idx="2751">24795</cx:pt>
          <cx:pt idx="2752">24770</cx:pt>
          <cx:pt idx="2753">24770</cx:pt>
          <cx:pt idx="2754">24595</cx:pt>
          <cx:pt idx="2755">24595</cx:pt>
          <cx:pt idx="2756">24200</cx:pt>
          <cx:pt idx="2757">24200</cx:pt>
          <cx:pt idx="2758">23995</cx:pt>
          <cx:pt idx="2759">23995</cx:pt>
          <cx:pt idx="2760">34465</cx:pt>
          <cx:pt idx="2761">29310</cx:pt>
          <cx:pt idx="2762">27060</cx:pt>
          <cx:pt idx="2763">27060</cx:pt>
          <cx:pt idx="2764">18999</cx:pt>
          <cx:pt idx="2765">18999</cx:pt>
          <cx:pt idx="2766">34275</cx:pt>
          <cx:pt idx="2767">30920</cx:pt>
          <cx:pt idx="2768">28800</cx:pt>
          <cx:pt idx="2769">27300</cx:pt>
          <cx:pt idx="2770">24070</cx:pt>
          <cx:pt idx="2771">26555</cx:pt>
          <cx:pt idx="2772">24115</cx:pt>
          <cx:pt idx="2773">21065</cx:pt>
          <cx:pt idx="2774">22450</cx:pt>
          <cx:pt idx="2775">22200</cx:pt>
          <cx:pt idx="2776">20180</cx:pt>
          <cx:pt idx="2777">19930</cx:pt>
          <cx:pt idx="2778">20435</cx:pt>
          <cx:pt idx="2779">20435</cx:pt>
          <cx:pt idx="2780">18485</cx:pt>
          <cx:pt idx="2781">18485</cx:pt>
          <cx:pt idx="2782">2079</cx:pt>
          <cx:pt idx="2783">2000</cx:pt>
          <cx:pt idx="2784">2000</cx:pt>
          <cx:pt idx="2785">2000</cx:pt>
          <cx:pt idx="2786">2000</cx:pt>
          <cx:pt idx="2787">48750</cx:pt>
          <cx:pt idx="2788">44150</cx:pt>
          <cx:pt idx="2789">84800</cx:pt>
          <cx:pt idx="2790">83600</cx:pt>
          <cx:pt idx="2791">79500</cx:pt>
          <cx:pt idx="2792">78300</cx:pt>
          <cx:pt idx="2793">77300</cx:pt>
          <cx:pt idx="2794">60450</cx:pt>
          <cx:pt idx="2795">60450</cx:pt>
          <cx:pt idx="2796">56950</cx:pt>
          <cx:pt idx="2797">54450</cx:pt>
          <cx:pt idx="2798">54450</cx:pt>
          <cx:pt idx="2799">50950</cx:pt>
          <cx:pt idx="2800">50950</cx:pt>
          <cx:pt idx="2801">48450</cx:pt>
          <cx:pt idx="2802">55850</cx:pt>
          <cx:pt idx="2803">55600</cx:pt>
          <cx:pt idx="2804">56950</cx:pt>
          <cx:pt idx="2805">54900</cx:pt>
          <cx:pt idx="2806">48150</cx:pt>
          <cx:pt idx="2807">47950</cx:pt>
          <cx:pt idx="2808">47800</cx:pt>
          <cx:pt idx="2809">35500</cx:pt>
          <cx:pt idx="2810">35300</cx:pt>
          <cx:pt idx="2811">27700</cx:pt>
          <cx:pt idx="2812">27500</cx:pt>
          <cx:pt idx="2813">23295</cx:pt>
          <cx:pt idx="2814">22595</cx:pt>
          <cx:pt idx="2815">21495</cx:pt>
          <cx:pt idx="2816">29800</cx:pt>
          <cx:pt idx="2817">28550</cx:pt>
          <cx:pt idx="2818">36090</cx:pt>
          <cx:pt idx="2819">35595</cx:pt>
          <cx:pt idx="2820">35070</cx:pt>
          <cx:pt idx="2821">42690</cx:pt>
          <cx:pt idx="2822">42395</cx:pt>
          <cx:pt idx="2823">38555</cx:pt>
          <cx:pt idx="2824">38070</cx:pt>
          <cx:pt idx="2825">35255</cx:pt>
          <cx:pt idx="2826">32260</cx:pt>
          <cx:pt idx="2827">31995</cx:pt>
          <cx:pt idx="2828">31695</cx:pt>
          <cx:pt idx="2829">30245</cx:pt>
          <cx:pt idx="2830">29995</cx:pt>
          <cx:pt idx="2831">29995</cx:pt>
          <cx:pt idx="2832">27995</cx:pt>
          <cx:pt idx="2833">27995</cx:pt>
          <cx:pt idx="2834">27065</cx:pt>
          <cx:pt idx="2835">2000</cx:pt>
          <cx:pt idx="2836">2000</cx:pt>
          <cx:pt idx="2837">2000</cx:pt>
          <cx:pt idx="2838">2000</cx:pt>
          <cx:pt idx="2839">34030</cx:pt>
          <cx:pt idx="2840">32185</cx:pt>
          <cx:pt idx="2841">29030</cx:pt>
          <cx:pt idx="2842">27995</cx:pt>
          <cx:pt idx="2843">25485</cx:pt>
          <cx:pt idx="2844">41310</cx:pt>
          <cx:pt idx="2845">41310</cx:pt>
          <cx:pt idx="2846">39720</cx:pt>
          <cx:pt idx="2847">52235</cx:pt>
          <cx:pt idx="2848">49800</cx:pt>
          <cx:pt idx="2849">43780</cx:pt>
          <cx:pt idx="2850">41730</cx:pt>
          <cx:pt idx="2851">27230</cx:pt>
          <cx:pt idx="2852">26940</cx:pt>
          <cx:pt idx="2853">24400</cx:pt>
          <cx:pt idx="2854">22100</cx:pt>
          <cx:pt idx="2855">16699</cx:pt>
          <cx:pt idx="2856">15699</cx:pt>
          <cx:pt idx="2857">15499</cx:pt>
          <cx:pt idx="2858">14699</cx:pt>
          <cx:pt idx="2859">23690</cx:pt>
          <cx:pt idx="2860">29900</cx:pt>
          <cx:pt idx="2861">29775</cx:pt>
          <cx:pt idx="2862">26150</cx:pt>
          <cx:pt idx="2863">25900</cx:pt>
          <cx:pt idx="2864">25550</cx:pt>
          <cx:pt idx="2865">25495</cx:pt>
          <cx:pt idx="2866">24495</cx:pt>
          <cx:pt idx="2867">23495</cx:pt>
          <cx:pt idx="2868">16900</cx:pt>
          <cx:pt idx="2869">16760</cx:pt>
          <cx:pt idx="2870">16580</cx:pt>
          <cx:pt idx="2871">14980</cx:pt>
          <cx:pt idx="2872">2000</cx:pt>
          <cx:pt idx="2873">2000</cx:pt>
          <cx:pt idx="2874">2000</cx:pt>
          <cx:pt idx="2875">2000</cx:pt>
          <cx:pt idx="2876">2000</cx:pt>
          <cx:pt idx="2877">52500</cx:pt>
          <cx:pt idx="2878">51900</cx:pt>
          <cx:pt idx="2879">32475</cx:pt>
          <cx:pt idx="2880">32475</cx:pt>
          <cx:pt idx="2881">31625</cx:pt>
          <cx:pt idx="2882">31625</cx:pt>
          <cx:pt idx="2883">29775</cx:pt>
          <cx:pt idx="2884">29775</cx:pt>
          <cx:pt idx="2885">29215</cx:pt>
          <cx:pt idx="2886">29215</cx:pt>
          <cx:pt idx="2887">26550</cx:pt>
          <cx:pt idx="2888">26550</cx:pt>
          <cx:pt idx="2889">29870</cx:pt>
          <cx:pt idx="2890">29470</cx:pt>
          <cx:pt idx="2891">29220</cx:pt>
          <cx:pt idx="2892">29070</cx:pt>
          <cx:pt idx="2893">26515</cx:pt>
          <cx:pt idx="2894">26465</cx:pt>
          <cx:pt idx="2895">26215</cx:pt>
          <cx:pt idx="2896">26065</cx:pt>
          <cx:pt idx="2897">24895</cx:pt>
          <cx:pt idx="2898">24445</cx:pt>
          <cx:pt idx="2899">24395</cx:pt>
          <cx:pt idx="2900">21100</cx:pt>
          <cx:pt idx="2901">20025</cx:pt>
          <cx:pt idx="2902">24195</cx:pt>
          <cx:pt idx="2903">22195</cx:pt>
          <cx:pt idx="2904">20995</cx:pt>
          <cx:pt idx="2905">19595</cx:pt>
          <cx:pt idx="2906">31965</cx:pt>
          <cx:pt idx="2907">30565</cx:pt>
          <cx:pt idx="2908">28365</cx:pt>
          <cx:pt idx="2909">27600</cx:pt>
          <cx:pt idx="2910">25865</cx:pt>
          <cx:pt idx="2911">24400</cx:pt>
          <cx:pt idx="2912">22500</cx:pt>
          <cx:pt idx="2913">12715</cx:pt>
          <cx:pt idx="2914">17400</cx:pt>
          <cx:pt idx="2915">17190</cx:pt>
          <cx:pt idx="2916">16900</cx:pt>
          <cx:pt idx="2917">15900</cx:pt>
          <cx:pt idx="2918">15190</cx:pt>
          <cx:pt idx="2919">14900</cx:pt>
          <cx:pt idx="2920">2000</cx:pt>
          <cx:pt idx="2921">2000</cx:pt>
          <cx:pt idx="2922">49950</cx:pt>
          <cx:pt idx="2923">62100</cx:pt>
          <cx:pt idx="2924">61900</cx:pt>
          <cx:pt idx="2925">61400</cx:pt>
          <cx:pt idx="2926">40475</cx:pt>
          <cx:pt idx="2927">39090</cx:pt>
          <cx:pt idx="2928">38995</cx:pt>
          <cx:pt idx="2929">36755</cx:pt>
          <cx:pt idx="2930">36750</cx:pt>
          <cx:pt idx="2931">36595</cx:pt>
          <cx:pt idx="2932">59300</cx:pt>
          <cx:pt idx="2933">57700</cx:pt>
          <cx:pt idx="2934">42650</cx:pt>
          <cx:pt idx="2935">40950</cx:pt>
          <cx:pt idx="2936">40950</cx:pt>
          <cx:pt idx="2937">47000</cx:pt>
          <cx:pt idx="2938">46400</cx:pt>
          <cx:pt idx="2939">43500</cx:pt>
          <cx:pt idx="2940">42900</cx:pt>
          <cx:pt idx="2941">26199</cx:pt>
          <cx:pt idx="2942">26199</cx:pt>
          <cx:pt idx="2943">25949</cx:pt>
          <cx:pt idx="2944">25799</cx:pt>
          <cx:pt idx="2945">24399</cx:pt>
          <cx:pt idx="2946">24149</cx:pt>
          <cx:pt idx="2947">23899</cx:pt>
          <cx:pt idx="2948">22349</cx:pt>
          <cx:pt idx="2949">22299</cx:pt>
          <cx:pt idx="2950">22099</cx:pt>
          <cx:pt idx="2951">22049</cx:pt>
          <cx:pt idx="2952">21749</cx:pt>
          <cx:pt idx="2953">29985</cx:pt>
          <cx:pt idx="2954">26830</cx:pt>
          <cx:pt idx="2955">24910</cx:pt>
          <cx:pt idx="2956">26685</cx:pt>
          <cx:pt idx="2957">26685</cx:pt>
          <cx:pt idx="2958">24885</cx:pt>
          <cx:pt idx="2959">24885</cx:pt>
          <cx:pt idx="2960">22095</cx:pt>
          <cx:pt idx="2961">22095</cx:pt>
          <cx:pt idx="2962">22095</cx:pt>
          <cx:pt idx="2963">21595</cx:pt>
          <cx:pt idx="2964">21095</cx:pt>
          <cx:pt idx="2965">20295</cx:pt>
          <cx:pt idx="2966">22700</cx:pt>
          <cx:pt idx="2967">22495</cx:pt>
          <cx:pt idx="2968">21995</cx:pt>
          <cx:pt idx="2969">21995</cx:pt>
          <cx:pt idx="2970">21695</cx:pt>
          <cx:pt idx="2971">18999</cx:pt>
          <cx:pt idx="2972">18799</cx:pt>
          <cx:pt idx="2973">18499</cx:pt>
          <cx:pt idx="2974">18349</cx:pt>
          <cx:pt idx="2975">18299</cx:pt>
          <cx:pt idx="2976">17999</cx:pt>
          <cx:pt idx="2977">17849</cx:pt>
          <cx:pt idx="2978">17799</cx:pt>
          <cx:pt idx="2979">17099</cx:pt>
          <cx:pt idx="2980">19535</cx:pt>
          <cx:pt idx="2981">17670</cx:pt>
          <cx:pt idx="2982">17570</cx:pt>
          <cx:pt idx="2983">17340</cx:pt>
          <cx:pt idx="2984">31285</cx:pt>
          <cx:pt idx="2985">30935</cx:pt>
          <cx:pt idx="2986">29800</cx:pt>
          <cx:pt idx="2987">29450</cx:pt>
          <cx:pt idx="2988">27855</cx:pt>
          <cx:pt idx="2989">27655</cx:pt>
          <cx:pt idx="2990">26145</cx:pt>
          <cx:pt idx="2991">25895</cx:pt>
          <cx:pt idx="2992">25565</cx:pt>
          <cx:pt idx="2993">25565</cx:pt>
          <cx:pt idx="2994">20295</cx:pt>
          <cx:pt idx="2995">20295</cx:pt>
          <cx:pt idx="2996">19795</cx:pt>
          <cx:pt idx="2997">17195</cx:pt>
          <cx:pt idx="2998">17195</cx:pt>
          <cx:pt idx="2999">17195</cx:pt>
          <cx:pt idx="3000">16695</cx:pt>
          <cx:pt idx="3001">16450</cx:pt>
          <cx:pt idx="3002">15995</cx:pt>
          <cx:pt idx="3003">15995</cx:pt>
          <cx:pt idx="3004">15995</cx:pt>
          <cx:pt idx="3005">15995</cx:pt>
          <cx:pt idx="3006">15550</cx:pt>
          <cx:pt idx="3007">14895</cx:pt>
          <cx:pt idx="3008">14895</cx:pt>
          <cx:pt idx="3009">13550</cx:pt>
          <cx:pt idx="3010">12895</cx:pt>
          <cx:pt idx="3011">12895</cx:pt>
          <cx:pt idx="3012">14810</cx:pt>
          <cx:pt idx="3013">14355</cx:pt>
          <cx:pt idx="3014">13205</cx:pt>
          <cx:pt idx="3015">16799</cx:pt>
          <cx:pt idx="3016">16599</cx:pt>
          <cx:pt idx="3017">16499</cx:pt>
          <cx:pt idx="3018">15899</cx:pt>
          <cx:pt idx="3019">15799</cx:pt>
          <cx:pt idx="3020">15799</cx:pt>
          <cx:pt idx="3021">15299</cx:pt>
          <cx:pt idx="3022">15199</cx:pt>
          <cx:pt idx="3023">14999</cx:pt>
          <cx:pt idx="3024">14799</cx:pt>
          <cx:pt idx="3025">14299</cx:pt>
          <cx:pt idx="3026">14199</cx:pt>
          <cx:pt idx="3027">2000</cx:pt>
          <cx:pt idx="3028">2000</cx:pt>
          <cx:pt idx="3029">2000</cx:pt>
          <cx:pt idx="3030">2000</cx:pt>
          <cx:pt idx="3031">2000</cx:pt>
          <cx:pt idx="3032">2000</cx:pt>
          <cx:pt idx="3033">2000</cx:pt>
          <cx:pt idx="3034">2000</cx:pt>
          <cx:pt idx="3035">2000</cx:pt>
          <cx:pt idx="3036">2000</cx:pt>
          <cx:pt idx="3037">2000</cx:pt>
          <cx:pt idx="3038">2000</cx:pt>
          <cx:pt idx="3039">2000</cx:pt>
          <cx:pt idx="3040">2000</cx:pt>
          <cx:pt idx="3041">2000</cx:pt>
          <cx:pt idx="3042">2000</cx:pt>
          <cx:pt idx="3043">2000</cx:pt>
          <cx:pt idx="3044">2000</cx:pt>
          <cx:pt idx="3045">29100</cx:pt>
          <cx:pt idx="3046">25100</cx:pt>
          <cx:pt idx="3047">84300</cx:pt>
          <cx:pt idx="3048">84300</cx:pt>
          <cx:pt idx="3049">84300</cx:pt>
          <cx:pt idx="3050">46750</cx:pt>
          <cx:pt idx="3051">45550</cx:pt>
          <cx:pt idx="3052">44050</cx:pt>
          <cx:pt idx="3053">42350</cx:pt>
          <cx:pt idx="3054">41450</cx:pt>
          <cx:pt idx="3055">41150</cx:pt>
          <cx:pt idx="3056">40050</cx:pt>
          <cx:pt idx="3057">39960</cx:pt>
          <cx:pt idx="3058">37770</cx:pt>
          <cx:pt idx="3059">36990</cx:pt>
          <cx:pt idx="3060">34490</cx:pt>
          <cx:pt idx="3061">32510</cx:pt>
          <cx:pt idx="3062">48715</cx:pt>
          <cx:pt idx="3063">47445</cx:pt>
          <cx:pt idx="3064">47210</cx:pt>
          <cx:pt idx="3065">45155</cx:pt>
          <cx:pt idx="3066">44520</cx:pt>
          <cx:pt idx="3067">43395</cx:pt>
          <cx:pt idx="3068">41340</cx:pt>
          <cx:pt idx="3069">40445</cx:pt>
          <cx:pt idx="3070">40395</cx:pt>
          <cx:pt idx="3071">39995</cx:pt>
          <cx:pt idx="3072">37245</cx:pt>
          <cx:pt idx="3073">36595</cx:pt>
          <cx:pt idx="3074">51695</cx:pt>
          <cx:pt idx="3075">45995</cx:pt>
          <cx:pt idx="3076">58395</cx:pt>
          <cx:pt idx="3077">53495</cx:pt>
          <cx:pt idx="3078">24535</cx:pt>
          <cx:pt idx="3079">23425</cx:pt>
          <cx:pt idx="3080">23425</cx:pt>
          <cx:pt idx="3081">22335</cx:pt>
          <cx:pt idx="3082">52150</cx:pt>
          <cx:pt idx="3083">52150</cx:pt>
          <cx:pt idx="3084">45350</cx:pt>
          <cx:pt idx="3085">44200</cx:pt>
          <cx:pt idx="3086">41700</cx:pt>
          <cx:pt idx="3087">41300</cx:pt>
          <cx:pt idx="3088">38950</cx:pt>
          <cx:pt idx="3089">35635</cx:pt>
          <cx:pt idx="3090">35510</cx:pt>
          <cx:pt idx="3091">35010</cx:pt>
          <cx:pt idx="3092">31985</cx:pt>
          <cx:pt idx="3093">31860</cx:pt>
          <cx:pt idx="3094">31360</cx:pt>
          <cx:pt idx="3095">21690</cx:pt>
          <cx:pt idx="3096">21650</cx:pt>
          <cx:pt idx="3097">21590</cx:pt>
          <cx:pt idx="3098">42745</cx:pt>
          <cx:pt idx="3099">42095</cx:pt>
          <cx:pt idx="3100">39545</cx:pt>
          <cx:pt idx="3101">38325</cx:pt>
          <cx:pt idx="3102">36145</cx:pt>
          <cx:pt idx="3103">35595</cx:pt>
          <cx:pt idx="3104">31995</cx:pt>
          <cx:pt idx="3105">29990</cx:pt>
          <cx:pt idx="3106">29510</cx:pt>
          <cx:pt idx="3107">29490</cx:pt>
          <cx:pt idx="3108">27695</cx:pt>
          <cx:pt idx="3109">27690</cx:pt>
          <cx:pt idx="3110">27400</cx:pt>
          <cx:pt idx="3111">27395</cx:pt>
          <cx:pt idx="3112">25695</cx:pt>
          <cx:pt idx="3113">25395</cx:pt>
          <cx:pt idx="3114">25305</cx:pt>
          <cx:pt idx="3115">24900</cx:pt>
          <cx:pt idx="3116">24700</cx:pt>
          <cx:pt idx="3117">30620</cx:pt>
          <cx:pt idx="3118">29820</cx:pt>
          <cx:pt idx="3119">29120</cx:pt>
          <cx:pt idx="3120">26470</cx:pt>
          <cx:pt idx="3121">24370</cx:pt>
          <cx:pt idx="3122">25135</cx:pt>
          <cx:pt idx="3123">23335</cx:pt>
          <cx:pt idx="3124">31485</cx:pt>
          <cx:pt idx="3125">27400</cx:pt>
          <cx:pt idx="3126">32890</cx:pt>
          <cx:pt idx="3127">30530</cx:pt>
          <cx:pt idx="3128">29430</cx:pt>
          <cx:pt idx="3129">26950</cx:pt>
          <cx:pt idx="3130">25850</cx:pt>
          <cx:pt idx="3131">21275</cx:pt>
          <cx:pt idx="3132">21165</cx:pt>
          <cx:pt idx="3133">20490</cx:pt>
          <cx:pt idx="3134">20290</cx:pt>
          <cx:pt idx="3135">19275</cx:pt>
          <cx:pt idx="3136">18765</cx:pt>
          <cx:pt idx="3137">24795</cx:pt>
          <cx:pt idx="3138">24695</cx:pt>
          <cx:pt idx="3139">23695</cx:pt>
          <cx:pt idx="3140">22995</cx:pt>
          <cx:pt idx="3141">20995</cx:pt>
          <cx:pt idx="3142">21030</cx:pt>
          <cx:pt idx="3143">20720</cx:pt>
          <cx:pt idx="3144">19349</cx:pt>
          <cx:pt idx="3145">18549</cx:pt>
          <cx:pt idx="3146">18249</cx:pt>
          <cx:pt idx="3147">17099</cx:pt>
          <cx:pt idx="3148">16999</cx:pt>
          <cx:pt idx="3149">16999</cx:pt>
          <cx:pt idx="3150">16999</cx:pt>
          <cx:pt idx="3151">16799</cx:pt>
          <cx:pt idx="3152">16599</cx:pt>
          <cx:pt idx="3153">17935</cx:pt>
          <cx:pt idx="3154">18890</cx:pt>
          <cx:pt idx="3155">17070</cx:pt>
          <cx:pt idx="3156">17030</cx:pt>
          <cx:pt idx="3157">16830</cx:pt>
          <cx:pt idx="3158">15730</cx:pt>
          <cx:pt idx="3159">15530</cx:pt>
          <cx:pt idx="3160">14930</cx:pt>
          <cx:pt idx="3161">14230</cx:pt>
          <cx:pt idx="3162">14030</cx:pt>
          <cx:pt idx="3163">25645</cx:pt>
          <cx:pt idx="3164">2000</cx:pt>
          <cx:pt idx="3165">2000</cx:pt>
          <cx:pt idx="3166">2000</cx:pt>
          <cx:pt idx="3167">2000</cx:pt>
          <cx:pt idx="3168">2000</cx:pt>
          <cx:pt idx="3169">77600</cx:pt>
          <cx:pt idx="3170">29645</cx:pt>
          <cx:pt idx="3171">25645</cx:pt>
          <cx:pt idx="3172">40040</cx:pt>
          <cx:pt idx="3173">37870</cx:pt>
          <cx:pt idx="3174">37090</cx:pt>
          <cx:pt idx="3175">34590</cx:pt>
          <cx:pt idx="3176">32610</cx:pt>
          <cx:pt idx="3177">36800</cx:pt>
          <cx:pt idx="3178">32700</cx:pt>
          <cx:pt idx="3179">29800</cx:pt>
          <cx:pt idx="3180">25700</cx:pt>
          <cx:pt idx="3181">45615</cx:pt>
          <cx:pt idx="3182">42660</cx:pt>
          <cx:pt idx="3183">39340</cx:pt>
          <cx:pt idx="3184">35245</cx:pt>
          <cx:pt idx="3185">41050</cx:pt>
          <cx:pt idx="3186">38900</cx:pt>
          <cx:pt idx="3187">37650</cx:pt>
          <cx:pt idx="3188">36450</cx:pt>
          <cx:pt idx="3189">35000</cx:pt>
          <cx:pt idx="3190">33250</cx:pt>
          <cx:pt idx="3191">31370</cx:pt>
          <cx:pt idx="3192">31370</cx:pt>
          <cx:pt idx="3193">34065</cx:pt>
          <cx:pt idx="3194">31900</cx:pt>
          <cx:pt idx="3195">31565</cx:pt>
          <cx:pt idx="3196">30355</cx:pt>
          <cx:pt idx="3197">28990</cx:pt>
          <cx:pt idx="3198">28565</cx:pt>
          <cx:pt idx="3199">27005</cx:pt>
          <cx:pt idx="3200">29215</cx:pt>
          <cx:pt idx="3201">28670</cx:pt>
          <cx:pt idx="3202">53980</cx:pt>
          <cx:pt idx="3203">53285</cx:pt>
          <cx:pt idx="3204">60775</cx:pt>
          <cx:pt idx="3205">60000</cx:pt>
          <cx:pt idx="3206">57600</cx:pt>
          <cx:pt idx="3207">56600</cx:pt>
          <cx:pt idx="3208">55700</cx:pt>
          <cx:pt idx="3209">53775</cx:pt>
          <cx:pt idx="3210">53775</cx:pt>
          <cx:pt idx="3211">50475</cx:pt>
          <cx:pt idx="3212">49900</cx:pt>
          <cx:pt idx="3213">48900</cx:pt>
          <cx:pt idx="3214">48300</cx:pt>
          <cx:pt idx="3215">48300</cx:pt>
          <cx:pt idx="3216">48300</cx:pt>
          <cx:pt idx="3217">48300</cx:pt>
          <cx:pt idx="3218">46675</cx:pt>
          <cx:pt idx="3219">45675</cx:pt>
          <cx:pt idx="3220">45100</cx:pt>
          <cx:pt idx="3221">44100</cx:pt>
          <cx:pt idx="3222">41475</cx:pt>
          <cx:pt idx="3223">41100</cx:pt>
          <cx:pt idx="3224">32850</cx:pt>
          <cx:pt idx="3225">31150</cx:pt>
          <cx:pt idx="3226">31150</cx:pt>
          <cx:pt idx="3227">29000</cx:pt>
          <cx:pt idx="3228">27750</cx:pt>
          <cx:pt idx="3229">43360</cx:pt>
          <cx:pt idx="3230">42860</cx:pt>
          <cx:pt idx="3231">42610</cx:pt>
          <cx:pt idx="3232">41440</cx:pt>
          <cx:pt idx="3233">36550</cx:pt>
          <cx:pt idx="3234">36100</cx:pt>
          <cx:pt idx="3235">35065</cx:pt>
          <cx:pt idx="3236">29235</cx:pt>
          <cx:pt idx="3237">27035</cx:pt>
          <cx:pt idx="3238">25235</cx:pt>
          <cx:pt idx="3239">24635</cx:pt>
          <cx:pt idx="3240">24110</cx:pt>
          <cx:pt idx="3241">22335</cx:pt>
          <cx:pt idx="3242">22235</cx:pt>
          <cx:pt idx="3243">2000</cx:pt>
          <cx:pt idx="3244">2000</cx:pt>
          <cx:pt idx="3245">26600</cx:pt>
          <cx:pt idx="3246">25920</cx:pt>
          <cx:pt idx="3247">24415</cx:pt>
          <cx:pt idx="3248">23040</cx:pt>
          <cx:pt idx="3249">22115</cx:pt>
          <cx:pt idx="3250">21810</cx:pt>
          <cx:pt idx="3251">20915</cx:pt>
          <cx:pt idx="3252">20865</cx:pt>
          <cx:pt idx="3253">20515</cx:pt>
          <cx:pt idx="3254">20120</cx:pt>
          <cx:pt idx="3255">19840</cx:pt>
          <cx:pt idx="3256">18995</cx:pt>
          <cx:pt idx="3257">16300</cx:pt>
          <cx:pt idx="3258">16300</cx:pt>
          <cx:pt idx="3259">28700</cx:pt>
          <cx:pt idx="3260">24299</cx:pt>
          <cx:pt idx="3261">23999</cx:pt>
          <cx:pt idx="3262">23999</cx:pt>
          <cx:pt idx="3263">21899</cx:pt>
          <cx:pt idx="3264">21599</cx:pt>
          <cx:pt idx="3265">21599</cx:pt>
          <cx:pt idx="3266">2000</cx:pt>
          <cx:pt idx="3267">2000</cx:pt>
          <cx:pt idx="3268">21025</cx:pt>
          <cx:pt idx="3269">19530</cx:pt>
          <cx:pt idx="3270">20035</cx:pt>
          <cx:pt idx="3271">20035</cx:pt>
          <cx:pt idx="3272">19855</cx:pt>
          <cx:pt idx="3273">19605</cx:pt>
          <cx:pt idx="3274">18085</cx:pt>
          <cx:pt idx="3275">18085</cx:pt>
          <cx:pt idx="3276">17805</cx:pt>
          <cx:pt idx="3277">17805</cx:pt>
          <cx:pt idx="3278">2000</cx:pt>
          <cx:pt idx="3279">2000</cx:pt>
          <cx:pt idx="3280">2000</cx:pt>
          <cx:pt idx="3281">2000</cx:pt>
          <cx:pt idx="3282">2000</cx:pt>
          <cx:pt idx="3283">2000</cx:pt>
          <cx:pt idx="3284">2000</cx:pt>
          <cx:pt idx="3285">2000</cx:pt>
          <cx:pt idx="3286">2000</cx:pt>
          <cx:pt idx="3287">62685</cx:pt>
          <cx:pt idx="3288">59195</cx:pt>
          <cx:pt idx="3289">58285</cx:pt>
          <cx:pt idx="3290">53695</cx:pt>
          <cx:pt idx="3291">53285</cx:pt>
          <cx:pt idx="3292">50835</cx:pt>
          <cx:pt idx="3293">49495</cx:pt>
          <cx:pt idx="3294">48675</cx:pt>
          <cx:pt idx="3295">48110</cx:pt>
          <cx:pt idx="3296">46995</cx:pt>
          <cx:pt idx="3297">46995</cx:pt>
          <cx:pt idx="3298">45155</cx:pt>
          <cx:pt idx="3299">45150</cx:pt>
          <cx:pt idx="3300">43995</cx:pt>
          <cx:pt idx="3301">41340</cx:pt>
          <cx:pt idx="3302">70950</cx:pt>
          <cx:pt idx="3303">68300</cx:pt>
          <cx:pt idx="3304">61600</cx:pt>
          <cx:pt idx="3305">57400</cx:pt>
          <cx:pt idx="3306">66900</cx:pt>
          <cx:pt idx="3307">65990</cx:pt>
          <cx:pt idx="3308">59300</cx:pt>
          <cx:pt idx="3309">50750</cx:pt>
          <cx:pt idx="3310">49650</cx:pt>
          <cx:pt idx="3311">46150</cx:pt>
          <cx:pt idx="3312">60450</cx:pt>
          <cx:pt idx="3313">54450</cx:pt>
          <cx:pt idx="3314">50150</cx:pt>
          <cx:pt idx="3315">49950</cx:pt>
          <cx:pt idx="3316">49200</cx:pt>
          <cx:pt idx="3317">48250</cx:pt>
          <cx:pt idx="3318">47250</cx:pt>
          <cx:pt idx="3319">45750</cx:pt>
          <cx:pt idx="3320">35940</cx:pt>
          <cx:pt idx="3321">35790</cx:pt>
          <cx:pt idx="3322">35640</cx:pt>
          <cx:pt idx="3323">33840</cx:pt>
          <cx:pt idx="3324">33690</cx:pt>
          <cx:pt idx="3325">33540</cx:pt>
          <cx:pt idx="3326">31190</cx:pt>
          <cx:pt idx="3327">31040</cx:pt>
          <cx:pt idx="3328">30890</cx:pt>
          <cx:pt idx="3329">52600</cx:pt>
          <cx:pt idx="3330">52600</cx:pt>
          <cx:pt idx="3331">52600</cx:pt>
          <cx:pt idx="3332">35605</cx:pt>
          <cx:pt idx="3333">31905</cx:pt>
          <cx:pt idx="3334">30405</cx:pt>
          <cx:pt idx="3335">25905</cx:pt>
          <cx:pt idx="3336">60070</cx:pt>
          <cx:pt idx="3337">55670</cx:pt>
          <cx:pt idx="3338">51270</cx:pt>
          <cx:pt idx="3339">45345</cx:pt>
          <cx:pt idx="3340">52100</cx:pt>
          <cx:pt idx="3341">51400</cx:pt>
          <cx:pt idx="3342">50400</cx:pt>
          <cx:pt idx="3343">35600</cx:pt>
          <cx:pt idx="3344">35600</cx:pt>
          <cx:pt idx="3345">31790</cx:pt>
          <cx:pt idx="3346">31500</cx:pt>
          <cx:pt idx="3347">28700</cx:pt>
          <cx:pt idx="3348">28100</cx:pt>
          <cx:pt idx="3349">37115</cx:pt>
          <cx:pt idx="3350">34975</cx:pt>
          <cx:pt idx="3351">32395</cx:pt>
          <cx:pt idx="3352">23405</cx:pt>
          <cx:pt idx="3353">21855</cx:pt>
          <cx:pt idx="3354">20360</cx:pt>
          <cx:pt idx="3355">2000</cx:pt>
          <cx:pt idx="3356">2000</cx:pt>
          <cx:pt idx="3357">25145</cx:pt>
          <cx:pt idx="3358">29995</cx:pt>
          <cx:pt idx="3359">29995</cx:pt>
          <cx:pt idx="3360">29995</cx:pt>
          <cx:pt idx="3361">26995</cx:pt>
          <cx:pt idx="3362">26995</cx:pt>
          <cx:pt idx="3363">26995</cx:pt>
          <cx:pt idx="3364">36170</cx:pt>
          <cx:pt idx="3365">35675</cx:pt>
          <cx:pt idx="3366">42770</cx:pt>
          <cx:pt idx="3367">38635</cx:pt>
          <cx:pt idx="3368">32340</cx:pt>
          <cx:pt idx="3369">29995</cx:pt>
          <cx:pt idx="3370">27995</cx:pt>
          <cx:pt idx="3371">27065</cx:pt>
          <cx:pt idx="3372">2000</cx:pt>
          <cx:pt idx="3373">2000</cx:pt>
          <cx:pt idx="3374">2000</cx:pt>
          <cx:pt idx="3375">2000</cx:pt>
          <cx:pt idx="3376">2000</cx:pt>
          <cx:pt idx="3377">30535</cx:pt>
          <cx:pt idx="3378">30535</cx:pt>
          <cx:pt idx="3379">30535</cx:pt>
          <cx:pt idx="3380">26840</cx:pt>
          <cx:pt idx="3381">26840</cx:pt>
          <cx:pt idx="3382">26840</cx:pt>
          <cx:pt idx="3383">25830</cx:pt>
          <cx:pt idx="3384">25830</cx:pt>
          <cx:pt idx="3385">25830</cx:pt>
          <cx:pt idx="3386">41750</cx:pt>
          <cx:pt idx="3387">38100</cx:pt>
          <cx:pt idx="3388">36150</cx:pt>
          <cx:pt idx="3389">30020</cx:pt>
          <cx:pt idx="3390">30020</cx:pt>
          <cx:pt idx="3391">30020</cx:pt>
          <cx:pt idx="3392">57100</cx:pt>
          <cx:pt idx="3393">27495</cx:pt>
          <cx:pt idx="3394">26995</cx:pt>
          <cx:pt idx="3395">26495</cx:pt>
          <cx:pt idx="3396">26195</cx:pt>
          <cx:pt idx="3397">25995</cx:pt>
          <cx:pt idx="3398">24995</cx:pt>
          <cx:pt idx="3399">2000</cx:pt>
          <cx:pt idx="3400">2000</cx:pt>
          <cx:pt idx="3401">2000</cx:pt>
          <cx:pt idx="3402">2000</cx:pt>
          <cx:pt idx="3403">48300</cx:pt>
          <cx:pt idx="3404">35975</cx:pt>
          <cx:pt idx="3405">35975</cx:pt>
          <cx:pt idx="3406">35095</cx:pt>
          <cx:pt idx="3407">35095</cx:pt>
          <cx:pt idx="3408">34895</cx:pt>
          <cx:pt idx="3409">34895</cx:pt>
          <cx:pt idx="3410">32595</cx:pt>
          <cx:pt idx="3411">32595</cx:pt>
          <cx:pt idx="3412">32550</cx:pt>
          <cx:pt idx="3413">31995</cx:pt>
          <cx:pt idx="3414">31995</cx:pt>
          <cx:pt idx="3415">31795</cx:pt>
          <cx:pt idx="3416">31795</cx:pt>
          <cx:pt idx="3417">30995</cx:pt>
          <cx:pt idx="3418">30995</cx:pt>
          <cx:pt idx="3419">30495</cx:pt>
          <cx:pt idx="3420">30495</cx:pt>
          <cx:pt idx="3421">25890</cx:pt>
          <cx:pt idx="3422">34750</cx:pt>
          <cx:pt idx="3423">31830</cx:pt>
          <cx:pt idx="3424">20585</cx:pt>
          <cx:pt idx="3425">20555</cx:pt>
          <cx:pt idx="3426">19995</cx:pt>
          <cx:pt idx="3427">21650</cx:pt>
          <cx:pt idx="3428">22495</cx:pt>
          <cx:pt idx="3429">22195</cx:pt>
          <cx:pt idx="3430">20449</cx:pt>
          <cx:pt idx="3431">19795</cx:pt>
          <cx:pt idx="3432">19649</cx:pt>
          <cx:pt idx="3433">19595</cx:pt>
          <cx:pt idx="3434">19349</cx:pt>
          <cx:pt idx="3435">19175</cx:pt>
          <cx:pt idx="3436">18875</cx:pt>
          <cx:pt idx="3437">18599</cx:pt>
          <cx:pt idx="3438">25145</cx:pt>
          <cx:pt idx="3439">24895</cx:pt>
          <cx:pt idx="3440">24645</cx:pt>
          <cx:pt idx="3441">2000</cx:pt>
          <cx:pt idx="3442">18785</cx:pt>
          <cx:pt idx="3443">18735</cx:pt>
          <cx:pt idx="3444">2000</cx:pt>
          <cx:pt idx="3445">2000</cx:pt>
          <cx:pt idx="3446">2000</cx:pt>
          <cx:pt idx="3447">2000</cx:pt>
          <cx:pt idx="3448">2000</cx:pt>
          <cx:pt idx="3449">2000</cx:pt>
          <cx:pt idx="3450">2000</cx:pt>
          <cx:pt idx="3451">2000</cx:pt>
          <cx:pt idx="3452">2000</cx:pt>
          <cx:pt idx="3453">2000</cx:pt>
          <cx:pt idx="3454">2000</cx:pt>
          <cx:pt idx="3455">2000</cx:pt>
          <cx:pt idx="3456">2000</cx:pt>
          <cx:pt idx="3457">2000</cx:pt>
          <cx:pt idx="3458">2000</cx:pt>
          <cx:pt idx="3459">49580</cx:pt>
          <cx:pt idx="3460">45750</cx:pt>
          <cx:pt idx="3461">41350</cx:pt>
          <cx:pt idx="3462">93450</cx:pt>
          <cx:pt idx="3463">86450</cx:pt>
          <cx:pt idx="3464">71450</cx:pt>
          <cx:pt idx="3465">66450</cx:pt>
          <cx:pt idx="3466">54650</cx:pt>
          <cx:pt idx="3467">54650</cx:pt>
          <cx:pt idx="3468">52900</cx:pt>
          <cx:pt idx="3469">52500</cx:pt>
          <cx:pt idx="3470">20690</cx:pt>
          <cx:pt idx="3471">20590</cx:pt>
          <cx:pt idx="3472">25870</cx:pt>
          <cx:pt idx="3473">25870</cx:pt>
          <cx:pt idx="3474">25375</cx:pt>
          <cx:pt idx="3475">25375</cx:pt>
          <cx:pt idx="3476">25375</cx:pt>
          <cx:pt idx="3477">37720</cx:pt>
          <cx:pt idx="3478">35870</cx:pt>
          <cx:pt idx="3479">25500</cx:pt>
          <cx:pt idx="3480">22990</cx:pt>
          <cx:pt idx="3481">28999</cx:pt>
          <cx:pt idx="3482">27549</cx:pt>
          <cx:pt idx="3483">27549</cx:pt>
          <cx:pt idx="3484">27299</cx:pt>
          <cx:pt idx="3485">27199</cx:pt>
          <cx:pt idx="3486">25749</cx:pt>
          <cx:pt idx="3487">25499</cx:pt>
          <cx:pt idx="3488">25249</cx:pt>
          <cx:pt idx="3489">23649</cx:pt>
          <cx:pt idx="3490">23399</cx:pt>
          <cx:pt idx="3491">23249</cx:pt>
          <cx:pt idx="3492">31745</cx:pt>
          <cx:pt idx="3493">27540</cx:pt>
          <cx:pt idx="3494">32910</cx:pt>
          <cx:pt idx="3495">30665</cx:pt>
          <cx:pt idx="3496">29850</cx:pt>
          <cx:pt idx="3497">27670</cx:pt>
          <cx:pt idx="3498">26640</cx:pt>
          <cx:pt idx="3499">25750</cx:pt>
          <cx:pt idx="3500">25080</cx:pt>
          <cx:pt idx="3501">25295</cx:pt>
          <cx:pt idx="3502">24595</cx:pt>
          <cx:pt idx="3503">22395</cx:pt>
          <cx:pt idx="3504">22195</cx:pt>
          <cx:pt idx="3505">17575</cx:pt>
          <cx:pt idx="3506">17575</cx:pt>
          <cx:pt idx="3507">15600</cx:pt>
          <cx:pt idx="3508">15600</cx:pt>
          <cx:pt idx="3509">21945</cx:pt>
          <cx:pt idx="3510">21495</cx:pt>
          <cx:pt idx="3511">21345</cx:pt>
          <cx:pt idx="3512">20995</cx:pt>
          <cx:pt idx="3513">3000</cx:pt>
          <cx:pt idx="3514">2912</cx:pt>
          <cx:pt idx="3515">2827</cx:pt>
          <cx:pt idx="3516">2799</cx:pt>
          <cx:pt idx="3517">16625</cx:pt>
          <cx:pt idx="3518">14315</cx:pt>
          <cx:pt idx="3519">2000</cx:pt>
          <cx:pt idx="3520">2000</cx:pt>
          <cx:pt idx="3521">2000</cx:pt>
          <cx:pt idx="3522">2000</cx:pt>
          <cx:pt idx="3523">2000</cx:pt>
          <cx:pt idx="3524">2000</cx:pt>
          <cx:pt idx="3525">2000</cx:pt>
          <cx:pt idx="3526">2000</cx:pt>
          <cx:pt idx="3527">2000</cx:pt>
          <cx:pt idx="3528">2000</cx:pt>
          <cx:pt idx="3529">2000</cx:pt>
          <cx:pt idx="3530">2000</cx:pt>
          <cx:pt idx="3531">2000</cx:pt>
          <cx:pt idx="3532">2000</cx:pt>
          <cx:pt idx="3533">2000</cx:pt>
          <cx:pt idx="3534">2000</cx:pt>
          <cx:pt idx="3535">2000</cx:pt>
          <cx:pt idx="3536">2000</cx:pt>
          <cx:pt idx="3537">2000</cx:pt>
          <cx:pt idx="3538">49800</cx:pt>
          <cx:pt idx="3539">52000</cx:pt>
          <cx:pt idx="3540">50800</cx:pt>
          <cx:pt idx="3541">71350</cx:pt>
          <cx:pt idx="3542">68800</cx:pt>
          <cx:pt idx="3543">58600</cx:pt>
          <cx:pt idx="3544">48590</cx:pt>
          <cx:pt idx="3545">81500</cx:pt>
          <cx:pt idx="3546">81300</cx:pt>
          <cx:pt idx="3547">57300</cx:pt>
          <cx:pt idx="3548">59200</cx:pt>
          <cx:pt idx="3549">57650</cx:pt>
          <cx:pt idx="3550">56225</cx:pt>
          <cx:pt idx="3551">62685</cx:pt>
          <cx:pt idx="3552">58285</cx:pt>
          <cx:pt idx="3553">53695</cx:pt>
          <cx:pt idx="3554">53285</cx:pt>
          <cx:pt idx="3555">47995</cx:pt>
          <cx:pt idx="3556">47560</cx:pt>
          <cx:pt idx="3557">26255</cx:pt>
          <cx:pt idx="3558">25135</cx:pt>
          <cx:pt idx="3559">24815</cx:pt>
          <cx:pt idx="3560">34115</cx:pt>
          <cx:pt idx="3561">31615</cx:pt>
          <cx:pt idx="3562">28615</cx:pt>
          <cx:pt idx="3563">28950</cx:pt>
          <cx:pt idx="3564">63245</cx:pt>
          <cx:pt idx="3565">62500</cx:pt>
          <cx:pt idx="3566">54950</cx:pt>
          <cx:pt idx="3567">54200</cx:pt>
          <cx:pt idx="3568">51000</cx:pt>
          <cx:pt idx="3569">50245</cx:pt>
          <cx:pt idx="3570">45800</cx:pt>
          <cx:pt idx="3571">45700</cx:pt>
          <cx:pt idx="3572">41800</cx:pt>
          <cx:pt idx="3573">27850</cx:pt>
          <cx:pt idx="3574">27450</cx:pt>
          <cx:pt idx="3575">27100</cx:pt>
          <cx:pt idx="3576">25500</cx:pt>
          <cx:pt idx="3577">24950</cx:pt>
          <cx:pt idx="3578">24700</cx:pt>
          <cx:pt idx="3579">50200</cx:pt>
          <cx:pt idx="3580">47900</cx:pt>
          <cx:pt idx="3581">29695</cx:pt>
          <cx:pt idx="3582">27645</cx:pt>
          <cx:pt idx="3583">25495</cx:pt>
          <cx:pt idx="3584">31635</cx:pt>
          <cx:pt idx="3585">31510</cx:pt>
          <cx:pt idx="3586">31010</cx:pt>
          <cx:pt idx="3587">21990</cx:pt>
          <cx:pt idx="3588">21890</cx:pt>
          <cx:pt idx="3589">20990</cx:pt>
          <cx:pt idx="3590">20890</cx:pt>
          <cx:pt idx="3591">26400</cx:pt>
          <cx:pt idx="3592">25100</cx:pt>
          <cx:pt idx="3593">27035</cx:pt>
          <cx:pt idx="3594">25235</cx:pt>
          <cx:pt idx="3595">23890</cx:pt>
          <cx:pt idx="3596">20595</cx:pt>
          <cx:pt idx="3597">19795</cx:pt>
          <cx:pt idx="3598">18650</cx:pt>
          <cx:pt idx="3599">18650</cx:pt>
          <cx:pt idx="3600">16675</cx:pt>
          <cx:pt idx="3601">16675</cx:pt>
          <cx:pt idx="3602">25200</cx:pt>
          <cx:pt idx="3603">25200</cx:pt>
          <cx:pt idx="3604">24855</cx:pt>
          <cx:pt idx="3605">24855</cx:pt>
          <cx:pt idx="3606">24200</cx:pt>
          <cx:pt idx="3607">24200</cx:pt>
          <cx:pt idx="3608">23855</cx:pt>
          <cx:pt idx="3609">23855</cx:pt>
          <cx:pt idx="3610">23675</cx:pt>
          <cx:pt idx="3611">23675</cx:pt>
          <cx:pt idx="3612">23330</cx:pt>
          <cx:pt idx="3613">23330</cx:pt>
          <cx:pt idx="3614">22675</cx:pt>
          <cx:pt idx="3615">22675</cx:pt>
          <cx:pt idx="3616">22330</cx:pt>
          <cx:pt idx="3617">22330</cx:pt>
          <cx:pt idx="3618">26200</cx:pt>
          <cx:pt idx="3619">23600</cx:pt>
          <cx:pt idx="3620">21455</cx:pt>
          <cx:pt idx="3621">20755</cx:pt>
          <cx:pt idx="3622">20755</cx:pt>
          <cx:pt idx="3623">20135</cx:pt>
          <cx:pt idx="3624">19850</cx:pt>
          <cx:pt idx="3625">24095</cx:pt>
          <cx:pt idx="3626">21395</cx:pt>
          <cx:pt idx="3627">21395</cx:pt>
          <cx:pt idx="3628">2449</cx:pt>
          <cx:pt idx="3629">2251</cx:pt>
          <cx:pt idx="3630">2000</cx:pt>
          <cx:pt idx="3631">2000</cx:pt>
          <cx:pt idx="3632">2000</cx:pt>
          <cx:pt idx="3633">2000</cx:pt>
          <cx:pt idx="3634">2000</cx:pt>
          <cx:pt idx="3635">2000</cx:pt>
          <cx:pt idx="3636">2000</cx:pt>
          <cx:pt idx="3637">171500</cx:pt>
          <cx:pt idx="3638">159200</cx:pt>
          <cx:pt idx="3639">108600</cx:pt>
          <cx:pt idx="3640">101700</cx:pt>
          <cx:pt idx="3641">96300</cx:pt>
          <cx:pt idx="3642">89400</cx:pt>
          <cx:pt idx="3643">60300</cx:pt>
          <cx:pt idx="3644">63100</cx:pt>
          <cx:pt idx="3645">62600</cx:pt>
          <cx:pt idx="3646">62350</cx:pt>
          <cx:pt idx="3647">62250</cx:pt>
          <cx:pt idx="3648">61350</cx:pt>
          <cx:pt idx="3649">54550</cx:pt>
          <cx:pt idx="3650">54200</cx:pt>
          <cx:pt idx="3651">53350</cx:pt>
          <cx:pt idx="3652">43650</cx:pt>
          <cx:pt idx="3653">40000</cx:pt>
          <cx:pt idx="3654">37150</cx:pt>
          <cx:pt idx="3655">87800</cx:pt>
          <cx:pt idx="3656">86600</cx:pt>
          <cx:pt idx="3657">85100</cx:pt>
          <cx:pt idx="3658">82500</cx:pt>
          <cx:pt idx="3659">81300</cx:pt>
          <cx:pt idx="3660">80300</cx:pt>
          <cx:pt idx="3661">79800</cx:pt>
          <cx:pt idx="3662">79100</cx:pt>
          <cx:pt idx="3663">50000</cx:pt>
          <cx:pt idx="3664">43265</cx:pt>
          <cx:pt idx="3665">35145</cx:pt>
          <cx:pt idx="3666">58150</cx:pt>
          <cx:pt idx="3667">57900</cx:pt>
          <cx:pt idx="3668">53100</cx:pt>
          <cx:pt idx="3669">53100</cx:pt>
          <cx:pt idx="3670">52300</cx:pt>
          <cx:pt idx="3671">52300</cx:pt>
          <cx:pt idx="3672">51000</cx:pt>
          <cx:pt idx="3673">46350</cx:pt>
          <cx:pt idx="3674">46350</cx:pt>
          <cx:pt idx="3675">58950</cx:pt>
          <cx:pt idx="3676">56900</cx:pt>
          <cx:pt idx="3677">44650</cx:pt>
          <cx:pt idx="3678">40650</cx:pt>
          <cx:pt idx="3679">34100</cx:pt>
          <cx:pt idx="3680">34000</cx:pt>
          <cx:pt idx="3681">41960</cx:pt>
          <cx:pt idx="3682">41835</cx:pt>
          <cx:pt idx="3683">41635</cx:pt>
          <cx:pt idx="3684">39760</cx:pt>
          <cx:pt idx="3685">39635</cx:pt>
          <cx:pt idx="3686">39435</cx:pt>
          <cx:pt idx="3687">37530</cx:pt>
          <cx:pt idx="3688">37405</cx:pt>
          <cx:pt idx="3689">36030</cx:pt>
          <cx:pt idx="3690">35905</cx:pt>
          <cx:pt idx="3691">35705</cx:pt>
          <cx:pt idx="3692">42020</cx:pt>
          <cx:pt idx="3693">40370</cx:pt>
          <cx:pt idx="3694">39070</cx:pt>
          <cx:pt idx="3695">36670</cx:pt>
          <cx:pt idx="3696">35370</cx:pt>
          <cx:pt idx="3697">48205</cx:pt>
          <cx:pt idx="3698">46935</cx:pt>
          <cx:pt idx="3699">44520</cx:pt>
          <cx:pt idx="3700">40445</cx:pt>
          <cx:pt idx="3701">29945</cx:pt>
          <cx:pt idx="3702">43520</cx:pt>
          <cx:pt idx="3703">43400</cx:pt>
          <cx:pt idx="3704">40400</cx:pt>
          <cx:pt idx="3705">39600</cx:pt>
          <cx:pt idx="3706">38300</cx:pt>
          <cx:pt idx="3707">37650</cx:pt>
          <cx:pt idx="3708">37450</cx:pt>
          <cx:pt idx="3709">37250</cx:pt>
          <cx:pt idx="3710">35650</cx:pt>
          <cx:pt idx="3711">35450</cx:pt>
          <cx:pt idx="3712">34800</cx:pt>
          <cx:pt idx="3713">35600</cx:pt>
          <cx:pt idx="3714">31790</cx:pt>
          <cx:pt idx="3715">62300</cx:pt>
          <cx:pt idx="3716">62200</cx:pt>
          <cx:pt idx="3717">61700</cx:pt>
          <cx:pt idx="3718">56670</cx:pt>
          <cx:pt idx="3719">52245</cx:pt>
          <cx:pt idx="3720">46455</cx:pt>
          <cx:pt idx="3721">46030</cx:pt>
          <cx:pt idx="3722">40460</cx:pt>
          <cx:pt idx="3723">39900</cx:pt>
          <cx:pt idx="3724">37090</cx:pt>
          <cx:pt idx="3725">33260</cx:pt>
          <cx:pt idx="3726">33100</cx:pt>
          <cx:pt idx="3727">38620</cx:pt>
          <cx:pt idx="3728">32610</cx:pt>
          <cx:pt idx="3729">27405</cx:pt>
          <cx:pt idx="3730">50450</cx:pt>
          <cx:pt idx="3731">46900</cx:pt>
          <cx:pt idx="3732">34500</cx:pt>
          <cx:pt idx="3733">33400</cx:pt>
          <cx:pt idx="3734">33100</cx:pt>
          <cx:pt idx="3735">32000</cx:pt>
          <cx:pt idx="3736">39990</cx:pt>
          <cx:pt idx="3737">39990</cx:pt>
          <cx:pt idx="3738">38600</cx:pt>
          <cx:pt idx="3739">36400</cx:pt>
          <cx:pt idx="3740">33700</cx:pt>
          <cx:pt idx="3741">32500</cx:pt>
          <cx:pt idx="3742">24300</cx:pt>
          <cx:pt idx="3743">24300</cx:pt>
          <cx:pt idx="3744">24300</cx:pt>
          <cx:pt idx="3745">25099</cx:pt>
          <cx:pt idx="3746">24849</cx:pt>
          <cx:pt idx="3747">23049</cx:pt>
          <cx:pt idx="3748">22249</cx:pt>
          <cx:pt idx="3749">19999</cx:pt>
          <cx:pt idx="3750">37240</cx:pt>
          <cx:pt idx="3751">35725</cx:pt>
          <cx:pt idx="3752">34815</cx:pt>
          <cx:pt idx="3753">33670</cx:pt>
          <cx:pt idx="3754">32370</cx:pt>
          <cx:pt idx="3755">31570</cx:pt>
          <cx:pt idx="3756">31490</cx:pt>
          <cx:pt idx="3757">30050</cx:pt>
          <cx:pt idx="3758">29920</cx:pt>
          <cx:pt idx="3759">29810</cx:pt>
          <cx:pt idx="3760">28550</cx:pt>
          <cx:pt idx="3761">28310</cx:pt>
          <cx:pt idx="3762">28200</cx:pt>
          <cx:pt idx="3763">27920</cx:pt>
          <cx:pt idx="3764">26960</cx:pt>
          <cx:pt idx="3765">26270</cx:pt>
          <cx:pt idx="3766">22005</cx:pt>
          <cx:pt idx="3767">27850</cx:pt>
          <cx:pt idx="3768">27790</cx:pt>
          <cx:pt idx="3769">19340</cx:pt>
          <cx:pt idx="3770">19340</cx:pt>
          <cx:pt idx="3771">17400</cx:pt>
          <cx:pt idx="3772">17400</cx:pt>
          <cx:pt idx="3773">20990</cx:pt>
          <cx:pt idx="3774">20990</cx:pt>
          <cx:pt idx="3775">20990</cx:pt>
          <cx:pt idx="3776">20990</cx:pt>
          <cx:pt idx="3777">20525</cx:pt>
          <cx:pt idx="3778">20525</cx:pt>
          <cx:pt idx="3779">20390</cx:pt>
          <cx:pt idx="3780">20390</cx:pt>
          <cx:pt idx="3781">20390</cx:pt>
          <cx:pt idx="3782">20390</cx:pt>
          <cx:pt idx="3783">19790</cx:pt>
          <cx:pt idx="3784">19790</cx:pt>
          <cx:pt idx="3785">19390</cx:pt>
          <cx:pt idx="3786">19390</cx:pt>
          <cx:pt idx="3787">18550</cx:pt>
          <cx:pt idx="3788">18550</cx:pt>
          <cx:pt idx="3789">2000</cx:pt>
          <cx:pt idx="3790">2000</cx:pt>
          <cx:pt idx="3791">2000</cx:pt>
          <cx:pt idx="3792">2000</cx:pt>
          <cx:pt idx="3793">2000</cx:pt>
          <cx:pt idx="3794">2000</cx:pt>
          <cx:pt idx="3795">2000</cx:pt>
          <cx:pt idx="3796">2000</cx:pt>
          <cx:pt idx="3797">2000</cx:pt>
          <cx:pt idx="3798">2000</cx:pt>
          <cx:pt idx="3799">82500</cx:pt>
          <cx:pt idx="3800">78000</cx:pt>
          <cx:pt idx="3801">74000</cx:pt>
          <cx:pt idx="3802">55070</cx:pt>
          <cx:pt idx="3803">48600</cx:pt>
          <cx:pt idx="3804">35540</cx:pt>
          <cx:pt idx="3805">35440</cx:pt>
          <cx:pt idx="3806">30435</cx:pt>
          <cx:pt idx="3807">30285</cx:pt>
          <cx:pt idx="3808">39900</cx:pt>
          <cx:pt idx="3809">34405</cx:pt>
          <cx:pt idx="3810">29485</cx:pt>
          <cx:pt idx="3811">27055</cx:pt>
          <cx:pt idx="3812">25995</cx:pt>
          <cx:pt idx="3813">25795</cx:pt>
          <cx:pt idx="3814">25695</cx:pt>
          <cx:pt idx="3815">23995</cx:pt>
          <cx:pt idx="3816">34340</cx:pt>
          <cx:pt idx="3817">30250</cx:pt>
          <cx:pt idx="3818">22625</cx:pt>
          <cx:pt idx="3819">21015</cx:pt>
          <cx:pt idx="3820">20830</cx:pt>
          <cx:pt idx="3821">20330</cx:pt>
          <cx:pt idx="3822">31790</cx:pt>
          <cx:pt idx="3823">30360</cx:pt>
          <cx:pt idx="3824">22280</cx:pt>
          <cx:pt idx="3825">2000</cx:pt>
          <cx:pt idx="3826">2000</cx:pt>
          <cx:pt idx="3827">2000</cx:pt>
          <cx:pt idx="3828">2000</cx:pt>
          <cx:pt idx="3829">2000</cx:pt>
          <cx:pt idx="3830">2000</cx:pt>
          <cx:pt idx="3831">2000</cx:pt>
          <cx:pt idx="3832">2000</cx:pt>
          <cx:pt idx="3833">2000</cx:pt>
          <cx:pt idx="3834">91500</cx:pt>
          <cx:pt idx="3835">90500</cx:pt>
          <cx:pt idx="3836">61770</cx:pt>
          <cx:pt idx="3837">57370</cx:pt>
          <cx:pt idx="3838">52970</cx:pt>
          <cx:pt idx="3839">38750</cx:pt>
          <cx:pt idx="3840">38000</cx:pt>
          <cx:pt idx="3841">31785</cx:pt>
          <cx:pt idx="3842">30825</cx:pt>
          <cx:pt idx="3843">29905</cx:pt>
          <cx:pt idx="3844">29370</cx:pt>
          <cx:pt idx="3845">37115</cx:pt>
          <cx:pt idx="3846">34975</cx:pt>
          <cx:pt idx="3847">32395</cx:pt>
          <cx:pt idx="3848">20320</cx:pt>
          <cx:pt idx="3849">19695</cx:pt>
          <cx:pt idx="3850">74145</cx:pt>
          <cx:pt idx="3851">73450</cx:pt>
          <cx:pt idx="3852">70145</cx:pt>
          <cx:pt idx="3853">69450</cx:pt>
          <cx:pt idx="3854">68855</cx:pt>
          <cx:pt idx="3855">68160</cx:pt>
          <cx:pt idx="3856">64855</cx:pt>
          <cx:pt idx="3857">64400</cx:pt>
          <cx:pt idx="3858">64160</cx:pt>
          <cx:pt idx="3859">64000</cx:pt>
          <cx:pt idx="3860">60400</cx:pt>
          <cx:pt idx="3861">60000</cx:pt>
          <cx:pt idx="3862">69145</cx:pt>
          <cx:pt idx="3863">68450</cx:pt>
          <cx:pt idx="3864">65145</cx:pt>
          <cx:pt idx="3865">64450</cx:pt>
          <cx:pt idx="3866">63855</cx:pt>
          <cx:pt idx="3867">63160</cx:pt>
          <cx:pt idx="3868">62000</cx:pt>
          <cx:pt idx="3869">59855</cx:pt>
          <cx:pt idx="3870">59400</cx:pt>
          <cx:pt idx="3871">59160</cx:pt>
          <cx:pt idx="3872">59000</cx:pt>
          <cx:pt idx="3873">58000</cx:pt>
          <cx:pt idx="3874">57000</cx:pt>
          <cx:pt idx="3875">55400</cx:pt>
          <cx:pt idx="3876">55000</cx:pt>
          <cx:pt idx="3877">53000</cx:pt>
          <cx:pt idx="3878">20050</cx:pt>
          <cx:pt idx="3879">47620</cx:pt>
          <cx:pt idx="3880">56495</cx:pt>
          <cx:pt idx="3881">53035</cx:pt>
          <cx:pt idx="3882">57045</cx:pt>
          <cx:pt idx="3883">53635</cx:pt>
          <cx:pt idx="3884">49020</cx:pt>
          <cx:pt idx="3885">50485</cx:pt>
          <cx:pt idx="3886">50340</cx:pt>
          <cx:pt idx="3887">49790</cx:pt>
          <cx:pt idx="3888">47870</cx:pt>
          <cx:pt idx="3889">47850</cx:pt>
          <cx:pt idx="3890">47300</cx:pt>
          <cx:pt idx="3891">52050</cx:pt>
          <cx:pt idx="3892">45400</cx:pt>
          <cx:pt idx="3893">53450</cx:pt>
          <cx:pt idx="3894">46800</cx:pt>
          <cx:pt idx="3895">31300</cx:pt>
          <cx:pt idx="3896">31175</cx:pt>
          <cx:pt idx="3897">27550</cx:pt>
          <cx:pt idx="3898">27300</cx:pt>
          <cx:pt idx="3899">51400</cx:pt>
          <cx:pt idx="3900">47000</cx:pt>
          <cx:pt idx="3901">44000</cx:pt>
          <cx:pt idx="3902">33795</cx:pt>
          <cx:pt idx="3903">33095</cx:pt>
          <cx:pt idx="3904">29195</cx:pt>
          <cx:pt idx="3905">28495</cx:pt>
          <cx:pt idx="3906">20555</cx:pt>
          <cx:pt idx="3907">20150</cx:pt>
          <cx:pt idx="3908">20150</cx:pt>
          <cx:pt idx="3909">25995</cx:pt>
          <cx:pt idx="3910">24195</cx:pt>
          <cx:pt idx="3911">23995</cx:pt>
          <cx:pt idx="3912">23595</cx:pt>
          <cx:pt idx="3913">22695</cx:pt>
          <cx:pt idx="3914">22495</cx:pt>
          <cx:pt idx="3915">21295</cx:pt>
          <cx:pt idx="3916">21295</cx:pt>
          <cx:pt idx="3917">49900</cx:pt>
          <cx:pt idx="3918">39150</cx:pt>
          <cx:pt idx="3919">38950</cx:pt>
          <cx:pt idx="3920">37185</cx:pt>
          <cx:pt idx="3921">37065</cx:pt>
          <cx:pt idx="3922">36580</cx:pt>
          <cx:pt idx="3923">36485</cx:pt>
          <cx:pt idx="3924">36365</cx:pt>
          <cx:pt idx="3925">35085</cx:pt>
          <cx:pt idx="3926">34965</cx:pt>
          <cx:pt idx="3927">34480</cx:pt>
          <cx:pt idx="3928">40170</cx:pt>
          <cx:pt idx="3929">35970</cx:pt>
          <cx:pt idx="3930">31520</cx:pt>
          <cx:pt idx="3931">44300</cx:pt>
          <cx:pt idx="3932">40400</cx:pt>
          <cx:pt idx="3933">39650</cx:pt>
          <cx:pt idx="3934">35950</cx:pt>
          <cx:pt idx="3935">35950</cx:pt>
          <cx:pt idx="3936">24450</cx:pt>
          <cx:pt idx="3937">7398</cx:pt>
          <cx:pt idx="3938">24810</cx:pt>
          <cx:pt idx="3939">23035</cx:pt>
          <cx:pt idx="3940">22935</cx:pt>
          <cx:pt idx="3941">36150</cx:pt>
          <cx:pt idx="3942">33230</cx:pt>
          <cx:pt idx="3943">31385</cx:pt>
          <cx:pt idx="3944">28230</cx:pt>
          <cx:pt idx="3945">26310</cx:pt>
          <cx:pt idx="3946">20405</cx:pt>
          <cx:pt idx="3947">19730</cx:pt>
          <cx:pt idx="3948">25495</cx:pt>
          <cx:pt idx="3949">22600</cx:pt>
          <cx:pt idx="3950">22595</cx:pt>
          <cx:pt idx="3951">22300</cx:pt>
          <cx:pt idx="3952">3652</cx:pt>
          <cx:pt idx="3953">3622</cx:pt>
          <cx:pt idx="3954">3381</cx:pt>
          <cx:pt idx="3955">3355</cx:pt>
          <cx:pt idx="3956">23970</cx:pt>
          <cx:pt idx="3957">23720</cx:pt>
          <cx:pt idx="3958">20420</cx:pt>
          <cx:pt idx="3959">20160</cx:pt>
          <cx:pt idx="3960">19685</cx:pt>
          <cx:pt idx="3961">19210</cx:pt>
          <cx:pt idx="3962">18070</cx:pt>
          <cx:pt idx="3963">17920</cx:pt>
          <cx:pt idx="3964">17920</cx:pt>
          <cx:pt idx="3965">17120</cx:pt>
          <cx:pt idx="3966">16970</cx:pt>
          <cx:pt idx="3967">16970</cx:pt>
          <cx:pt idx="3968">24670</cx:pt>
          <cx:pt idx="3969">24470</cx:pt>
          <cx:pt idx="3970">22270</cx:pt>
          <cx:pt idx="3971">22070</cx:pt>
          <cx:pt idx="3972">21140</cx:pt>
          <cx:pt idx="3973">20940</cx:pt>
          <cx:pt idx="3974">16349</cx:pt>
          <cx:pt idx="3975">16199</cx:pt>
          <cx:pt idx="3976">16199</cx:pt>
          <cx:pt idx="3977">16049</cx:pt>
          <cx:pt idx="3978">15999</cx:pt>
          <cx:pt idx="3979">15949</cx:pt>
          <cx:pt idx="3980">15649</cx:pt>
          <cx:pt idx="3981">15499</cx:pt>
          <cx:pt idx="3982">15449</cx:pt>
          <cx:pt idx="3983">15299</cx:pt>
          <cx:pt idx="3984">15299</cx:pt>
          <cx:pt idx="3985">15149</cx:pt>
          <cx:pt idx="3986">15099</cx:pt>
          <cx:pt idx="3987">14999</cx:pt>
          <cx:pt idx="3988">14599</cx:pt>
          <cx:pt idx="3989">14349</cx:pt>
          <cx:pt idx="3990">14299</cx:pt>
          <cx:pt idx="3991">14099</cx:pt>
          <cx:pt idx="3992">13449</cx:pt>
          <cx:pt idx="3993">21600</cx:pt>
          <cx:pt idx="3994">21050</cx:pt>
          <cx:pt idx="3995">20200</cx:pt>
          <cx:pt idx="3996">19400</cx:pt>
          <cx:pt idx="3997">18020</cx:pt>
          <cx:pt idx="3998">3222</cx:pt>
          <cx:pt idx="3999">3130</cx:pt>
          <cx:pt idx="4000">3086</cx:pt>
          <cx:pt idx="4001">3012</cx:pt>
          <cx:pt idx="4002">16895</cx:pt>
          <cx:pt idx="4003">16455</cx:pt>
          <cx:pt idx="4004">16140</cx:pt>
          <cx:pt idx="4005">15700</cx:pt>
          <cx:pt idx="4006">15535</cx:pt>
          <cx:pt idx="4007">15415</cx:pt>
          <cx:pt idx="4008">14975</cx:pt>
          <cx:pt idx="4009">13885</cx:pt>
          <cx:pt idx="4010">13680</cx:pt>
          <cx:pt idx="4011">13075</cx:pt>
          <cx:pt idx="4012">12445</cx:pt>
          <cx:pt idx="4013">10845</cx:pt>
          <cx:pt idx="4014">2000</cx:pt>
          <cx:pt idx="4015">2000</cx:pt>
          <cx:pt idx="4016">2000</cx:pt>
          <cx:pt idx="4017">2000</cx:pt>
          <cx:pt idx="4018">30850</cx:pt>
          <cx:pt idx="4019">26850</cx:pt>
          <cx:pt idx="4020">53900</cx:pt>
          <cx:pt idx="4021">48400</cx:pt>
          <cx:pt idx="4022">42900</cx:pt>
          <cx:pt idx="4023">29995</cx:pt>
          <cx:pt idx="4024">28495</cx:pt>
          <cx:pt idx="4025">26295</cx:pt>
          <cx:pt idx="4026">40780</cx:pt>
          <cx:pt idx="4027">40780</cx:pt>
          <cx:pt idx="4028">40600</cx:pt>
          <cx:pt idx="4029">39180</cx:pt>
          <cx:pt idx="4030">39180</cx:pt>
          <cx:pt idx="4031">39000</cx:pt>
          <cx:pt idx="4032">38730</cx:pt>
          <cx:pt idx="4033">38730</cx:pt>
          <cx:pt idx="4034">38550</cx:pt>
          <cx:pt idx="4035">37130</cx:pt>
          <cx:pt idx="4036">37130</cx:pt>
          <cx:pt idx="4037">36950</cx:pt>
          <cx:pt idx="4038">34400</cx:pt>
          <cx:pt idx="4039">34400</cx:pt>
          <cx:pt idx="4040">34220</cx:pt>
          <cx:pt idx="4041">32800</cx:pt>
          <cx:pt idx="4042">32800</cx:pt>
          <cx:pt idx="4043">32620</cx:pt>
          <cx:pt idx="4044">31340</cx:pt>
          <cx:pt idx="4045">31340</cx:pt>
          <cx:pt idx="4046">31160</cx:pt>
          <cx:pt idx="4047">29740</cx:pt>
          <cx:pt idx="4048">29740</cx:pt>
          <cx:pt idx="4049">29560</cx:pt>
          <cx:pt idx="4050">41150</cx:pt>
          <cx:pt idx="4051">40950</cx:pt>
          <cx:pt idx="4052">45475</cx:pt>
          <cx:pt idx="4053">41250</cx:pt>
          <cx:pt idx="4054">40950</cx:pt>
          <cx:pt idx="4055">40500</cx:pt>
          <cx:pt idx="4056">39485</cx:pt>
          <cx:pt idx="4057">39250</cx:pt>
          <cx:pt idx="4058">38950</cx:pt>
          <cx:pt idx="4059">38500</cx:pt>
          <cx:pt idx="4060">35720</cx:pt>
          <cx:pt idx="4061">32720</cx:pt>
          <cx:pt idx="4062">37980</cx:pt>
          <cx:pt idx="4063">35880</cx:pt>
          <cx:pt idx="4064">49800</cx:pt>
          <cx:pt idx="4065">44800</cx:pt>
          <cx:pt idx="4066">44500</cx:pt>
          <cx:pt idx="4067">42700</cx:pt>
          <cx:pt idx="4068">42400</cx:pt>
          <cx:pt idx="4069">43300</cx:pt>
          <cx:pt idx="4070">40950</cx:pt>
          <cx:pt idx="4071">26255</cx:pt>
          <cx:pt idx="4072">23320</cx:pt>
          <cx:pt idx="4073">39570</cx:pt>
          <cx:pt idx="4074">37720</cx:pt>
          <cx:pt idx="4075">26700</cx:pt>
          <cx:pt idx="4076">25400</cx:pt>
          <cx:pt idx="4077">26450</cx:pt>
          <cx:pt idx="4078">25350</cx:pt>
          <cx:pt idx="4079">25300</cx:pt>
          <cx:pt idx="4080">23700</cx:pt>
          <cx:pt idx="4081">22150</cx:pt>
          <cx:pt idx="4082">21900</cx:pt>
          <cx:pt idx="4083">25700</cx:pt>
          <cx:pt idx="4084">25550</cx:pt>
          <cx:pt idx="4085">23740</cx:pt>
          <cx:pt idx="4086">23590</cx:pt>
          <cx:pt idx="4087">22595</cx:pt>
          <cx:pt idx="4088">22445</cx:pt>
          <cx:pt idx="4089">32205</cx:pt>
          <cx:pt idx="4090">29450</cx:pt>
          <cx:pt idx="4091">29450</cx:pt>
          <cx:pt idx="4092">28665</cx:pt>
          <cx:pt idx="4093">28665</cx:pt>
          <cx:pt idx="4094">27550</cx:pt>
          <cx:pt idx="4095">27550</cx:pt>
          <cx:pt idx="4096">26905</cx:pt>
          <cx:pt idx="4097">26905</cx:pt>
          <cx:pt idx="4098">2000</cx:pt>
          <cx:pt idx="4099">32655</cx:pt>
          <cx:pt idx="4100">30550</cx:pt>
          <cx:pt idx="4101">30550</cx:pt>
          <cx:pt idx="4102">29265</cx:pt>
          <cx:pt idx="4103">29265</cx:pt>
          <cx:pt idx="4104">28650</cx:pt>
          <cx:pt idx="4105">28650</cx:pt>
          <cx:pt idx="4106">27505</cx:pt>
          <cx:pt idx="4107">27505</cx:pt>
          <cx:pt idx="4108">26230</cx:pt>
          <cx:pt idx="4109">25980</cx:pt>
          <cx:pt idx="4110">20875</cx:pt>
          <cx:pt idx="4111">20875</cx:pt>
          <cx:pt idx="4112">20265</cx:pt>
          <cx:pt idx="4113">19565</cx:pt>
          <cx:pt idx="4114">19565</cx:pt>
          <cx:pt idx="4115">17445</cx:pt>
          <cx:pt idx="4116">16495</cx:pt>
          <cx:pt idx="4117">24770</cx:pt>
          <cx:pt idx="4118">22370</cx:pt>
          <cx:pt idx="4119">21240</cx:pt>
          <cx:pt idx="4120">20140</cx:pt>
          <cx:pt idx="4121">19940</cx:pt>
          <cx:pt idx="4122">22400</cx:pt>
          <cx:pt idx="4123">21850</cx:pt>
          <cx:pt idx="4124">21000</cx:pt>
          <cx:pt idx="4125">20200</cx:pt>
          <cx:pt idx="4126">2000</cx:pt>
          <cx:pt idx="4127">16095</cx:pt>
          <cx:pt idx="4128">2000</cx:pt>
          <cx:pt idx="4129">2000</cx:pt>
          <cx:pt idx="4130">22300</cx:pt>
          <cx:pt idx="4131">22300</cx:pt>
          <cx:pt idx="4132">20600</cx:pt>
          <cx:pt idx="4133">20600</cx:pt>
          <cx:pt idx="4134">19600</cx:pt>
          <cx:pt idx="4135">19600</cx:pt>
          <cx:pt idx="4136">2568</cx:pt>
          <cx:pt idx="4137">2473</cx:pt>
          <cx:pt idx="4138">200400</cx:pt>
          <cx:pt idx="4139">188100</cx:pt>
          <cx:pt idx="4140">122600</cx:pt>
          <cx:pt idx="4141">122600</cx:pt>
          <cx:pt idx="4142">115700</cx:pt>
          <cx:pt idx="4143">110300</cx:pt>
          <cx:pt idx="4144">103400</cx:pt>
          <cx:pt idx="4145">86950</cx:pt>
          <cx:pt idx="4146">68490</cx:pt>
          <cx:pt idx="4147">65600</cx:pt>
          <cx:pt idx="4148">64850</cx:pt>
          <cx:pt idx="4149">57050</cx:pt>
          <cx:pt idx="4150">56700</cx:pt>
          <cx:pt idx="4151">55850</cx:pt>
          <cx:pt idx="4152">64100</cx:pt>
          <cx:pt idx="4153">63800</cx:pt>
          <cx:pt idx="4154">63800</cx:pt>
          <cx:pt idx="4155">43550</cx:pt>
          <cx:pt idx="4156">63900</cx:pt>
          <cx:pt idx="4157">63300</cx:pt>
          <cx:pt idx="4158">62100</cx:pt>
          <cx:pt idx="4159">50695</cx:pt>
          <cx:pt idx="4160">55600</cx:pt>
          <cx:pt idx="4161">55600</cx:pt>
          <cx:pt idx="4162">54800</cx:pt>
          <cx:pt idx="4163">54800</cx:pt>
          <cx:pt idx="4164">51300</cx:pt>
          <cx:pt idx="4165">47750</cx:pt>
          <cx:pt idx="4166">47200</cx:pt>
          <cx:pt idx="4167">44050</cx:pt>
          <cx:pt idx="4168">43350</cx:pt>
          <cx:pt idx="4169">39600</cx:pt>
          <cx:pt idx="4170">39300</cx:pt>
          <cx:pt idx="4171">36350</cx:pt>
          <cx:pt idx="4172">41900</cx:pt>
          <cx:pt idx="4173">34100</cx:pt>
          <cx:pt idx="4174">54780</cx:pt>
          <cx:pt idx="4175">48840</cx:pt>
          <cx:pt idx="4176">46840</cx:pt>
          <cx:pt idx="4177">44390</cx:pt>
          <cx:pt idx="4178">42565</cx:pt>
          <cx:pt idx="4179">38990</cx:pt>
          <cx:pt idx="4180">31990</cx:pt>
          <cx:pt idx="4181">36835</cx:pt>
          <cx:pt idx="4182">35995</cx:pt>
          <cx:pt idx="4183">33995</cx:pt>
          <cx:pt idx="4184">29295</cx:pt>
          <cx:pt idx="4185">42220</cx:pt>
          <cx:pt idx="4186">40570</cx:pt>
          <cx:pt idx="4187">39270</cx:pt>
          <cx:pt idx="4188">36870</cx:pt>
          <cx:pt idx="4189">35570</cx:pt>
          <cx:pt idx="4190">38795</cx:pt>
          <cx:pt idx="4191">35095</cx:pt>
          <cx:pt idx="4192">46715</cx:pt>
          <cx:pt idx="4193">44660</cx:pt>
          <cx:pt idx="4194">41340</cx:pt>
          <cx:pt idx="4195">37245</cx:pt>
          <cx:pt idx="4196">31700</cx:pt>
          <cx:pt idx="4197">31640</cx:pt>
          <cx:pt idx="4198">29595</cx:pt>
          <cx:pt idx="4199">44850</cx:pt>
          <cx:pt idx="4200">44650</cx:pt>
          <cx:pt idx="4201">43700</cx:pt>
          <cx:pt idx="4202">41200</cx:pt>
          <cx:pt idx="4203">41000</cx:pt>
          <cx:pt idx="4204">49560</cx:pt>
          <cx:pt idx="4205">41400</cx:pt>
          <cx:pt idx="4206">38650</cx:pt>
          <cx:pt idx="4207">37595</cx:pt>
          <cx:pt idx="4208">37595</cx:pt>
          <cx:pt idx="4209">36900</cx:pt>
          <cx:pt idx="4210">33785</cx:pt>
          <cx:pt idx="4211">33495</cx:pt>
          <cx:pt idx="4212">30695</cx:pt>
          <cx:pt idx="4213">30095</cx:pt>
          <cx:pt idx="4214">57700</cx:pt>
          <cx:pt idx="4215">51790</cx:pt>
          <cx:pt idx="4216">51270</cx:pt>
          <cx:pt idx="4217">51100</cx:pt>
          <cx:pt idx="4218">45550</cx:pt>
          <cx:pt idx="4219">45250</cx:pt>
          <cx:pt idx="4220">44700</cx:pt>
          <cx:pt idx="4221">28195</cx:pt>
          <cx:pt idx="4222">42750</cx:pt>
          <cx:pt idx="4223">42200</cx:pt>
          <cx:pt idx="4224">40900</cx:pt>
          <cx:pt idx="4225">39300</cx:pt>
          <cx:pt idx="4226">23670</cx:pt>
          <cx:pt idx="4227">23845</cx:pt>
          <cx:pt idx="4228">23465</cx:pt>
          <cx:pt idx="4229">20165</cx:pt>
          <cx:pt idx="4230">19565</cx:pt>
          <cx:pt idx="4231">41300</cx:pt>
          <cx:pt idx="4232">40700</cx:pt>
          <cx:pt idx="4233">39200</cx:pt>
          <cx:pt idx="4234">38500</cx:pt>
          <cx:pt idx="4235">36600</cx:pt>
          <cx:pt idx="4236">35800</cx:pt>
          <cx:pt idx="4237">34600</cx:pt>
          <cx:pt idx="4238">34500</cx:pt>
          <cx:pt idx="4239">33900</cx:pt>
          <cx:pt idx="4240">31800</cx:pt>
          <cx:pt idx="4241">24610</cx:pt>
          <cx:pt idx="4242">21465</cx:pt>
          <cx:pt idx="4243">20965</cx:pt>
          <cx:pt idx="4244">36025</cx:pt>
          <cx:pt idx="4245">32670</cx:pt>
          <cx:pt idx="4246">31790</cx:pt>
          <cx:pt idx="4247">30550</cx:pt>
          <cx:pt idx="4248">29050</cx:pt>
          <cx:pt idx="4249">28500</cx:pt>
          <cx:pt idx="4250">27260</cx:pt>
          <cx:pt idx="4251">29615</cx:pt>
          <cx:pt idx="4252">29505</cx:pt>
          <cx:pt idx="4253">29495</cx:pt>
          <cx:pt idx="4254">25985</cx:pt>
          <cx:pt idx="4255">25975</cx:pt>
          <cx:pt idx="4256">25770</cx:pt>
          <cx:pt idx="4257">25155</cx:pt>
          <cx:pt idx="4258">25145</cx:pt>
          <cx:pt idx="4259">24940</cx:pt>
          <cx:pt idx="4260">24370</cx:pt>
          <cx:pt idx="4261">24360</cx:pt>
          <cx:pt idx="4262">24155</cx:pt>
          <cx:pt idx="4263">24620</cx:pt>
          <cx:pt idx="4264">22935</cx:pt>
          <cx:pt idx="4265">21790</cx:pt>
          <cx:pt idx="4266">29300</cx:pt>
          <cx:pt idx="4267">29185</cx:pt>
          <cx:pt idx="4268">26825</cx:pt>
          <cx:pt idx="4269">26825</cx:pt>
          <cx:pt idx="4270">26710</cx:pt>
          <cx:pt idx="4271">26710</cx:pt>
          <cx:pt idx="4272">25300</cx:pt>
          <cx:pt idx="4273">25300</cx:pt>
          <cx:pt idx="4274">25185</cx:pt>
          <cx:pt idx="4275">25185</cx:pt>
          <cx:pt idx="4276">24825</cx:pt>
          <cx:pt idx="4277">24825</cx:pt>
          <cx:pt idx="4278">24710</cx:pt>
          <cx:pt idx="4279">24710</cx:pt>
          <cx:pt idx="4280">24699</cx:pt>
          <cx:pt idx="4281">24699</cx:pt>
          <cx:pt idx="4282">24699</cx:pt>
          <cx:pt idx="4283">20699</cx:pt>
          <cx:pt idx="4284">20499</cx:pt>
          <cx:pt idx="4285">19999</cx:pt>
          <cx:pt idx="4286">19499</cx:pt>
          <cx:pt idx="4287">18999</cx:pt>
          <cx:pt idx="4288">26390</cx:pt>
          <cx:pt idx="4289">22795</cx:pt>
          <cx:pt idx="4290">22490</cx:pt>
          <cx:pt idx="4291">21990</cx:pt>
          <cx:pt idx="4292">21700</cx:pt>
          <cx:pt idx="4293">2000</cx:pt>
          <cx:pt idx="4294">2000</cx:pt>
          <cx:pt idx="4295">27390</cx:pt>
          <cx:pt idx="4296">27390</cx:pt>
          <cx:pt idx="4297">26990</cx:pt>
          <cx:pt idx="4298">26990</cx:pt>
          <cx:pt idx="4299">26390</cx:pt>
          <cx:pt idx="4300">26390</cx:pt>
          <cx:pt idx="4301">25990</cx:pt>
          <cx:pt idx="4302">25990</cx:pt>
          <cx:pt idx="4303">25740</cx:pt>
          <cx:pt idx="4304">25740</cx:pt>
          <cx:pt idx="4305">24315</cx:pt>
          <cx:pt idx="4306">24315</cx:pt>
          <cx:pt idx="4307">23240</cx:pt>
          <cx:pt idx="4308">23240</cx:pt>
          <cx:pt idx="4309">18690</cx:pt>
          <cx:pt idx="4310">18690</cx:pt>
          <cx:pt idx="4311">18290</cx:pt>
          <cx:pt idx="4312">18290</cx:pt>
          <cx:pt idx="4313">17475</cx:pt>
          <cx:pt idx="4314">17475</cx:pt>
          <cx:pt idx="4315">24895</cx:pt>
          <cx:pt idx="4316">22195</cx:pt>
          <cx:pt idx="4317">2073</cx:pt>
          <cx:pt idx="4318">2000</cx:pt>
          <cx:pt idx="4319">2000</cx:pt>
          <cx:pt idx="4320">17270</cx:pt>
          <cx:pt idx="4321">16695</cx:pt>
          <cx:pt idx="4322">14989</cx:pt>
          <cx:pt idx="4323">14949</cx:pt>
          <cx:pt idx="4324">14499</cx:pt>
          <cx:pt idx="4325">14489</cx:pt>
          <cx:pt idx="4326">14349</cx:pt>
          <cx:pt idx="4327">14339</cx:pt>
          <cx:pt idx="4328">14099</cx:pt>
          <cx:pt idx="4329">13999</cx:pt>
          <cx:pt idx="4330">13839</cx:pt>
          <cx:pt idx="4331">13599</cx:pt>
          <cx:pt idx="4332">15399</cx:pt>
          <cx:pt idx="4333">15099</cx:pt>
          <cx:pt idx="4334">14249</cx:pt>
          <cx:pt idx="4335">13799</cx:pt>
          <cx:pt idx="4336">13299</cx:pt>
          <cx:pt idx="4337">72600</cx:pt>
          <cx:pt idx="4338">70850</cx:pt>
          <cx:pt idx="4339">68925</cx:pt>
          <cx:pt idx="4340">108600</cx:pt>
          <cx:pt idx="4341">64685</cx:pt>
          <cx:pt idx="4342">60285</cx:pt>
          <cx:pt idx="4343">55285</cx:pt>
          <cx:pt idx="4344">51945</cx:pt>
          <cx:pt idx="4345">50675</cx:pt>
          <cx:pt idx="4346">49210</cx:pt>
          <cx:pt idx="4347">47750</cx:pt>
          <cx:pt idx="4348">47155</cx:pt>
          <cx:pt idx="4349">43340</cx:pt>
          <cx:pt idx="4350">45400</cx:pt>
          <cx:pt idx="4351">45150</cx:pt>
          <cx:pt idx="4352">43800</cx:pt>
          <cx:pt idx="4353">42700</cx:pt>
          <cx:pt idx="4354">84500</cx:pt>
          <cx:pt idx="4355">88100</cx:pt>
          <cx:pt idx="4356">82800</cx:pt>
          <cx:pt idx="4357">81000</cx:pt>
          <cx:pt idx="4358">80600</cx:pt>
          <cx:pt idx="4359">54115</cx:pt>
          <cx:pt idx="4360">43010</cx:pt>
          <cx:pt idx="4361">42790</cx:pt>
          <cx:pt idx="4362">42780</cx:pt>
          <cx:pt idx="4363">40870</cx:pt>
          <cx:pt idx="4364">40065</cx:pt>
          <cx:pt idx="4365">39615</cx:pt>
          <cx:pt idx="4366">38850</cx:pt>
          <cx:pt idx="4367">35645</cx:pt>
          <cx:pt idx="4368">38850</cx:pt>
          <cx:pt idx="4369">60900</cx:pt>
          <cx:pt idx="4370">60700</cx:pt>
          <cx:pt idx="4371">45100</cx:pt>
          <cx:pt idx="4372">44400</cx:pt>
          <cx:pt idx="4373">44300</cx:pt>
          <cx:pt idx="4374">43950</cx:pt>
          <cx:pt idx="4375">43900</cx:pt>
          <cx:pt idx="4376">40650</cx:pt>
          <cx:pt idx="4377">44090</cx:pt>
          <cx:pt idx="4378">43800</cx:pt>
          <cx:pt idx="4379">39300</cx:pt>
          <cx:pt idx="4380">39300</cx:pt>
          <cx:pt idx="4381">38200</cx:pt>
          <cx:pt idx="4382">35990</cx:pt>
          <cx:pt idx="4383">34900</cx:pt>
          <cx:pt idx="4384">32990</cx:pt>
          <cx:pt idx="4385">39275</cx:pt>
          <cx:pt idx="4386">39150</cx:pt>
          <cx:pt idx="4387">38650</cx:pt>
          <cx:pt idx="4388">35550</cx:pt>
          <cx:pt idx="4389">43520</cx:pt>
          <cx:pt idx="4390">41870</cx:pt>
          <cx:pt idx="4391">40570</cx:pt>
          <cx:pt idx="4392">38170</cx:pt>
          <cx:pt idx="4393">36870</cx:pt>
          <cx:pt idx="4394">37390</cx:pt>
          <cx:pt idx="4395">37240</cx:pt>
          <cx:pt idx="4396">37090</cx:pt>
          <cx:pt idx="4397">35290</cx:pt>
          <cx:pt idx="4398">35140</cx:pt>
          <cx:pt idx="4399">34990</cx:pt>
          <cx:pt idx="4400">62070</cx:pt>
          <cx:pt idx="4401">57670</cx:pt>
          <cx:pt idx="4402">53270</cx:pt>
          <cx:pt idx="4403">47345</cx:pt>
          <cx:pt idx="4404">31750</cx:pt>
          <cx:pt idx="4405">30375</cx:pt>
          <cx:pt idx="4406">29485</cx:pt>
          <cx:pt idx="4407">28135</cx:pt>
          <cx:pt idx="4408">26515</cx:pt>
          <cx:pt idx="4409">44875</cx:pt>
          <cx:pt idx="4410">44600</cx:pt>
          <cx:pt idx="4411">42305</cx:pt>
          <cx:pt idx="4412">42030</cx:pt>
          <cx:pt idx="4413">38050</cx:pt>
          <cx:pt idx="4414">37775</cx:pt>
          <cx:pt idx="4415">37650</cx:pt>
          <cx:pt idx="4416">37375</cx:pt>
          <cx:pt idx="4417">36050</cx:pt>
          <cx:pt idx="4418">35775</cx:pt>
          <cx:pt idx="4419">33500</cx:pt>
          <cx:pt idx="4420">32550</cx:pt>
          <cx:pt idx="4421">32275</cx:pt>
          <cx:pt idx="4422">29400</cx:pt>
          <cx:pt idx="4423">28975</cx:pt>
          <cx:pt idx="4424">65400</cx:pt>
          <cx:pt idx="4425">64900</cx:pt>
          <cx:pt idx="4426">59900</cx:pt>
          <cx:pt idx="4427">58900</cx:pt>
          <cx:pt idx="4428">53400</cx:pt>
          <cx:pt idx="4429">52900</cx:pt>
          <cx:pt idx="4430">37200</cx:pt>
          <cx:pt idx="4431">31500</cx:pt>
          <cx:pt idx="4432">31500</cx:pt>
          <cx:pt idx="4433">41200</cx:pt>
          <cx:pt idx="4434">39950</cx:pt>
          <cx:pt idx="4435">32350</cx:pt>
          <cx:pt idx="4436">20450</cx:pt>
          <cx:pt idx="4437">20700</cx:pt>
          <cx:pt idx="4438">37140</cx:pt>
          <cx:pt idx="4439">35340</cx:pt>
          <cx:pt idx="4440">34150</cx:pt>
          <cx:pt idx="4441">35340</cx:pt>
          <cx:pt idx="4442">18185</cx:pt>
          <cx:pt idx="4443">18185</cx:pt>
          <cx:pt idx="4444">17110</cx:pt>
          <cx:pt idx="4445">17110</cx:pt>
          <cx:pt idx="4446">16065</cx:pt>
          <cx:pt idx="4447">16065</cx:pt>
          <cx:pt idx="4448">14990</cx:pt>
          <cx:pt idx="4449">14990</cx:pt>
          <cx:pt idx="4450">16789</cx:pt>
          <cx:pt idx="4451">16089</cx:pt>
          <cx:pt idx="4452">16049</cx:pt>
          <cx:pt idx="4453">15599</cx:pt>
          <cx:pt idx="4454">15589</cx:pt>
          <cx:pt idx="4455">15449</cx:pt>
          <cx:pt idx="4456">15349</cx:pt>
          <cx:pt idx="4457">15199</cx:pt>
          <cx:pt idx="4458">15099</cx:pt>
          <cx:pt idx="4459">15049</cx:pt>
          <cx:pt idx="4460">14939</cx:pt>
          <cx:pt idx="4461">14699</cx:pt>
          <cx:pt idx="4462">16299</cx:pt>
          <cx:pt idx="4463">15999</cx:pt>
          <cx:pt idx="4464">15149</cx:pt>
          <cx:pt idx="4465">14699</cx:pt>
          <cx:pt idx="4466">14199</cx:pt>
          <cx:pt idx="4467">13420</cx:pt>
          <cx:pt idx="4468">11820</cx:pt>
          <cx:pt idx="4469">2000</cx:pt>
          <cx:pt idx="4470">2000</cx:pt>
          <cx:pt idx="4471">2000</cx:pt>
          <cx:pt idx="4472">2000</cx:pt>
          <cx:pt idx="4473">81500</cx:pt>
          <cx:pt idx="4474">60350</cx:pt>
          <cx:pt idx="4475">56100</cx:pt>
          <cx:pt idx="4476">55700</cx:pt>
          <cx:pt idx="4477">55400</cx:pt>
          <cx:pt idx="4478">54100</cx:pt>
          <cx:pt idx="4479">54100</cx:pt>
          <cx:pt idx="4480">50200</cx:pt>
          <cx:pt idx="4481">49800</cx:pt>
          <cx:pt idx="4482">49500</cx:pt>
          <cx:pt idx="4483">50325</cx:pt>
          <cx:pt idx="4484">48165</cx:pt>
          <cx:pt idx="4485">47615</cx:pt>
          <cx:pt idx="4486">45150</cx:pt>
          <cx:pt idx="4487">44660</cx:pt>
          <cx:pt idx="4488">41340</cx:pt>
          <cx:pt idx="4489">41400</cx:pt>
          <cx:pt idx="4490">80000</cx:pt>
          <cx:pt idx="4491">78100</cx:pt>
          <cx:pt idx="4492">78100</cx:pt>
          <cx:pt idx="4493">69750</cx:pt>
          <cx:pt idx="4494">65900</cx:pt>
          <cx:pt idx="4495">64595</cx:pt>
          <cx:pt idx="4496">64550</cx:pt>
          <cx:pt idx="4497">62015</cx:pt>
          <cx:pt idx="4498">55795</cx:pt>
          <cx:pt idx="4499">55705</cx:pt>
          <cx:pt idx="4500">54670</cx:pt>
          <cx:pt idx="4501">49295</cx:pt>
          <cx:pt idx="4502">49250</cx:pt>
          <cx:pt idx="4503">49000</cx:pt>
          <cx:pt idx="4504">45295</cx:pt>
          <cx:pt idx="4505">45295</cx:pt>
          <cx:pt idx="4506">44660</cx:pt>
          <cx:pt idx="4507">40145</cx:pt>
          <cx:pt idx="4508">39970</cx:pt>
          <cx:pt idx="4509">38200</cx:pt>
          <cx:pt idx="4510">38025</cx:pt>
          <cx:pt idx="4511">35900</cx:pt>
          <cx:pt idx="4512">34065</cx:pt>
          <cx:pt idx="4513">33810</cx:pt>
          <cx:pt idx="4514">31065</cx:pt>
          <cx:pt idx="4515">31065</cx:pt>
          <cx:pt idx="4516">31785</cx:pt>
          <cx:pt idx="4517">30900</cx:pt>
          <cx:pt idx="4518">29905</cx:pt>
          <cx:pt idx="4519">42495</cx:pt>
          <cx:pt idx="4520">37895</cx:pt>
          <cx:pt idx="4521">34495</cx:pt>
          <cx:pt idx="4522">30495</cx:pt>
          <cx:pt idx="4523">28595</cx:pt>
          <cx:pt idx="4524">32550</cx:pt>
          <cx:pt idx="4525">31175</cx:pt>
          <cx:pt idx="4526">31025</cx:pt>
          <cx:pt idx="4527">30775</cx:pt>
          <cx:pt idx="4528">36900</cx:pt>
          <cx:pt idx="4529">34500</cx:pt>
          <cx:pt idx="4530">31200</cx:pt>
          <cx:pt idx="4531">29450</cx:pt>
          <cx:pt idx="4532">40450</cx:pt>
          <cx:pt idx="4533">46080</cx:pt>
          <cx:pt idx="4534">44080</cx:pt>
          <cx:pt idx="4535">43435</cx:pt>
          <cx:pt idx="4536">40840</cx:pt>
          <cx:pt idx="4537">31180</cx:pt>
          <cx:pt idx="4538">23915</cx:pt>
          <cx:pt idx="4539">20575</cx:pt>
          <cx:pt idx="4540">19795</cx:pt>
          <cx:pt idx="4541">24690</cx:pt>
          <cx:pt idx="4542">22210</cx:pt>
          <cx:pt idx="4543">21815</cx:pt>
          <cx:pt idx="4544">21330</cx:pt>
          <cx:pt idx="4545">35105</cx:pt>
          <cx:pt idx="4546">31205</cx:pt>
          <cx:pt idx="4547">29205</cx:pt>
          <cx:pt idx="4548">26005</cx:pt>
          <cx:pt idx="4549">23705</cx:pt>
          <cx:pt idx="4550">29645</cx:pt>
          <cx:pt idx="4551">29300</cx:pt>
          <cx:pt idx="4552">24145</cx:pt>
          <cx:pt idx="4553">23800</cx:pt>
          <cx:pt idx="4554">26965</cx:pt>
          <cx:pt idx="4555">25475</cx:pt>
          <cx:pt idx="4556">18855</cx:pt>
          <cx:pt idx="4557">5844</cx:pt>
          <cx:pt idx="4558">4677</cx:pt>
          <cx:pt idx="4559">2000</cx:pt>
          <cx:pt idx="4560">2000</cx:pt>
          <cx:pt idx="4561">34830</cx:pt>
          <cx:pt idx="4562">34120</cx:pt>
          <cx:pt idx="4563">32320</cx:pt>
          <cx:pt idx="4564">31610</cx:pt>
          <cx:pt idx="4565">33725</cx:pt>
          <cx:pt idx="4566">33445</cx:pt>
          <cx:pt idx="4567">31395</cx:pt>
          <cx:pt idx="4568">30925</cx:pt>
          <cx:pt idx="4569">29745</cx:pt>
          <cx:pt idx="4570">27235</cx:pt>
          <cx:pt idx="4571">52500</cx:pt>
          <cx:pt idx="4572">51900</cx:pt>
          <cx:pt idx="4573">34295</cx:pt>
          <cx:pt idx="4574">29295</cx:pt>
          <cx:pt idx="4575">2410</cx:pt>
          <cx:pt idx="4576">2213</cx:pt>
          <cx:pt idx="4577">2033</cx:pt>
          <cx:pt idx="4578">20585</cx:pt>
          <cx:pt idx="4579">19995</cx:pt>
          <cx:pt idx="4580">18765</cx:pt>
          <cx:pt idx="4581">18620</cx:pt>
          <cx:pt idx="4582">18060</cx:pt>
          <cx:pt idx="4583">38585</cx:pt>
          <cx:pt idx="4584">38465</cx:pt>
          <cx:pt idx="4585">21500</cx:pt>
          <cx:pt idx="4586">21500</cx:pt>
          <cx:pt idx="4587">27695</cx:pt>
          <cx:pt idx="4588">27395</cx:pt>
          <cx:pt idx="4589">25695</cx:pt>
          <cx:pt idx="4590">25395</cx:pt>
          <cx:pt idx="4591">24195</cx:pt>
          <cx:pt idx="4592">23895</cx:pt>
          <cx:pt idx="4593">22695</cx:pt>
          <cx:pt idx="4594">20740</cx:pt>
          <cx:pt idx="4595">20580</cx:pt>
          <cx:pt idx="4596">19855</cx:pt>
          <cx:pt idx="4597">19515</cx:pt>
          <cx:pt idx="4598">19120</cx:pt>
          <cx:pt idx="4599">19105</cx:pt>
          <cx:pt idx="4600">18960</cx:pt>
          <cx:pt idx="4601">18160</cx:pt>
          <cx:pt idx="4602">17820</cx:pt>
          <cx:pt idx="4603">35145</cx:pt>
          <cx:pt idx="4604">42600</cx:pt>
          <cx:pt idx="4605">42400</cx:pt>
          <cx:pt idx="4606">44015</cx:pt>
          <cx:pt idx="4607">41970</cx:pt>
          <cx:pt idx="4608">37770</cx:pt>
          <cx:pt idx="4609">33320</cx:pt>
          <cx:pt idx="4610">37525</cx:pt>
          <cx:pt idx="4611">25350</cx:pt>
          <cx:pt idx="4612">51845</cx:pt>
          <cx:pt idx="4613">47250</cx:pt>
          <cx:pt idx="4614">47250</cx:pt>
          <cx:pt idx="4615">43995</cx:pt>
          <cx:pt idx="4616">29395</cx:pt>
          <cx:pt idx="4617">29395</cx:pt>
          <cx:pt idx="4618">27295</cx:pt>
          <cx:pt idx="4619">27295</cx:pt>
          <cx:pt idx="4620">25170</cx:pt>
          <cx:pt idx="4621">25170</cx:pt>
          <cx:pt idx="4622">20480</cx:pt>
          <cx:pt idx="4623">19980</cx:pt>
          <cx:pt idx="4624">2000</cx:pt>
          <cx:pt idx="4625">2000</cx:pt>
          <cx:pt idx="4626">2000</cx:pt>
          <cx:pt idx="4627">2000</cx:pt>
          <cx:pt idx="4628">2000</cx:pt>
          <cx:pt idx="4629">2000</cx:pt>
          <cx:pt idx="4630">2000</cx:pt>
          <cx:pt idx="4631">2000</cx:pt>
          <cx:pt idx="4632">51300</cx:pt>
          <cx:pt idx="4633">85050</cx:pt>
          <cx:pt idx="4634">84000</cx:pt>
          <cx:pt idx="4635">59900</cx:pt>
          <cx:pt idx="4636">59900</cx:pt>
          <cx:pt idx="4637">59000</cx:pt>
          <cx:pt idx="4638">59000</cx:pt>
          <cx:pt idx="4639">48920</cx:pt>
          <cx:pt idx="4640">43100</cx:pt>
          <cx:pt idx="4641">43020</cx:pt>
          <cx:pt idx="4642">56400</cx:pt>
          <cx:pt idx="4643">55230</cx:pt>
          <cx:pt idx="4644">54400</cx:pt>
          <cx:pt idx="4645">53230</cx:pt>
          <cx:pt idx="4646">42070</cx:pt>
          <cx:pt idx="4647">36100</cx:pt>
          <cx:pt idx="4648">32980</cx:pt>
          <cx:pt idx="4649">30290</cx:pt>
          <cx:pt idx="4650">41670</cx:pt>
          <cx:pt idx="4651">41170</cx:pt>
          <cx:pt idx="4652">30995</cx:pt>
          <cx:pt idx="4653">30395</cx:pt>
          <cx:pt idx="4654">28995</cx:pt>
          <cx:pt idx="4655">28895</cx:pt>
          <cx:pt idx="4656">26695</cx:pt>
          <cx:pt idx="4657">26595</cx:pt>
          <cx:pt idx="4658">36500</cx:pt>
          <cx:pt idx="4659">43230</cx:pt>
          <cx:pt idx="4660">43180</cx:pt>
          <cx:pt idx="4661">41610</cx:pt>
          <cx:pt idx="4662">41560</cx:pt>
          <cx:pt idx="4663">36410</cx:pt>
          <cx:pt idx="4664">36210</cx:pt>
          <cx:pt idx="4665">34110</cx:pt>
          <cx:pt idx="4666">34060</cx:pt>
          <cx:pt idx="4667">33150</cx:pt>
          <cx:pt idx="4668">33140</cx:pt>
          <cx:pt idx="4669">32810</cx:pt>
          <cx:pt idx="4670">30540</cx:pt>
          <cx:pt idx="4671">30280</cx:pt>
          <cx:pt idx="4672">29830</cx:pt>
          <cx:pt idx="4673">29780</cx:pt>
          <cx:pt idx="4674">29510</cx:pt>
          <cx:pt idx="4675">26580</cx:pt>
          <cx:pt idx="4676">26530</cx:pt>
          <cx:pt idx="4677">38195</cx:pt>
          <cx:pt idx="4678">34995</cx:pt>
          <cx:pt idx="4679">33395</cx:pt>
          <cx:pt idx="4680">32995</cx:pt>
          <cx:pt idx="4681">37595</cx:pt>
          <cx:pt idx="4682">33785</cx:pt>
          <cx:pt idx="4683">30945</cx:pt>
          <cx:pt idx="4684">39900</cx:pt>
          <cx:pt idx="4685">31500</cx:pt>
          <cx:pt idx="4686">31100</cx:pt>
          <cx:pt idx="4687">31350</cx:pt>
          <cx:pt idx="4688">31695</cx:pt>
          <cx:pt idx="4689">30995</cx:pt>
          <cx:pt idx="4690">49200</cx:pt>
          <cx:pt idx="4691">43300</cx:pt>
          <cx:pt idx="4692">43150</cx:pt>
          <cx:pt idx="4693">40900</cx:pt>
          <cx:pt idx="4694">40700</cx:pt>
          <cx:pt idx="4695">43690</cx:pt>
          <cx:pt idx="4696">39085</cx:pt>
          <cx:pt idx="4697">38635</cx:pt>
          <cx:pt idx="4698">37065</cx:pt>
          <cx:pt idx="4699">36065</cx:pt>
          <cx:pt idx="4700">36065</cx:pt>
          <cx:pt idx="4701">33065</cx:pt>
          <cx:pt idx="4702">33065</cx:pt>
          <cx:pt idx="4703">31650</cx:pt>
          <cx:pt idx="4704">30435</cx:pt>
          <cx:pt idx="4705">29730</cx:pt>
          <cx:pt idx="4706">29550</cx:pt>
          <cx:pt idx="4707">29245</cx:pt>
          <cx:pt idx="4708">28535</cx:pt>
          <cx:pt idx="4709">28515</cx:pt>
          <cx:pt idx="4710">27920</cx:pt>
          <cx:pt idx="4711">27630</cx:pt>
          <cx:pt idx="4712">27305</cx:pt>
          <cx:pt idx="4713">27110</cx:pt>
          <cx:pt idx="4714">26595</cx:pt>
          <cx:pt idx="4715">25980</cx:pt>
          <cx:pt idx="4716">25865</cx:pt>
          <cx:pt idx="4717">25205</cx:pt>
          <cx:pt idx="4718">25170</cx:pt>
          <cx:pt idx="4719">24990</cx:pt>
          <cx:pt idx="4720">24330</cx:pt>
          <cx:pt idx="4721">24300</cx:pt>
          <cx:pt idx="4722">24950</cx:pt>
          <cx:pt idx="4723">24950</cx:pt>
          <cx:pt idx="4724">22705</cx:pt>
          <cx:pt idx="4725">21295</cx:pt>
          <cx:pt idx="4726">18495</cx:pt>
          <cx:pt idx="4727">17495</cx:pt>
          <cx:pt idx="4728">25425</cx:pt>
          <cx:pt idx="4729">25425</cx:pt>
          <cx:pt idx="4730">24425</cx:pt>
          <cx:pt idx="4731">24425</cx:pt>
          <cx:pt idx="4732">23900</cx:pt>
          <cx:pt idx="4733">23900</cx:pt>
          <cx:pt idx="4734">22900</cx:pt>
          <cx:pt idx="4735">22900</cx:pt>
          <cx:pt idx="4736">22990</cx:pt>
          <cx:pt idx="4737">28299</cx:pt>
          <cx:pt idx="4738">27999</cx:pt>
          <cx:pt idx="4739">27999</cx:pt>
          <cx:pt idx="4740">24699</cx:pt>
          <cx:pt idx="4741">21699</cx:pt>
          <cx:pt idx="4742">26590</cx:pt>
          <cx:pt idx="4743">22995</cx:pt>
          <cx:pt idx="4744">22190</cx:pt>
          <cx:pt idx="4745">20825</cx:pt>
          <cx:pt idx="4746">19970</cx:pt>
          <cx:pt idx="4747">18370</cx:pt>
          <cx:pt idx="4748">17795</cx:pt>
          <cx:pt idx="4749">23175</cx:pt>
          <cx:pt idx="4750">21475</cx:pt>
          <cx:pt idx="4751">20475</cx:pt>
          <cx:pt idx="4752">110800</cx:pt>
          <cx:pt idx="4753">110800</cx:pt>
          <cx:pt idx="4754">98900</cx:pt>
          <cx:pt idx="4755">98900</cx:pt>
          <cx:pt idx="4756">98500</cx:pt>
          <cx:pt idx="4757">96200</cx:pt>
          <cx:pt idx="4758">96200</cx:pt>
          <cx:pt idx="4759">94800</cx:pt>
          <cx:pt idx="4760">91030</cx:pt>
          <cx:pt idx="4761">91030</cx:pt>
          <cx:pt idx="4762">88800</cx:pt>
          <cx:pt idx="4763">84300</cx:pt>
          <cx:pt idx="4764">84300</cx:pt>
          <cx:pt idx="4765">53650</cx:pt>
          <cx:pt idx="4766">53100</cx:pt>
          <cx:pt idx="4767">51700</cx:pt>
          <cx:pt idx="4768">50800</cx:pt>
          <cx:pt idx="4769">61195</cx:pt>
          <cx:pt idx="4770">55695</cx:pt>
          <cx:pt idx="4771">48995</cx:pt>
          <cx:pt idx="4772">45995</cx:pt>
          <cx:pt idx="4773">50550</cx:pt>
          <cx:pt idx="4774">49650</cx:pt>
          <cx:pt idx="4775">40950</cx:pt>
          <cx:pt idx="4776">40950</cx:pt>
          <cx:pt idx="4777">40400</cx:pt>
          <cx:pt idx="4778">39250</cx:pt>
          <cx:pt idx="4779">38600</cx:pt>
          <cx:pt idx="4780">37800</cx:pt>
          <cx:pt idx="4781">37500</cx:pt>
          <cx:pt idx="4782">37150</cx:pt>
          <cx:pt idx="4783">36050</cx:pt>
          <cx:pt idx="4784">45450</cx:pt>
          <cx:pt idx="4785">45450</cx:pt>
          <cx:pt idx="4786">44150</cx:pt>
          <cx:pt idx="4787">43350</cx:pt>
          <cx:pt idx="4788">41800</cx:pt>
          <cx:pt idx="4789">40250</cx:pt>
          <cx:pt idx="4790">39950</cx:pt>
          <cx:pt idx="4791">38950</cx:pt>
          <cx:pt idx="4792">36900</cx:pt>
          <cx:pt idx="4793">35800</cx:pt>
          <cx:pt idx="4794">34450</cx:pt>
          <cx:pt idx="4795">33950</cx:pt>
          <cx:pt idx="4796">33250</cx:pt>
          <cx:pt idx="4797">32950</cx:pt>
          <cx:pt idx="4798">54810</cx:pt>
          <cx:pt idx="4799">51895</cx:pt>
          <cx:pt idx="4800">44895</cx:pt>
          <cx:pt idx="4801">38995</cx:pt>
          <cx:pt idx="4802">47640</cx:pt>
          <cx:pt idx="4803">47140</cx:pt>
          <cx:pt idx="4804">46890</cx:pt>
          <cx:pt idx="4805">46050</cx:pt>
          <cx:pt idx="4806">60900</cx:pt>
          <cx:pt idx="4807">59600</cx:pt>
          <cx:pt idx="4808">53900</cx:pt>
          <cx:pt idx="4809">49700</cx:pt>
          <cx:pt idx="4810">48000</cx:pt>
          <cx:pt idx="4811">46800</cx:pt>
          <cx:pt idx="4812">46650</cx:pt>
          <cx:pt idx="4813">46300</cx:pt>
          <cx:pt idx="4814">42650</cx:pt>
          <cx:pt idx="4815">41900</cx:pt>
          <cx:pt idx="4816">46170</cx:pt>
          <cx:pt idx="4817">42800</cx:pt>
          <cx:pt idx="4818">42145</cx:pt>
          <cx:pt idx="4819">40830</cx:pt>
          <cx:pt idx="4820">39505</cx:pt>
          <cx:pt idx="4821">38555</cx:pt>
          <cx:pt idx="4822">36310</cx:pt>
          <cx:pt idx="4823">36110</cx:pt>
          <cx:pt idx="4824">32740</cx:pt>
          <cx:pt idx="4825">32540</cx:pt>
          <cx:pt idx="4826">29750</cx:pt>
          <cx:pt idx="4827">27645</cx:pt>
          <cx:pt idx="4828">42390</cx:pt>
          <cx:pt idx="4829">41295</cx:pt>
          <cx:pt idx="4830">36995</cx:pt>
          <cx:pt idx="4831">30495</cx:pt>
          <cx:pt idx="4832">50640</cx:pt>
          <cx:pt idx="4833">50360</cx:pt>
          <cx:pt idx="4834">49440</cx:pt>
          <cx:pt idx="4835">48640</cx:pt>
          <cx:pt idx="4836">48360</cx:pt>
          <cx:pt idx="4837">47440</cx:pt>
          <cx:pt idx="4838">44515</cx:pt>
          <cx:pt idx="4839">43950</cx:pt>
          <cx:pt idx="4840">43015</cx:pt>
          <cx:pt idx="4841">41525</cx:pt>
          <cx:pt idx="4842">38055</cx:pt>
          <cx:pt idx="4843">37655</cx:pt>
          <cx:pt idx="4844">37455</cx:pt>
          <cx:pt idx="4845">37455</cx:pt>
          <cx:pt idx="4846">37055</cx:pt>
          <cx:pt idx="4847">37055</cx:pt>
          <cx:pt idx="4848">36455</cx:pt>
          <cx:pt idx="4849">36055</cx:pt>
          <cx:pt idx="4850">34030</cx:pt>
          <cx:pt idx="4851">33580</cx:pt>
          <cx:pt idx="4852">33030</cx:pt>
          <cx:pt idx="4853">32580</cx:pt>
          <cx:pt idx="4854">30595</cx:pt>
          <cx:pt idx="4855">30145</cx:pt>
          <cx:pt idx="4856">43720</cx:pt>
          <cx:pt idx="4857">42070</cx:pt>
          <cx:pt idx="4858">40770</cx:pt>
          <cx:pt idx="4859">38370</cx:pt>
          <cx:pt idx="4860">37070</cx:pt>
          <cx:pt idx="4861">27200</cx:pt>
          <cx:pt idx="4862">40195</cx:pt>
          <cx:pt idx="4863">36495</cx:pt>
          <cx:pt idx="4864">31250</cx:pt>
          <cx:pt idx="4865">31250</cx:pt>
          <cx:pt idx="4866">31250</cx:pt>
          <cx:pt idx="4867">36540</cx:pt>
          <cx:pt idx="4868">36490</cx:pt>
          <cx:pt idx="4869">34325</cx:pt>
          <cx:pt idx="4870">34040</cx:pt>
          <cx:pt idx="4871">33990</cx:pt>
          <cx:pt idx="4872">31465</cx:pt>
          <cx:pt idx="4873">31415</cx:pt>
          <cx:pt idx="4874">43150</cx:pt>
          <cx:pt idx="4875">42575</cx:pt>
          <cx:pt idx="4876">36100</cx:pt>
          <cx:pt idx="4877">35000</cx:pt>
          <cx:pt idx="4878">19450</cx:pt>
          <cx:pt idx="4879">47345</cx:pt>
          <cx:pt idx="4880">45080</cx:pt>
          <cx:pt idx="4881">44455</cx:pt>
          <cx:pt idx="4882">42130</cx:pt>
          <cx:pt idx="4883">38305</cx:pt>
          <cx:pt idx="4884">37020</cx:pt>
          <cx:pt idx="4885">35315</cx:pt>
          <cx:pt idx="4886">45080</cx:pt>
          <cx:pt idx="4887">37020</cx:pt>
          <cx:pt idx="4888">23480</cx:pt>
          <cx:pt idx="4889">23180</cx:pt>
          <cx:pt idx="4890">21385</cx:pt>
          <cx:pt idx="4891">21155</cx:pt>
          <cx:pt idx="4892">29845</cx:pt>
          <cx:pt idx="4893">25700</cx:pt>
          <cx:pt idx="4894">24900</cx:pt>
          <cx:pt idx="4895">30215</cx:pt>
          <cx:pt idx="4896">28215</cx:pt>
          <cx:pt idx="4897">27590</cx:pt>
          <cx:pt idx="4898">27590</cx:pt>
          <cx:pt idx="4899">25590</cx:pt>
          <cx:pt idx="4900">25590</cx:pt>
          <cx:pt idx="4901">25585</cx:pt>
          <cx:pt idx="4902">25585</cx:pt>
          <cx:pt idx="4903">24900</cx:pt>
          <cx:pt idx="4904">17095</cx:pt>
          <cx:pt idx="4905">17689</cx:pt>
          <cx:pt idx="4906">16989</cx:pt>
          <cx:pt idx="4907">16949</cx:pt>
          <cx:pt idx="4908">16499</cx:pt>
          <cx:pt idx="4909">16489</cx:pt>
          <cx:pt idx="4910">16349</cx:pt>
          <cx:pt idx="4911">15999</cx:pt>
          <cx:pt idx="4912">15889</cx:pt>
          <cx:pt idx="4913">15849</cx:pt>
          <cx:pt idx="4914">15399</cx:pt>
          <cx:pt idx="4915">15389</cx:pt>
          <cx:pt idx="4916">15249</cx:pt>
          <cx:pt idx="4917">14899</cx:pt>
          <cx:pt idx="4918">16699</cx:pt>
          <cx:pt idx="4919">15799</cx:pt>
          <cx:pt idx="4920">15399</cx:pt>
          <cx:pt idx="4921">14499</cx:pt>
          <cx:pt idx="4922">75300</cx:pt>
          <cx:pt idx="4923">74100</cx:pt>
          <cx:pt idx="4924">70900</cx:pt>
          <cx:pt idx="4925">70900</cx:pt>
          <cx:pt idx="4926">61300</cx:pt>
          <cx:pt idx="4927">59700</cx:pt>
          <cx:pt idx="4928">83495</cx:pt>
          <cx:pt idx="4929">83465</cx:pt>
          <cx:pt idx="4930">63595</cx:pt>
          <cx:pt idx="4931">63570</cx:pt>
          <cx:pt idx="4932">60395</cx:pt>
          <cx:pt idx="4933">60395</cx:pt>
          <cx:pt idx="4934">55495</cx:pt>
          <cx:pt idx="4935">55495</cx:pt>
          <cx:pt idx="4936">35200</cx:pt>
          <cx:pt idx="4937">49200</cx:pt>
          <cx:pt idx="4938">47700</cx:pt>
          <cx:pt idx="4939">45800</cx:pt>
          <cx:pt idx="4940">44200</cx:pt>
          <cx:pt idx="4941">50050</cx:pt>
          <cx:pt idx="4942">50050</cx:pt>
          <cx:pt idx="4943">49995</cx:pt>
          <cx:pt idx="4944">48150</cx:pt>
          <cx:pt idx="4945">48150</cx:pt>
          <cx:pt idx="4946">47995</cx:pt>
          <cx:pt idx="4947">45850</cx:pt>
          <cx:pt idx="4948">45850</cx:pt>
          <cx:pt idx="4949">45795</cx:pt>
          <cx:pt idx="4950">43950</cx:pt>
          <cx:pt idx="4951">43950</cx:pt>
          <cx:pt idx="4952">43795</cx:pt>
          <cx:pt idx="4953">41495</cx:pt>
          <cx:pt idx="4954">40805</cx:pt>
          <cx:pt idx="4955">40615</cx:pt>
          <cx:pt idx="4956">39495</cx:pt>
          <cx:pt idx="4957">38905</cx:pt>
          <cx:pt idx="4958">38715</cx:pt>
          <cx:pt idx="4959">38100</cx:pt>
          <cx:pt idx="4960">84300</cx:pt>
          <cx:pt idx="4961">82800</cx:pt>
          <cx:pt idx="4962">82800</cx:pt>
          <cx:pt idx="4963">60100</cx:pt>
          <cx:pt idx="4964">56300</cx:pt>
          <cx:pt idx="4965">56380</cx:pt>
          <cx:pt idx="4966">55945</cx:pt>
          <cx:pt idx="4967">50820</cx:pt>
          <cx:pt idx="4968">50385</cx:pt>
          <cx:pt idx="4969">47280</cx:pt>
          <cx:pt idx="4970">46845</cx:pt>
          <cx:pt idx="4971">61900</cx:pt>
          <cx:pt idx="4972">56200</cx:pt>
          <cx:pt idx="4973">39100</cx:pt>
          <cx:pt idx="4974">38670</cx:pt>
          <cx:pt idx="4975">38590</cx:pt>
          <cx:pt idx="4976">38175</cx:pt>
          <cx:pt idx="4977">38095</cx:pt>
          <cx:pt idx="4978">37570</cx:pt>
          <cx:pt idx="4979">24645</cx:pt>
          <cx:pt idx="4980">45270</cx:pt>
          <cx:pt idx="4981">45190</cx:pt>
          <cx:pt idx="4982">44895</cx:pt>
          <cx:pt idx="4983">41135</cx:pt>
          <cx:pt idx="4984">41055</cx:pt>
          <cx:pt idx="4985">40570</cx:pt>
          <cx:pt idx="4986">37755</cx:pt>
          <cx:pt idx="4987">34840</cx:pt>
          <cx:pt idx="4988">34760</cx:pt>
          <cx:pt idx="4989">34195</cx:pt>
          <cx:pt idx="4990">32995</cx:pt>
          <cx:pt idx="4991">31995</cx:pt>
          <cx:pt idx="4992">30995</cx:pt>
          <cx:pt idx="4993">30245</cx:pt>
          <cx:pt idx="4994">56780</cx:pt>
          <cx:pt idx="4995">50840</cx:pt>
          <cx:pt idx="4996">48840</cx:pt>
          <cx:pt idx="4997">44565</cx:pt>
          <cx:pt idx="4998">36855</cx:pt>
          <cx:pt idx="4999">34460</cx:pt>
          <cx:pt idx="5000">29775</cx:pt>
          <cx:pt idx="5001">29540</cx:pt>
          <cx:pt idx="5002">27345</cx:pt>
          <cx:pt idx="5003">27110</cx:pt>
          <cx:pt idx="5004">64000</cx:pt>
          <cx:pt idx="5005">35090</cx:pt>
          <cx:pt idx="5006">34770</cx:pt>
          <cx:pt idx="5007">32890</cx:pt>
          <cx:pt idx="5008">32570</cx:pt>
          <cx:pt idx="5009">29990</cx:pt>
          <cx:pt idx="5010">29670</cx:pt>
          <cx:pt idx="5011">42150</cx:pt>
          <cx:pt idx="5012">39015</cx:pt>
          <cx:pt idx="5013">38000</cx:pt>
          <cx:pt idx="5014">33550</cx:pt>
          <cx:pt idx="5015">37200</cx:pt>
          <cx:pt idx="5016">32175</cx:pt>
          <cx:pt idx="5017">31725</cx:pt>
          <cx:pt idx="5018">26405</cx:pt>
          <cx:pt idx="5019">23355</cx:pt>
          <cx:pt idx="5020">21860</cx:pt>
          <cx:pt idx="5021">32300</cx:pt>
          <cx:pt idx="5022">28070</cx:pt>
          <cx:pt idx="5023">24580</cx:pt>
          <cx:pt idx="5024">23160</cx:pt>
          <cx:pt idx="5025">31725</cx:pt>
          <cx:pt idx="5026">31505</cx:pt>
          <cx:pt idx="5027">27155</cx:pt>
          <cx:pt idx="5028">26905</cx:pt>
          <cx:pt idx="5029">24780</cx:pt>
          <cx:pt idx="5030">24530</cx:pt>
          <cx:pt idx="5031">22510</cx:pt>
          <cx:pt idx="5032">22260</cx:pt>
          <cx:pt idx="5033">35555</cx:pt>
          <cx:pt idx="5034">35250</cx:pt>
          <cx:pt idx="5035">32385</cx:pt>
          <cx:pt idx="5036">32085</cx:pt>
          <cx:pt idx="5037">30350</cx:pt>
          <cx:pt idx="5038">30035</cx:pt>
          <cx:pt idx="5039">27965</cx:pt>
          <cx:pt idx="5040">27185</cx:pt>
          <cx:pt idx="5041">26725</cx:pt>
          <cx:pt idx="5042">26040</cx:pt>
          <cx:pt idx="5043">22980</cx:pt>
          <cx:pt idx="5044">2937</cx:pt>
          <cx:pt idx="5045">23750</cx:pt>
          <cx:pt idx="5046">23530</cx:pt>
          <cx:pt idx="5047">23530</cx:pt>
          <cx:pt idx="5048">22940</cx:pt>
          <cx:pt idx="5049">22940</cx:pt>
          <cx:pt idx="5050">22500</cx:pt>
          <cx:pt idx="5051">22280</cx:pt>
          <cx:pt idx="5052">22280</cx:pt>
          <cx:pt idx="5053">22040</cx:pt>
          <cx:pt idx="5054">21815</cx:pt>
          <cx:pt idx="5055">21690</cx:pt>
          <cx:pt idx="5056">21690</cx:pt>
          <cx:pt idx="5057">2100</cx:pt>
          <cx:pt idx="5058">23335</cx:pt>
          <cx:pt idx="5059">23085</cx:pt>
          <cx:pt idx="5060">22935</cx:pt>
          <cx:pt idx="5061">22685</cx:pt>
          <cx:pt idx="5062">22395</cx:pt>
          <cx:pt idx="5063">22145</cx:pt>
          <cx:pt idx="5064">21985</cx:pt>
          <cx:pt idx="5065">21985</cx:pt>
          <cx:pt idx="5066">21830</cx:pt>
          <cx:pt idx="5067">21585</cx:pt>
          <cx:pt idx="5068">21585</cx:pt>
          <cx:pt idx="5069">21240</cx:pt>
          <cx:pt idx="5070">21080</cx:pt>
          <cx:pt idx="5071">21080</cx:pt>
          <cx:pt idx="5072">2000</cx:pt>
          <cx:pt idx="5073">2000</cx:pt>
          <cx:pt idx="5074">2000</cx:pt>
          <cx:pt idx="5075">2000</cx:pt>
          <cx:pt idx="5076">2000</cx:pt>
          <cx:pt idx="5077">62915</cx:pt>
          <cx:pt idx="5078">53915</cx:pt>
          <cx:pt idx="5079">114900</cx:pt>
          <cx:pt idx="5080">82900</cx:pt>
          <cx:pt idx="5081">82900</cx:pt>
          <cx:pt idx="5082">79900</cx:pt>
          <cx:pt idx="5083">98300</cx:pt>
          <cx:pt idx="5084">98300</cx:pt>
          <cx:pt idx="5085">93200</cx:pt>
          <cx:pt idx="5086">93200</cx:pt>
          <cx:pt idx="5087">82500</cx:pt>
          <cx:pt idx="5088">75500</cx:pt>
          <cx:pt idx="5089">49565</cx:pt>
          <cx:pt idx="5090">48030</cx:pt>
          <cx:pt idx="5091">29300</cx:pt>
          <cx:pt idx="5092">26350</cx:pt>
          <cx:pt idx="5093">43270</cx:pt>
          <cx:pt idx="5094">42000</cx:pt>
          <cx:pt idx="5095">40765</cx:pt>
          <cx:pt idx="5096">39650</cx:pt>
          <cx:pt idx="5097">39400</cx:pt>
          <cx:pt idx="5098">38380</cx:pt>
          <cx:pt idx="5099">30550</cx:pt>
          <cx:pt idx="5100">35675</cx:pt>
          <cx:pt idx="5101">33130</cx:pt>
          <cx:pt idx="5102">29730</cx:pt>
          <cx:pt idx="5103">30350</cx:pt>
          <cx:pt idx="5104">30030</cx:pt>
          <cx:pt idx="5105">29980</cx:pt>
          <cx:pt idx="5106">28200</cx:pt>
          <cx:pt idx="5107">28030</cx:pt>
          <cx:pt idx="5108">27980</cx:pt>
          <cx:pt idx="5109">38115</cx:pt>
          <cx:pt idx="5110">37810</cx:pt>
          <cx:pt idx="5111">36975</cx:pt>
          <cx:pt idx="5112">36395</cx:pt>
          <cx:pt idx="5113">32395</cx:pt>
          <cx:pt idx="5114">38115</cx:pt>
          <cx:pt idx="5115">36975</cx:pt>
          <cx:pt idx="5116">32395</cx:pt>
          <cx:pt idx="5117">34600</cx:pt>
          <cx:pt idx="5118">31420</cx:pt>
          <cx:pt idx="5119">29670</cx:pt>
          <cx:pt idx="5120">26695</cx:pt>
          <cx:pt idx="5121">25645</cx:pt>
          <cx:pt idx="5122">2356</cx:pt>
          <cx:pt idx="5123">2320</cx:pt>
          <cx:pt idx="5124">2210</cx:pt>
          <cx:pt idx="5125">2107</cx:pt>
          <cx:pt idx="5126">2098</cx:pt>
          <cx:pt idx="5127">2084</cx:pt>
          <cx:pt idx="5128">2000</cx:pt>
          <cx:pt idx="5129">2000</cx:pt>
          <cx:pt idx="5130">2044</cx:pt>
          <cx:pt idx="5131">2283</cx:pt>
          <cx:pt idx="5132">2000</cx:pt>
          <cx:pt idx="5133">2000</cx:pt>
          <cx:pt idx="5134">2000</cx:pt>
          <cx:pt idx="5135">2079</cx:pt>
          <cx:pt idx="5136">2000</cx:pt>
          <cx:pt idx="5137">2000</cx:pt>
          <cx:pt idx="5138">2000</cx:pt>
          <cx:pt idx="5139">2000</cx:pt>
          <cx:pt idx="5140">2000</cx:pt>
          <cx:pt idx="5141">2000</cx:pt>
          <cx:pt idx="5142">106500</cx:pt>
          <cx:pt idx="5143">49165</cx:pt>
          <cx:pt idx="5144">35125</cx:pt>
          <cx:pt idx="5145">32710</cx:pt>
          <cx:pt idx="5146">23515</cx:pt>
          <cx:pt idx="5147">23515</cx:pt>
          <cx:pt idx="5148">23515</cx:pt>
          <cx:pt idx="5149">22405</cx:pt>
          <cx:pt idx="5150">22230</cx:pt>
          <cx:pt idx="5151">21955</cx:pt>
          <cx:pt idx="5152">21955</cx:pt>
          <cx:pt idx="5153">21760</cx:pt>
          <cx:pt idx="5154">21710</cx:pt>
          <cx:pt idx="5155">21330</cx:pt>
          <cx:pt idx="5156">20870</cx:pt>
          <cx:pt idx="5157">20720</cx:pt>
          <cx:pt idx="5158">2000</cx:pt>
          <cx:pt idx="5159">2000</cx:pt>
          <cx:pt idx="5160">2000</cx:pt>
          <cx:pt idx="5161">2000</cx:pt>
          <cx:pt idx="5162">24995</cx:pt>
          <cx:pt idx="5163">22695</cx:pt>
          <cx:pt idx="5164">51250</cx:pt>
          <cx:pt idx="5165">51150</cx:pt>
          <cx:pt idx="5166">49350</cx:pt>
          <cx:pt idx="5167">45750</cx:pt>
          <cx:pt idx="5168">43950</cx:pt>
          <cx:pt idx="5169">2000</cx:pt>
          <cx:pt idx="5170">2000</cx:pt>
          <cx:pt idx="5171">2000</cx:pt>
          <cx:pt idx="5172">2000</cx:pt>
          <cx:pt idx="5173">2000</cx:pt>
          <cx:pt idx="5174">2000</cx:pt>
          <cx:pt idx="5175">2000</cx:pt>
          <cx:pt idx="5176">32500</cx:pt>
          <cx:pt idx="5177">37650</cx:pt>
          <cx:pt idx="5178">34445</cx:pt>
          <cx:pt idx="5179">33590</cx:pt>
          <cx:pt idx="5180">31390</cx:pt>
          <cx:pt idx="5181">31260</cx:pt>
          <cx:pt idx="5182">28700</cx:pt>
          <cx:pt idx="5183">28250</cx:pt>
          <cx:pt idx="5184">26255</cx:pt>
          <cx:pt idx="5185">24890</cx:pt>
          <cx:pt idx="5186">38350</cx:pt>
          <cx:pt idx="5187">35070</cx:pt>
          <cx:pt idx="5188">32450</cx:pt>
          <cx:pt idx="5189">29070</cx:pt>
          <cx:pt idx="5190">28200</cx:pt>
          <cx:pt idx="5191">24100</cx:pt>
          <cx:pt idx="5192">24100</cx:pt>
          <cx:pt idx="5193">17849</cx:pt>
          <cx:pt idx="5194">17549</cx:pt>
          <cx:pt idx="5195">17349</cx:pt>
          <cx:pt idx="5196">17199</cx:pt>
          <cx:pt idx="5197">17099</cx:pt>
          <cx:pt idx="5198">17049</cx:pt>
          <cx:pt idx="5199">16999</cx:pt>
          <cx:pt idx="5200">16849</cx:pt>
          <cx:pt idx="5201">16599</cx:pt>
          <cx:pt idx="5202">16549</cx:pt>
          <cx:pt idx="5203">16299</cx:pt>
          <cx:pt idx="5204">16099</cx:pt>
          <cx:pt idx="5205">18430</cx:pt>
          <cx:pt idx="5206">18000</cx:pt>
          <cx:pt idx="5207">15970</cx:pt>
          <cx:pt idx="5208">19080</cx:pt>
          <cx:pt idx="5209">18805</cx:pt>
          <cx:pt idx="5210">17990</cx:pt>
          <cx:pt idx="5211">17890</cx:pt>
          <cx:pt idx="5212">17680</cx:pt>
          <cx:pt idx="5213">17665</cx:pt>
          <cx:pt idx="5214">16395</cx:pt>
          <cx:pt idx="5215">16060</cx:pt>
          <cx:pt idx="5216">15535</cx:pt>
          <cx:pt idx="5217">15535</cx:pt>
          <cx:pt idx="5218">14695</cx:pt>
          <cx:pt idx="5219">12495</cx:pt>
          <cx:pt idx="5220">18050</cx:pt>
          <cx:pt idx="5221">13930</cx:pt>
          <cx:pt idx="5222">2000</cx:pt>
          <cx:pt idx="5223">2000</cx:pt>
          <cx:pt idx="5224">2000</cx:pt>
          <cx:pt idx="5225">2000</cx:pt>
          <cx:pt idx="5226">2000</cx:pt>
          <cx:pt idx="5227">2000</cx:pt>
          <cx:pt idx="5228">2000</cx:pt>
          <cx:pt idx="5229">2000</cx:pt>
          <cx:pt idx="5230">2000</cx:pt>
          <cx:pt idx="5231">2000</cx:pt>
          <cx:pt idx="5232">2000</cx:pt>
          <cx:pt idx="5233">2000</cx:pt>
          <cx:pt idx="5234">48700</cx:pt>
          <cx:pt idx="5235">47950</cx:pt>
          <cx:pt idx="5236">66300</cx:pt>
          <cx:pt idx="5237">29990</cx:pt>
          <cx:pt idx="5238">28100</cx:pt>
          <cx:pt idx="5239">74995</cx:pt>
          <cx:pt idx="5240">74950</cx:pt>
          <cx:pt idx="5241">70750</cx:pt>
          <cx:pt idx="5242">44960</cx:pt>
          <cx:pt idx="5243">44710</cx:pt>
          <cx:pt idx="5244">42320</cx:pt>
          <cx:pt idx="5245">42070</cx:pt>
          <cx:pt idx="5246">65690</cx:pt>
          <cx:pt idx="5247">65690</cx:pt>
          <cx:pt idx="5248">65690</cx:pt>
          <cx:pt idx="5249">45955</cx:pt>
          <cx:pt idx="5250">45570</cx:pt>
          <cx:pt idx="5251">41955</cx:pt>
          <cx:pt idx="5252">41570</cx:pt>
          <cx:pt idx="5253">37455</cx:pt>
          <cx:pt idx="5254">37070</cx:pt>
          <cx:pt idx="5255">33050</cx:pt>
          <cx:pt idx="5256">54990</cx:pt>
          <cx:pt idx="5257">54990</cx:pt>
          <cx:pt idx="5258">57950</cx:pt>
          <cx:pt idx="5259">54990</cx:pt>
          <cx:pt idx="5260">39625</cx:pt>
          <cx:pt idx="5261">36420</cx:pt>
          <cx:pt idx="5262">35565</cx:pt>
          <cx:pt idx="5263">33365</cx:pt>
          <cx:pt idx="5264">33235</cx:pt>
          <cx:pt idx="5265">30675</cx:pt>
          <cx:pt idx="5266">30225</cx:pt>
          <cx:pt idx="5267">28230</cx:pt>
          <cx:pt idx="5268">26865</cx:pt>
          <cx:pt idx="5269">27100</cx:pt>
          <cx:pt idx="5270">33560</cx:pt>
          <cx:pt idx="5271">33260</cx:pt>
          <cx:pt idx="5272">32960</cx:pt>
          <cx:pt idx="5273">32110</cx:pt>
          <cx:pt idx="5274">31810</cx:pt>
          <cx:pt idx="5275">31510</cx:pt>
          <cx:pt idx="5276">30515</cx:pt>
          <cx:pt idx="5277">29400</cx:pt>
          <cx:pt idx="5278">29300</cx:pt>
          <cx:pt idx="5279">29065</cx:pt>
          <cx:pt idx="5280">27950</cx:pt>
          <cx:pt idx="5281">27850</cx:pt>
          <cx:pt idx="5282">27455</cx:pt>
          <cx:pt idx="5283">27305</cx:pt>
          <cx:pt idx="5284">25495</cx:pt>
          <cx:pt idx="5285">25345</cx:pt>
          <cx:pt idx="5286">24350</cx:pt>
          <cx:pt idx="5287">24200</cx:pt>
          <cx:pt idx="5288">22495</cx:pt>
          <cx:pt idx="5289">22415</cx:pt>
          <cx:pt idx="5290">21715</cx:pt>
          <cx:pt idx="5291">21715</cx:pt>
          <cx:pt idx="5292">20475</cx:pt>
          <cx:pt idx="5293">20275</cx:pt>
          <cx:pt idx="5294">2000</cx:pt>
          <cx:pt idx="5295">2000</cx:pt>
          <cx:pt idx="5296">2000</cx:pt>
          <cx:pt idx="5297">2000</cx:pt>
          <cx:pt idx="5298">2000</cx:pt>
          <cx:pt idx="5299">23175</cx:pt>
          <cx:pt idx="5300">21475</cx:pt>
          <cx:pt idx="5301">20475</cx:pt>
          <cx:pt idx="5302">53300</cx:pt>
          <cx:pt idx="5303">50700</cx:pt>
          <cx:pt idx="5304">49950</cx:pt>
          <cx:pt idx="5305">58100</cx:pt>
          <cx:pt idx="5306">104600</cx:pt>
          <cx:pt idx="5307">102930</cx:pt>
          <cx:pt idx="5308">102930</cx:pt>
          <cx:pt idx="5309">46790</cx:pt>
          <cx:pt idx="5310">46790</cx:pt>
          <cx:pt idx="5311">46790</cx:pt>
          <cx:pt idx="5312">43290</cx:pt>
          <cx:pt idx="5313">43290</cx:pt>
          <cx:pt idx="5314">43290</cx:pt>
          <cx:pt idx="5315">75200</cx:pt>
          <cx:pt idx="5316">75200</cx:pt>
          <cx:pt idx="5317">46135</cx:pt>
          <cx:pt idx="5318">39270</cx:pt>
          <cx:pt idx="5319">39270</cx:pt>
          <cx:pt idx="5320">39270</cx:pt>
          <cx:pt idx="5321">38370</cx:pt>
          <cx:pt idx="5322">38370</cx:pt>
          <cx:pt idx="5323">38370</cx:pt>
          <cx:pt idx="5324">34870</cx:pt>
          <cx:pt idx="5325">34870</cx:pt>
          <cx:pt idx="5326">34870</cx:pt>
          <cx:pt idx="5327">31290</cx:pt>
          <cx:pt idx="5328">31290</cx:pt>
          <cx:pt idx="5329">31290</cx:pt>
          <cx:pt idx="5330">74600</cx:pt>
          <cx:pt idx="5331">73500</cx:pt>
          <cx:pt idx="5332">69400</cx:pt>
          <cx:pt idx="5333">42725</cx:pt>
          <cx:pt idx="5334">42725</cx:pt>
          <cx:pt idx="5335">42425</cx:pt>
          <cx:pt idx="5336">42425</cx:pt>
          <cx:pt idx="5337">41970</cx:pt>
          <cx:pt idx="5338">41670</cx:pt>
          <cx:pt idx="5339">40365</cx:pt>
          <cx:pt idx="5340">40365</cx:pt>
          <cx:pt idx="5341">40065</cx:pt>
          <cx:pt idx="5342">40065</cx:pt>
          <cx:pt idx="5343">39610</cx:pt>
          <cx:pt idx="5344">39310</cx:pt>
          <cx:pt idx="5345">38250</cx:pt>
          <cx:pt idx="5346">38250</cx:pt>
          <cx:pt idx="5347">37665</cx:pt>
          <cx:pt idx="5348">35895</cx:pt>
          <cx:pt idx="5349">35895</cx:pt>
          <cx:pt idx="5350">35310</cx:pt>
          <cx:pt idx="5351">34165</cx:pt>
          <cx:pt idx="5352">34165</cx:pt>
          <cx:pt idx="5353">33655</cx:pt>
          <cx:pt idx="5354">31710</cx:pt>
          <cx:pt idx="5355">31710</cx:pt>
          <cx:pt idx="5356">31200</cx:pt>
          <cx:pt idx="5357">56555</cx:pt>
          <cx:pt idx="5358">50470</cx:pt>
          <cx:pt idx="5359">50365</cx:pt>
          <cx:pt idx="5360">57330</cx:pt>
          <cx:pt idx="5361">50850</cx:pt>
          <cx:pt idx="5362">45175</cx:pt>
          <cx:pt idx="5363">45025</cx:pt>
          <cx:pt idx="5364">45015</cx:pt>
          <cx:pt idx="5365">43035</cx:pt>
          <cx:pt idx="5366">42300</cx:pt>
          <cx:pt idx="5367">41850</cx:pt>
          <cx:pt idx="5368">56950</cx:pt>
          <cx:pt idx="5369">47950</cx:pt>
          <cx:pt idx="5370">45500</cx:pt>
          <cx:pt idx="5371">50320</cx:pt>
          <cx:pt idx="5372">49125</cx:pt>
          <cx:pt idx="5373">44900</cx:pt>
          <cx:pt idx="5374">44420</cx:pt>
          <cx:pt idx="5375">43300</cx:pt>
          <cx:pt idx="5376">42490</cx:pt>
          <cx:pt idx="5377">41395</cx:pt>
          <cx:pt idx="5378">37495</cx:pt>
          <cx:pt idx="5379">29995</cx:pt>
          <cx:pt idx="5380">58400</cx:pt>
          <cx:pt idx="5381">57230</cx:pt>
          <cx:pt idx="5382">56400</cx:pt>
          <cx:pt idx="5383">55230</cx:pt>
          <cx:pt idx="5384">34380</cx:pt>
          <cx:pt idx="5385">31290</cx:pt>
          <cx:pt idx="5386">43760</cx:pt>
          <cx:pt idx="5387">37790</cx:pt>
          <cx:pt idx="5388">34670</cx:pt>
          <cx:pt idx="5389">31980</cx:pt>
          <cx:pt idx="5390">47070</cx:pt>
          <cx:pt idx="5391">46570</cx:pt>
          <cx:pt idx="5392">43470</cx:pt>
          <cx:pt idx="5393">42970</cx:pt>
          <cx:pt idx="5394">35930</cx:pt>
          <cx:pt idx="5395">33780</cx:pt>
          <cx:pt idx="5396">33015</cx:pt>
          <cx:pt idx="5397">31515</cx:pt>
          <cx:pt idx="5398">29475</cx:pt>
          <cx:pt idx="5399">38120</cx:pt>
          <cx:pt idx="5400">37570</cx:pt>
          <cx:pt idx="5401">34150</cx:pt>
          <cx:pt idx="5402">33630</cx:pt>
          <cx:pt idx="5403">33330</cx:pt>
          <cx:pt idx="5404">29770</cx:pt>
          <cx:pt idx="5405">29670</cx:pt>
          <cx:pt idx="5406">44400</cx:pt>
          <cx:pt idx="5407">43800</cx:pt>
          <cx:pt idx="5408">33450</cx:pt>
          <cx:pt idx="5409">43300</cx:pt>
          <cx:pt idx="5410">43250</cx:pt>
          <cx:pt idx="5411">38100</cx:pt>
          <cx:pt idx="5412">37900</cx:pt>
          <cx:pt idx="5413">34840</cx:pt>
          <cx:pt idx="5414">34830</cx:pt>
          <cx:pt idx="5415">34500</cx:pt>
          <cx:pt idx="5416">31520</cx:pt>
          <cx:pt idx="5417">31470</cx:pt>
          <cx:pt idx="5418">31200</cx:pt>
          <cx:pt idx="5419">42770</cx:pt>
          <cx:pt idx="5420">42610</cx:pt>
          <cx:pt idx="5421">40200</cx:pt>
          <cx:pt idx="5422">39700</cx:pt>
          <cx:pt idx="5423">48175</cx:pt>
          <cx:pt idx="5424">47175</cx:pt>
          <cx:pt idx="5425">45650</cx:pt>
          <cx:pt idx="5426">43050</cx:pt>
          <cx:pt idx="5427">42050</cx:pt>
          <cx:pt idx="5428">41350</cx:pt>
          <cx:pt idx="5429">38600</cx:pt>
          <cx:pt idx="5430">38100</cx:pt>
          <cx:pt idx="5431">63600</cx:pt>
          <cx:pt idx="5432">63600</cx:pt>
          <cx:pt idx="5433">63000</cx:pt>
          <cx:pt idx="5434">48950</cx:pt>
          <cx:pt idx="5435">48525</cx:pt>
          <cx:pt idx="5436">42955</cx:pt>
          <cx:pt idx="5437">39585</cx:pt>
          <cx:pt idx="5438">35755</cx:pt>
          <cx:pt idx="5439">35595</cx:pt>
          <cx:pt idx="5440">37900</cx:pt>
          <cx:pt idx="5441">37900</cx:pt>
          <cx:pt idx="5442">37700</cx:pt>
          <cx:pt idx="5443">37700</cx:pt>
          <cx:pt idx="5444">26610</cx:pt>
          <cx:pt idx="5445">26380</cx:pt>
          <cx:pt idx="5446">26290</cx:pt>
          <cx:pt idx="5447">24230</cx:pt>
          <cx:pt idx="5448">24165</cx:pt>
          <cx:pt idx="5449">23035</cx:pt>
          <cx:pt idx="5450">22165</cx:pt>
          <cx:pt idx="5451">23310</cx:pt>
          <cx:pt idx="5452">22650</cx:pt>
          <cx:pt idx="5453">22435</cx:pt>
          <cx:pt idx="5454">21975</cx:pt>
          <cx:pt idx="5455">21775</cx:pt>
          <cx:pt idx="5456">20995</cx:pt>
          <cx:pt idx="5457">20955</cx:pt>
          <cx:pt idx="5458">20120</cx:pt>
          <cx:pt idx="5459">20100</cx:pt>
          <cx:pt idx="5460">19690</cx:pt>
          <cx:pt idx="5461">2000</cx:pt>
          <cx:pt idx="5462">2000</cx:pt>
          <cx:pt idx="5463">2000</cx:pt>
          <cx:pt idx="5464">26850</cx:pt>
          <cx:pt idx="5465">26800</cx:pt>
          <cx:pt idx="5466">23650</cx:pt>
          <cx:pt idx="5467">23400</cx:pt>
          <cx:pt idx="5468">27395</cx:pt>
          <cx:pt idx="5469">26595</cx:pt>
          <cx:pt idx="5470">26295</cx:pt>
          <cx:pt idx="5471">25195</cx:pt>
          <cx:pt idx="5472">24895</cx:pt>
          <cx:pt idx="5473">23495</cx:pt>
          <cx:pt idx="5474">22990</cx:pt>
          <cx:pt idx="5475">20995</cx:pt>
          <cx:pt idx="5476">20695</cx:pt>
          <cx:pt idx="5477">2403</cx:pt>
          <cx:pt idx="5478">2305</cx:pt>
          <cx:pt idx="5479">19949</cx:pt>
          <cx:pt idx="5480">19499</cx:pt>
          <cx:pt idx="5481">19299</cx:pt>
          <cx:pt idx="5482">27799</cx:pt>
          <cx:pt idx="5483">19195</cx:pt>
          <cx:pt idx="5484">19195</cx:pt>
          <cx:pt idx="5485">17895</cx:pt>
          <cx:pt idx="5486">17895</cx:pt>
          <cx:pt idx="5487">16395</cx:pt>
          <cx:pt idx="5488">16395</cx:pt>
          <cx:pt idx="5489">2172</cx:pt>
          <cx:pt idx="5490">4182</cx:pt>
          <cx:pt idx="5491">4107</cx:pt>
          <cx:pt idx="5492">3910</cx:pt>
          <cx:pt idx="5493">3713</cx:pt>
          <cx:pt idx="5494">3520</cx:pt>
          <cx:pt idx="5495">2000</cx:pt>
          <cx:pt idx="5496">20255</cx:pt>
          <cx:pt idx="5497">20675</cx:pt>
          <cx:pt idx="5498">2000</cx:pt>
          <cx:pt idx="5499">2000</cx:pt>
          <cx:pt idx="5500">2000</cx:pt>
          <cx:pt idx="5501">2000</cx:pt>
          <cx:pt idx="5502">2000</cx:pt>
          <cx:pt idx="5503">2000</cx:pt>
          <cx:pt idx="5504">2000</cx:pt>
          <cx:pt idx="5505">2000</cx:pt>
          <cx:pt idx="5506">2000</cx:pt>
          <cx:pt idx="5507">2000</cx:pt>
          <cx:pt idx="5508">2000</cx:pt>
          <cx:pt idx="5509">2000</cx:pt>
          <cx:pt idx="5510">2038</cx:pt>
          <cx:pt idx="5511">2000</cx:pt>
          <cx:pt idx="5512">2000</cx:pt>
          <cx:pt idx="5513">2000</cx:pt>
          <cx:pt idx="5514">2000</cx:pt>
          <cx:pt idx="5515">2000</cx:pt>
          <cx:pt idx="5516">2000</cx:pt>
          <cx:pt idx="5517">2000</cx:pt>
          <cx:pt idx="5518">2000</cx:pt>
          <cx:pt idx="5519">2000</cx:pt>
          <cx:pt idx="5520">2000</cx:pt>
          <cx:pt idx="5521">2000</cx:pt>
          <cx:pt idx="5522">2000</cx:pt>
          <cx:pt idx="5523">2000</cx:pt>
          <cx:pt idx="5524">2000</cx:pt>
          <cx:pt idx="5525">2000</cx:pt>
          <cx:pt idx="5526">2000</cx:pt>
          <cx:pt idx="5527">2000</cx:pt>
          <cx:pt idx="5528">2000</cx:pt>
          <cx:pt idx="5529">96600</cx:pt>
          <cx:pt idx="5530">132800</cx:pt>
          <cx:pt idx="5531">120900</cx:pt>
          <cx:pt idx="5532">120900</cx:pt>
          <cx:pt idx="5533">114200</cx:pt>
          <cx:pt idx="5534">114200</cx:pt>
          <cx:pt idx="5535">87495</cx:pt>
          <cx:pt idx="5536">87465</cx:pt>
          <cx:pt idx="5537">67595</cx:pt>
          <cx:pt idx="5538">67570</cx:pt>
          <cx:pt idx="5539">64395</cx:pt>
          <cx:pt idx="5540">64395</cx:pt>
          <cx:pt idx="5541">74850</cx:pt>
          <cx:pt idx="5542">60650</cx:pt>
          <cx:pt idx="5543">60300</cx:pt>
          <cx:pt idx="5544">59400</cx:pt>
          <cx:pt idx="5545">117530</cx:pt>
          <cx:pt idx="5546">117530</cx:pt>
          <cx:pt idx="5547">117530</cx:pt>
          <cx:pt idx="5548">116200</cx:pt>
          <cx:pt idx="5549">105630</cx:pt>
          <cx:pt idx="5550">105630</cx:pt>
          <cx:pt idx="5551">51700</cx:pt>
          <cx:pt idx="5552">51700</cx:pt>
          <cx:pt idx="5553">102930</cx:pt>
          <cx:pt idx="5554">101600</cx:pt>
          <cx:pt idx="5555">45490</cx:pt>
          <cx:pt idx="5556">45490</cx:pt>
          <cx:pt idx="5557">45490</cx:pt>
          <cx:pt idx="5558">41990</cx:pt>
          <cx:pt idx="5559">41990</cx:pt>
          <cx:pt idx="5560">41990</cx:pt>
          <cx:pt idx="5561">62100</cx:pt>
          <cx:pt idx="5562">62100</cx:pt>
          <cx:pt idx="5563">67350</cx:pt>
          <cx:pt idx="5564">61100</cx:pt>
          <cx:pt idx="5565">61100</cx:pt>
          <cx:pt idx="5566">37970</cx:pt>
          <cx:pt idx="5567">37970</cx:pt>
          <cx:pt idx="5568">37970</cx:pt>
          <cx:pt idx="5569">37070</cx:pt>
          <cx:pt idx="5570">37070</cx:pt>
          <cx:pt idx="5571">37070</cx:pt>
          <cx:pt idx="5572">33570</cx:pt>
          <cx:pt idx="5573">33570</cx:pt>
          <cx:pt idx="5574">33570</cx:pt>
          <cx:pt idx="5575">29990</cx:pt>
          <cx:pt idx="5576">29990</cx:pt>
          <cx:pt idx="5577">29990</cx:pt>
          <cx:pt idx="5578">51350</cx:pt>
          <cx:pt idx="5579">51350</cx:pt>
          <cx:pt idx="5580">49850</cx:pt>
          <cx:pt idx="5581">49850</cx:pt>
          <cx:pt idx="5582">49600</cx:pt>
          <cx:pt idx="5583">48700</cx:pt>
          <cx:pt idx="5584">47700</cx:pt>
          <cx:pt idx="5585">47050</cx:pt>
          <cx:pt idx="5586">36650</cx:pt>
          <cx:pt idx="5587">35900</cx:pt>
          <cx:pt idx="5588">33700</cx:pt>
          <cx:pt idx="5589">33250</cx:pt>
          <cx:pt idx="5590">48550</cx:pt>
          <cx:pt idx="5591">48550</cx:pt>
          <cx:pt idx="5592">63770</cx:pt>
          <cx:pt idx="5593">59370</cx:pt>
          <cx:pt idx="5594">54970</cx:pt>
          <cx:pt idx="5595">51435</cx:pt>
          <cx:pt idx="5596">50165</cx:pt>
          <cx:pt idx="5597">48715</cx:pt>
          <cx:pt idx="5598">47750</cx:pt>
          <cx:pt idx="5599">46660</cx:pt>
          <cx:pt idx="5600">43340</cx:pt>
          <cx:pt idx="5601">51695</cx:pt>
          <cx:pt idx="5602">51650</cx:pt>
          <cx:pt idx="5603">51650</cx:pt>
          <cx:pt idx="5604">49795</cx:pt>
          <cx:pt idx="5605">49750</cx:pt>
          <cx:pt idx="5606">49750</cx:pt>
          <cx:pt idx="5607">46095</cx:pt>
          <cx:pt idx="5608">46090</cx:pt>
          <cx:pt idx="5609">46090</cx:pt>
          <cx:pt idx="5610">44195</cx:pt>
          <cx:pt idx="5611">44190</cx:pt>
          <cx:pt idx="5612">44190</cx:pt>
          <cx:pt idx="5613">62500</cx:pt>
          <cx:pt idx="5614">54390</cx:pt>
          <cx:pt idx="5615">47390</cx:pt>
          <cx:pt idx="5616">45510</cx:pt>
          <cx:pt idx="5617">45385</cx:pt>
          <cx:pt idx="5618">45185</cx:pt>
          <cx:pt idx="5619">43310</cx:pt>
          <cx:pt idx="5620">43185</cx:pt>
          <cx:pt idx="5621">42985</cx:pt>
          <cx:pt idx="5622">40845</cx:pt>
          <cx:pt idx="5623">39580</cx:pt>
          <cx:pt idx="5624">39455</cx:pt>
          <cx:pt idx="5625">39255</cx:pt>
          <cx:pt idx="5626">38900</cx:pt>
          <cx:pt idx="5627">34280</cx:pt>
          <cx:pt idx="5628">33460</cx:pt>
          <cx:pt idx="5629">33420</cx:pt>
          <cx:pt idx="5630">31670</cx:pt>
          <cx:pt idx="5631">31540</cx:pt>
          <cx:pt idx="5632">30785</cx:pt>
          <cx:pt idx="5633">30765</cx:pt>
          <cx:pt idx="5634">30055</cx:pt>
          <cx:pt idx="5635">29440</cx:pt>
          <cx:pt idx="5636">28630</cx:pt>
          <cx:pt idx="5637">27385</cx:pt>
          <cx:pt idx="5638">26725</cx:pt>
          <cx:pt idx="5639">26510</cx:pt>
          <cx:pt idx="5640">25850</cx:pt>
          <cx:pt idx="5641">40845</cx:pt>
          <cx:pt idx="5642">63200</cx:pt>
          <cx:pt idx="5643">63200</cx:pt>
          <cx:pt idx="5644">63000</cx:pt>
          <cx:pt idx="5645">45900</cx:pt>
          <cx:pt idx="5646">58900</cx:pt>
          <cx:pt idx="5647">52640</cx:pt>
          <cx:pt idx="5648">52360</cx:pt>
          <cx:pt idx="5649">51440</cx:pt>
          <cx:pt idx="5650">50640</cx:pt>
          <cx:pt idx="5651">50360</cx:pt>
          <cx:pt idx="5652">49440</cx:pt>
          <cx:pt idx="5653">46515</cx:pt>
          <cx:pt idx="5654">45950</cx:pt>
          <cx:pt idx="5655">45015</cx:pt>
          <cx:pt idx="5656">41500</cx:pt>
          <cx:pt idx="5657">38300</cx:pt>
          <cx:pt idx="5658">33900</cx:pt>
          <cx:pt idx="5659">32100</cx:pt>
          <cx:pt idx="5660">30500</cx:pt>
          <cx:pt idx="5661">28700</cx:pt>
          <cx:pt idx="5662">36255</cx:pt>
          <cx:pt idx="5663">31335</cx:pt>
          <cx:pt idx="5664">39855</cx:pt>
          <cx:pt idx="5665">39455</cx:pt>
          <cx:pt idx="5666">39255</cx:pt>
          <cx:pt idx="5667">39255</cx:pt>
          <cx:pt idx="5668">38855</cx:pt>
          <cx:pt idx="5669">38855</cx:pt>
          <cx:pt idx="5670">38255</cx:pt>
          <cx:pt idx="5671">37855</cx:pt>
          <cx:pt idx="5672">35830</cx:pt>
          <cx:pt idx="5673">35380</cx:pt>
          <cx:pt idx="5674">34830</cx:pt>
          <cx:pt idx="5675">34380</cx:pt>
          <cx:pt idx="5676">32395</cx:pt>
          <cx:pt idx="5677">31945</cx:pt>
          <cx:pt idx="5678">69980</cx:pt>
          <cx:pt idx="5679">68750</cx:pt>
          <cx:pt idx="5680">68300</cx:pt>
          <cx:pt idx="5681">66800</cx:pt>
          <cx:pt idx="5682">65500</cx:pt>
          <cx:pt idx="5683">53500</cx:pt>
          <cx:pt idx="5684">53200</cx:pt>
          <cx:pt idx="5685">52900</cx:pt>
          <cx:pt idx="5686">46400</cx:pt>
          <cx:pt idx="5687">46000</cx:pt>
          <cx:pt idx="5688">45400</cx:pt>
          <cx:pt idx="5689">36540</cx:pt>
          <cx:pt idx="5690">34340</cx:pt>
          <cx:pt idx="5691">50220</cx:pt>
          <cx:pt idx="5692">48710</cx:pt>
          <cx:pt idx="5693">44095</cx:pt>
          <cx:pt idx="5694">44050</cx:pt>
          <cx:pt idx="5695">44050</cx:pt>
          <cx:pt idx="5696">42195</cx:pt>
          <cx:pt idx="5697">42150</cx:pt>
          <cx:pt idx="5698">41105</cx:pt>
          <cx:pt idx="5699">40915</cx:pt>
          <cx:pt idx="5700">39205</cx:pt>
          <cx:pt idx="5701">24930</cx:pt>
          <cx:pt idx="5702">23430</cx:pt>
          <cx:pt idx="5703">34500</cx:pt>
          <cx:pt idx="5704">25885</cx:pt>
          <cx:pt idx="5705">24200</cx:pt>
          <cx:pt idx="5706">23055</cx:pt>
          <cx:pt idx="5707">35500</cx:pt>
          <cx:pt idx="5708">33800</cx:pt>
          <cx:pt idx="5709">30210</cx:pt>
          <cx:pt idx="5710">26940</cx:pt>
          <cx:pt idx="5711">2145</cx:pt>
          <cx:pt idx="5712">30710</cx:pt>
          <cx:pt idx="5713">30460</cx:pt>
          <cx:pt idx="5714">29710</cx:pt>
          <cx:pt idx="5715">29460</cx:pt>
          <cx:pt idx="5716">27440</cx:pt>
          <cx:pt idx="5717">27190</cx:pt>
          <cx:pt idx="5718">22790</cx:pt>
          <cx:pt idx="5719">22695</cx:pt>
          <cx:pt idx="5720">20810</cx:pt>
          <cx:pt idx="5721">2084</cx:pt>
          <cx:pt idx="5722">2063</cx:pt>
          <cx:pt idx="5723">22295</cx:pt>
          <cx:pt idx="5724">19495</cx:pt>
          <cx:pt idx="5725">23370</cx:pt>
          <cx:pt idx="5726">22680</cx:pt>
          <cx:pt idx="5727">30270</cx:pt>
          <cx:pt idx="5728">29275</cx:pt>
          <cx:pt idx="5729">29210</cx:pt>
          <cx:pt idx="5730">2000</cx:pt>
          <cx:pt idx="5731">2000</cx:pt>
          <cx:pt idx="5732">20195</cx:pt>
          <cx:pt idx="5733">18895</cx:pt>
          <cx:pt idx="5734">23420</cx:pt>
          <cx:pt idx="5735">21235</cx:pt>
          <cx:pt idx="5736">18890</cx:pt>
          <cx:pt idx="5737">2000</cx:pt>
          <cx:pt idx="5738">2000</cx:pt>
          <cx:pt idx="5739">2000</cx:pt>
          <cx:pt idx="5740">2000</cx:pt>
          <cx:pt idx="5741">2000</cx:pt>
          <cx:pt idx="5742">2000</cx:pt>
          <cx:pt idx="5743">2000</cx:pt>
          <cx:pt idx="5744">2000</cx:pt>
          <cx:pt idx="5745">2000</cx:pt>
          <cx:pt idx="5746">2000</cx:pt>
          <cx:pt idx="5747">2000</cx:pt>
          <cx:pt idx="5748">2000</cx:pt>
          <cx:pt idx="5749">2000</cx:pt>
          <cx:pt idx="5750">2000</cx:pt>
          <cx:pt idx="5751">2000</cx:pt>
          <cx:pt idx="5752">2000</cx:pt>
          <cx:pt idx="5753">2000</cx:pt>
          <cx:pt idx="5754">2000</cx:pt>
          <cx:pt idx="5755">2000</cx:pt>
          <cx:pt idx="5756">2000</cx:pt>
          <cx:pt idx="5757">2000</cx:pt>
          <cx:pt idx="5758">2000</cx:pt>
          <cx:pt idx="5759">2000</cx:pt>
          <cx:pt idx="5760">2000</cx:pt>
          <cx:pt idx="5761">2000</cx:pt>
          <cx:pt idx="5762">2000</cx:pt>
          <cx:pt idx="5763">2000</cx:pt>
          <cx:pt idx="5764">2000</cx:pt>
          <cx:pt idx="5765">2000</cx:pt>
          <cx:pt idx="5766">2000</cx:pt>
          <cx:pt idx="5767">2000</cx:pt>
          <cx:pt idx="5768">2000</cx:pt>
          <cx:pt idx="5769">2000</cx:pt>
          <cx:pt idx="5770">2000</cx:pt>
          <cx:pt idx="5771">2000</cx:pt>
          <cx:pt idx="5772">2000</cx:pt>
          <cx:pt idx="5773">2000</cx:pt>
          <cx:pt idx="5774">2000</cx:pt>
          <cx:pt idx="5775">2000</cx:pt>
          <cx:pt idx="5776">2000</cx:pt>
          <cx:pt idx="5777">2000</cx:pt>
          <cx:pt idx="5778">2000</cx:pt>
          <cx:pt idx="5779">2000</cx:pt>
          <cx:pt idx="5780">95650</cx:pt>
          <cx:pt idx="5781">94400</cx:pt>
          <cx:pt idx="5782">94600</cx:pt>
          <cx:pt idx="5783">74700</cx:pt>
          <cx:pt idx="5784">74200</cx:pt>
          <cx:pt idx="5785">72500</cx:pt>
          <cx:pt idx="5786">66200</cx:pt>
          <cx:pt idx="5787">65700</cx:pt>
          <cx:pt idx="5788">64200</cx:pt>
          <cx:pt idx="5789">64000</cx:pt>
          <cx:pt idx="5790">63500</cx:pt>
          <cx:pt idx="5791">62000</cx:pt>
          <cx:pt idx="5792">125600</cx:pt>
          <cx:pt idx="5793">125600</cx:pt>
          <cx:pt idx="5794">74100</cx:pt>
          <cx:pt idx="5795">73200</cx:pt>
          <cx:pt idx="5796">68700</cx:pt>
          <cx:pt idx="5797">67750</cx:pt>
          <cx:pt idx="5798">39010</cx:pt>
          <cx:pt idx="5799">79980</cx:pt>
          <cx:pt idx="5800">78750</cx:pt>
          <cx:pt idx="5801">78600</cx:pt>
          <cx:pt idx="5802">77100</cx:pt>
          <cx:pt idx="5803">59350</cx:pt>
          <cx:pt idx="5804">55100</cx:pt>
          <cx:pt idx="5805">54300</cx:pt>
          <cx:pt idx="5806">54000</cx:pt>
          <cx:pt idx="5807">53100</cx:pt>
          <cx:pt idx="5808">53100</cx:pt>
          <cx:pt idx="5809">49200</cx:pt>
          <cx:pt idx="5810">48400</cx:pt>
          <cx:pt idx="5811">48100</cx:pt>
          <cx:pt idx="5812">36200</cx:pt>
          <cx:pt idx="5813">54900</cx:pt>
          <cx:pt idx="5814">49000</cx:pt>
          <cx:pt idx="5815">47515</cx:pt>
          <cx:pt idx="5816">44560</cx:pt>
          <cx:pt idx="5817">66795</cx:pt>
          <cx:pt idx="5818">66780</cx:pt>
          <cx:pt idx="5819">64245</cx:pt>
          <cx:pt idx="5820">57995</cx:pt>
          <cx:pt idx="5821">57935</cx:pt>
          <cx:pt idx="5822">56900</cx:pt>
          <cx:pt idx="5823">51295</cx:pt>
          <cx:pt idx="5824">51250</cx:pt>
          <cx:pt idx="5825">51000</cx:pt>
          <cx:pt idx="5826">40675</cx:pt>
          <cx:pt idx="5827">40500</cx:pt>
          <cx:pt idx="5828">38905</cx:pt>
          <cx:pt idx="5829">38730</cx:pt>
          <cx:pt idx="5830">55970</cx:pt>
          <cx:pt idx="5831">53475</cx:pt>
          <cx:pt idx="5832">47810</cx:pt>
          <cx:pt idx="5833">45315</cx:pt>
          <cx:pt idx="5834">44045</cx:pt>
          <cx:pt idx="5835">41550</cx:pt>
          <cx:pt idx="5836">40755</cx:pt>
          <cx:pt idx="5837">38260</cx:pt>
          <cx:pt idx="5838">46845</cx:pt>
          <cx:pt idx="5839">44100</cx:pt>
          <cx:pt idx="5840">32700</cx:pt>
          <cx:pt idx="5841">30550</cx:pt>
          <cx:pt idx="5842">24735</cx:pt>
          <cx:pt idx="5843">24330</cx:pt>
          <cx:pt idx="5844">29060</cx:pt>
          <cx:pt idx="5845">28960</cx:pt>
          <cx:pt idx="5846">28580</cx:pt>
          <cx:pt idx="5847">28480</cx:pt>
          <cx:pt idx="5848">26960</cx:pt>
          <cx:pt idx="5849">26755</cx:pt>
          <cx:pt idx="5850">40730</cx:pt>
          <cx:pt idx="5851">28355</cx:pt>
          <cx:pt idx="5852">36230</cx:pt>
          <cx:pt idx="5853">35770</cx:pt>
          <cx:pt idx="5854">35730</cx:pt>
          <cx:pt idx="5855">35625</cx:pt>
          <cx:pt idx="5856">35270</cx:pt>
          <cx:pt idx="5857">34830</cx:pt>
          <cx:pt idx="5858">34670</cx:pt>
          <cx:pt idx="5859">33230</cx:pt>
          <cx:pt idx="5860">33120</cx:pt>
          <cx:pt idx="5861">32730</cx:pt>
          <cx:pt idx="5862">32520</cx:pt>
          <cx:pt idx="5863">30930</cx:pt>
          <cx:pt idx="5864">30770</cx:pt>
          <cx:pt idx="5865">29265</cx:pt>
          <cx:pt idx="5866">29230</cx:pt>
          <cx:pt idx="5867">2000</cx:pt>
          <cx:pt idx="5868">2000</cx:pt>
          <cx:pt idx="5869">31870</cx:pt>
          <cx:pt idx="5870">28995</cx:pt>
          <cx:pt idx="5871">24180</cx:pt>
          <cx:pt idx="5872">24080</cx:pt>
          <cx:pt idx="5873">24710</cx:pt>
          <cx:pt idx="5874">24610</cx:pt>
          <cx:pt idx="5875">23100</cx:pt>
          <cx:pt idx="5876">23100</cx:pt>
          <cx:pt idx="5877">32300</cx:pt>
          <cx:pt idx="5878">30210</cx:pt>
          <cx:pt idx="5879">26635</cx:pt>
          <cx:pt idx="5880">24270</cx:pt>
          <cx:pt idx="5881">22515</cx:pt>
          <cx:pt idx="5882">2484</cx:pt>
          <cx:pt idx="5883">2290</cx:pt>
          <cx:pt idx="5884">2233</cx:pt>
          <cx:pt idx="5885">2080</cx:pt>
          <cx:pt idx="5886">2000</cx:pt>
          <cx:pt idx="5887">2000</cx:pt>
          <cx:pt idx="5888">2000</cx:pt>
          <cx:pt idx="5889">2000</cx:pt>
          <cx:pt idx="5890">2000</cx:pt>
          <cx:pt idx="5891">2000</cx:pt>
          <cx:pt idx="5892">2000</cx:pt>
          <cx:pt idx="5893">2000</cx:pt>
          <cx:pt idx="5894">2702</cx:pt>
          <cx:pt idx="5895">2655</cx:pt>
          <cx:pt idx="5896">21515</cx:pt>
          <cx:pt idx="5897">2000</cx:pt>
          <cx:pt idx="5898">2000</cx:pt>
          <cx:pt idx="5899">2000</cx:pt>
          <cx:pt idx="5900">2000</cx:pt>
          <cx:pt idx="5901">2000</cx:pt>
          <cx:pt idx="5902">2000</cx:pt>
          <cx:pt idx="5903">2000</cx:pt>
          <cx:pt idx="5904">2000</cx:pt>
          <cx:pt idx="5905">2000</cx:pt>
          <cx:pt idx="5906">2000</cx:pt>
          <cx:pt idx="5907">2000</cx:pt>
          <cx:pt idx="5908">2000</cx:pt>
          <cx:pt idx="5909">2000</cx:pt>
          <cx:pt idx="5910">2000</cx:pt>
          <cx:pt idx="5911">2148</cx:pt>
          <cx:pt idx="5912">2045</cx:pt>
          <cx:pt idx="5913">2000</cx:pt>
          <cx:pt idx="5914">2000</cx:pt>
          <cx:pt idx="5915">2000</cx:pt>
          <cx:pt idx="5916">2000</cx:pt>
          <cx:pt idx="5917">2000</cx:pt>
          <cx:pt idx="5918">2000</cx:pt>
          <cx:pt idx="5919">98650</cx:pt>
          <cx:pt idx="5920">97400</cx:pt>
          <cx:pt idx="5921">26330</cx:pt>
          <cx:pt idx="5922">40425</cx:pt>
          <cx:pt idx="5923">32715</cx:pt>
          <cx:pt idx="5924">44660</cx:pt>
          <cx:pt idx="5925">41180</cx:pt>
          <cx:pt idx="5926">46060</cx:pt>
          <cx:pt idx="5927">42580</cx:pt>
          <cx:pt idx="5928">53250</cx:pt>
          <cx:pt idx="5929">51350</cx:pt>
          <cx:pt idx="5930">45950</cx:pt>
          <cx:pt idx="5931">37070</cx:pt>
          <cx:pt idx="5932">34450</cx:pt>
          <cx:pt idx="5933">28500</cx:pt>
          <cx:pt idx="5934">27000</cx:pt>
          <cx:pt idx="5935">24490</cx:pt>
          <cx:pt idx="5936">23150</cx:pt>
          <cx:pt idx="5937">20965</cx:pt>
          <cx:pt idx="5938">12840</cx:pt>
          <cx:pt idx="5939">2000</cx:pt>
          <cx:pt idx="5940">2000</cx:pt>
          <cx:pt idx="5941">2000</cx:pt>
          <cx:pt idx="5942">2000</cx:pt>
          <cx:pt idx="5943">2000</cx:pt>
          <cx:pt idx="5944">2000</cx:pt>
          <cx:pt idx="5945">2000</cx:pt>
          <cx:pt idx="5946">2000</cx:pt>
          <cx:pt idx="5947">2000</cx:pt>
          <cx:pt idx="5948">2000</cx:pt>
          <cx:pt idx="5949">65700</cx:pt>
          <cx:pt idx="5950">57200</cx:pt>
          <cx:pt idx="5951">55600</cx:pt>
          <cx:pt idx="5952">55400</cx:pt>
          <cx:pt idx="5953">53800</cx:pt>
          <cx:pt idx="5954">51600</cx:pt>
          <cx:pt idx="5955">49800</cx:pt>
          <cx:pt idx="5956">47500</cx:pt>
          <cx:pt idx="5957">46595</cx:pt>
          <cx:pt idx="5958">42195</cx:pt>
          <cx:pt idx="5959">37695</cx:pt>
          <cx:pt idx="5960">26100</cx:pt>
          <cx:pt idx="5961">23600</cx:pt>
          <cx:pt idx="5962">3843</cx:pt>
          <cx:pt idx="5963">3407</cx:pt>
          <cx:pt idx="5964">30490</cx:pt>
          <cx:pt idx="5965">29765</cx:pt>
          <cx:pt idx="5966">27950</cx:pt>
          <cx:pt idx="5967">25200</cx:pt>
          <cx:pt idx="5968">27950</cx:pt>
          <cx:pt idx="5969">25200</cx:pt>
          <cx:pt idx="5970">25770</cx:pt>
          <cx:pt idx="5971">24335</cx:pt>
          <cx:pt idx="5972">24320</cx:pt>
          <cx:pt idx="5973">24085</cx:pt>
          <cx:pt idx="5974">24070</cx:pt>
          <cx:pt idx="5975">22935</cx:pt>
          <cx:pt idx="5976">22635</cx:pt>
          <cx:pt idx="5977">22385</cx:pt>
          <cx:pt idx="5978">20825</cx:pt>
          <cx:pt idx="5979">20525</cx:pt>
          <cx:pt idx="5980">20275</cx:pt>
          <cx:pt idx="5981">4693</cx:pt>
          <cx:pt idx="5982">4299</cx:pt>
          <cx:pt idx="5983">4107</cx:pt>
          <cx:pt idx="5984">36120</cx:pt>
          <cx:pt idx="5985">64300</cx:pt>
          <cx:pt idx="5986">58800</cx:pt>
          <cx:pt idx="5987">54800</cx:pt>
          <cx:pt idx="5988">37900</cx:pt>
          <cx:pt idx="5989">37480</cx:pt>
          <cx:pt idx="5990">37090</cx:pt>
          <cx:pt idx="5991">43530</cx:pt>
          <cx:pt idx="5992">42680</cx:pt>
          <cx:pt idx="5993">40915</cx:pt>
          <cx:pt idx="5994">40190</cx:pt>
          <cx:pt idx="5995">37315</cx:pt>
          <cx:pt idx="5996">36590</cx:pt>
          <cx:pt idx="5997">34395</cx:pt>
          <cx:pt idx="5998">33290</cx:pt>
          <cx:pt idx="5999">32015</cx:pt>
          <cx:pt idx="6000">31070</cx:pt>
          <cx:pt idx="6001">31195</cx:pt>
          <cx:pt idx="6002">29695</cx:pt>
          <cx:pt idx="6003">29495</cx:pt>
          <cx:pt idx="6004">29495</cx:pt>
          <cx:pt idx="6005">29295</cx:pt>
          <cx:pt idx="6006">29295</cx:pt>
          <cx:pt idx="6007">28495</cx:pt>
          <cx:pt idx="6008">28495</cx:pt>
          <cx:pt idx="6009">28295</cx:pt>
          <cx:pt idx="6010">28295</cx:pt>
          <cx:pt idx="6011">25995</cx:pt>
          <cx:pt idx="6012">25995</cx:pt>
          <cx:pt idx="6013">25795</cx:pt>
          <cx:pt idx="6014">25795</cx:pt>
          <cx:pt idx="6015">42870</cx:pt>
          <cx:pt idx="6016">33750</cx:pt>
          <cx:pt idx="6017">31490</cx:pt>
          <cx:pt idx="6018">29970</cx:pt>
          <cx:pt idx="6019">26220</cx:pt>
          <cx:pt idx="6020">45100</cx:pt>
          <cx:pt idx="6021">47880</cx:pt>
          <cx:pt idx="6022">41895</cx:pt>
          <cx:pt idx="6023">41700</cx:pt>
          <cx:pt idx="6024">38125</cx:pt>
          <cx:pt idx="6025">35130</cx:pt>
          <cx:pt idx="6026">33300</cx:pt>
          <cx:pt idx="6027">32900</cx:pt>
          <cx:pt idx="6028">27315</cx:pt>
          <cx:pt idx="6029">27165</cx:pt>
          <cx:pt idx="6030">33855</cx:pt>
          <cx:pt idx="6031">32440</cx:pt>
          <cx:pt idx="6032">31855</cx:pt>
          <cx:pt idx="6033">31555</cx:pt>
          <cx:pt idx="6034">31145</cx:pt>
          <cx:pt idx="6035">30030</cx:pt>
          <cx:pt idx="6036">29220</cx:pt>
          <cx:pt idx="6037">28595</cx:pt>
          <cx:pt idx="6038">27935</cx:pt>
          <cx:pt idx="6039">27545</cx:pt>
          <cx:pt idx="6040">26885</cx:pt>
          <cx:pt idx="6041">23755</cx:pt>
          <cx:pt idx="6042">23335</cx:pt>
          <cx:pt idx="6043">21735</cx:pt>
          <cx:pt idx="6044">21450</cx:pt>
          <cx:pt idx="6045">20820</cx:pt>
          <cx:pt idx="6046">26100</cx:pt>
          <cx:pt idx="6047">26700</cx:pt>
          <cx:pt idx="6048">26700</cx:pt>
          <cx:pt idx="6049">29410</cx:pt>
          <cx:pt idx="6050">28400</cx:pt>
          <cx:pt idx="6051">27495</cx:pt>
          <cx:pt idx="6052">26295</cx:pt>
          <cx:pt idx="6053">26225</cx:pt>
          <cx:pt idx="6054">24895</cx:pt>
          <cx:pt idx="6055">24275</cx:pt>
          <cx:pt idx="6056">22455</cx:pt>
          <cx:pt idx="6057">20995</cx:pt>
          <cx:pt idx="6058">26375</cx:pt>
          <cx:pt idx="6059">24690</cx:pt>
          <cx:pt idx="6060">23545</cx:pt>
          <cx:pt idx="6061">2234</cx:pt>
          <cx:pt idx="6062">2080</cx:pt>
          <cx:pt idx="6063">24449</cx:pt>
          <cx:pt idx="6064">23749</cx:pt>
          <cx:pt idx="6065">23449</cx:pt>
          <cx:pt idx="6066">22349</cx:pt>
          <cx:pt idx="6067">22299</cx:pt>
          <cx:pt idx="6068">21399</cx:pt>
          <cx:pt idx="6069">21099</cx:pt>
          <cx:pt idx="6070">23295</cx:pt>
          <cx:pt idx="6071">23145</cx:pt>
          <cx:pt idx="6072">22935</cx:pt>
          <cx:pt idx="6073">22795</cx:pt>
          <cx:pt idx="6074">22345</cx:pt>
          <cx:pt idx="6075">21995</cx:pt>
          <cx:pt idx="6076">21885</cx:pt>
          <cx:pt idx="6077">19985</cx:pt>
          <cx:pt idx="6078">19935</cx:pt>
          <cx:pt idx="6079">2000</cx:pt>
          <cx:pt idx="6080">2000</cx:pt>
          <cx:pt idx="6081">2000</cx:pt>
          <cx:pt idx="6082">2146</cx:pt>
          <cx:pt idx="6083">20935</cx:pt>
          <cx:pt idx="6084">20780</cx:pt>
          <cx:pt idx="6085">18905</cx:pt>
          <cx:pt idx="6086">18780</cx:pt>
          <cx:pt idx="6087">18270</cx:pt>
          <cx:pt idx="6088">18120</cx:pt>
          <cx:pt idx="6089">16905</cx:pt>
          <cx:pt idx="6090">16570</cx:pt>
          <cx:pt idx="6091">16570</cx:pt>
          <cx:pt idx="6092">16270</cx:pt>
          <cx:pt idx="6093">16120</cx:pt>
          <cx:pt idx="6094">15957</cx:pt>
          <cx:pt idx="6095">15943</cx:pt>
          <cx:pt idx="6096">14770</cx:pt>
          <cx:pt idx="6097">14770</cx:pt>
          <cx:pt idx="6098">13975</cx:pt>
          <cx:pt idx="6099">13961</cx:pt>
          <cx:pt idx="6100">2197</cx:pt>
          <cx:pt idx="6101">2000</cx:pt>
          <cx:pt idx="6102">2000</cx:pt>
          <cx:pt idx="6103">2000</cx:pt>
          <cx:pt idx="6104">2000</cx:pt>
          <cx:pt idx="6105">2000</cx:pt>
          <cx:pt idx="6106">2000</cx:pt>
          <cx:pt idx="6107">2000</cx:pt>
          <cx:pt idx="6108">73250</cx:pt>
          <cx:pt idx="6109">71900</cx:pt>
          <cx:pt idx="6110">65250</cx:pt>
          <cx:pt idx="6111">63900</cx:pt>
          <cx:pt idx="6112">132800</cx:pt>
          <cx:pt idx="6113">132800</cx:pt>
          <cx:pt idx="6114">126100</cx:pt>
          <cx:pt idx="6115">126100</cx:pt>
          <cx:pt idx="6116">59600</cx:pt>
          <cx:pt idx="6117">58885</cx:pt>
          <cx:pt idx="6118">57800</cx:pt>
          <cx:pt idx="6119">57200</cx:pt>
          <cx:pt idx="6120">56850</cx:pt>
          <cx:pt idx="6121">49400</cx:pt>
          <cx:pt idx="6122">49400</cx:pt>
          <cx:pt idx="6123">49400</cx:pt>
          <cx:pt idx="6124">46570</cx:pt>
          <cx:pt idx="6125">46570</cx:pt>
          <cx:pt idx="6126">46570</cx:pt>
          <cx:pt idx="6127">41820</cx:pt>
          <cx:pt idx="6128">41820</cx:pt>
          <cx:pt idx="6129">41820</cx:pt>
          <cx:pt idx="6130">42600</cx:pt>
          <cx:pt idx="6131">42600</cx:pt>
          <cx:pt idx="6132">42050</cx:pt>
          <cx:pt idx="6133">40900</cx:pt>
          <cx:pt idx="6134">40250</cx:pt>
          <cx:pt idx="6135">39150</cx:pt>
          <cx:pt idx="6136">38700</cx:pt>
          <cx:pt idx="6137">46050</cx:pt>
          <cx:pt idx="6138">44750</cx:pt>
          <cx:pt idx="6139">43550</cx:pt>
          <cx:pt idx="6140">41850</cx:pt>
          <cx:pt idx="6141">41550</cx:pt>
          <cx:pt idx="6142">38500</cx:pt>
          <cx:pt idx="6143">37400</cx:pt>
          <cx:pt idx="6144">36050</cx:pt>
          <cx:pt idx="6145">35750</cx:pt>
          <cx:pt idx="6146">35550</cx:pt>
          <cx:pt idx="6147">34550</cx:pt>
          <cx:pt idx="6148">48250</cx:pt>
          <cx:pt idx="6149">46920</cx:pt>
          <cx:pt idx="6150">44920</cx:pt>
          <cx:pt idx="6151">43750</cx:pt>
          <cx:pt idx="6152">41750</cx:pt>
          <cx:pt idx="6153">41450</cx:pt>
          <cx:pt idx="6154">38680</cx:pt>
          <cx:pt idx="6155">38070</cx:pt>
          <cx:pt idx="6156">36740</cx:pt>
          <cx:pt idx="6157">36100</cx:pt>
          <cx:pt idx="6158">33340</cx:pt>
          <cx:pt idx="6159">32700</cx:pt>
          <cx:pt idx="6160">30210</cx:pt>
          <cx:pt idx="6161">29600</cx:pt>
          <cx:pt idx="6162">28510</cx:pt>
          <cx:pt idx="6163">27900</cx:pt>
          <cx:pt idx="6164">39900</cx:pt>
          <cx:pt idx="6165">61400</cx:pt>
          <cx:pt idx="6166">60600</cx:pt>
          <cx:pt idx="6167">55500</cx:pt>
          <cx:pt idx="6168">54700</cx:pt>
          <cx:pt idx="6169">43950</cx:pt>
          <cx:pt idx="6170">45090</cx:pt>
          <cx:pt idx="6171">44990</cx:pt>
          <cx:pt idx="6172">43995</cx:pt>
          <cx:pt idx="6173">43895</cx:pt>
          <cx:pt idx="6174">40095</cx:pt>
          <cx:pt idx="6175">32595</cx:pt>
          <cx:pt idx="6176">39595</cx:pt>
          <cx:pt idx="6177">33095</cx:pt>
          <cx:pt idx="6178">43900</cx:pt>
          <cx:pt idx="6179">40995</cx:pt>
          <cx:pt idx="6180">39900</cx:pt>
          <cx:pt idx="6181">38600</cx:pt>
          <cx:pt idx="6182">36895</cx:pt>
          <cx:pt idx="6183">36700</cx:pt>
          <cx:pt idx="6184">34900</cx:pt>
          <cx:pt idx="6185">34500</cx:pt>
          <cx:pt idx="6186">34250</cx:pt>
          <cx:pt idx="6187">34250</cx:pt>
          <cx:pt idx="6188">33100</cx:pt>
          <cx:pt idx="6189">31700</cx:pt>
          <cx:pt idx="6190">30800</cx:pt>
          <cx:pt idx="6191">30790</cx:pt>
          <cx:pt idx="6192">30495</cx:pt>
          <cx:pt idx="6193">30400</cx:pt>
          <cx:pt idx="6194">30150</cx:pt>
          <cx:pt idx="6195">28990</cx:pt>
          <cx:pt idx="6196">26700</cx:pt>
          <cx:pt idx="6197">37700</cx:pt>
          <cx:pt idx="6198">32100</cx:pt>
          <cx:pt idx="6199">29100</cx:pt>
          <cx:pt idx="6200">37140</cx:pt>
          <cx:pt idx="6201">37140</cx:pt>
          <cx:pt idx="6202">36555</cx:pt>
          <cx:pt idx="6203">35055</cx:pt>
          <cx:pt idx="6204">34790</cx:pt>
          <cx:pt idx="6205">34790</cx:pt>
          <cx:pt idx="6206">34205</cx:pt>
          <cx:pt idx="6207">33055</cx:pt>
          <cx:pt idx="6208">32545</cx:pt>
          <cx:pt idx="6209">32210</cx:pt>
          <cx:pt idx="6210">32210</cx:pt>
          <cx:pt idx="6211">31905</cx:pt>
          <cx:pt idx="6212">31905</cx:pt>
          <cx:pt idx="6213">31625</cx:pt>
          <cx:pt idx="6214">31320</cx:pt>
          <cx:pt idx="6215">30600</cx:pt>
          <cx:pt idx="6216">30600</cx:pt>
          <cx:pt idx="6217">30090</cx:pt>
          <cx:pt idx="6218">26840</cx:pt>
          <cx:pt idx="6219">26840</cx:pt>
          <cx:pt idx="6220">26540</cx:pt>
          <cx:pt idx="6221">26540</cx:pt>
          <cx:pt idx="6222">26330</cx:pt>
          <cx:pt idx="6223">26030</cx:pt>
          <cx:pt idx="6224">43675</cx:pt>
          <cx:pt idx="6225">42870</cx:pt>
          <cx:pt idx="6226">41370</cx:pt>
          <cx:pt idx="6227">37730</cx:pt>
          <cx:pt idx="6228">35580</cx:pt>
          <cx:pt idx="6229">34815</cx:pt>
          <cx:pt idx="6230">33315</cx:pt>
          <cx:pt idx="6231">31275</cx:pt>
          <cx:pt idx="6232">36900</cx:pt>
          <cx:pt idx="6233">36400</cx:pt>
          <cx:pt idx="6234">36300</cx:pt>
          <cx:pt idx="6235">40970</cx:pt>
          <cx:pt idx="6236">39940</cx:pt>
          <cx:pt idx="6237">39570</cx:pt>
          <cx:pt idx="6238">39020</cx:pt>
          <cx:pt idx="6239">35600</cx:pt>
          <cx:pt idx="6240">35080</cx:pt>
          <cx:pt idx="6241">34780</cx:pt>
          <cx:pt idx="6242">31220</cx:pt>
          <cx:pt idx="6243">31120</cx:pt>
          <cx:pt idx="6244">45270</cx:pt>
          <cx:pt idx="6245">45120</cx:pt>
          <cx:pt idx="6246">41900</cx:pt>
          <cx:pt idx="6247">41750</cx:pt>
          <cx:pt idx="6248">41245</cx:pt>
          <cx:pt idx="6249">41035</cx:pt>
          <cx:pt idx="6250">39930</cx:pt>
          <cx:pt idx="6251">39780</cx:pt>
          <cx:pt idx="6252">38605</cx:pt>
          <cx:pt idx="6253">38455</cx:pt>
          <cx:pt idx="6254">37655</cx:pt>
          <cx:pt idx="6255">37445</cx:pt>
          <cx:pt idx="6256">35410</cx:pt>
          <cx:pt idx="6257">35210</cx:pt>
          <cx:pt idx="6258">35200</cx:pt>
          <cx:pt idx="6259">35000</cx:pt>
          <cx:pt idx="6260">31840</cx:pt>
          <cx:pt idx="6261">31640</cx:pt>
          <cx:pt idx="6262">31630</cx:pt>
          <cx:pt idx="6263">31430</cx:pt>
          <cx:pt idx="6264">28850</cx:pt>
          <cx:pt idx="6265">28700</cx:pt>
          <cx:pt idx="6266">26745</cx:pt>
          <cx:pt idx="6267">26595</cx:pt>
          <cx:pt idx="6268">37250</cx:pt>
          <cx:pt idx="6269">33380</cx:pt>
          <cx:pt idx="6270">24200</cx:pt>
          <cx:pt idx="6271">24000</cx:pt>
          <cx:pt idx="6272">23700</cx:pt>
          <cx:pt idx="6273">45400</cx:pt>
          <cx:pt idx="6274">41150</cx:pt>
          <cx:pt idx="6275">40020</cx:pt>
          <cx:pt idx="6276">37900</cx:pt>
          <cx:pt idx="6277">37370</cx:pt>
          <cx:pt idx="6278">36970</cx:pt>
          <cx:pt idx="6279">35370</cx:pt>
          <cx:pt idx="6280">33120</cx:pt>
          <cx:pt idx="6281">32120</cx:pt>
          <cx:pt idx="6282">29870</cx:pt>
          <cx:pt idx="6283">31335</cx:pt>
          <cx:pt idx="6284">25950</cx:pt>
          <cx:pt idx="6285">44350</cx:pt>
          <cx:pt idx="6286">41750</cx:pt>
          <cx:pt idx="6287">40350</cx:pt>
          <cx:pt idx="6288">37550</cx:pt>
          <cx:pt idx="6289">37250</cx:pt>
          <cx:pt idx="6290">36900</cx:pt>
          <cx:pt idx="6291">37995</cx:pt>
          <cx:pt idx="6292">37300</cx:pt>
          <cx:pt idx="6293">36995</cx:pt>
          <cx:pt idx="6294">36300</cx:pt>
          <cx:pt idx="6295">34995</cx:pt>
          <cx:pt idx="6296">34300</cx:pt>
          <cx:pt idx="6297">29495</cx:pt>
          <cx:pt idx="6298">2608</cx:pt>
          <cx:pt idx="6299">2382</cx:pt>
          <cx:pt idx="6300">26950</cx:pt>
          <cx:pt idx="6301">2172</cx:pt>
          <cx:pt idx="6302">2000</cx:pt>
          <cx:pt idx="6303">29205</cx:pt>
          <cx:pt idx="6304">28530</cx:pt>
          <cx:pt idx="6305">28440</cx:pt>
          <cx:pt idx="6306">26505</cx:pt>
          <cx:pt idx="6307">26440</cx:pt>
          <cx:pt idx="6308">25920</cx:pt>
          <cx:pt idx="6309">25105</cx:pt>
          <cx:pt idx="6310">25040</cx:pt>
          <cx:pt idx="6311">22230</cx:pt>
          <cx:pt idx="6312">23520</cx:pt>
          <cx:pt idx="6313">2462</cx:pt>
          <cx:pt idx="6314">2254</cx:pt>
          <cx:pt idx="6315">2078</cx:pt>
          <cx:pt idx="6316">2000</cx:pt>
          <cx:pt idx="6317">2288</cx:pt>
          <cx:pt idx="6318">2286</cx:pt>
          <cx:pt idx="6319">24685</cx:pt>
          <cx:pt idx="6320">24285</cx:pt>
          <cx:pt idx="6321">23040</cx:pt>
          <cx:pt idx="6322">22955</cx:pt>
          <cx:pt idx="6323">20840</cx:pt>
          <cx:pt idx="6324">20455</cx:pt>
          <cx:pt idx="6325">20370</cx:pt>
          <cx:pt idx="6326">19730</cx:pt>
          <cx:pt idx="6327">17490</cx:pt>
          <cx:pt idx="6328">17475</cx:pt>
          <cx:pt idx="6329">2268</cx:pt>
          <cx:pt idx="6330">2115</cx:pt>
          <cx:pt idx="6331">2078</cx:pt>
          <cx:pt idx="6332">2000</cx:pt>
          <cx:pt idx="6333">2000</cx:pt>
          <cx:pt idx="6334">2000</cx:pt>
          <cx:pt idx="6335">2000</cx:pt>
          <cx:pt idx="6336">2000</cx:pt>
          <cx:pt idx="6337">31300</cx:pt>
          <cx:pt idx="6338">31300</cx:pt>
          <cx:pt idx="6339">20195</cx:pt>
          <cx:pt idx="6340">18895</cx:pt>
          <cx:pt idx="6341">2000</cx:pt>
          <cx:pt idx="6342">21049</cx:pt>
          <cx:pt idx="6343">20549</cx:pt>
          <cx:pt idx="6344">19349</cx:pt>
          <cx:pt idx="6345">17549</cx:pt>
          <cx:pt idx="6346">20960</cx:pt>
          <cx:pt idx="6347">2000</cx:pt>
          <cx:pt idx="6348">2000</cx:pt>
          <cx:pt idx="6349">131400</cx:pt>
          <cx:pt idx="6350">110800</cx:pt>
          <cx:pt idx="6351">96200</cx:pt>
          <cx:pt idx="6352">94900</cx:pt>
          <cx:pt idx="6353">94400</cx:pt>
          <cx:pt idx="6354">90900</cx:pt>
          <cx:pt idx="6355">89600</cx:pt>
          <cx:pt idx="6356">88700</cx:pt>
          <cx:pt idx="6357">87400</cx:pt>
          <cx:pt idx="6358">87300</cx:pt>
          <cx:pt idx="6359">66300</cx:pt>
          <cx:pt idx="6360">64900</cx:pt>
          <cx:pt idx="6361">77350</cx:pt>
          <cx:pt idx="6362">76600</cx:pt>
          <cx:pt idx="6363">69100</cx:pt>
          <cx:pt idx="6364">45840</cx:pt>
          <cx:pt idx="6365">45840</cx:pt>
          <cx:pt idx="6366">40220</cx:pt>
          <cx:pt idx="6367">51750</cx:pt>
          <cx:pt idx="6368">51200</cx:pt>
          <cx:pt idx="6369">49800</cx:pt>
          <cx:pt idx="6370">48900</cx:pt>
          <cx:pt idx="6371">61450</cx:pt>
          <cx:pt idx="6372">47700</cx:pt>
          <cx:pt idx="6373">46050</cx:pt>
          <cx:pt idx="6374">46050</cx:pt>
          <cx:pt idx="6375">45500</cx:pt>
          <cx:pt idx="6376">44200</cx:pt>
          <cx:pt idx="6377">43350</cx:pt>
          <cx:pt idx="6378">40400</cx:pt>
          <cx:pt idx="6379">37000</cx:pt>
          <cx:pt idx="6380">41500</cx:pt>
          <cx:pt idx="6381">40200</cx:pt>
          <cx:pt idx="6382">37150</cx:pt>
          <cx:pt idx="6383">37000</cx:pt>
          <cx:pt idx="6384">34250</cx:pt>
          <cx:pt idx="6385">58000</cx:pt>
          <cx:pt idx="6386">54900</cx:pt>
          <cx:pt idx="6387">47900</cx:pt>
          <cx:pt idx="6388">46650</cx:pt>
          <cx:pt idx="6389">45750</cx:pt>
          <cx:pt idx="6390">44350</cx:pt>
          <cx:pt idx="6391">43850</cx:pt>
          <cx:pt idx="6392">39250</cx:pt>
          <cx:pt idx="6393">37200</cx:pt>
          <cx:pt idx="6394">36900</cx:pt>
          <cx:pt idx="6395">35000</cx:pt>
          <cx:pt idx="6396">44990</cx:pt>
          <cx:pt idx="6397">33050</cx:pt>
          <cx:pt idx="6398">32250</cx:pt>
          <cx:pt idx="6399">43310</cx:pt>
          <cx:pt idx="6400">43185</cx:pt>
          <cx:pt idx="6401">42985</cx:pt>
          <cx:pt idx="6402">53475</cx:pt>
          <cx:pt idx="6403">45800</cx:pt>
          <cx:pt idx="6404">45800</cx:pt>
          <cx:pt idx="6405">45560</cx:pt>
          <cx:pt idx="6406">43210</cx:pt>
          <cx:pt idx="6407">41550</cx:pt>
          <cx:pt idx="6408">38260</cx:pt>
          <cx:pt idx="6409">44280</cx:pt>
          <cx:pt idx="6410">43240</cx:pt>
          <cx:pt idx="6411">41995</cx:pt>
          <cx:pt idx="6412">40645</cx:pt>
          <cx:pt idx="6413">40295</cx:pt>
          <cx:pt idx="6414">39890</cx:pt>
          <cx:pt idx="6415">39390</cx:pt>
          <cx:pt idx="6416">38445</cx:pt>
          <cx:pt idx="6417">37945</cx:pt>
          <cx:pt idx="6418">37890</cx:pt>
          <cx:pt idx="6419">37390</cx:pt>
          <cx:pt idx="6420">37345</cx:pt>
          <cx:pt idx="6421">35845</cx:pt>
          <cx:pt idx="6422">35315</cx:pt>
          <cx:pt idx="6423">34750</cx:pt>
          <cx:pt idx="6424">34490</cx:pt>
          <cx:pt idx="6425">34465</cx:pt>
          <cx:pt idx="6426">34145</cx:pt>
          <cx:pt idx="6427">33790</cx:pt>
          <cx:pt idx="6428">33695</cx:pt>
          <cx:pt idx="6429">33490</cx:pt>
          <cx:pt idx="6430">32995</cx:pt>
          <cx:pt idx="6431">32395</cx:pt>
          <cx:pt idx="6432">32010</cx:pt>
          <cx:pt idx="6433">31875</cx:pt>
          <cx:pt idx="6434">31795</cx:pt>
          <cx:pt idx="6435">31795</cx:pt>
          <cx:pt idx="6436">31770</cx:pt>
          <cx:pt idx="6437">31495</cx:pt>
          <cx:pt idx="6438">31465</cx:pt>
          <cx:pt idx="6439">31395</cx:pt>
          <cx:pt idx="6440">31395</cx:pt>
          <cx:pt idx="6441">30995</cx:pt>
          <cx:pt idx="6442">30765</cx:pt>
          <cx:pt idx="6443">29995</cx:pt>
          <cx:pt idx="6444">29995</cx:pt>
          <cx:pt idx="6445">29395</cx:pt>
          <cx:pt idx="6446">29395</cx:pt>
          <cx:pt idx="6447">28395</cx:pt>
          <cx:pt idx="6448">28295</cx:pt>
          <cx:pt idx="6449">27395</cx:pt>
          <cx:pt idx="6450">27020</cx:pt>
          <cx:pt idx="6451">26930</cx:pt>
          <cx:pt idx="6452">26695</cx:pt>
          <cx:pt idx="6453">26195</cx:pt>
          <cx:pt idx="6454">25245</cx:pt>
          <cx:pt idx="6455">25095</cx:pt>
          <cx:pt idx="6456">24245</cx:pt>
          <cx:pt idx="6457">23995</cx:pt>
          <cx:pt idx="6458">22595</cx:pt>
          <cx:pt idx="6459">21795</cx:pt>
          <cx:pt idx="6460">44355</cx:pt>
          <cx:pt idx="6461">43575</cx:pt>
          <cx:pt idx="6462">36220</cx:pt>
          <cx:pt idx="6463">34020</cx:pt>
          <cx:pt idx="6464">56100</cx:pt>
          <cx:pt idx="6465">54500</cx:pt>
          <cx:pt idx="6466">54200</cx:pt>
          <cx:pt idx="6467">48100</cx:pt>
          <cx:pt idx="6468">46450</cx:pt>
          <cx:pt idx="6469">46200</cx:pt>
          <cx:pt idx="6470">29089</cx:pt>
          <cx:pt idx="6471">29089</cx:pt>
          <cx:pt idx="6472">28250</cx:pt>
          <cx:pt idx="6473">26910</cx:pt>
          <cx:pt idx="6474">42500</cx:pt>
          <cx:pt idx="6475">42500</cx:pt>
          <cx:pt idx="6476">38600</cx:pt>
          <cx:pt idx="6477">38600</cx:pt>
          <cx:pt idx="6478">36600</cx:pt>
          <cx:pt idx="6479">36600</cx:pt>
          <cx:pt idx="6480">29105</cx:pt>
          <cx:pt idx="6481">28805</cx:pt>
          <cx:pt idx="6482">24875</cx:pt>
          <cx:pt idx="6483">26210</cx:pt>
          <cx:pt idx="6484">25910</cx:pt>
          <cx:pt idx="6485">25415</cx:pt>
          <cx:pt idx="6486">2648</cx:pt>
          <cx:pt idx="6487">2552</cx:pt>
          <cx:pt idx="6488">42800</cx:pt>
          <cx:pt idx="6489">30619</cx:pt>
          <cx:pt idx="6490">31675</cx:pt>
          <cx:pt idx="6491">31075</cx:pt>
          <cx:pt idx="6492">31025</cx:pt>
          <cx:pt idx="6493">2381</cx:pt>
          <cx:pt idx="6494">2337</cx:pt>
          <cx:pt idx="6495">22370</cx:pt>
          <cx:pt idx="6496">24999</cx:pt>
          <cx:pt idx="6497">23499</cx:pt>
          <cx:pt idx="6498">4755</cx:pt>
          <cx:pt idx="6499">2000</cx:pt>
          <cx:pt idx="6500">2000</cx:pt>
          <cx:pt idx="6501">2000</cx:pt>
          <cx:pt idx="6502">2202</cx:pt>
          <cx:pt idx="6503">2107</cx:pt>
          <cx:pt idx="6504">2000</cx:pt>
          <cx:pt idx="6505">2000</cx:pt>
          <cx:pt idx="6506">2000</cx:pt>
          <cx:pt idx="6507">20299</cx:pt>
          <cx:pt idx="6508">20199</cx:pt>
          <cx:pt idx="6509">18499</cx:pt>
          <cx:pt idx="6510">18299</cx:pt>
          <cx:pt idx="6511">17199</cx:pt>
          <cx:pt idx="6512">2000</cx:pt>
          <cx:pt idx="6513">2000</cx:pt>
          <cx:pt idx="6514">2000</cx:pt>
          <cx:pt idx="6515">2000</cx:pt>
          <cx:pt idx="6516">2000</cx:pt>
          <cx:pt idx="6517">2000</cx:pt>
          <cx:pt idx="6518">64915</cx:pt>
          <cx:pt idx="6519">55915</cx:pt>
          <cx:pt idx="6520">40915</cx:pt>
          <cx:pt idx="6521">40810</cx:pt>
          <cx:pt idx="6522">40660</cx:pt>
          <cx:pt idx="6523">37675</cx:pt>
          <cx:pt idx="6524">37570</cx:pt>
          <cx:pt idx="6525">37535</cx:pt>
          <cx:pt idx="6526">151350</cx:pt>
          <cx:pt idx="6527">149700</cx:pt>
          <cx:pt idx="6528">147300</cx:pt>
          <cx:pt idx="6529">132200</cx:pt>
          <cx:pt idx="6530">132200</cx:pt>
          <cx:pt idx="6531">128300</cx:pt>
          <cx:pt idx="6532">128300</cx:pt>
          <cx:pt idx="6533">114900</cx:pt>
          <cx:pt idx="6534">64165</cx:pt>
          <cx:pt idx="6535">62805</cx:pt>
          <cx:pt idx="6536">62400</cx:pt>
          <cx:pt idx="6537">79195</cx:pt>
          <cx:pt idx="6538">75195</cx:pt>
          <cx:pt idx="6539">74195</cx:pt>
          <cx:pt idx="6540">73905</cx:pt>
          <cx:pt idx="6541">70195</cx:pt>
          <cx:pt idx="6542">69905</cx:pt>
          <cx:pt idx="6543">69450</cx:pt>
          <cx:pt idx="6544">68905</cx:pt>
          <cx:pt idx="6545">65450</cx:pt>
          <cx:pt idx="6546">64905</cx:pt>
          <cx:pt idx="6547">64450</cx:pt>
          <cx:pt idx="6548">60450</cx:pt>
          <cx:pt idx="6549">69195</cx:pt>
          <cx:pt idx="6550">65195</cx:pt>
          <cx:pt idx="6551">63905</cx:pt>
          <cx:pt idx="6552">59905</cx:pt>
          <cx:pt idx="6553">59450</cx:pt>
          <cx:pt idx="6554">55450</cx:pt>
          <cx:pt idx="6555">48300</cx:pt>
          <cx:pt idx="6556">47905</cx:pt>
          <cx:pt idx="6557">43300</cx:pt>
          <cx:pt idx="6558">42905</cx:pt>
          <cx:pt idx="6559">41905</cx:pt>
          <cx:pt idx="6560">41300</cx:pt>
          <cx:pt idx="6561">36905</cx:pt>
          <cx:pt idx="6562">36300</cx:pt>
          <cx:pt idx="6563">99600</cx:pt>
          <cx:pt idx="6564">97600</cx:pt>
          <cx:pt idx="6565">97400</cx:pt>
          <cx:pt idx="6566">91700</cx:pt>
          <cx:pt idx="6567">91000</cx:pt>
          <cx:pt idx="6568">90400</cx:pt>
          <cx:pt idx="6569">69100</cx:pt>
          <cx:pt idx="6570">68600</cx:pt>
          <cx:pt idx="6571">67200</cx:pt>
          <cx:pt idx="6572">58450</cx:pt>
          <cx:pt idx="6573">39890</cx:pt>
          <cx:pt idx="6574">36895</cx:pt>
          <cx:pt idx="6575">36595</cx:pt>
          <cx:pt idx="6576">34790</cx:pt>
          <cx:pt idx="6577">33895</cx:pt>
          <cx:pt idx="6578">33595</cx:pt>
          <cx:pt idx="6579">34950</cx:pt>
          <cx:pt idx="6580">34600</cx:pt>
          <cx:pt idx="6581">34600</cx:pt>
          <cx:pt idx="6582">32150</cx:pt>
          <cx:pt idx="6583">32150</cx:pt>
          <cx:pt idx="6584">28150</cx:pt>
          <cx:pt idx="6585">27950</cx:pt>
          <cx:pt idx="6586">43900</cx:pt>
          <cx:pt idx="6587">41250</cx:pt>
          <cx:pt idx="6588">40500</cx:pt>
          <cx:pt idx="6589">29325</cx:pt>
          <cx:pt idx="6590">28815</cx:pt>
          <cx:pt idx="6591">27330</cx:pt>
          <cx:pt idx="6592">51650</cx:pt>
          <cx:pt idx="6593">49705</cx:pt>
          <cx:pt idx="6594">49150</cx:pt>
          <cx:pt idx="6595">47660</cx:pt>
          <cx:pt idx="6596">45265</cx:pt>
          <cx:pt idx="6597">49150</cx:pt>
          <cx:pt idx="6598">45535</cx:pt>
          <cx:pt idx="6599">44400</cx:pt>
          <cx:pt idx="6600">44399</cx:pt>
          <cx:pt idx="6601">42130</cx:pt>
          <cx:pt idx="6602">28089</cx:pt>
          <cx:pt idx="6603">32615</cx:pt>
          <cx:pt idx="6604">32315</cx:pt>
          <cx:pt idx="6605">29185</cx:pt>
          <cx:pt idx="6606">28885</cx:pt>
          <cx:pt idx="6607">25105</cx:pt>
          <cx:pt idx="6608">42700</cx:pt>
          <cx:pt idx="6609">39725</cx:pt>
          <cx:pt idx="6610">39700</cx:pt>
          <cx:pt idx="6611">34020</cx:pt>
          <cx:pt idx="6612">2681</cx:pt>
          <cx:pt idx="6613">2444</cx:pt>
          <cx:pt idx="6614">2379</cx:pt>
          <cx:pt idx="6615">2155</cx:pt>
          <cx:pt idx="6616">32900</cx:pt>
          <cx:pt idx="6617">31615</cx:pt>
          <cx:pt idx="6618">2000</cx:pt>
          <cx:pt idx="6619">2000</cx:pt>
          <cx:pt idx="6620">2000</cx:pt>
          <cx:pt idx="6621">2000</cx:pt>
          <cx:pt idx="6622">2000</cx:pt>
          <cx:pt idx="6623">2000</cx:pt>
          <cx:pt idx="6624">2000</cx:pt>
          <cx:pt idx="6625">2000</cx:pt>
          <cx:pt idx="6626">114900</cx:pt>
          <cx:pt idx="6627">110700</cx:pt>
          <cx:pt idx="6628">108900</cx:pt>
          <cx:pt idx="6629">210700</cx:pt>
          <cx:pt idx="6630">199700</cx:pt>
          <cx:pt idx="6631">198500</cx:pt>
          <cx:pt idx="6632">187900</cx:pt>
          <cx:pt idx="6633">51145</cx:pt>
          <cx:pt idx="6634">50995</cx:pt>
          <cx:pt idx="6635">47995</cx:pt>
          <cx:pt idx="6636">44995</cx:pt>
          <cx:pt idx="6637">39995</cx:pt>
          <cx:pt idx="6638">39995</cx:pt>
          <cx:pt idx="6639">39995</cx:pt>
          <cx:pt idx="6640">46170</cx:pt>
          <cx:pt idx="6641">41895</cx:pt>
          <cx:pt idx="6642">41800</cx:pt>
          <cx:pt idx="6643">36645</cx:pt>
          <cx:pt idx="6644">36395</cx:pt>
          <cx:pt idx="6645">36300</cx:pt>
          <cx:pt idx="6646">32645</cx:pt>
          <cx:pt idx="6647">32395</cx:pt>
          <cx:pt idx="6648">32300</cx:pt>
          <cx:pt idx="6649">77900</cx:pt>
          <cx:pt idx="6650">69800</cx:pt>
          <cx:pt idx="6651">44011</cx:pt>
          <cx:pt idx="6652">3257</cx:pt>
          <cx:pt idx="6653">40436</cx:pt>
          <cx:pt idx="6654">2905</cx:pt>
          <cx:pt idx="6655">42080</cx:pt>
          <cx:pt idx="6656">43480</cx:pt>
          <cx:pt idx="6657">28950</cx:pt>
          <cx:pt idx="6658">2000</cx:pt>
          <cx:pt idx="6659">2000</cx:pt>
          <cx:pt idx="6660">2000</cx:pt>
          <cx:pt idx="6661">2000</cx:pt>
          <cx:pt idx="6662">2000</cx:pt>
          <cx:pt idx="6663">2000</cx:pt>
          <cx:pt idx="6664">2000</cx:pt>
          <cx:pt idx="6665">2000</cx:pt>
          <cx:pt idx="6666">2000</cx:pt>
          <cx:pt idx="6667">2000</cx:pt>
          <cx:pt idx="6668">2000</cx:pt>
          <cx:pt idx="6669">66995</cx:pt>
          <cx:pt idx="6670">36475</cx:pt>
          <cx:pt idx="6671">34580</cx:pt>
          <cx:pt idx="6672">34500</cx:pt>
          <cx:pt idx="6673">32605</cx:pt>
          <cx:pt idx="6674">32070</cx:pt>
          <cx:pt idx="6675">30095</cx:pt>
          <cx:pt idx="6676">26970</cx:pt>
          <cx:pt idx="6677">24995</cx:pt>
          <cx:pt idx="6678">3367</cx:pt>
          <cx:pt idx="6679">3065</cx:pt>
          <cx:pt idx="6680">17330</cx:pt>
          <cx:pt idx="6681">16790</cx:pt>
          <cx:pt idx="6682">16630</cx:pt>
          <cx:pt idx="6683">16100</cx:pt>
          <cx:pt idx="6684">15999</cx:pt>
          <cx:pt idx="6685">15599</cx:pt>
          <cx:pt idx="6686">2961</cx:pt>
          <cx:pt idx="6687">2637</cx:pt>
          <cx:pt idx="6688">2350</cx:pt>
          <cx:pt idx="6689">2019</cx:pt>
          <cx:pt idx="6690">2000</cx:pt>
          <cx:pt idx="6691">39480</cx:pt>
          <cx:pt idx="6692">39090</cx:pt>
          <cx:pt idx="6693">58300</cx:pt>
          <cx:pt idx="6694">35720</cx:pt>
          <cx:pt idx="6695">35105</cx:pt>
          <cx:pt idx="6696">32240</cx:pt>
          <cx:pt idx="6697">31740</cx:pt>
          <cx:pt idx="6698">31740</cx:pt>
          <cx:pt idx="6699">31625</cx:pt>
          <cx:pt idx="6700">31125</cx:pt>
          <cx:pt idx="6701">31125</cx:pt>
          <cx:pt idx="6702">30485</cx:pt>
          <cx:pt idx="6703">30190</cx:pt>
          <cx:pt idx="6704">30025</cx:pt>
          <cx:pt idx="6705">29690</cx:pt>
          <cx:pt idx="6706">28845</cx:pt>
          <cx:pt idx="6707">28700</cx:pt>
          <cx:pt idx="6708">28345</cx:pt>
          <cx:pt idx="6709">27355</cx:pt>
          <cx:pt idx="6710">25730</cx:pt>
          <cx:pt idx="6711">38250</cx:pt>
          <cx:pt idx="6712">29600</cx:pt>
          <cx:pt idx="6713">24600</cx:pt>
          <cx:pt idx="6714">2433</cx:pt>
          <cx:pt idx="6715">25585</cx:pt>
          <cx:pt idx="6716">25285</cx:pt>
          <cx:pt idx="6717">24185</cx:pt>
          <cx:pt idx="6718">23885</cx:pt>
          <cx:pt idx="6719">23585</cx:pt>
          <cx:pt idx="6720">22075</cx:pt>
          <cx:pt idx="6721">21775</cx:pt>
          <cx:pt idx="6722">21475</cx:pt>
          <cx:pt idx="6723">23625</cx:pt>
          <cx:pt idx="6724">23075</cx:pt>
          <cx:pt idx="6725">22525</cx:pt>
          <cx:pt idx="6726">21865</cx:pt>
          <cx:pt idx="6727">20780</cx:pt>
          <cx:pt idx="6728">19785</cx:pt>
          <cx:pt idx="6729">18275</cx:pt>
          <cx:pt idx="6730">2000</cx:pt>
          <cx:pt idx="6731">2547</cx:pt>
          <cx:pt idx="6732">2326</cx:pt>
          <cx:pt idx="6733">2122</cx:pt>
          <cx:pt idx="6734">2000</cx:pt>
          <cx:pt idx="6735">2000</cx:pt>
          <cx:pt idx="6736">2000</cx:pt>
          <cx:pt idx="6737">2000</cx:pt>
          <cx:pt idx="6738">14545</cx:pt>
          <cx:pt idx="6739">12345</cx:pt>
          <cx:pt idx="6740">2857</cx:pt>
          <cx:pt idx="6741">2801</cx:pt>
          <cx:pt idx="6742">2717</cx:pt>
          <cx:pt idx="6743">2692</cx:pt>
          <cx:pt idx="6744">2593</cx:pt>
          <cx:pt idx="6745">2493</cx:pt>
          <cx:pt idx="6746">2432</cx:pt>
          <cx:pt idx="6747">2211</cx:pt>
          <cx:pt idx="6748">2179</cx:pt>
          <cx:pt idx="6749">2000</cx:pt>
          <cx:pt idx="6750">2000</cx:pt>
          <cx:pt idx="6751">2107</cx:pt>
          <cx:pt idx="6752">72800</cx:pt>
          <cx:pt idx="6753">65200</cx:pt>
          <cx:pt idx="6754">53500</cx:pt>
          <cx:pt idx="6755">52000</cx:pt>
          <cx:pt idx="6756">35650</cx:pt>
          <cx:pt idx="6757">34900</cx:pt>
          <cx:pt idx="6758">51100</cx:pt>
          <cx:pt idx="6759">48300</cx:pt>
          <cx:pt idx="6760">47790</cx:pt>
          <cx:pt idx="6761">63700</cx:pt>
          <cx:pt idx="6762">62900</cx:pt>
          <cx:pt idx="6763">59600</cx:pt>
          <cx:pt idx="6764">57800</cx:pt>
          <cx:pt idx="6765">57000</cx:pt>
          <cx:pt idx="6766">47310</cx:pt>
          <cx:pt idx="6767">43940</cx:pt>
          <cx:pt idx="6768">41715</cx:pt>
          <cx:pt idx="6769">38520</cx:pt>
          <cx:pt idx="6770">35080</cx:pt>
          <cx:pt idx="6771">41700</cx:pt>
          <cx:pt idx="6772">38500</cx:pt>
          <cx:pt idx="6773">36250</cx:pt>
          <cx:pt idx="6774">36000</cx:pt>
          <cx:pt idx="6775">36000</cx:pt>
          <cx:pt idx="6776">33500</cx:pt>
          <cx:pt idx="6777">32550</cx:pt>
          <cx:pt idx="6778">32150</cx:pt>
          <cx:pt idx="6779">31900</cx:pt>
          <cx:pt idx="6780">28500</cx:pt>
          <cx:pt idx="6781">40025</cx:pt>
          <cx:pt idx="6782">39535</cx:pt>
          <cx:pt idx="6783">38980</cx:pt>
          <cx:pt idx="6784">38965</cx:pt>
          <cx:pt idx="6785">38665</cx:pt>
          <cx:pt idx="6786">38635</cx:pt>
          <cx:pt idx="6787">38335</cx:pt>
          <cx:pt idx="6788">38290</cx:pt>
          <cx:pt idx="6789">37835</cx:pt>
          <cx:pt idx="6790">37560</cx:pt>
          <cx:pt idx="6791">37345</cx:pt>
          <cx:pt idx="6792">37070</cx:pt>
          <cx:pt idx="6793">37045</cx:pt>
          <cx:pt idx="6794">36745</cx:pt>
          <cx:pt idx="6795">36720</cx:pt>
          <cx:pt idx="6796">36515</cx:pt>
          <cx:pt idx="6797">36390</cx:pt>
          <cx:pt idx="6798">36230</cx:pt>
          <cx:pt idx="6799">36200</cx:pt>
          <cx:pt idx="6800">36090</cx:pt>
          <cx:pt idx="6801">36035</cx:pt>
          <cx:pt idx="6802">35870</cx:pt>
          <cx:pt idx="6803">35825</cx:pt>
          <cx:pt idx="6804">35690</cx:pt>
          <cx:pt idx="6805">35545</cx:pt>
          <cx:pt idx="6806">35390</cx:pt>
          <cx:pt idx="6807">35080</cx:pt>
          <cx:pt idx="6808">34955</cx:pt>
          <cx:pt idx="6809">34590</cx:pt>
          <cx:pt idx="6810">34530</cx:pt>
          <cx:pt idx="6811">34465</cx:pt>
          <cx:pt idx="6812">34280</cx:pt>
          <cx:pt idx="6813">34230</cx:pt>
          <cx:pt idx="6814">33985</cx:pt>
          <cx:pt idx="6815">33860</cx:pt>
          <cx:pt idx="6816">33720</cx:pt>
          <cx:pt idx="6817">33595</cx:pt>
          <cx:pt idx="6818">33445</cx:pt>
          <cx:pt idx="6819">33360</cx:pt>
          <cx:pt idx="6820">33340</cx:pt>
          <cx:pt idx="6821">33295</cx:pt>
          <cx:pt idx="6822">33215</cx:pt>
          <cx:pt idx="6823">33170</cx:pt>
          <cx:pt idx="6824">32955</cx:pt>
          <cx:pt idx="6825">32870</cx:pt>
          <cx:pt idx="6826">32230</cx:pt>
          <cx:pt idx="6827">31940</cx:pt>
          <cx:pt idx="6828">31750</cx:pt>
          <cx:pt idx="6829">31625</cx:pt>
          <cx:pt idx="6830">31610</cx:pt>
          <cx:pt idx="6831">31390</cx:pt>
          <cx:pt idx="6832">31120</cx:pt>
          <cx:pt idx="6833">30695</cx:pt>
          <cx:pt idx="6834">30130</cx:pt>
          <cx:pt idx="6835">30000</cx:pt>
          <cx:pt idx="6836">29610</cx:pt>
          <cx:pt idx="6837">29510</cx:pt>
          <cx:pt idx="6838">29120</cx:pt>
          <cx:pt idx="6839">28595</cx:pt>
          <cx:pt idx="6840">28545</cx:pt>
          <cx:pt idx="6841">28205</cx:pt>
          <cx:pt idx="6842">28155</cx:pt>
          <cx:pt idx="6843">28105</cx:pt>
          <cx:pt idx="6844">27975</cx:pt>
          <cx:pt idx="6845">27715</cx:pt>
          <cx:pt idx="6846">27585</cx:pt>
          <cx:pt idx="6847">27485</cx:pt>
          <cx:pt idx="6848">27095</cx:pt>
          <cx:pt idx="6849">27060</cx:pt>
          <cx:pt idx="6850">26670</cx:pt>
          <cx:pt idx="6851">26495</cx:pt>
          <cx:pt idx="6852">26105</cx:pt>
          <cx:pt idx="6853">33600</cx:pt>
          <cx:pt idx="6854">32700</cx:pt>
          <cx:pt idx="6855">32300</cx:pt>
          <cx:pt idx="6856">28850</cx:pt>
          <cx:pt idx="6857">28500</cx:pt>
          <cx:pt idx="6858">28300</cx:pt>
          <cx:pt idx="6859">26800</cx:pt>
          <cx:pt idx="6860">26400</cx:pt>
          <cx:pt idx="6861">26100</cx:pt>
          <cx:pt idx="6862">44990</cx:pt>
          <cx:pt idx="6863">44140</cx:pt>
          <cx:pt idx="6864">42375</cx:pt>
          <cx:pt idx="6865">42370</cx:pt>
          <cx:pt idx="6866">41650</cx:pt>
          <cx:pt idx="6867">38775</cx:pt>
          <cx:pt idx="6868">38050</cx:pt>
          <cx:pt idx="6869">35855</cx:pt>
          <cx:pt idx="6870">34750</cx:pt>
          <cx:pt idx="6871">33475</cx:pt>
          <cx:pt idx="6872">32530</cx:pt>
          <cx:pt idx="6873">32195</cx:pt>
          <cx:pt idx="6874">31595</cx:pt>
          <cx:pt idx="6875">30195</cx:pt>
          <cx:pt idx="6876">30095</cx:pt>
          <cx:pt idx="6877">41250</cx:pt>
          <cx:pt idx="6878">33000</cx:pt>
          <cx:pt idx="6879">33000</cx:pt>
          <cx:pt idx="6880">33000</cx:pt>
          <cx:pt idx="6881">31840</cx:pt>
          <cx:pt idx="6882">31640</cx:pt>
          <cx:pt idx="6883">26455</cx:pt>
          <cx:pt idx="6884">26255</cx:pt>
          <cx:pt idx="6885">34250</cx:pt>
          <cx:pt idx="6886">51740</cx:pt>
          <cx:pt idx="6887">50800</cx:pt>
          <cx:pt idx="6888">2000</cx:pt>
          <cx:pt idx="6889">2000</cx:pt>
          <cx:pt idx="6890">23030</cx:pt>
          <cx:pt idx="6891">20980</cx:pt>
          <cx:pt idx="6892">2000</cx:pt>
          <cx:pt idx="6893">2000</cx:pt>
          <cx:pt idx="6894">24510</cx:pt>
          <cx:pt idx="6895">23515</cx:pt>
          <cx:pt idx="6896">26580</cx:pt>
          <cx:pt idx="6897">25780</cx:pt>
          <cx:pt idx="6898">25730</cx:pt>
          <cx:pt idx="6899">2000</cx:pt>
          <cx:pt idx="6900">2000</cx:pt>
          <cx:pt idx="6901">2000</cx:pt>
          <cx:pt idx="6902">2000</cx:pt>
          <cx:pt idx="6903">2000</cx:pt>
          <cx:pt idx="6904">2000</cx:pt>
          <cx:pt idx="6905">2000</cx:pt>
          <cx:pt idx="6906">2000</cx:pt>
          <cx:pt idx="6907">2000</cx:pt>
          <cx:pt idx="6908">2000</cx:pt>
          <cx:pt idx="6909">2000</cx:pt>
          <cx:pt idx="6910">2000</cx:pt>
          <cx:pt idx="6911">2000</cx:pt>
          <cx:pt idx="6912">2000</cx:pt>
          <cx:pt idx="6913">2000</cx:pt>
          <cx:pt idx="6914">2000</cx:pt>
          <cx:pt idx="6915">2000</cx:pt>
          <cx:pt idx="6916">2000</cx:pt>
          <cx:pt idx="6917">2000</cx:pt>
          <cx:pt idx="6918">2000</cx:pt>
          <cx:pt idx="6919">2000</cx:pt>
          <cx:pt idx="6920">2000</cx:pt>
          <cx:pt idx="6921">2000</cx:pt>
          <cx:pt idx="6922">2000</cx:pt>
          <cx:pt idx="6923">2000</cx:pt>
          <cx:pt idx="6924">2000</cx:pt>
          <cx:pt idx="6925">2008</cx:pt>
          <cx:pt idx="6926">2000</cx:pt>
          <cx:pt idx="6927">2000</cx:pt>
          <cx:pt idx="6928">2000</cx:pt>
          <cx:pt idx="6929">2000</cx:pt>
          <cx:pt idx="6930">2000</cx:pt>
          <cx:pt idx="6931">2000</cx:pt>
          <cx:pt idx="6932">2000</cx:pt>
          <cx:pt idx="6933">2000</cx:pt>
          <cx:pt idx="6934">2000</cx:pt>
          <cx:pt idx="6935">2000</cx:pt>
          <cx:pt idx="6936">2000</cx:pt>
          <cx:pt idx="6937">2000</cx:pt>
          <cx:pt idx="6938">2000</cx:pt>
          <cx:pt idx="6939">2000</cx:pt>
          <cx:pt idx="6940">194600</cx:pt>
          <cx:pt idx="6941">194600</cx:pt>
          <cx:pt idx="6942">182700</cx:pt>
          <cx:pt idx="6943">182700</cx:pt>
          <cx:pt idx="6944">163000</cx:pt>
          <cx:pt idx="6945">163000</cx:pt>
          <cx:pt idx="6946">151100</cx:pt>
          <cx:pt idx="6947">151100</cx:pt>
          <cx:pt idx="6948">108050</cx:pt>
          <cx:pt idx="6949">96500</cx:pt>
          <cx:pt idx="6950">91200</cx:pt>
          <cx:pt idx="6951">89000</cx:pt>
          <cx:pt idx="6952">106700</cx:pt>
          <cx:pt idx="6953">76200</cx:pt>
          <cx:pt idx="6954">74800</cx:pt>
          <cx:pt idx="6955">74100</cx:pt>
          <cx:pt idx="6956">75700</cx:pt>
          <cx:pt idx="6957">60800</cx:pt>
          <cx:pt idx="6958">60800</cx:pt>
          <cx:pt idx="6959">60200</cx:pt>
          <cx:pt idx="6960">53300</cx:pt>
          <cx:pt idx="6961">53300</cx:pt>
          <cx:pt idx="6962">52700</cx:pt>
          <cx:pt idx="6963">41005</cx:pt>
          <cx:pt idx="6964">33750</cx:pt>
          <cx:pt idx="6965">29900</cx:pt>
          <cx:pt idx="6966">26950</cx:pt>
          <cx:pt idx="6967">71600</cx:pt>
          <cx:pt idx="6968">70600</cx:pt>
          <cx:pt idx="6969">55370</cx:pt>
          <cx:pt idx="6970">54070</cx:pt>
          <cx:pt idx="6971">53470</cx:pt>
          <cx:pt idx="6972">66350</cx:pt>
          <cx:pt idx="6973">65800</cx:pt>
          <cx:pt idx="6974">65800</cx:pt>
          <cx:pt idx="6975">48100</cx:pt>
          <cx:pt idx="6976">48100</cx:pt>
          <cx:pt idx="6977">48100</cx:pt>
          <cx:pt idx="6978">45270</cx:pt>
          <cx:pt idx="6979">45270</cx:pt>
          <cx:pt idx="6980">45270</cx:pt>
          <cx:pt idx="6981">53500</cx:pt>
          <cx:pt idx="6982">52000</cx:pt>
          <cx:pt idx="6983">51750</cx:pt>
          <cx:pt idx="6984">50850</cx:pt>
          <cx:pt idx="6985">49850</cx:pt>
          <cx:pt idx="6986">49200</cx:pt>
          <cx:pt idx="6987">51050</cx:pt>
          <cx:pt idx="6988">49800</cx:pt>
          <cx:pt idx="6989">47200</cx:pt>
          <cx:pt idx="6990">46950</cx:pt>
          <cx:pt idx="6991">45850</cx:pt>
          <cx:pt idx="6992">45850</cx:pt>
          <cx:pt idx="6993">45850</cx:pt>
          <cx:pt idx="6994">45800</cx:pt>
          <cx:pt idx="6995">44950</cx:pt>
          <cx:pt idx="6996">40650</cx:pt>
          <cx:pt idx="6997">38600</cx:pt>
          <cx:pt idx="6998">38300</cx:pt>
          <cx:pt idx="6999">36400</cx:pt>
          <cx:pt idx="7000">36250</cx:pt>
          <cx:pt idx="7001">35850</cx:pt>
          <cx:pt idx="7002">34450</cx:pt>
          <cx:pt idx="7003">34450</cx:pt>
          <cx:pt idx="7004">40900</cx:pt>
          <cx:pt idx="7005">40900</cx:pt>
          <cx:pt idx="7006">40095</cx:pt>
          <cx:pt idx="7007">48920</cx:pt>
          <cx:pt idx="7008">48920</cx:pt>
          <cx:pt idx="7009">48145</cx:pt>
          <cx:pt idx="7010">46030</cx:pt>
          <cx:pt idx="7011">46030</cx:pt>
          <cx:pt idx="7012">45255</cx:pt>
          <cx:pt idx="7013">43640</cx:pt>
          <cx:pt idx="7014">43640</cx:pt>
          <cx:pt idx="7015">42880</cx:pt>
          <cx:pt idx="7016">37605</cx:pt>
          <cx:pt idx="7017">37605</cx:pt>
          <cx:pt idx="7018">37505</cx:pt>
          <cx:pt idx="7019">41570</cx:pt>
          <cx:pt idx="7020">40980</cx:pt>
          <cx:pt idx="7021">40250</cx:pt>
          <cx:pt idx="7022">39220</cx:pt>
          <cx:pt idx="7023">38630</cx:pt>
          <cx:pt idx="7024">37900</cx:pt>
          <cx:pt idx="7025">37740</cx:pt>
          <cx:pt idx="7026">37100</cx:pt>
          <cx:pt idx="7027">36870</cx:pt>
          <cx:pt idx="7028">36280</cx:pt>
          <cx:pt idx="7029">35550</cx:pt>
          <cx:pt idx="7030">33840</cx:pt>
          <cx:pt idx="7031">33450</cx:pt>
          <cx:pt idx="7032">33200</cx:pt>
          <cx:pt idx="7033">32700</cx:pt>
          <cx:pt idx="7034">32250</cx:pt>
          <cx:pt idx="7035">31900</cx:pt>
          <cx:pt idx="7036">31450</cx:pt>
          <cx:pt idx="7037">31210</cx:pt>
          <cx:pt idx="7038">30600</cx:pt>
          <cx:pt idx="7039">38110</cx:pt>
          <cx:pt idx="7040">37810</cx:pt>
          <cx:pt idx="7041">37250</cx:pt>
          <cx:pt idx="7042">36950</cx:pt>
          <cx:pt idx="7043">35665</cx:pt>
          <cx:pt idx="7044">35300</cx:pt>
          <cx:pt idx="7045">35020</cx:pt>
          <cx:pt idx="7046">35000</cx:pt>
          <cx:pt idx="7047">34720</cx:pt>
          <cx:pt idx="7048">34415</cx:pt>
          <cx:pt idx="7049">34310</cx:pt>
          <cx:pt idx="7050">34115</cx:pt>
          <cx:pt idx="7051">34010</cx:pt>
          <cx:pt idx="7052">33195</cx:pt>
          <cx:pt idx="7053">32895</cx:pt>
          <cx:pt idx="7054">32385</cx:pt>
          <cx:pt idx="7055">32085</cx:pt>
          <cx:pt idx="7056">30665</cx:pt>
          <cx:pt idx="7057">30365</cx:pt>
          <cx:pt idx="7058">30005</cx:pt>
          <cx:pt idx="7059">29705</cx:pt>
          <cx:pt idx="7060">57500</cx:pt>
          <cx:pt idx="7061">56950</cx:pt>
          <cx:pt idx="7062">56150</cx:pt>
          <cx:pt idx="7063">55150</cx:pt>
          <cx:pt idx="7064">52350</cx:pt>
          <cx:pt idx="7065">52350</cx:pt>
          <cx:pt idx="7066">51350</cx:pt>
          <cx:pt idx="7067">51350</cx:pt>
          <cx:pt idx="7068">48250</cx:pt>
          <cx:pt idx="7069">48200</cx:pt>
          <cx:pt idx="7070">47200</cx:pt>
          <cx:pt idx="7071">47050</cx:pt>
          <cx:pt idx="7072">45550</cx:pt>
          <cx:pt idx="7073">43850</cx:pt>
          <cx:pt idx="7074">42950</cx:pt>
          <cx:pt idx="7075">42650</cx:pt>
          <cx:pt idx="7076">42050</cx:pt>
          <cx:pt idx="7077">41800</cx:pt>
          <cx:pt idx="7078">41550</cx:pt>
          <cx:pt idx="7079">40950</cx:pt>
          <cx:pt idx="7080">33800</cx:pt>
          <cx:pt idx="7081">31200</cx:pt>
          <cx:pt idx="7082">39500</cx:pt>
          <cx:pt idx="7083">38800</cx:pt>
          <cx:pt idx="7084">38100</cx:pt>
          <cx:pt idx="7085">37400</cx:pt>
          <cx:pt idx="7086">37200</cx:pt>
          <cx:pt idx="7087">36600</cx:pt>
          <cx:pt idx="7088">36000</cx:pt>
          <cx:pt idx="7089">36000</cx:pt>
          <cx:pt idx="7090">35800</cx:pt>
          <cx:pt idx="7091">35450</cx:pt>
          <cx:pt idx="7092">35200</cx:pt>
          <cx:pt idx="7093">33800</cx:pt>
          <cx:pt idx="7094">33800</cx:pt>
          <cx:pt idx="7095">31900</cx:pt>
          <cx:pt idx="7096">43595</cx:pt>
          <cx:pt idx="7097">41300</cx:pt>
          <cx:pt idx="7098">39495</cx:pt>
          <cx:pt idx="7099">38200</cx:pt>
          <cx:pt idx="7100">33625</cx:pt>
          <cx:pt idx="7101">33400</cx:pt>
          <cx:pt idx="7102">33095</cx:pt>
          <cx:pt idx="7103">33000</cx:pt>
          <cx:pt idx="7104">31160</cx:pt>
          <cx:pt idx="7105">31050</cx:pt>
          <cx:pt idx="7106">30700</cx:pt>
          <cx:pt idx="7107">47690</cx:pt>
          <cx:pt idx="7108">47305</cx:pt>
          <cx:pt idx="7109">43450</cx:pt>
          <cx:pt idx="7110">41935</cx:pt>
          <cx:pt idx="7111">39050</cx:pt>
          <cx:pt idx="7112">38705</cx:pt>
          <cx:pt idx="7113">36310</cx:pt>
          <cx:pt idx="7114">31625</cx:pt>
          <cx:pt idx="7115">31390</cx:pt>
          <cx:pt idx="7116">42095</cx:pt>
          <cx:pt idx="7117">40820</cx:pt>
          <cx:pt idx="7118">36555</cx:pt>
          <cx:pt idx="7119">36295</cx:pt>
          <cx:pt idx="7120">33975</cx:pt>
          <cx:pt idx="7121">33795</cx:pt>
          <cx:pt idx="7122">30995</cx:pt>
          <cx:pt idx="7123">35035</cx:pt>
          <cx:pt idx="7124">35035</cx:pt>
          <cx:pt idx="7125">32480</cx:pt>
          <cx:pt idx="7126">32480</cx:pt>
          <cx:pt idx="7127">29985</cx:pt>
          <cx:pt idx="7128">29985</cx:pt>
          <cx:pt idx="7129">29420</cx:pt>
          <cx:pt idx="7130">26045</cx:pt>
          <cx:pt idx="7131">25495</cx:pt>
          <cx:pt idx="7132">25495</cx:pt>
          <cx:pt idx="7133">32325</cx:pt>
          <cx:pt idx="7134">31330</cx:pt>
          <cx:pt idx="7135">28270</cx:pt>
          <cx:pt idx="7136">30600</cx:pt>
          <cx:pt idx="7137">29100</cx:pt>
          <cx:pt idx="7138">28750</cx:pt>
          <cx:pt idx="7139">28580</cx:pt>
          <cx:pt idx="7140">28280</cx:pt>
          <cx:pt idx="7141">27429</cx:pt>
          <cx:pt idx="7142">25745</cx:pt>
          <cx:pt idx="7143">41620</cx:pt>
          <cx:pt idx="7144">38970</cx:pt>
          <cx:pt idx="7145">38570</cx:pt>
          <cx:pt idx="7146">36970</cx:pt>
          <cx:pt idx="7147">34720</cx:pt>
          <cx:pt idx="7148">33720</cx:pt>
          <cx:pt idx="7149">31470</cx:pt>
          <cx:pt idx="7150">27225</cx:pt>
          <cx:pt idx="7151">41700</cx:pt>
          <cx:pt idx="7152">41700</cx:pt>
          <cx:pt idx="7153">41500</cx:pt>
          <cx:pt idx="7154">39100</cx:pt>
          <cx:pt idx="7155">39100</cx:pt>
          <cx:pt idx="7156">38900</cx:pt>
          <cx:pt idx="7157">36600</cx:pt>
          <cx:pt idx="7158">36600</cx:pt>
          <cx:pt idx="7159">36400</cx:pt>
          <cx:pt idx="7160">29100</cx:pt>
          <cx:pt idx="7161">27635</cx:pt>
          <cx:pt idx="7162">25950</cx:pt>
          <cx:pt idx="7163">24805</cx:pt>
          <cx:pt idx="7164">2091</cx:pt>
          <cx:pt idx="7165">2000</cx:pt>
          <cx:pt idx="7166">2000</cx:pt>
          <cx:pt idx="7167">2000</cx:pt>
          <cx:pt idx="7168">2000</cx:pt>
          <cx:pt idx="7169">2000</cx:pt>
          <cx:pt idx="7170">36990</cx:pt>
          <cx:pt idx="7171">36770</cx:pt>
          <cx:pt idx="7172">36360</cx:pt>
          <cx:pt idx="7173">36140</cx:pt>
          <cx:pt idx="7174">32640</cx:pt>
          <cx:pt idx="7175">32370</cx:pt>
          <cx:pt idx="7176">35275</cx:pt>
          <cx:pt idx="7177">31790</cx:pt>
          <cx:pt idx="7178">29715</cx:pt>
          <cx:pt idx="7179">26950</cx:pt>
          <cx:pt idx="7180">2000</cx:pt>
          <cx:pt idx="7181">2000</cx:pt>
          <cx:pt idx="7182">2000</cx:pt>
          <cx:pt idx="7183">2000</cx:pt>
          <cx:pt idx="7184">2000</cx:pt>
          <cx:pt idx="7185">2000</cx:pt>
          <cx:pt idx="7186">2000</cx:pt>
          <cx:pt idx="7187">2000</cx:pt>
          <cx:pt idx="7188">2000</cx:pt>
          <cx:pt idx="7189">2000</cx:pt>
          <cx:pt idx="7190">31505</cx:pt>
          <cx:pt idx="7191">4976</cx:pt>
          <cx:pt idx="7192">4697</cx:pt>
          <cx:pt idx="7193">2500</cx:pt>
          <cx:pt idx="7194">2430</cx:pt>
          <cx:pt idx="7195">2112</cx:pt>
          <cx:pt idx="7196">34185</cx:pt>
          <cx:pt idx="7197">33740</cx:pt>
          <cx:pt idx="7198">33400</cx:pt>
          <cx:pt idx="7199">32125</cx:pt>
          <cx:pt idx="7200">31690</cx:pt>
          <cx:pt idx="7201">31490</cx:pt>
          <cx:pt idx="7202">31355</cx:pt>
          <cx:pt idx="7203">30760</cx:pt>
          <cx:pt idx="7204">30575</cx:pt>
          <cx:pt idx="7205">30240</cx:pt>
          <cx:pt idx="7206">30235</cx:pt>
          <cx:pt idx="7207">29740</cx:pt>
          <cx:pt idx="7208">29240</cx:pt>
          <cx:pt idx="7209">28465</cx:pt>
          <cx:pt idx="7210">28040</cx:pt>
          <cx:pt idx="7211">27590</cx:pt>
          <cx:pt idx="7212">26995</cx:pt>
          <cx:pt idx="7213">26835</cx:pt>
          <cx:pt idx="7214">26815</cx:pt>
          <cx:pt idx="7215">26780</cx:pt>
          <cx:pt idx="7216">26675</cx:pt>
          <cx:pt idx="7217">26340</cx:pt>
          <cx:pt idx="7218">26140</cx:pt>
          <cx:pt idx="7219">25885</cx:pt>
          <cx:pt idx="7220">25815</cx:pt>
          <cx:pt idx="7221">25165</cx:pt>
          <cx:pt idx="7222">25145</cx:pt>
          <cx:pt idx="7223">24820</cx:pt>
          <cx:pt idx="7224">24165</cx:pt>
          <cx:pt idx="7225">24040</cx:pt>
          <cx:pt idx="7226">23520</cx:pt>
          <cx:pt idx="7227">23365</cx:pt>
          <cx:pt idx="7228">23335</cx:pt>
          <cx:pt idx="7229">23225</cx:pt>
          <cx:pt idx="7230">23165</cx:pt>
          <cx:pt idx="7231">22600</cx:pt>
          <cx:pt idx="7232">22465</cx:pt>
          <cx:pt idx="7233">22455</cx:pt>
          <cx:pt idx="7234">22440</cx:pt>
          <cx:pt idx="7235">21530</cx:pt>
          <cx:pt idx="7236">21475</cx:pt>
          <cx:pt idx="7237">21365</cx:pt>
          <cx:pt idx="7238">21275</cx:pt>
          <cx:pt idx="7239">20870</cx:pt>
          <cx:pt idx="7240">23790</cx:pt>
          <cx:pt idx="7241">22520</cx:pt>
          <cx:pt idx="7242">22225</cx:pt>
          <cx:pt idx="7243">20130</cx:pt>
          <cx:pt idx="7244">19835</cx:pt>
          <cx:pt idx="7245">2000</cx:pt>
          <cx:pt idx="7246">2000</cx:pt>
          <cx:pt idx="7247">2000</cx:pt>
          <cx:pt idx="7248">22795</cx:pt>
          <cx:pt idx="7249">22770</cx:pt>
          <cx:pt idx="7250">22620</cx:pt>
          <cx:pt idx="7251">21695</cx:pt>
          <cx:pt idx="7252">21595</cx:pt>
          <cx:pt idx="7253">21270</cx:pt>
          <cx:pt idx="7254">21195</cx:pt>
          <cx:pt idx="7255">20170</cx:pt>
          <cx:pt idx="7256">19595</cx:pt>
          <cx:pt idx="7257">19395</cx:pt>
          <cx:pt idx="7258">18595</cx:pt>
          <cx:pt idx="7259">2000</cx:pt>
          <cx:pt idx="7260">2000</cx:pt>
          <cx:pt idx="7261">2000</cx:pt>
          <cx:pt idx="7262">2000</cx:pt>
          <cx:pt idx="7263">2000</cx:pt>
          <cx:pt idx="7264">2000</cx:pt>
          <cx:pt idx="7265">2000</cx:pt>
          <cx:pt idx="7266">2000</cx:pt>
          <cx:pt idx="7267">28875</cx:pt>
          <cx:pt idx="7268">28075</cx:pt>
          <cx:pt idx="7269">28025</cx:pt>
          <cx:pt idx="7270">22995</cx:pt>
          <cx:pt idx="7271">20555</cx:pt>
          <cx:pt idx="7272">2138</cx:pt>
          <cx:pt idx="7273">2000</cx:pt>
          <cx:pt idx="7274">2000</cx:pt>
          <cx:pt idx="7275">2000</cx:pt>
          <cx:pt idx="7276">2000</cx:pt>
          <cx:pt idx="7277">19055</cx:pt>
          <cx:pt idx="7278">18630</cx:pt>
          <cx:pt idx="7279">18380</cx:pt>
          <cx:pt idx="7280">16430</cx:pt>
          <cx:pt idx="7281">2048</cx:pt>
          <cx:pt idx="7282">2000</cx:pt>
          <cx:pt idx="7283">2000</cx:pt>
          <cx:pt idx="7284">2000</cx:pt>
          <cx:pt idx="7285">2000</cx:pt>
          <cx:pt idx="7286">2000</cx:pt>
          <cx:pt idx="7287">2000</cx:pt>
          <cx:pt idx="7288">2000</cx:pt>
          <cx:pt idx="7289">2000</cx:pt>
          <cx:pt idx="7290">137000</cx:pt>
          <cx:pt idx="7291">135200</cx:pt>
          <cx:pt idx="7292">135200</cx:pt>
          <cx:pt idx="7293">131300</cx:pt>
          <cx:pt idx="7294">131300</cx:pt>
          <cx:pt idx="7295">117300</cx:pt>
          <cx:pt idx="7296">84440</cx:pt>
          <cx:pt idx="7297">121550</cx:pt>
          <cx:pt idx="7298">119900</cx:pt>
          <cx:pt idx="7299">97900</cx:pt>
          <cx:pt idx="7300">94000</cx:pt>
          <cx:pt idx="7301">92600</cx:pt>
          <cx:pt idx="7302">92000</cx:pt>
          <cx:pt idx="7303">90300</cx:pt>
          <cx:pt idx="7304">72500</cx:pt>
          <cx:pt idx="7305">71400</cx:pt>
          <cx:pt idx="7306">113400</cx:pt>
          <cx:pt idx="7307">113400</cx:pt>
          <cx:pt idx="7308">42405</cx:pt>
          <cx:pt idx="7309">39505</cx:pt>
          <cx:pt idx="7310">37305</cx:pt>
          <cx:pt idx="7311">33505</cx:pt>
          <cx:pt idx="7312">70795</cx:pt>
          <cx:pt idx="7313">69955</cx:pt>
          <cx:pt idx="7314">69340</cx:pt>
          <cx:pt idx="7315">64550</cx:pt>
          <cx:pt idx="7316">62850</cx:pt>
          <cx:pt idx="7317">62850</cx:pt>
          <cx:pt idx="7318">62100</cx:pt>
          <cx:pt idx="7319">61200</cx:pt>
          <cx:pt idx="7320">60695</cx:pt>
          <cx:pt idx="7321">59955</cx:pt>
          <cx:pt idx="7322">59340</cx:pt>
          <cx:pt idx="7323">59200</cx:pt>
          <cx:pt idx="7324">64550</cx:pt>
          <cx:pt idx="7325">69785</cx:pt>
          <cx:pt idx="7326">62735</cx:pt>
          <cx:pt idx="7327">79700</cx:pt>
          <cx:pt idx="7328">78550</cx:pt>
          <cx:pt idx="7329">77200</cx:pt>
          <cx:pt idx="7330">76050</cx:pt>
          <cx:pt idx="7331">84500</cx:pt>
          <cx:pt idx="7332">78820</cx:pt>
          <cx:pt idx="7333">78820</cx:pt>
          <cx:pt idx="7334">78820</cx:pt>
          <cx:pt idx="7335">72520</cx:pt>
          <cx:pt idx="7336">72520</cx:pt>
          <cx:pt idx="7337">72520</cx:pt>
          <cx:pt idx="7338">46000</cx:pt>
          <cx:pt idx="7339">42520</cx:pt>
          <cx:pt idx="7340">40275</cx:pt>
          <cx:pt idx="7341">33400</cx:pt>
          <cx:pt idx="7342">33400</cx:pt>
          <cx:pt idx="7343">29500</cx:pt>
          <cx:pt idx="7344">29350</cx:pt>
          <cx:pt idx="7345">26750</cx:pt>
          <cx:pt idx="7346">53400</cx:pt>
          <cx:pt idx="7347">53400</cx:pt>
          <cx:pt idx="7348">52750</cx:pt>
          <cx:pt idx="7349">51300</cx:pt>
          <cx:pt idx="7350">50200</cx:pt>
          <cx:pt idx="7351">46950</cx:pt>
          <cx:pt idx="7352">43900</cx:pt>
          <cx:pt idx="7353">49515</cx:pt>
          <cx:pt idx="7354">46560</cx:pt>
          <cx:pt idx="7355">4059</cx:pt>
          <cx:pt idx="7356">3654</cx:pt>
          <cx:pt idx="7357">3550</cx:pt>
          <cx:pt idx="7358">3206</cx:pt>
          <cx:pt idx="7359">43530</cx:pt>
          <cx:pt idx="7360">43370</cx:pt>
          <cx:pt idx="7361">27740</cx:pt>
          <cx:pt idx="7362">50750</cx:pt>
          <cx:pt idx="7363">51600</cx:pt>
          <cx:pt idx="7364">33695</cx:pt>
          <cx:pt idx="7365">33695</cx:pt>
          <cx:pt idx="7366">33295</cx:pt>
          <cx:pt idx="7367">33295</cx:pt>
          <cx:pt idx="7368">30995</cx:pt>
          <cx:pt idx="7369">30895</cx:pt>
          <cx:pt idx="7370">29995</cx:pt>
          <cx:pt idx="7371">29795</cx:pt>
          <cx:pt idx="7372">29795</cx:pt>
          <cx:pt idx="7373">28695</cx:pt>
          <cx:pt idx="7374">28395</cx:pt>
          <cx:pt idx="7375">28395</cx:pt>
          <cx:pt idx="7376">27395</cx:pt>
          <cx:pt idx="7377">26595</cx:pt>
          <cx:pt idx="7378">26595</cx:pt>
          <cx:pt idx="7379">2263</cx:pt>
          <cx:pt idx="7380">2209</cx:pt>
          <cx:pt idx="7381">2000</cx:pt>
          <cx:pt idx="7382">2000</cx:pt>
          <cx:pt idx="7383">50750</cx:pt>
          <cx:pt idx="7384">45975</cx:pt>
          <cx:pt idx="7385">45600</cx:pt>
          <cx:pt idx="7386">32599</cx:pt>
          <cx:pt idx="7387">32599</cx:pt>
          <cx:pt idx="7388">32599</cx:pt>
          <cx:pt idx="7389">29089</cx:pt>
          <cx:pt idx="7390">31415</cx:pt>
          <cx:pt idx="7391">29745</cx:pt>
          <cx:pt idx="7392">28120</cx:pt>
          <cx:pt idx="7393">30750</cx:pt>
          <cx:pt idx="7394">29770</cx:pt>
          <cx:pt idx="7395">27030</cx:pt>
          <cx:pt idx="7396">28680</cx:pt>
          <cx:pt idx="7397">2087</cx:pt>
          <cx:pt idx="7398">2000</cx:pt>
          <cx:pt idx="7399">35085</cx:pt>
          <cx:pt idx="7400">32065</cx:pt>
          <cx:pt idx="7401">28540</cx:pt>
          <cx:pt idx="7402">28415</cx:pt>
          <cx:pt idx="7403">27055</cx:pt>
          <cx:pt idx="7404">23265</cx:pt>
          <cx:pt idx="7405">2136</cx:pt>
          <cx:pt idx="7406">2000</cx:pt>
          <cx:pt idx="7407">52895</cx:pt>
          <cx:pt idx="7408">52670</cx:pt>
          <cx:pt idx="7409">52595</cx:pt>
          <cx:pt idx="7410">52055</cx:pt>
          <cx:pt idx="7411">47225</cx:pt>
          <cx:pt idx="7412">47000</cx:pt>
          <cx:pt idx="7413">46925</cx:pt>
          <cx:pt idx="7414">46385</cx:pt>
          <cx:pt idx="7415">29905</cx:pt>
          <cx:pt idx="7416">32465</cx:pt>
          <cx:pt idx="7417">25520</cx:pt>
          <cx:pt idx="7418">22970</cx:pt>
          <cx:pt idx="7419">2506</cx:pt>
          <cx:pt idx="7420">2384</cx:pt>
          <cx:pt idx="7421">2265</cx:pt>
          <cx:pt idx="7422">2181</cx:pt>
          <cx:pt idx="7423">2066</cx:pt>
          <cx:pt idx="7424">2066</cx:pt>
          <cx:pt idx="7425">29905</cx:pt>
          <cx:pt idx="7426">29205</cx:pt>
          <cx:pt idx="7427">2000</cx:pt>
          <cx:pt idx="7428">2000</cx:pt>
          <cx:pt idx="7429">2000</cx:pt>
          <cx:pt idx="7430">2122</cx:pt>
          <cx:pt idx="7431">2000</cx:pt>
          <cx:pt idx="7432">2000</cx:pt>
          <cx:pt idx="7433">2000</cx:pt>
          <cx:pt idx="7434">2000</cx:pt>
          <cx:pt idx="7435">2000</cx:pt>
          <cx:pt idx="7436">26499</cx:pt>
          <cx:pt idx="7437">24899</cx:pt>
          <cx:pt idx="7438">2000</cx:pt>
          <cx:pt idx="7439">2000</cx:pt>
          <cx:pt idx="7440">2000</cx:pt>
          <cx:pt idx="7441">2000</cx:pt>
          <cx:pt idx="7442">22095</cx:pt>
          <cx:pt idx="7443">20595</cx:pt>
          <cx:pt idx="7444">2000</cx:pt>
          <cx:pt idx="7445">2000</cx:pt>
          <cx:pt idx="7446">2000</cx:pt>
          <cx:pt idx="7447">2000</cx:pt>
          <cx:pt idx="7448">2373</cx:pt>
          <cx:pt idx="7449">2000</cx:pt>
          <cx:pt idx="7450">2000</cx:pt>
          <cx:pt idx="7451">2000</cx:pt>
          <cx:pt idx="7452">2000</cx:pt>
          <cx:pt idx="7453">2000</cx:pt>
          <cx:pt idx="7454">2000</cx:pt>
          <cx:pt idx="7455">60110</cx:pt>
          <cx:pt idx="7456">59200</cx:pt>
          <cx:pt idx="7457">55110</cx:pt>
          <cx:pt idx="7458">54200</cx:pt>
          <cx:pt idx="7459">115900</cx:pt>
          <cx:pt idx="7460">122500</cx:pt>
          <cx:pt idx="7461">122200</cx:pt>
          <cx:pt idx="7462">200500</cx:pt>
          <cx:pt idx="7463">200500</cx:pt>
          <cx:pt idx="7464">180300</cx:pt>
          <cx:pt idx="7465">180300</cx:pt>
          <cx:pt idx="7466">196500</cx:pt>
          <cx:pt idx="7467">161100</cx:pt>
          <cx:pt idx="7468">161100</cx:pt>
          <cx:pt idx="7469">141300</cx:pt>
          <cx:pt idx="7470">141300</cx:pt>
          <cx:pt idx="7471">177500</cx:pt>
          <cx:pt idx="7472">99500</cx:pt>
          <cx:pt idx="7473">99200</cx:pt>
          <cx:pt idx="7474">94200</cx:pt>
          <cx:pt idx="7475">93900</cx:pt>
          <cx:pt idx="7476">72500</cx:pt>
          <cx:pt idx="7477">116600</cx:pt>
          <cx:pt idx="7478">115300</cx:pt>
          <cx:pt idx="7479">114100</cx:pt>
          <cx:pt idx="7480">106900</cx:pt>
          <cx:pt idx="7481">29310</cx:pt>
          <cx:pt idx="7482">31755</cx:pt>
          <cx:pt idx="7483">86215</cx:pt>
          <cx:pt idx="7484">85650</cx:pt>
          <cx:pt idx="7485">84160</cx:pt>
          <cx:pt idx="7486">81855</cx:pt>
          <cx:pt idx="7487">80655</cx:pt>
          <cx:pt idx="7488">80650</cx:pt>
          <cx:pt idx="7489">78335</cx:pt>
          <cx:pt idx="7490">68785</cx:pt>
          <cx:pt idx="7491">56345</cx:pt>
          <cx:pt idx="7492">56345</cx:pt>
          <cx:pt idx="7493">2459</cx:pt>
          <cx:pt idx="7494">51330</cx:pt>
          <cx:pt idx="7495">44885</cx:pt>
          <cx:pt idx="7496">43605</cx:pt>
          <cx:pt idx="7497">2411</cx:pt>
          <cx:pt idx="7498">2212</cx:pt>
          <cx:pt idx="7499">2190</cx:pt>
          <cx:pt idx="7500">2158</cx:pt>
          <cx:pt idx="7501">2000</cx:pt>
          <cx:pt idx="7502">2000</cx:pt>
          <cx:pt idx="7503">34725</cx:pt>
          <cx:pt idx="7504">5576</cx:pt>
          <cx:pt idx="7505">4878</cx:pt>
          <cx:pt idx="7506">4723</cx:pt>
          <cx:pt idx="7507">4651</cx:pt>
          <cx:pt idx="7508">4191</cx:pt>
          <cx:pt idx="7509">3839</cx:pt>
          <cx:pt idx="7510">28415</cx:pt>
          <cx:pt idx="7511">2000</cx:pt>
          <cx:pt idx="7512">3578</cx:pt>
          <cx:pt idx="7513">3083</cx:pt>
          <cx:pt idx="7514">3047</cx:pt>
          <cx:pt idx="7515">2667</cx:pt>
          <cx:pt idx="7516">25599</cx:pt>
          <cx:pt idx="7517">25599</cx:pt>
          <cx:pt idx="7518">23999</cx:pt>
          <cx:pt idx="7519">23999</cx:pt>
          <cx:pt idx="7520">2000</cx:pt>
          <cx:pt idx="7521">2000</cx:pt>
          <cx:pt idx="7522">231800</cx:pt>
          <cx:pt idx="7523">219400</cx:pt>
          <cx:pt idx="7524">216200</cx:pt>
          <cx:pt idx="7525">218400</cx:pt>
          <cx:pt idx="7526">206300</cx:pt>
          <cx:pt idx="7527">201000</cx:pt>
          <cx:pt idx="7528">195200</cx:pt>
          <cx:pt idx="7529">195100</cx:pt>
          <cx:pt idx="7530">191400</cx:pt>
          <cx:pt idx="7531">88435</cx:pt>
          <cx:pt idx="7532">86420</cx:pt>
          <cx:pt idx="7533">85935</cx:pt>
          <cx:pt idx="7534">85845</cx:pt>
          <cx:pt idx="7535">83870</cx:pt>
          <cx:pt idx="7536">83295</cx:pt>
          <cx:pt idx="7537">76975</cx:pt>
          <cx:pt idx="7538">76685</cx:pt>
          <cx:pt idx="7539">76400</cx:pt>
          <cx:pt idx="7540">74425</cx:pt>
          <cx:pt idx="7541">74135</cx:pt>
          <cx:pt idx="7542">73850</cx:pt>
          <cx:pt idx="7543">64805</cx:pt>
          <cx:pt idx="7544">63130</cx:pt>
          <cx:pt idx="7545">61960</cx:pt>
          <cx:pt idx="7546">61770</cx:pt>
          <cx:pt idx="7547">60285</cx:pt>
          <cx:pt idx="7548">58925</cx:pt>
          <cx:pt idx="7549">56955</cx:pt>
          <cx:pt idx="7550">56425</cx:pt>
          <cx:pt idx="7551">55280</cx:pt>
          <cx:pt idx="7552">54775</cx:pt>
          <cx:pt idx="7553">54420</cx:pt>
          <cx:pt idx="7554">54145</cx:pt>
          <cx:pt idx="7555">53950</cx:pt>
          <cx:pt idx="7556">53620</cx:pt>
          <cx:pt idx="7557">52470</cx:pt>
          <cx:pt idx="7558">51970</cx:pt>
          <cx:pt idx="7559">51935</cx:pt>
          <cx:pt idx="7560">51610</cx:pt>
          <cx:pt idx="7561">51490</cx:pt>
          <cx:pt idx="7562">51145</cx:pt>
          <cx:pt idx="7563">49990</cx:pt>
          <cx:pt idx="7564">49620</cx:pt>
          <cx:pt idx="7565">48575</cx:pt>
          <cx:pt idx="7566">48335</cx:pt>
          <cx:pt idx="7567">48205</cx:pt>
          <cx:pt idx="7568">47915</cx:pt>
          <cx:pt idx="7569">46790</cx:pt>
          <cx:pt idx="7570">46420</cx:pt>
          <cx:pt idx="7571">45425</cx:pt>
          <cx:pt idx="7572">45155</cx:pt>
          <cx:pt idx="7573">45055</cx:pt>
          <cx:pt idx="7574">44710</cx:pt>
          <cx:pt idx="7575">43210</cx:pt>
          <cx:pt idx="7576">42840</cx:pt>
          <cx:pt idx="7577">42245</cx:pt>
          <cx:pt idx="7578">41875</cx:pt>
          <cx:pt idx="7579">41555</cx:pt>
          <cx:pt idx="7580">41135</cx:pt>
          <cx:pt idx="7581">40010</cx:pt>
          <cx:pt idx="7582">39640</cx:pt>
          <cx:pt idx="7583">39095</cx:pt>
          <cx:pt idx="7584">38725</cx:pt>
          <cx:pt idx="7585">34000</cx:pt>
          <cx:pt idx="7586">32500</cx:pt>
          <cx:pt idx="7587">20495</cx:pt>
          <cx:pt idx="7588">22195</cx:pt>
          <cx:pt idx="7589">19580</cx:pt>
          <cx:pt idx="7590">19199</cx:pt>
          <cx:pt idx="7591">19060</cx:pt>
          <cx:pt idx="7592">18430</cx:pt>
          <cx:pt idx="7593">18199</cx:pt>
          <cx:pt idx="7594">18199</cx:pt>
          <cx:pt idx="7595">17999</cx:pt>
          <cx:pt idx="7596">17890</cx:pt>
          <cx:pt idx="7597">17799</cx:pt>
          <cx:pt idx="7598">17730</cx:pt>
          <cx:pt idx="7599">17200</cx:pt>
          <cx:pt idx="7600">16999</cx:pt>
          <cx:pt idx="7601">16999</cx:pt>
          <cx:pt idx="7602">16799</cx:pt>
          <cx:pt idx="7603">16799</cx:pt>
          <cx:pt idx="7604">16599</cx:pt>
          <cx:pt idx="7605">2153</cx:pt>
          <cx:pt idx="7606">2125</cx:pt>
          <cx:pt idx="7607">2078</cx:pt>
          <cx:pt idx="7608">2027</cx:pt>
          <cx:pt idx="7609">2000</cx:pt>
          <cx:pt idx="7610">2000</cx:pt>
          <cx:pt idx="7611">120440</cx:pt>
          <cx:pt idx="7612">120440</cx:pt>
          <cx:pt idx="7613">120060</cx:pt>
          <cx:pt idx="7614">25949</cx:pt>
          <cx:pt idx="7615">25249</cx:pt>
          <cx:pt idx="7616">24949</cx:pt>
          <cx:pt idx="7617">23949</cx:pt>
          <cx:pt idx="7618">23799</cx:pt>
          <cx:pt idx="7619">22899</cx:pt>
          <cx:pt idx="7620">22849</cx:pt>
          <cx:pt idx="7621">22549</cx:pt>
          <cx:pt idx="7622">27095</cx:pt>
          <cx:pt idx="7623">26635</cx:pt>
          <cx:pt idx="7624">26205</cx:pt>
          <cx:pt idx="7625">25745</cx:pt>
          <cx:pt idx="7626">24950</cx:pt>
          <cx:pt idx="7627">24490</cx:pt>
          <cx:pt idx="7628">24120</cx:pt>
          <cx:pt idx="7629">23660</cx:pt>
          <cx:pt idx="7630">22860</cx:pt>
          <cx:pt idx="7631">22180</cx:pt>
          <cx:pt idx="7632">21970</cx:pt>
          <cx:pt idx="7633">19299</cx:pt>
          <cx:pt idx="7634">18825</cx:pt>
          <cx:pt idx="7635">18390</cx:pt>
          <cx:pt idx="7636">18290</cx:pt>
          <cx:pt idx="7637">17990</cx:pt>
          <cx:pt idx="7638">17899</cx:pt>
          <cx:pt idx="7639">17595</cx:pt>
          <cx:pt idx="7640">17520</cx:pt>
          <cx:pt idx="7641">2837</cx:pt>
          <cx:pt idx="7642">2550</cx:pt>
          <cx:pt idx="7643">2391</cx:pt>
          <cx:pt idx="7644">2311</cx:pt>
          <cx:pt idx="7645">2241</cx:pt>
          <cx:pt idx="7646">2178</cx:pt>
          <cx:pt idx="7647">2144</cx:pt>
          <cx:pt idx="7648">2098</cx:pt>
          <cx:pt idx="7649">2002</cx:pt>
          <cx:pt idx="7650">2000</cx:pt>
          <cx:pt idx="7651">2000</cx:pt>
          <cx:pt idx="7652">65650</cx:pt>
          <cx:pt idx="7653">45845</cx:pt>
          <cx:pt idx="7654">45845</cx:pt>
          <cx:pt idx="7655">45090</cx:pt>
          <cx:pt idx="7656">43490</cx:pt>
          <cx:pt idx="7657">43490</cx:pt>
          <cx:pt idx="7658">42735</cx:pt>
          <cx:pt idx="7659">52000</cx:pt>
          <cx:pt idx="7660">49770</cx:pt>
          <cx:pt idx="7661">47270</cx:pt>
          <cx:pt idx="7662">42760</cx:pt>
          <cx:pt idx="7663">38795</cx:pt>
          <cx:pt idx="7664">38180</cx:pt>
          <cx:pt idx="7665">35315</cx:pt>
          <cx:pt idx="7666">35315</cx:pt>
          <cx:pt idx="7667">34705</cx:pt>
          <cx:pt idx="7668">34705</cx:pt>
          <cx:pt idx="7669">34700</cx:pt>
          <cx:pt idx="7670">34700</cx:pt>
          <cx:pt idx="7671">34090</cx:pt>
          <cx:pt idx="7672">34090</cx:pt>
          <cx:pt idx="7673">33770</cx:pt>
          <cx:pt idx="7674">33770</cx:pt>
          <cx:pt idx="7675">33310</cx:pt>
          <cx:pt idx="7676">33310</cx:pt>
          <cx:pt idx="7677">33265</cx:pt>
          <cx:pt idx="7678">32765</cx:pt>
          <cx:pt idx="7679">31920</cx:pt>
          <cx:pt idx="7680">31875</cx:pt>
          <cx:pt idx="7681">31420</cx:pt>
          <cx:pt idx="7682">30530</cx:pt>
          <cx:pt idx="7683">29735</cx:pt>
          <cx:pt idx="7684">29275</cx:pt>
          <cx:pt idx="7685">42650</cx:pt>
          <cx:pt idx="7686">32990</cx:pt>
          <cx:pt idx="7687">29065</cx:pt>
          <cx:pt idx="7688">28915</cx:pt>
          <cx:pt idx="7689">53840</cx:pt>
          <cx:pt idx="7690">2000</cx:pt>
          <cx:pt idx="7691">2000</cx:pt>
          <cx:pt idx="7692">2000</cx:pt>
          <cx:pt idx="7693">23270</cx:pt>
          <cx:pt idx="7694">22785</cx:pt>
          <cx:pt idx="7695">2000</cx:pt>
          <cx:pt idx="7696">2000</cx:pt>
          <cx:pt idx="7697">2000</cx:pt>
          <cx:pt idx="7698">2000</cx:pt>
          <cx:pt idx="7699">2000</cx:pt>
          <cx:pt idx="7700">2000</cx:pt>
          <cx:pt idx="7701">2000</cx:pt>
          <cx:pt idx="7702">75000</cx:pt>
          <cx:pt idx="7703">67000</cx:pt>
          <cx:pt idx="7704">62665</cx:pt>
          <cx:pt idx="7705">60465</cx:pt>
          <cx:pt idx="7706">76000</cx:pt>
          <cx:pt idx="7707">73900</cx:pt>
          <cx:pt idx="7708">72300</cx:pt>
          <cx:pt idx="7709">91950</cx:pt>
          <cx:pt idx="7710">63025</cx:pt>
          <cx:pt idx="7711">62310</cx:pt>
          <cx:pt idx="7712">69650</cx:pt>
          <cx:pt idx="7713">65100</cx:pt>
          <cx:pt idx="7714">67200</cx:pt>
          <cx:pt idx="7715">98995</cx:pt>
          <cx:pt idx="7716">95195</cx:pt>
          <cx:pt idx="7717">89995</cx:pt>
          <cx:pt idx="7718">88300</cx:pt>
          <cx:pt idx="7719">88300</cx:pt>
          <cx:pt idx="7720">84950</cx:pt>
          <cx:pt idx="7721">83495</cx:pt>
          <cx:pt idx="7722">83300</cx:pt>
          <cx:pt idx="7723">83300</cx:pt>
          <cx:pt idx="7724">76875</cx:pt>
          <cx:pt idx="7725">69950</cx:pt>
          <cx:pt idx="7726">68295</cx:pt>
          <cx:pt idx="7727">67600</cx:pt>
          <cx:pt idx="7728">67600</cx:pt>
          <cx:pt idx="7729">64950</cx:pt>
          <cx:pt idx="7730">63350</cx:pt>
          <cx:pt idx="7731">62600</cx:pt>
          <cx:pt idx="7732">62600</cx:pt>
          <cx:pt idx="7733">54400</cx:pt>
          <cx:pt idx="7734">52600</cx:pt>
          <cx:pt idx="7735">49900</cx:pt>
          <cx:pt idx="7736">51050</cx:pt>
          <cx:pt idx="7737">46950</cx:pt>
          <cx:pt idx="7738">42570</cx:pt>
          <cx:pt idx="7739">41980</cx:pt>
          <cx:pt idx="7740">41250</cx:pt>
          <cx:pt idx="7741">40220</cx:pt>
          <cx:pt idx="7742">39630</cx:pt>
          <cx:pt idx="7743">38900</cx:pt>
          <cx:pt idx="7744">37870</cx:pt>
          <cx:pt idx="7745">37280</cx:pt>
          <cx:pt idx="7746">36550</cx:pt>
          <cx:pt idx="7747">34750</cx:pt>
          <cx:pt idx="7748">33950</cx:pt>
          <cx:pt idx="7749">40850</cx:pt>
          <cx:pt idx="7750">39995</cx:pt>
          <cx:pt idx="7751">39995</cx:pt>
          <cx:pt idx="7752">39995</cx:pt>
          <cx:pt idx="7753">39995</cx:pt>
          <cx:pt idx="7754">38995</cx:pt>
          <cx:pt idx="7755">38495</cx:pt>
          <cx:pt idx="7756">37845</cx:pt>
          <cx:pt idx="7757">37645</cx:pt>
          <cx:pt idx="7758">37395</cx:pt>
          <cx:pt idx="7759">36495</cx:pt>
          <cx:pt idx="7760">36295</cx:pt>
          <cx:pt idx="7761">35195</cx:pt>
          <cx:pt idx="7762">34695</cx:pt>
          <cx:pt idx="7763">34495</cx:pt>
          <cx:pt idx="7764">34495</cx:pt>
          <cx:pt idx="7765">34295</cx:pt>
          <cx:pt idx="7766">37995</cx:pt>
          <cx:pt idx="7767">47050</cx:pt>
          <cx:pt idx="7768">42650</cx:pt>
          <cx:pt idx="7769">34050</cx:pt>
          <cx:pt idx="7770">34995</cx:pt>
          <cx:pt idx="7771">34695</cx:pt>
          <cx:pt idx="7772">34495</cx:pt>
          <cx:pt idx="7773">45700</cx:pt>
          <cx:pt idx="7774">43300</cx:pt>
          <cx:pt idx="7775">40400</cx:pt>
          <cx:pt idx="7776">40200</cx:pt>
          <cx:pt idx="7777">40100</cx:pt>
          <cx:pt idx="7778">39400</cx:pt>
          <cx:pt idx="7779">38700</cx:pt>
          <cx:pt idx="7780">35000</cx:pt>
          <cx:pt idx="7781">34950</cx:pt>
          <cx:pt idx="7782">32700</cx:pt>
          <cx:pt idx="7783">4207</cx:pt>
          <cx:pt idx="7784">3442</cx:pt>
          <cx:pt idx="7785">39650</cx:pt>
          <cx:pt idx="7786">34050</cx:pt>
          <cx:pt idx="7787">40635</cx:pt>
          <cx:pt idx="7788">40635</cx:pt>
          <cx:pt idx="7789">40050</cx:pt>
          <cx:pt idx="7790">38215</cx:pt>
          <cx:pt idx="7791">38215</cx:pt>
          <cx:pt idx="7792">37630</cx:pt>
          <cx:pt idx="7793">36565</cx:pt>
          <cx:pt idx="7794">36565</cx:pt>
          <cx:pt idx="7795">36055</cx:pt>
          <cx:pt idx="7796">35630</cx:pt>
          <cx:pt idx="7797">35630</cx:pt>
          <cx:pt idx="7798">35330</cx:pt>
          <cx:pt idx="7799">35330</cx:pt>
          <cx:pt idx="7800">35045</cx:pt>
          <cx:pt idx="7801">34745</cx:pt>
          <cx:pt idx="7802">34025</cx:pt>
          <cx:pt idx="7803">34025</cx:pt>
          <cx:pt idx="7804">33515</cx:pt>
          <cx:pt idx="7805">31485</cx:pt>
          <cx:pt idx="7806">31485</cx:pt>
          <cx:pt idx="7807">31185</cx:pt>
          <cx:pt idx="7808">31185</cx:pt>
          <cx:pt idx="7809">30975</cx:pt>
          <cx:pt idx="7810">30675</cx:pt>
          <cx:pt idx="7811">60195</cx:pt>
          <cx:pt idx="7812">59745</cx:pt>
          <cx:pt idx="7813">58700</cx:pt>
          <cx:pt idx="7814">53170</cx:pt>
          <cx:pt idx="7815">52795</cx:pt>
          <cx:pt idx="7816">51450</cx:pt>
          <cx:pt idx="7817">49495</cx:pt>
          <cx:pt idx="7818">48745</cx:pt>
          <cx:pt idx="7819">46745</cx:pt>
          <cx:pt idx="7820">44705</cx:pt>
          <cx:pt idx="7821">42705</cx:pt>
          <cx:pt idx="7822">33200</cx:pt>
          <cx:pt idx="7823">31450</cx:pt>
          <cx:pt idx="7824">29925</cx:pt>
          <cx:pt idx="7825">29925</cx:pt>
          <cx:pt idx="7826">27995</cx:pt>
          <cx:pt idx="7827">27995</cx:pt>
          <cx:pt idx="7828">41365</cx:pt>
          <cx:pt idx="7829">35740</cx:pt>
          <cx:pt idx="7830">32820</cx:pt>
          <cx:pt idx="7831">40245</cx:pt>
          <cx:pt idx="7832">35875</cx:pt>
          <cx:pt idx="7833">34195</cx:pt>
          <cx:pt idx="7834">28145</cx:pt>
          <cx:pt idx="7835">33035</cx:pt>
          <cx:pt idx="7836">27650</cx:pt>
          <cx:pt idx="7837">29480</cx:pt>
          <cx:pt idx="7838">29145</cx:pt>
          <cx:pt idx="7839">27490</cx:pt>
          <cx:pt idx="7840">26470</cx:pt>
          <cx:pt idx="7841">26160</cx:pt>
          <cx:pt idx="7842">25305</cx:pt>
          <cx:pt idx="7843">2232</cx:pt>
          <cx:pt idx="7844">36025</cx:pt>
          <cx:pt idx="7845">36370</cx:pt>
          <cx:pt idx="7846">3044</cx:pt>
          <cx:pt idx="7847">2575</cx:pt>
          <cx:pt idx="7848">2350</cx:pt>
          <cx:pt idx="7849">2203</cx:pt>
          <cx:pt idx="7850">5306</cx:pt>
          <cx:pt idx="7851">4671</cx:pt>
          <cx:pt idx="7852">3941</cx:pt>
          <cx:pt idx="7853">24595</cx:pt>
          <cx:pt idx="7854">24345</cx:pt>
          <cx:pt idx="7855">28460</cx:pt>
          <cx:pt idx="7856">28230</cx:pt>
          <cx:pt idx="7857">28090</cx:pt>
          <cx:pt idx="7858">26080</cx:pt>
          <cx:pt idx="7859">25965</cx:pt>
          <cx:pt idx="7860">24885</cx:pt>
          <cx:pt idx="7861">24080</cx:pt>
          <cx:pt idx="7862">23965</cx:pt>
          <cx:pt idx="7863">36500</cx:pt>
          <cx:pt idx="7864">28765</cx:pt>
          <cx:pt idx="7865">25190</cx:pt>
          <cx:pt idx="7866">24280</cx:pt>
          <cx:pt idx="7867">2247</cx:pt>
          <cx:pt idx="7868">26620</cx:pt>
          <cx:pt idx="7869">26485</cx:pt>
          <cx:pt idx="7870">24440</cx:pt>
          <cx:pt idx="7871">24435</cx:pt>
          <cx:pt idx="7872">23965</cx:pt>
          <cx:pt idx="7873">22385</cx:pt>
          <cx:pt idx="7874">2000</cx:pt>
          <cx:pt idx="7875">2117</cx:pt>
          <cx:pt idx="7876">2000</cx:pt>
          <cx:pt idx="7877">2000</cx:pt>
          <cx:pt idx="7878">2000</cx:pt>
          <cx:pt idx="7879">2000</cx:pt>
          <cx:pt idx="7880">2000</cx:pt>
          <cx:pt idx="7881">2000</cx:pt>
          <cx:pt idx="7882">2000</cx:pt>
          <cx:pt idx="7883">2000</cx:pt>
          <cx:pt idx="7884">2000</cx:pt>
          <cx:pt idx="7885">23230</cx:pt>
          <cx:pt idx="7886">23020</cx:pt>
          <cx:pt idx="7887">20960</cx:pt>
          <cx:pt idx="7888">20660</cx:pt>
          <cx:pt idx="7889">19155</cx:pt>
          <cx:pt idx="7890">21474</cx:pt>
          <cx:pt idx="7891">19434</cx:pt>
          <cx:pt idx="7892">19209</cx:pt>
          <cx:pt idx="7893">17670</cx:pt>
          <cx:pt idx="7894">17570</cx:pt>
          <cx:pt idx="7895">17169</cx:pt>
          <cx:pt idx="7896">17093</cx:pt>
          <cx:pt idx="7897">16220</cx:pt>
          <cx:pt idx="7898">16220</cx:pt>
          <cx:pt idx="7899">15420</cx:pt>
          <cx:pt idx="7900">15406</cx:pt>
          <cx:pt idx="7901">15093</cx:pt>
          <cx:pt idx="7902">149990</cx:pt>
          <cx:pt idx="7903">184900</cx:pt>
          <cx:pt idx="7904">198973</cx:pt>
          <cx:pt idx="7905">93600</cx:pt>
          <cx:pt idx="7906">115710</cx:pt>
          <cx:pt idx="7907">111510</cx:pt>
          <cx:pt idx="7908">101770</cx:pt>
          <cx:pt idx="7909">133205</cx:pt>
          <cx:pt idx="7910">62895</cx:pt>
          <cx:pt idx="7911">60695</cx:pt>
          <cx:pt idx="7912">77900</cx:pt>
          <cx:pt idx="7913">70900</cx:pt>
          <cx:pt idx="7914">69600</cx:pt>
          <cx:pt idx="7915">68900</cx:pt>
          <cx:pt idx="7916">97200</cx:pt>
          <cx:pt idx="7917">95500</cx:pt>
          <cx:pt idx="7918">67050</cx:pt>
          <cx:pt idx="7919">65350</cx:pt>
          <cx:pt idx="7920">65350</cx:pt>
          <cx:pt idx="7921">64600</cx:pt>
          <cx:pt idx="7922">63700</cx:pt>
          <cx:pt idx="7923">61700</cx:pt>
          <cx:pt idx="7924">60950</cx:pt>
          <cx:pt idx="7925">67050</cx:pt>
          <cx:pt idx="7926">63600</cx:pt>
          <cx:pt idx="7927">61750</cx:pt>
          <cx:pt idx="7928">61300</cx:pt>
          <cx:pt idx="7929">72395</cx:pt>
          <cx:pt idx="7930">72320</cx:pt>
          <cx:pt idx="7931">63795</cx:pt>
          <cx:pt idx="7932">63770</cx:pt>
          <cx:pt idx="7933">116000</cx:pt>
          <cx:pt idx="7934">116000</cx:pt>
          <cx:pt idx="7935">109900</cx:pt>
          <cx:pt idx="7936">109900</cx:pt>
          <cx:pt idx="7937">109500</cx:pt>
          <cx:pt idx="7938">107900</cx:pt>
          <cx:pt idx="7939">103400</cx:pt>
          <cx:pt idx="7940">99900</cx:pt>
          <cx:pt idx="7941">45205</cx:pt>
          <cx:pt idx="7942">42400</cx:pt>
          <cx:pt idx="7943">87500</cx:pt>
          <cx:pt idx="7944">82305</cx:pt>
          <cx:pt idx="7945">82305</cx:pt>
          <cx:pt idx="7946">75465</cx:pt>
          <cx:pt idx="7947">75465</cx:pt>
          <cx:pt idx="7948">82305</cx:pt>
          <cx:pt idx="7949">75465</cx:pt>
          <cx:pt idx="7950">64730</cx:pt>
          <cx:pt idx="7951">64440</cx:pt>
          <cx:pt idx="7952">63785</cx:pt>
          <cx:pt idx="7953">62030</cx:pt>
          <cx:pt idx="7954">61740</cx:pt>
          <cx:pt idx="7955">61085</cx:pt>
          <cx:pt idx="7956">60015</cx:pt>
          <cx:pt idx="7957">59700</cx:pt>
          <cx:pt idx="7958">58925</cx:pt>
          <cx:pt idx="7959">57315</cx:pt>
          <cx:pt idx="7960">57000</cx:pt>
          <cx:pt idx="7961">56225</cx:pt>
          <cx:pt idx="7962">55045</cx:pt>
          <cx:pt idx="7963">54730</cx:pt>
          <cx:pt idx="7964">54205</cx:pt>
          <cx:pt idx="7965">52345</cx:pt>
          <cx:pt idx="7966">52030</cx:pt>
          <cx:pt idx="7967">51505</cx:pt>
          <cx:pt idx="7968">51390</cx:pt>
          <cx:pt idx="7969">51230</cx:pt>
          <cx:pt idx="7970">51090</cx:pt>
          <cx:pt idx="7971">51015</cx:pt>
          <cx:pt idx="7972">50440</cx:pt>
          <cx:pt idx="7973">50040</cx:pt>
          <cx:pt idx="7974">49965</cx:pt>
          <cx:pt idx="7975">49915</cx:pt>
          <cx:pt idx="7976">49740</cx:pt>
          <cx:pt idx="7977">49700</cx:pt>
          <cx:pt idx="7978">49665</cx:pt>
          <cx:pt idx="7979">49000</cx:pt>
          <cx:pt idx="7980">48530</cx:pt>
          <cx:pt idx="7981">48315</cx:pt>
          <cx:pt idx="7982">47875</cx:pt>
          <cx:pt idx="7983">47740</cx:pt>
          <cx:pt idx="7984">47575</cx:pt>
          <cx:pt idx="7985">47215</cx:pt>
          <cx:pt idx="7986">47000</cx:pt>
          <cx:pt idx="7987">46300</cx:pt>
          <cx:pt idx="7988">44840</cx:pt>
          <cx:pt idx="7989">44540</cx:pt>
          <cx:pt idx="7990">44420</cx:pt>
          <cx:pt idx="7991">44120</cx:pt>
          <cx:pt idx="7992">44010</cx:pt>
          <cx:pt idx="7993">43710</cx:pt>
          <cx:pt idx="7994">43660</cx:pt>
          <cx:pt idx="7995">43360</cx:pt>
          <cx:pt idx="7996">42860</cx:pt>
          <cx:pt idx="7997">42560</cx:pt>
          <cx:pt idx="7998">42270</cx:pt>
          <cx:pt idx="7999">42080</cx:pt>
          <cx:pt idx="8000">41970</cx:pt>
          <cx:pt idx="8001">41660</cx:pt>
          <cx:pt idx="8002">41420</cx:pt>
          <cx:pt idx="8003">41250</cx:pt>
          <cx:pt idx="8004">40930</cx:pt>
          <cx:pt idx="8005">40900</cx:pt>
          <cx:pt idx="8006">40375</cx:pt>
          <cx:pt idx="8007">40100</cx:pt>
          <cx:pt idx="8008">39685</cx:pt>
          <cx:pt idx="8009">39510</cx:pt>
          <cx:pt idx="8010">39230</cx:pt>
          <cx:pt idx="8011">38740</cx:pt>
          <cx:pt idx="8012">38115</cx:pt>
          <cx:pt idx="8013">37625</cx:pt>
          <cx:pt idx="8014">37430</cx:pt>
          <cx:pt idx="8015">36940</cx:pt>
          <cx:pt idx="8016">32095</cx:pt>
          <cx:pt idx="8017">31215</cx:pt>
          <cx:pt idx="8018">28025</cx:pt>
          <cx:pt idx="8019">27145</cx:pt>
          <cx:pt idx="8020">25995</cx:pt>
          <cx:pt idx="8021">24035</cx:pt>
          <cx:pt idx="8022">51730</cx:pt>
          <cx:pt idx="8023">51730</cx:pt>
          <cx:pt idx="8024">50955</cx:pt>
          <cx:pt idx="8025">48840</cx:pt>
          <cx:pt idx="8026">48840</cx:pt>
          <cx:pt idx="8027">48065</cx:pt>
          <cx:pt idx="8028">46135</cx:pt>
          <cx:pt idx="8029">46135</cx:pt>
          <cx:pt idx="8030">45375</cx:pt>
          <cx:pt idx="8031">55970</cx:pt>
          <cx:pt idx="8032">48055</cx:pt>
          <cx:pt idx="8033">44045</cx:pt>
          <cx:pt idx="8034">43700</cx:pt>
          <cx:pt idx="8035">42850</cx:pt>
          <cx:pt idx="8036">42600</cx:pt>
          <cx:pt idx="8037">42150</cx:pt>
          <cx:pt idx="8038">40755</cx:pt>
          <cx:pt idx="8039">56670</cx:pt>
          <cx:pt idx="8040">56570</cx:pt>
          <cx:pt idx="8041">51375</cx:pt>
          <cx:pt idx="8042">50920</cx:pt>
          <cx:pt idx="8043">50620</cx:pt>
          <cx:pt idx="8044">50520</cx:pt>
          <cx:pt idx="8045">46120</cx:pt>
          <cx:pt idx="8046">46020</cx:pt>
          <cx:pt idx="8047">37400</cx:pt>
          <cx:pt idx="8048">37400</cx:pt>
          <cx:pt idx="8049">36850</cx:pt>
          <cx:pt idx="8050">35200</cx:pt>
          <cx:pt idx="8051">35200</cx:pt>
          <cx:pt idx="8052">33300</cx:pt>
          <cx:pt idx="8053">56225</cx:pt>
          <cx:pt idx="8054">55375</cx:pt>
          <cx:pt idx="8055">52375</cx:pt>
          <cx:pt idx="8056">43300</cx:pt>
          <cx:pt idx="8057">35775</cx:pt>
          <cx:pt idx="8058">35400</cx:pt>
          <cx:pt idx="8059">33310</cx:pt>
          <cx:pt idx="8060">33050</cx:pt>
          <cx:pt idx="8061">5035</cx:pt>
          <cx:pt idx="8062">4556</cx:pt>
          <cx:pt idx="8063">4404</cx:pt>
          <cx:pt idx="8064">4031</cx:pt>
          <cx:pt idx="8065">68405</cx:pt>
          <cx:pt idx="8066">66805</cx:pt>
          <cx:pt idx="8067">66355</cx:pt>
          <cx:pt idx="8068">49690</cx:pt>
          <cx:pt idx="8069">43935</cx:pt>
          <cx:pt idx="8070">38230</cx:pt>
          <cx:pt idx="8071">37800</cx:pt>
          <cx:pt idx="8072">32730</cx:pt>
          <cx:pt idx="8073">32300</cx:pt>
          <cx:pt idx="8074">30025</cx:pt>
          <cx:pt idx="8075">29600</cx:pt>
          <cx:pt idx="8076">44095</cx:pt>
          <cx:pt idx="8077">42820</cx:pt>
          <cx:pt idx="8078">38555</cx:pt>
          <cx:pt idx="8079">38295</cx:pt>
          <cx:pt idx="8080">35975</cx:pt>
          <cx:pt idx="8081">35795</cx:pt>
          <cx:pt idx="8082">32995</cx:pt>
          <cx:pt idx="8083">39285</cx:pt>
          <cx:pt idx="8084">56525</cx:pt>
          <cx:pt idx="8085">43900</cx:pt>
          <cx:pt idx="8086">33450</cx:pt>
          <cx:pt idx="8087">46410</cx:pt>
          <cx:pt idx="8088">46250</cx:pt>
          <cx:pt idx="8089">43040</cx:pt>
          <cx:pt idx="8090">42880</cx:pt>
          <cx:pt idx="8091">40815</cx:pt>
          <cx:pt idx="8092">40655</cx:pt>
          <cx:pt idx="8093">37620</cx:pt>
          <cx:pt idx="8094">37400</cx:pt>
          <cx:pt idx="8095">34180</cx:pt>
          <cx:pt idx="8096">33960</cx:pt>
          <cx:pt idx="8097">32510</cx:pt>
          <cx:pt idx="8098">26630</cx:pt>
          <cx:pt idx="8099">26470</cx:pt>
          <cx:pt idx="8100">25750</cx:pt>
          <cx:pt idx="8101">25200</cx:pt>
          <cx:pt idx="8102">24950</cx:pt>
          <cx:pt idx="8103">24620</cx:pt>
          <cx:pt idx="8104">30230</cx:pt>
          <cx:pt idx="8105">29930</cx:pt>
          <cx:pt idx="8106">29079</cx:pt>
          <cx:pt idx="8107">27395</cx:pt>
          <cx:pt idx="8108">29895</cx:pt>
          <cx:pt idx="8109">23995</cx:pt>
          <cx:pt idx="8110">28895</cx:pt>
          <cx:pt idx="8111">26395</cx:pt>
          <cx:pt idx="8112">23895</cx:pt>
          <cx:pt idx="8113">33050</cx:pt>
          <cx:pt idx="8114">30780</cx:pt>
          <cx:pt idx="8115">29350</cx:pt>
          <cx:pt idx="8116">29330</cx:pt>
          <cx:pt idx="8117">28000</cx:pt>
          <cx:pt idx="8118">27405</cx:pt>
          <cx:pt idx="8119">26660</cx:pt>
          <cx:pt idx="8120">24250</cx:pt>
          <cx:pt idx="8121">24250</cx:pt>
          <cx:pt idx="8122">23280</cx:pt>
          <cx:pt idx="8123">23280</cx:pt>
          <cx:pt idx="8124">23080</cx:pt>
          <cx:pt idx="8125">22105</cx:pt>
          <cx:pt idx="8126">21540</cx:pt>
          <cx:pt idx="8127">21540</cx:pt>
          <cx:pt idx="8128">20205</cx:pt>
          <cx:pt idx="8129">20205</cx:pt>
          <cx:pt idx="8130">38875</cx:pt>
          <cx:pt idx="8131">38875</cx:pt>
          <cx:pt idx="8132">31105</cx:pt>
          <cx:pt idx="8133">31105</cx:pt>
          <cx:pt idx="8134">29735</cx:pt>
          <cx:pt idx="8135">32960</cx:pt>
          <cx:pt idx="8136">32810</cx:pt>
          <cx:pt idx="8137">31700</cx:pt>
          <cx:pt idx="8138">28560</cx:pt>
          <cx:pt idx="8139">26795</cx:pt>
          <cx:pt idx="8140">26645</cx:pt>
          <cx:pt idx="8141">26435</cx:pt>
          <cx:pt idx="8142">27097</cx:pt>
          <cx:pt idx="8143">26997</cx:pt>
          <cx:pt idx="8144">28447</cx:pt>
          <cx:pt idx="8145">28447</cx:pt>
          <cx:pt idx="8146">25997</cx:pt>
          <cx:pt idx="8147">25687</cx:pt>
          <cx:pt idx="8148">30250</cx:pt>
          <cx:pt idx="8149">29750</cx:pt>
          <cx:pt idx="8150">28250</cx:pt>
          <cx:pt idx="8151">27250</cx:pt>
          <cx:pt idx="8152">26250</cx:pt>
          <cx:pt idx="8153">24250</cx:pt>
          <cx:pt idx="8154">22750</cx:pt>
          <cx:pt idx="8155">22750</cx:pt>
          <cx:pt idx="8156">21150</cx:pt>
          <cx:pt idx="8157">19250</cx:pt>
          <cx:pt idx="8158">19250</cx:pt>
          <cx:pt idx="8159">31170</cx:pt>
          <cx:pt idx="8160">28515</cx:pt>
          <cx:pt idx="8161">28515</cx:pt>
          <cx:pt idx="8162">28460</cx:pt>
          <cx:pt idx="8163">28110</cx:pt>
          <cx:pt idx="8164">27890</cx:pt>
          <cx:pt idx="8165">24520</cx:pt>
          <cx:pt idx="8166">24460</cx:pt>
          <cx:pt idx="8167">23490</cx:pt>
          <cx:pt idx="8168">22950</cx:pt>
          <cx:pt idx="8169">22950</cx:pt>
          <cx:pt idx="8170">22115</cx:pt>
          <cx:pt idx="8171">22115</cx:pt>
          <cx:pt idx="8172">2241</cx:pt>
          <cx:pt idx="8173">2135</cx:pt>
          <cx:pt idx="8174">2103</cx:pt>
          <cx:pt idx="8175">2066</cx:pt>
          <cx:pt idx="8176">2060</cx:pt>
          <cx:pt idx="8177">2028</cx:pt>
          <cx:pt idx="8178">2000</cx:pt>
          <cx:pt idx="8179">2000</cx:pt>
          <cx:pt idx="8180">33600</cx:pt>
          <cx:pt idx="8181">32600</cx:pt>
          <cx:pt idx="8182">30600</cx:pt>
          <cx:pt idx="8183">25900</cx:pt>
          <cx:pt idx="8184">2637</cx:pt>
          <cx:pt idx="8185">2384</cx:pt>
          <cx:pt idx="8186">30420</cx:pt>
          <cx:pt idx="8187">26040</cx:pt>
          <cx:pt idx="8188">2269</cx:pt>
          <cx:pt idx="8189">2200</cx:pt>
          <cx:pt idx="8190">2104</cx:pt>
          <cx:pt idx="8191">2038</cx:pt>
          <cx:pt idx="8192">2000</cx:pt>
          <cx:pt idx="8193">2000</cx:pt>
          <cx:pt idx="8194">2000</cx:pt>
          <cx:pt idx="8195">2000</cx:pt>
          <cx:pt idx="8196">2000</cx:pt>
          <cx:pt idx="8197">2000</cx:pt>
          <cx:pt idx="8198">2331</cx:pt>
          <cx:pt idx="8199">2317</cx:pt>
          <cx:pt idx="8200">2267</cx:pt>
          <cx:pt idx="8201">2266</cx:pt>
          <cx:pt idx="8202">2169</cx:pt>
          <cx:pt idx="8203">2000</cx:pt>
          <cx:pt idx="8204">2000</cx:pt>
          <cx:pt idx="8205">163150</cx:pt>
          <cx:pt idx="8206">160900</cx:pt>
          <cx:pt idx="8207">144700</cx:pt>
          <cx:pt idx="8208">143250</cx:pt>
          <cx:pt idx="8209">141450</cx:pt>
          <cx:pt idx="8210">48810</cx:pt>
          <cx:pt idx="8211">68750</cx:pt>
          <cx:pt idx="8212">68750</cx:pt>
          <cx:pt idx="8213">68500</cx:pt>
          <cx:pt idx="8214">61500</cx:pt>
          <cx:pt idx="8215">61500</cx:pt>
          <cx:pt idx="8216">61250</cx:pt>
          <cx:pt idx="8217">47400</cx:pt>
          <cx:pt idx="8218">61900</cx:pt>
          <cx:pt idx="8219">59900</cx:pt>
          <cx:pt idx="8220">54550</cx:pt>
          <cx:pt idx="8221">54500</cx:pt>
          <cx:pt idx="8222">53850</cx:pt>
          <cx:pt idx="8223">51500</cx:pt>
          <cx:pt idx="8224">40140</cx:pt>
          <cx:pt idx="8225">39890</cx:pt>
          <cx:pt idx="8226">38995</cx:pt>
          <cx:pt idx="8227">38795</cx:pt>
          <cx:pt idx="8228">37390</cx:pt>
          <cx:pt idx="8229">36890</cx:pt>
          <cx:pt idx="8230">35995</cx:pt>
          <cx:pt idx="8231">35890</cx:pt>
          <cx:pt idx="8232">35795</cx:pt>
          <cx:pt idx="8233">34995</cx:pt>
          <cx:pt idx="8234">34995</cx:pt>
          <cx:pt idx="8235">32890</cx:pt>
          <cx:pt idx="8236">31995</cx:pt>
          <cx:pt idx="8237">31995</cx:pt>
          <cx:pt idx="8238">31780</cx:pt>
          <cx:pt idx="8239">31515</cx:pt>
          <cx:pt idx="8240">30855</cx:pt>
          <cx:pt idx="8241">52400</cx:pt>
          <cx:pt idx="8242">50400</cx:pt>
          <cx:pt idx="8243">45990</cx:pt>
          <cx:pt idx="8244">44990</cx:pt>
          <cx:pt idx="8245">9567</cx:pt>
          <cx:pt idx="8246">8548</cx:pt>
          <cx:pt idx="8247">6175</cx:pt>
          <cx:pt idx="8248">59875</cx:pt>
          <cx:pt idx="8249">44460</cx:pt>
          <cx:pt idx="8250">43370</cx:pt>
          <cx:pt idx="8251">39970</cx:pt>
          <cx:pt idx="8252">54825</cx:pt>
          <cx:pt idx="8253">54425</cx:pt>
          <cx:pt idx="8254">51925</cx:pt>
          <cx:pt idx="8255">51525</cx:pt>
          <cx:pt idx="8256">51460</cx:pt>
          <cx:pt idx="8257">49730</cx:pt>
          <cx:pt idx="8258">49230</cx:pt>
          <cx:pt idx="8259">47625</cx:pt>
          <cx:pt idx="8260">46680</cx:pt>
          <cx:pt idx="8261">46280</cx:pt>
          <cx:pt idx="8262">46280</cx:pt>
          <cx:pt idx="8263">39895</cx:pt>
          <cx:pt idx="8264">39775</cx:pt>
          <cx:pt idx="8265">39660</cx:pt>
          <cx:pt idx="8266">38790</cx:pt>
          <cx:pt idx="8267">38185</cx:pt>
          <cx:pt idx="8268">2000</cx:pt>
          <cx:pt idx="8269">2000</cx:pt>
          <cx:pt idx="8270">2000</cx:pt>
          <cx:pt idx="8271">2000</cx:pt>
          <cx:pt idx="8272">2000</cx:pt>
          <cx:pt idx="8273">2000</cx:pt>
          <cx:pt idx="8274">2000</cx:pt>
          <cx:pt idx="8275">2000</cx:pt>
          <cx:pt idx="8276">2000</cx:pt>
          <cx:pt idx="8277">2000</cx:pt>
          <cx:pt idx="8278">8839</cx:pt>
          <cx:pt idx="8279">8147</cx:pt>
          <cx:pt idx="8280">7523</cx:pt>
          <cx:pt idx="8281">34150</cx:pt>
          <cx:pt idx="8282">28265</cx:pt>
          <cx:pt idx="8283">34794</cx:pt>
          <cx:pt idx="8284">2230</cx:pt>
          <cx:pt idx="8285">2042</cx:pt>
          <cx:pt idx="8286">2000</cx:pt>
          <cx:pt idx="8287">2000</cx:pt>
          <cx:pt idx="8288">2000</cx:pt>
          <cx:pt idx="8289">2000</cx:pt>
          <cx:pt idx="8290">39130</cx:pt>
          <cx:pt idx="8291">38955</cx:pt>
          <cx:pt idx="8292">38545</cx:pt>
          <cx:pt idx="8293">34735</cx:pt>
          <cx:pt idx="8294">34595</cx:pt>
          <cx:pt idx="8295">34560</cx:pt>
          <cx:pt idx="8296">34195</cx:pt>
          <cx:pt idx="8297">34185</cx:pt>
          <cx:pt idx="8298">29510</cx:pt>
          <cx:pt idx="8299">29145</cx:pt>
          <cx:pt idx="8300">26819</cx:pt>
          <cx:pt idx="8301">27619</cx:pt>
          <cx:pt idx="8302">24999</cx:pt>
          <cx:pt idx="8303">2000</cx:pt>
          <cx:pt idx="8304">2000</cx:pt>
          <cx:pt idx="8305">2000</cx:pt>
          <cx:pt idx="8306">2000</cx:pt>
          <cx:pt idx="8307">2000</cx:pt>
          <cx:pt idx="8308">2000</cx:pt>
          <cx:pt idx="8309">2000</cx:pt>
          <cx:pt idx="8310">2000</cx:pt>
          <cx:pt idx="8311">2000</cx:pt>
          <cx:pt idx="8312">2000</cx:pt>
          <cx:pt idx="8313">2000</cx:pt>
          <cx:pt idx="8314">49195</cx:pt>
          <cx:pt idx="8315">49195</cx:pt>
          <cx:pt idx="8316">45695</cx:pt>
          <cx:pt idx="8317">43995</cx:pt>
          <cx:pt idx="8318">42795</cx:pt>
          <cx:pt idx="8319">42795</cx:pt>
          <cx:pt idx="8320">42595</cx:pt>
          <cx:pt idx="8321">37995</cx:pt>
          <cx:pt idx="8322">37995</cx:pt>
          <cx:pt idx="8323">37995</cx:pt>
          <cx:pt idx="8324">104215</cx:pt>
          <cx:pt idx="8325">42145</cx:pt>
          <cx:pt idx="8326">138400</cx:pt>
          <cx:pt idx="8327">137500</cx:pt>
          <cx:pt idx="8328">124900</cx:pt>
          <cx:pt idx="8329">124000</cx:pt>
          <cx:pt idx="8330">39995</cx:pt>
          <cx:pt idx="8331">337000</cx:pt>
          <cx:pt idx="8332">156000</cx:pt>
          <cx:pt idx="8333">45270</cx:pt>
          <cx:pt idx="8334">29280</cx:pt>
          <cx:pt idx="8335">28820</cx:pt>
          <cx:pt idx="8336">27195</cx:pt>
          <cx:pt idx="8337">26735</cx:pt>
          <cx:pt idx="8338">64600</cx:pt>
          <cx:pt idx="8339">62900</cx:pt>
          <cx:pt idx="8340">54500</cx:pt>
          <cx:pt idx="8341">19160</cx:pt>
          <cx:pt idx="8342">2141</cx:pt>
          <cx:pt idx="8343">2729</cx:pt>
          <cx:pt idx="8344">2547</cx:pt>
          <cx:pt idx="8345">2000</cx:pt>
          <cx:pt idx="8346">2000</cx:pt>
          <cx:pt idx="8347">2000</cx:pt>
          <cx:pt idx="8348">68700</cx:pt>
          <cx:pt idx="8349">53600</cx:pt>
          <cx:pt idx="8350">50800</cx:pt>
          <cx:pt idx="8351">50290</cx:pt>
          <cx:pt idx="8352">38995</cx:pt>
          <cx:pt idx="8353">38195</cx:pt>
          <cx:pt idx="8354">37895</cx:pt>
          <cx:pt idx="8355">41150</cx:pt>
          <cx:pt idx="8356">40450</cx:pt>
          <cx:pt idx="8357">36700</cx:pt>
          <cx:pt idx="8358">44465</cx:pt>
          <cx:pt idx="8359">43995</cx:pt>
          <cx:pt idx="8360">43775</cx:pt>
          <cx:pt idx="8361">43505</cx:pt>
          <cx:pt idx="8362">42935</cx:pt>
          <cx:pt idx="8363">42635</cx:pt>
          <cx:pt idx="8364">42555</cx:pt>
          <cx:pt idx="8365">42310</cx:pt>
          <cx:pt idx="8366">42075</cx:pt>
          <cx:pt idx="8367">42010</cx:pt>
          <cx:pt idx="8368">41865</cx:pt>
          <cx:pt idx="8369">41405</cx:pt>
          <cx:pt idx="8370">41185</cx:pt>
          <cx:pt idx="8371">40985</cx:pt>
          <cx:pt idx="8372">40915</cx:pt>
          <cx:pt idx="8373">40620</cx:pt>
          <cx:pt idx="8374">40495</cx:pt>
          <cx:pt idx="8375">40320</cx:pt>
          <cx:pt idx="8376">40045</cx:pt>
          <cx:pt idx="8377">39965</cx:pt>
          <cx:pt idx="8378">39870</cx:pt>
          <cx:pt idx="8379">39580</cx:pt>
          <cx:pt idx="8380">39540</cx:pt>
          <cx:pt idx="8381">39420</cx:pt>
          <cx:pt idx="8382">39380</cx:pt>
          <cx:pt idx="8383">39280</cx:pt>
          <cx:pt idx="8384">39275</cx:pt>
          <cx:pt idx="8385">39240</cx:pt>
          <cx:pt idx="8386">39185</cx:pt>
          <cx:pt idx="8387">39160</cx:pt>
          <cx:pt idx="8388">38890</cx:pt>
          <cx:pt idx="8389">38860</cx:pt>
          <cx:pt idx="8390">38840</cx:pt>
          <cx:pt idx="8391">38695</cx:pt>
          <cx:pt idx="8392">38670</cx:pt>
          <cx:pt idx="8393">38590</cx:pt>
          <cx:pt idx="8394">38540</cx:pt>
          <cx:pt idx="8395">38370</cx:pt>
          <cx:pt idx="8396">37800</cx:pt>
          <cx:pt idx="8397">37730</cx:pt>
          <cx:pt idx="8398">37680</cx:pt>
          <cx:pt idx="8399">37670</cx:pt>
          <cx:pt idx="8400">37500</cx:pt>
          <cx:pt idx="8401">37425</cx:pt>
          <cx:pt idx="8402">37380</cx:pt>
          <cx:pt idx="8403">37370</cx:pt>
          <cx:pt idx="8404">37340</cx:pt>
          <cx:pt idx="8405">37125</cx:pt>
          <cx:pt idx="8406">36980</cx:pt>
          <cx:pt idx="8407">36935</cx:pt>
          <cx:pt idx="8408">36850</cx:pt>
          <cx:pt idx="8409">36825</cx:pt>
          <cx:pt idx="8410">36680</cx:pt>
          <cx:pt idx="8411">36210</cx:pt>
          <cx:pt idx="8412">35920</cx:pt>
          <cx:pt idx="8413">35590</cx:pt>
          <cx:pt idx="8414">35435</cx:pt>
          <cx:pt idx="8415">35370</cx:pt>
          <cx:pt idx="8416">35135</cx:pt>
          <cx:pt idx="8417">35100</cx:pt>
          <cx:pt idx="8418">34675</cx:pt>
          <cx:pt idx="8419">34110</cx:pt>
          <cx:pt idx="8420">33850</cx:pt>
          <cx:pt idx="8421">33550</cx:pt>
          <cx:pt idx="8422">33360</cx:pt>
          <cx:pt idx="8423">33060</cx:pt>
          <cx:pt idx="8424">32445</cx:pt>
          <cx:pt idx="8425">32395</cx:pt>
          <cx:pt idx="8426">32145</cx:pt>
          <cx:pt idx="8427">32095</cx:pt>
          <cx:pt idx="8428">31955</cx:pt>
          <cx:pt idx="8429">31825</cx:pt>
          <cx:pt idx="8430">31655</cx:pt>
          <cx:pt idx="8431">31525</cx:pt>
          <cx:pt idx="8432">31335</cx:pt>
          <cx:pt idx="8433">31035</cx:pt>
          <cx:pt idx="8434">30910</cx:pt>
          <cx:pt idx="8435">30610</cx:pt>
          <cx:pt idx="8436">30345</cx:pt>
          <cx:pt idx="8437">30045</cx:pt>
          <cx:pt idx="8438">41900</cx:pt>
          <cx:pt idx="8439">39900</cx:pt>
          <cx:pt idx="8440">39700</cx:pt>
          <cx:pt idx="8441">43400</cx:pt>
          <cx:pt idx="8442">42325</cx:pt>
          <cx:pt idx="8443">41585</cx:pt>
          <cx:pt idx="8444">38645</cx:pt>
          <cx:pt idx="8445">37615</cx:pt>
          <cx:pt idx="8446">36690</cx:pt>
          <cx:pt idx="8447">35950</cx:pt>
          <cx:pt idx="8448">35725</cx:pt>
          <cx:pt idx="8449">34695</cx:pt>
          <cx:pt idx="8450">34010</cx:pt>
          <cx:pt idx="8451">33210</cx:pt>
          <cx:pt idx="8452">44540</cx:pt>
          <cx:pt idx="8453">44540</cx:pt>
          <cx:pt idx="8454">41995</cx:pt>
          <cx:pt idx="8455">23000</cx:pt>
          <cx:pt idx="8456">34495</cx:pt>
          <cx:pt idx="8457">34395</cx:pt>
          <cx:pt idx="8458">28345</cx:pt>
          <cx:pt idx="8459">28345</cx:pt>
          <cx:pt idx="8460">20596</cx:pt>
          <cx:pt idx="8461">4024</cx:pt>
          <cx:pt idx="8462">3665</cx:pt>
          <cx:pt idx="8463">3211</cx:pt>
          <cx:pt idx="8464">3624</cx:pt>
          <cx:pt idx="8465">3185</cx:pt>
          <cx:pt idx="8466">3107</cx:pt>
          <cx:pt idx="8467">3101</cx:pt>
          <cx:pt idx="8468">2774</cx:pt>
          <cx:pt idx="8469">2702</cx:pt>
          <cx:pt idx="8470">2397</cx:pt>
          <cx:pt idx="8471">2187</cx:pt>
          <cx:pt idx="8472">31055</cx:pt>
          <cx:pt idx="8473">30580</cx:pt>
          <cx:pt idx="8474">30440</cx:pt>
          <cx:pt idx="8475">28355</cx:pt>
          <cx:pt idx="8476">28240</cx:pt>
          <cx:pt idx="8477">27770</cx:pt>
          <cx:pt idx="8478">26955</cx:pt>
          <cx:pt idx="8479">26840</cx:pt>
          <cx:pt idx="8480">2356</cx:pt>
          <cx:pt idx="8481">2144</cx:pt>
          <cx:pt idx="8482">2063</cx:pt>
          <cx:pt idx="8483">2000</cx:pt>
          <cx:pt idx="8484">2000</cx:pt>
          <cx:pt idx="8485">2000</cx:pt>
          <cx:pt idx="8486">2000</cx:pt>
          <cx:pt idx="8487">2000</cx:pt>
          <cx:pt idx="8488">2000</cx:pt>
          <cx:pt idx="8489">3137</cx:pt>
          <cx:pt idx="8490">2837</cx:pt>
          <cx:pt idx="8491">2631</cx:pt>
          <cx:pt idx="8492">2000</cx:pt>
          <cx:pt idx="8493">2000</cx:pt>
          <cx:pt idx="8494">2231</cx:pt>
          <cx:pt idx="8495">2000</cx:pt>
          <cx:pt idx="8496">2000</cx:pt>
          <cx:pt idx="8497">2000</cx:pt>
          <cx:pt idx="8498">2000</cx:pt>
          <cx:pt idx="8499">2000</cx:pt>
          <cx:pt idx="8500">2000</cx:pt>
          <cx:pt idx="8501">2000</cx:pt>
          <cx:pt idx="8502">2000</cx:pt>
          <cx:pt idx="8503">4090</cx:pt>
          <cx:pt idx="8504">3701</cx:pt>
          <cx:pt idx="8505">3295</cx:pt>
          <cx:pt idx="8506">2000</cx:pt>
          <cx:pt idx="8507">23910</cx:pt>
          <cx:pt idx="8508">22799</cx:pt>
          <cx:pt idx="8509">22479</cx:pt>
          <cx:pt idx="8510">22160</cx:pt>
          <cx:pt idx="8511">22075</cx:pt>
          <cx:pt idx="8512">2540</cx:pt>
          <cx:pt idx="8513">2348</cx:pt>
          <cx:pt idx="8514">2000</cx:pt>
          <cx:pt idx="8515">2000</cx:pt>
          <cx:pt idx="8516">2000</cx:pt>
          <cx:pt idx="8517">2000</cx:pt>
          <cx:pt idx="8518">2000</cx:pt>
          <cx:pt idx="8519">2000</cx:pt>
          <cx:pt idx="8520">2000</cx:pt>
          <cx:pt idx="8521">2000</cx:pt>
          <cx:pt idx="8522">2000</cx:pt>
          <cx:pt idx="8523">2000</cx:pt>
          <cx:pt idx="8524">2000</cx:pt>
          <cx:pt idx="8525">2000</cx:pt>
          <cx:pt idx="8526">2000</cx:pt>
          <cx:pt idx="8527">2000</cx:pt>
          <cx:pt idx="8528">2000</cx:pt>
          <cx:pt idx="8529">2000</cx:pt>
          <cx:pt idx="8530">2000</cx:pt>
          <cx:pt idx="8531">280225</cx:pt>
          <cx:pt idx="8532">265500</cx:pt>
          <cx:pt idx="8533">149990</cx:pt>
          <cx:pt idx="8534">108900</cx:pt>
          <cx:pt idx="8535">107800</cx:pt>
          <cx:pt idx="8536">106550</cx:pt>
          <cx:pt idx="8537">109990</cx:pt>
          <cx:pt idx="8538">111510</cx:pt>
          <cx:pt idx="8539">101770</cx:pt>
          <cx:pt idx="8540">131200</cx:pt>
          <cx:pt idx="8541">129900</cx:pt>
          <cx:pt idx="8542">111200</cx:pt>
          <cx:pt idx="8543">79200</cx:pt>
          <cx:pt idx="8544">77900</cx:pt>
          <cx:pt idx="8545">71260</cx:pt>
          <cx:pt idx="8546">63195</cx:pt>
          <cx:pt idx="8547">61480</cx:pt>
          <cx:pt idx="8548">60335</cx:pt>
          <cx:pt idx="8549">59375</cx:pt>
          <cx:pt idx="8550">55145</cx:pt>
          <cx:pt idx="8551">53235</cx:pt>
          <cx:pt idx="8552">52970</cx:pt>
          <cx:pt idx="8553">45435</cx:pt>
          <cx:pt idx="8554">45205</cx:pt>
          <cx:pt idx="8555">43500</cx:pt>
          <cx:pt idx="8556">43100</cx:pt>
          <cx:pt idx="8557">41135</cx:pt>
          <cx:pt idx="8558">65030</cx:pt>
          <cx:pt idx="8559">64740</cx:pt>
          <cx:pt idx="8560">64085</cx:pt>
          <cx:pt idx="8561">60315</cx:pt>
          <cx:pt idx="8562">60000</cx:pt>
          <cx:pt idx="8563">59225</cx:pt>
          <cx:pt idx="8564">55345</cx:pt>
          <cx:pt idx="8565">55030</cx:pt>
          <cx:pt idx="8566">54540</cx:pt>
          <cx:pt idx="8567">54505</cx:pt>
          <cx:pt idx="8568">54240</cx:pt>
          <cx:pt idx="8569">53315</cx:pt>
          <cx:pt idx="8570">53115</cx:pt>
          <cx:pt idx="8571">53015</cx:pt>
          <cx:pt idx="8572">52815</cx:pt>
          <cx:pt idx="8573">52455</cx:pt>
          <cx:pt idx="8574">52155</cx:pt>
          <cx:pt idx="8575">51650</cx:pt>
          <cx:pt idx="8576">51530</cx:pt>
          <cx:pt idx="8577">51350</cx:pt>
          <cx:pt idx="8578">51315</cx:pt>
          <cx:pt idx="8579">51150</cx:pt>
          <cx:pt idx="8580">50850</cx:pt>
          <cx:pt idx="8581">50740</cx:pt>
          <cx:pt idx="8582">50215</cx:pt>
          <cx:pt idx="8583">50000</cx:pt>
          <cx:pt idx="8584">49300</cx:pt>
          <cx:pt idx="8585">48500</cx:pt>
          <cx:pt idx="8586">48200</cx:pt>
          <cx:pt idx="8587">47990</cx:pt>
          <cx:pt idx="8588">47690</cx:pt>
          <cx:pt idx="8589">47570</cx:pt>
          <cx:pt idx="8590">47270</cx:pt>
          <cx:pt idx="8591">47135</cx:pt>
          <cx:pt idx="8592">46835</cx:pt>
          <cx:pt idx="8593">46810</cx:pt>
          <cx:pt idx="8594">46510</cx:pt>
          <cx:pt idx="8595">46110</cx:pt>
          <cx:pt idx="8596">45860</cx:pt>
          <cx:pt idx="8597">45810</cx:pt>
          <cx:pt idx="8598">45640</cx:pt>
          <cx:pt idx="8599">45420</cx:pt>
          <cx:pt idx="8600">45390</cx:pt>
          <cx:pt idx="8601">45330</cx:pt>
          <cx:pt idx="8602">45170</cx:pt>
          <cx:pt idx="8603">45120</cx:pt>
          <cx:pt idx="8604">44910</cx:pt>
          <cx:pt idx="8605">44900</cx:pt>
          <cx:pt idx="8606">44475</cx:pt>
          <cx:pt idx="8607">44350</cx:pt>
          <cx:pt idx="8608">44150</cx:pt>
          <cx:pt idx="8609">44050</cx:pt>
          <cx:pt idx="8610">43950</cx:pt>
          <cx:pt idx="8611">43450</cx:pt>
          <cx:pt idx="8612">43260</cx:pt>
          <cx:pt idx="8613">42760</cx:pt>
          <cx:pt idx="8614">42380</cx:pt>
          <cx:pt idx="8615">41890</cx:pt>
          <cx:pt idx="8616">41590</cx:pt>
          <cx:pt idx="8617">41265</cx:pt>
          <cx:pt idx="8618">40775</cx:pt>
          <cx:pt idx="8619">40580</cx:pt>
          <cx:pt idx="8620">40090</cx:pt>
          <cx:pt idx="8621">61600</cx:pt>
          <cx:pt idx="8622">56400</cx:pt>
          <cx:pt idx="8623">52400</cx:pt>
          <cx:pt idx="8624">61900</cx:pt>
          <cx:pt idx="8625">60900</cx:pt>
          <cx:pt idx="8626">53400</cx:pt>
          <cx:pt idx="8627">47650</cx:pt>
          <cx:pt idx="8628">47300</cx:pt>
          <cx:pt idx="8629">47300</cx:pt>
          <cx:pt idx="8630">46400</cx:pt>
          <cx:pt idx="8631">18255</cx:pt>
          <cx:pt idx="8632">7600</cx:pt>
          <cx:pt idx="8633">6710</cx:pt>
          <cx:pt idx="8634">6008</cx:pt>
          <cx:pt idx="8635">3732</cx:pt>
          <cx:pt idx="8636">3219</cx:pt>
          <cx:pt idx="8637">2823</cx:pt>
          <cx:pt idx="8638">47950</cx:pt>
          <cx:pt idx="8639">54250</cx:pt>
          <cx:pt idx="8640">50450</cx:pt>
          <cx:pt idx="8641">50450</cx:pt>
          <cx:pt idx="8642">47975</cx:pt>
          <cx:pt idx="8643">46830</cx:pt>
          <cx:pt idx="8644">3965</cx:pt>
          <cx:pt idx="8645">3741</cx:pt>
          <cx:pt idx="8646">3510</cx:pt>
          <cx:pt idx="8647">3049</cx:pt>
          <cx:pt idx="8648">2683</cx:pt>
          <cx:pt idx="8649">89000</cx:pt>
          <cx:pt idx="8650">89000</cx:pt>
          <cx:pt idx="8651">49305</cx:pt>
          <cx:pt idx="8652">45450</cx:pt>
          <cx:pt idx="8653">40180</cx:pt>
          <cx:pt idx="8654">39750</cx:pt>
          <cx:pt idx="8655">34680</cx:pt>
          <cx:pt idx="8656">34250</cx:pt>
          <cx:pt idx="8657">54800</cx:pt>
          <cx:pt idx="8658">53700</cx:pt>
          <cx:pt idx="8659">48300</cx:pt>
          <cx:pt idx="8660">47700</cx:pt>
          <cx:pt idx="8661">43590</cx:pt>
          <cx:pt idx="8662">40355</cx:pt>
          <cx:pt idx="8663">40190</cx:pt>
          <cx:pt idx="8664">39415</cx:pt>
          <cx:pt idx="8665">39310</cx:pt>
          <cx:pt idx="8666">38355</cx:pt>
          <cx:pt idx="8667">37855</cx:pt>
          <cx:pt idx="8668">36815</cx:pt>
          <cx:pt idx="8669">33250</cx:pt>
          <cx:pt idx="8670">4330</cx:pt>
          <cx:pt idx="8671">47950</cx:pt>
          <cx:pt idx="8672">45650</cx:pt>
          <cx:pt idx="8673">2278</cx:pt>
          <cx:pt idx="8674">36625</cx:pt>
          <cx:pt idx="8675">36625</cx:pt>
          <cx:pt idx="8676">34070</cx:pt>
          <cx:pt idx="8677">34070</cx:pt>
          <cx:pt idx="8678">31575</cx:pt>
          <cx:pt idx="8679">31575</cx:pt>
          <cx:pt idx="8680">31710</cx:pt>
          <cx:pt idx="8681">31690</cx:pt>
          <cx:pt idx="8682">25860</cx:pt>
          <cx:pt idx="8683">25840</cx:pt>
          <cx:pt idx="8684">25680</cx:pt>
          <cx:pt idx="8685">25670</cx:pt>
          <cx:pt idx="8686">25510</cx:pt>
          <cx:pt idx="8687">25350</cx:pt>
          <cx:pt idx="8688">25300</cx:pt>
          <cx:pt idx="8689">24960</cx:pt>
          <cx:pt idx="8690">24850</cx:pt>
          <cx:pt idx="8691">24630</cx:pt>
          <cx:pt idx="8692">24540</cx:pt>
          <cx:pt idx="8693">24520</cx:pt>
          <cx:pt idx="8694">24190</cx:pt>
          <cx:pt idx="8695">24050</cx:pt>
          <cx:pt idx="8696">23940</cx:pt>
          <cx:pt idx="8697">23900</cx:pt>
          <cx:pt idx="8698">23750</cx:pt>
          <cx:pt idx="8699">23660</cx:pt>
          <cx:pt idx="8700">23610</cx:pt>
          <cx:pt idx="8701">23390</cx:pt>
          <cx:pt idx="8702">22940</cx:pt>
          <cx:pt idx="8703">22700</cx:pt>
          <cx:pt idx="8704">35895</cx:pt>
          <cx:pt idx="8705">30045</cx:pt>
          <cx:pt idx="8706">89000</cx:pt>
          <cx:pt idx="8707">89000</cx:pt>
          <cx:pt idx="8708">30149</cx:pt>
          <cx:pt idx="8709">27949</cx:pt>
          <cx:pt idx="8710">27499</cx:pt>
          <cx:pt idx="8711">27499</cx:pt>
          <cx:pt idx="8712">27049</cx:pt>
          <cx:pt idx="8713">26749</cx:pt>
          <cx:pt idx="8714">26599</cx:pt>
          <cx:pt idx="8715">25949</cx:pt>
          <cx:pt idx="8716">25399</cx:pt>
          <cx:pt idx="8717">25099</cx:pt>
          <cx:pt idx="8718">25049</cx:pt>
          <cx:pt idx="8719">24599</cx:pt>
          <cx:pt idx="8720">24349</cx:pt>
          <cx:pt idx="8721">23549</cx:pt>
          <cx:pt idx="8722">22999</cx:pt>
          <cx:pt idx="8723">21599</cx:pt>
          <cx:pt idx="8724">32290</cx:pt>
          <cx:pt idx="8725">32260</cx:pt>
          <cx:pt idx="8726">32140</cx:pt>
          <cx:pt idx="8727">32110</cx:pt>
          <cx:pt idx="8728">31930</cx:pt>
          <cx:pt idx="8729">31000</cx:pt>
          <cx:pt idx="8730">27860</cx:pt>
          <cx:pt idx="8731">26795</cx:pt>
          <cx:pt idx="8732">26645</cx:pt>
          <cx:pt idx="8733">26435</cx:pt>
          <cx:pt idx="8734">37425</cx:pt>
          <cx:pt idx="8735">36675</cx:pt>
          <cx:pt idx="8736">37770</cx:pt>
          <cx:pt idx="8737">2847</cx:pt>
          <cx:pt idx="8738">2553</cx:pt>
          <cx:pt idx="8739">2488</cx:pt>
          <cx:pt idx="8740">17320</cx:pt>
          <cx:pt idx="8741">14977</cx:pt>
          <cx:pt idx="8742">2000</cx:pt>
          <cx:pt idx="8743">2000</cx:pt>
          <cx:pt idx="8744">24560</cx:pt>
          <cx:pt idx="8745">23995</cx:pt>
          <cx:pt idx="8746">23235</cx:pt>
          <cx:pt idx="8747">23235</cx:pt>
          <cx:pt idx="8748">22245</cx:pt>
          <cx:pt idx="8749">22240</cx:pt>
          <cx:pt idx="8750">21590</cx:pt>
          <cx:pt idx="8751">21590</cx:pt>
          <cx:pt idx="8752">21590</cx:pt>
          <cx:pt idx="8753">2081</cx:pt>
          <cx:pt idx="8754">2081</cx:pt>
          <cx:pt idx="8755">2032</cx:pt>
          <cx:pt idx="8756">2000</cx:pt>
          <cx:pt idx="8757">2000</cx:pt>
          <cx:pt idx="8758">2000</cx:pt>
          <cx:pt idx="8759">2000</cx:pt>
          <cx:pt idx="8760">34825</cx:pt>
          <cx:pt idx="8761">33765</cx:pt>
          <cx:pt idx="8762">31835</cx:pt>
          <cx:pt idx="8763">31305</cx:pt>
          <cx:pt idx="8764">31115</cx:pt>
          <cx:pt idx="8765">29230</cx:pt>
          <cx:pt idx="8766">28595</cx:pt>
          <cx:pt idx="8767">27870</cx:pt>
          <cx:pt idx="8768">27435</cx:pt>
          <cx:pt idx="8769">26315</cx:pt>
          <cx:pt idx="8770">25000</cx:pt>
          <cx:pt idx="8771">23070</cx:pt>
          <cx:pt idx="8772">22185</cx:pt>
          <cx:pt idx="8773">21075</cx:pt>
          <cx:pt idx="8774">20220</cx:pt>
          <cx:pt idx="8775">23655</cx:pt>
          <cx:pt idx="8776">19650</cx:pt>
          <cx:pt idx="8777">36795</cx:pt>
          <cx:pt idx="8778">36340</cx:pt>
          <cx:pt idx="8779">35970</cx:pt>
          <cx:pt idx="8780">34740</cx:pt>
          <cx:pt idx="8781">34290</cx:pt>
          <cx:pt idx="8782">33925</cx:pt>
          <cx:pt idx="8783">33790</cx:pt>
          <cx:pt idx="8784">33790</cx:pt>
          <cx:pt idx="8785">33625</cx:pt>
          <cx:pt idx="8786">31790</cx:pt>
          <cx:pt idx="8787">31035</cx:pt>
          <cx:pt idx="8788">30540</cx:pt>
          <cx:pt idx="8789">29970</cx:pt>
          <cx:pt idx="8790">29740</cx:pt>
          <cx:pt idx="8791">24445</cx:pt>
          <cx:pt idx="8792">24190</cx:pt>
          <cx:pt idx="8793">23820</cx:pt>
          <cx:pt idx="8794">23640</cx:pt>
          <cx:pt idx="8795">23525</cx:pt>
          <cx:pt idx="8796">2000</cx:pt>
          <cx:pt idx="8797">2065</cx:pt>
          <cx:pt idx="8798">2000</cx:pt>
          <cx:pt idx="8799">2000</cx:pt>
          <cx:pt idx="8800">2000</cx:pt>
          <cx:pt idx="8801">2000</cx:pt>
          <cx:pt idx="8802">2000</cx:pt>
          <cx:pt idx="8803">2000</cx:pt>
          <cx:pt idx="8804">2000</cx:pt>
          <cx:pt idx="8805">2000</cx:pt>
          <cx:pt idx="8806">2000</cx:pt>
          <cx:pt idx="8807">2000</cx:pt>
          <cx:pt idx="8808">2000</cx:pt>
          <cx:pt idx="8809">2000</cx:pt>
          <cx:pt idx="8810">2000</cx:pt>
          <cx:pt idx="8811">2000</cx:pt>
          <cx:pt idx="8812">2234</cx:pt>
          <cx:pt idx="8813">2166</cx:pt>
          <cx:pt idx="8814">2152</cx:pt>
          <cx:pt idx="8815">2110</cx:pt>
          <cx:pt idx="8816">2055</cx:pt>
          <cx:pt idx="8817">2498</cx:pt>
          <cx:pt idx="8818">2311</cx:pt>
          <cx:pt idx="8819">2000</cx:pt>
          <cx:pt idx="8820">2000</cx:pt>
          <cx:pt idx="8821">2000</cx:pt>
          <cx:pt idx="8822">2000</cx:pt>
          <cx:pt idx="8823">2000</cx:pt>
          <cx:pt idx="8824">2000</cx:pt>
          <cx:pt idx="8825">28030</cx:pt>
          <cx:pt idx="8826">26530</cx:pt>
          <cx:pt idx="8827">23930</cx:pt>
          <cx:pt idx="8828">21630</cx:pt>
          <cx:pt idx="8829">92395</cx:pt>
          <cx:pt idx="8830">92345</cx:pt>
          <cx:pt idx="8831">91650</cx:pt>
          <cx:pt idx="8832">88395</cx:pt>
          <cx:pt idx="8833">88345</cx:pt>
          <cx:pt idx="8834">87650</cx:pt>
          <cx:pt idx="8835">87015</cx:pt>
          <cx:pt idx="8836">86965</cx:pt>
          <cx:pt idx="8837">86270</cx:pt>
          <cx:pt idx="8838">83450</cx:pt>
          <cx:pt idx="8839">83400</cx:pt>
          <cx:pt idx="8840">83015</cx:pt>
          <cx:pt idx="8841">83000</cx:pt>
          <cx:pt idx="8842">82965</cx:pt>
          <cx:pt idx="8843">82270</cx:pt>
          <cx:pt idx="8844">79450</cx:pt>
          <cx:pt idx="8845">79400</cx:pt>
          <cx:pt idx="8846">79000</cx:pt>
          <cx:pt idx="8847">239400</cx:pt>
          <cx:pt idx="8848">229000</cx:pt>
          <cx:pt idx="8849">101700</cx:pt>
          <cx:pt idx="8850">100600</cx:pt>
          <cx:pt idx="8851">120000</cx:pt>
          <cx:pt idx="8852">154600</cx:pt>
          <cx:pt idx="8853">153000</cx:pt>
          <cx:pt idx="8854">151500</cx:pt>
          <cx:pt idx="8855">145500</cx:pt>
          <cx:pt idx="8856">145500</cx:pt>
          <cx:pt idx="8857">141500</cx:pt>
          <cx:pt idx="8858">72900</cx:pt>
          <cx:pt idx="8859">70100</cx:pt>
          <cx:pt idx="8860">95195</cx:pt>
          <cx:pt idx="8861">92350</cx:pt>
          <cx:pt idx="8862">92275</cx:pt>
          <cx:pt idx="8863">92195</cx:pt>
          <cx:pt idx="8864">89350</cx:pt>
          <cx:pt idx="8865">89275</cx:pt>
          <cx:pt idx="8866">85895</cx:pt>
          <cx:pt idx="8867">84545</cx:pt>
          <cx:pt idx="8868">84470</cx:pt>
          <cx:pt idx="8869">82895</cx:pt>
          <cx:pt idx="8870">81545</cx:pt>
          <cx:pt idx="8871">81470</cx:pt>
          <cx:pt idx="8872">81395</cx:pt>
          <cx:pt idx="8873">80045</cx:pt>
          <cx:pt idx="8874">79970</cx:pt>
          <cx:pt idx="8875">78395</cx:pt>
          <cx:pt idx="8876">77045</cx:pt>
          <cx:pt idx="8877">76970</cx:pt>
          <cx:pt idx="8878">76395</cx:pt>
          <cx:pt idx="8879">75970</cx:pt>
          <cx:pt idx="8880">75970</cx:pt>
          <cx:pt idx="8881">73395</cx:pt>
          <cx:pt idx="8882">72970</cx:pt>
          <cx:pt idx="8883">72970</cx:pt>
          <cx:pt idx="8884">68665</cx:pt>
          <cx:pt idx="8885">68025</cx:pt>
          <cx:pt idx="8886">65965</cx:pt>
          <cx:pt idx="8887">65325</cx:pt>
          <cx:pt idx="8888">53135</cx:pt>
          <cx:pt idx="8889">52835</cx:pt>
          <cx:pt idx="8890">52815</cx:pt>
          <cx:pt idx="8891">52515</cx:pt>
          <cx:pt idx="8892">51885</cx:pt>
          <cx:pt idx="8893">51585</cx:pt>
          <cx:pt idx="8894">50580</cx:pt>
          <cx:pt idx="8895">50350</cx:pt>
          <cx:pt idx="8896">50280</cx:pt>
          <cx:pt idx="8897">49420</cx:pt>
          <cx:pt idx="8898">62900</cx:pt>
          <cx:pt idx="8899">56800</cx:pt>
          <cx:pt idx="8900">55150</cx:pt>
          <cx:pt idx="8901">54900</cx:pt>
          <cx:pt idx="8902">67730</cx:pt>
          <cx:pt idx="8903">67440</cx:pt>
          <cx:pt idx="8904">66785</cx:pt>
          <cx:pt idx="8905">63015</cx:pt>
          <cx:pt idx="8906">62700</cx:pt>
          <cx:pt idx="8907">61925</cx:pt>
          <cx:pt idx="8908">58045</cx:pt>
          <cx:pt idx="8909">57730</cx:pt>
          <cx:pt idx="8910">57205</cx:pt>
          <cx:pt idx="8911">54925</cx:pt>
          <cx:pt idx="8912">54625</cx:pt>
          <cx:pt idx="8913">54230</cx:pt>
          <cx:pt idx="8914">54015</cx:pt>
          <cx:pt idx="8915">53440</cx:pt>
          <cx:pt idx="8916">52915</cx:pt>
          <cx:pt idx="8917">52700</cx:pt>
          <cx:pt idx="8918">52000</cx:pt>
          <cx:pt idx="8919">58100</cx:pt>
          <cx:pt idx="8920">33880</cx:pt>
          <cx:pt idx="8921">33615</cx:pt>
          <cx:pt idx="8922">32855</cx:pt>
          <cx:pt idx="8923">37995</cx:pt>
          <cx:pt idx="8924">30995</cx:pt>
          <cx:pt idx="8925">52100</cx:pt>
          <cx:pt idx="8926">50100</cx:pt>
          <cx:pt idx="8927">49470</cx:pt>
          <cx:pt idx="8928">45170</cx:pt>
          <cx:pt idx="8929">25279</cx:pt>
          <cx:pt idx="8930">22001</cx:pt>
          <cx:pt idx="8931">5193</cx:pt>
          <cx:pt idx="8932">4584</cx:pt>
          <cx:pt idx="8933">48010</cx:pt>
          <cx:pt idx="8934">59475</cx:pt>
          <cx:pt idx="8935">54230</cx:pt>
          <cx:pt idx="8936">42515</cx:pt>
          <cx:pt idx="8937">40205</cx:pt>
          <cx:pt idx="8938">49890</cx:pt>
          <cx:pt idx="8939">49625</cx:pt>
          <cx:pt idx="8940">49515</cx:pt>
          <cx:pt idx="8941">47890</cx:pt>
          <cx:pt idx="8942">47625</cx:pt>
          <cx:pt idx="8943">47515</cx:pt>
          <cx:pt idx="8944">45765</cx:pt>
          <cx:pt idx="8945">45660</cx:pt>
          <cx:pt idx="8946">44145</cx:pt>
          <cx:pt idx="8947">44045</cx:pt>
          <cx:pt idx="8948">43765</cx:pt>
          <cx:pt idx="8949">43660</cx:pt>
          <cx:pt idx="8950">42145</cx:pt>
          <cx:pt idx="8951">42045</cx:pt>
          <cx:pt idx="8952">39065</cx:pt>
          <cx:pt idx="8953">39065</cx:pt>
          <cx:pt idx="8954">4784</cx:pt>
          <cx:pt idx="8955">45850</cx:pt>
          <cx:pt idx="8956">44295</cx:pt>
          <cx:pt idx="8957">43850</cx:pt>
          <cx:pt idx="8958">43020</cx:pt>
          <cx:pt idx="8959">42295</cx:pt>
          <cx:pt idx="8960">41020</cx:pt>
          <cx:pt idx="8961">38755</cx:pt>
          <cx:pt idx="8962">38650</cx:pt>
          <cx:pt idx="8963">38505</cx:pt>
          <cx:pt idx="8964">36755</cx:pt>
          <cx:pt idx="8965">36650</cx:pt>
          <cx:pt idx="8966">36505</cx:pt>
          <cx:pt idx="8967">36175</cx:pt>
          <cx:pt idx="8968">36100</cx:pt>
          <cx:pt idx="8969">36005</cx:pt>
          <cx:pt idx="8970">34175</cx:pt>
          <cx:pt idx="8971">34100</cx:pt>
          <cx:pt idx="8972">34005</cx:pt>
          <cx:pt idx="8973">33300</cx:pt>
          <cx:pt idx="8974">33205</cx:pt>
          <cx:pt idx="8975">31300</cx:pt>
          <cx:pt idx="8976">31205</cx:pt>
          <cx:pt idx="8977">30975</cx:pt>
          <cx:pt idx="8978">28700</cx:pt>
          <cx:pt idx="8979">28700</cx:pt>
          <cx:pt idx="8980">51600</cx:pt>
          <cx:pt idx="8981">46430</cx:pt>
          <cx:pt idx="8982">46045</cx:pt>
          <cx:pt idx="8983">38050</cx:pt>
          <cx:pt idx="8984">35585</cx:pt>
          <cx:pt idx="8985">35270</cx:pt>
          <cx:pt idx="8986">34175</cx:pt>
          <cx:pt idx="8987">33180</cx:pt>
          <cx:pt idx="8988">30120</cx:pt>
          <cx:pt idx="8989">32600</cx:pt>
          <cx:pt idx="8990">31620</cx:pt>
          <cx:pt idx="8991">28880</cx:pt>
          <cx:pt idx="8992">33775</cx:pt>
          <cx:pt idx="8993">27600</cx:pt>
          <cx:pt idx="8994">29149</cx:pt>
          <cx:pt idx="8995">29149</cx:pt>
          <cx:pt idx="8996">28249</cx:pt>
          <cx:pt idx="8997">26749</cx:pt>
          <cx:pt idx="8998">26699</cx:pt>
          <cx:pt idx="8999">25199</cx:pt>
          <cx:pt idx="9000">29860</cx:pt>
          <cx:pt idx="9001">29855</cx:pt>
          <cx:pt idx="9002">29100</cx:pt>
          <cx:pt idx="9003">23710</cx:pt>
          <cx:pt idx="9004">2749</cx:pt>
          <cx:pt idx="9005">2512</cx:pt>
          <cx:pt idx="9006">2472</cx:pt>
          <cx:pt idx="9007">2283</cx:pt>
          <cx:pt idx="9008">27599</cx:pt>
          <cx:pt idx="9009">27599</cx:pt>
          <cx:pt idx="9010">2000</cx:pt>
          <cx:pt idx="9011">2000</cx:pt>
          <cx:pt idx="9012">2000</cx:pt>
          <cx:pt idx="9013">2000</cx:pt>
          <cx:pt idx="9014">2000</cx:pt>
          <cx:pt idx="9015">2000</cx:pt>
          <cx:pt idx="9016">42200</cx:pt>
          <cx:pt idx="9017">2179</cx:pt>
          <cx:pt idx="9018">24635</cx:pt>
          <cx:pt idx="9019">2000</cx:pt>
          <cx:pt idx="9020">2000</cx:pt>
          <cx:pt idx="9021">2000</cx:pt>
          <cx:pt idx="9022">2000</cx:pt>
          <cx:pt idx="9023">2000</cx:pt>
          <cx:pt idx="9024">2000</cx:pt>
          <cx:pt idx="9025">2000</cx:pt>
          <cx:pt idx="9026">2000</cx:pt>
          <cx:pt idx="9027">2000</cx:pt>
          <cx:pt idx="9028">2000</cx:pt>
          <cx:pt idx="9029">2000</cx:pt>
          <cx:pt idx="9030">2000</cx:pt>
          <cx:pt idx="9031">2000</cx:pt>
          <cx:pt idx="9032">2000</cx:pt>
          <cx:pt idx="9033">2000</cx:pt>
          <cx:pt idx="9034">2000</cx:pt>
          <cx:pt idx="9035">2000</cx:pt>
          <cx:pt idx="9036">2000</cx:pt>
          <cx:pt idx="9037">2000</cx:pt>
          <cx:pt idx="9038">2000</cx:pt>
          <cx:pt idx="9039">2000</cx:pt>
          <cx:pt idx="9040">2000</cx:pt>
          <cx:pt idx="9041">2000</cx:pt>
          <cx:pt idx="9042">2000</cx:pt>
          <cx:pt idx="9043">2000</cx:pt>
          <cx:pt idx="9044">2000</cx:pt>
          <cx:pt idx="9045">2000</cx:pt>
          <cx:pt idx="9046">2000</cx:pt>
          <cx:pt idx="9047">2000</cx:pt>
          <cx:pt idx="9048">2000</cx:pt>
          <cx:pt idx="9049">2000</cx:pt>
          <cx:pt idx="9050">2000</cx:pt>
          <cx:pt idx="9051">189900</cx:pt>
          <cx:pt idx="9052">176400</cx:pt>
          <cx:pt idx="9053">206000</cx:pt>
          <cx:pt idx="9054">203995</cx:pt>
          <cx:pt idx="9055">162900</cx:pt>
          <cx:pt idx="9056">137900</cx:pt>
          <cx:pt idx="9057">44695</cx:pt>
          <cx:pt idx="9058">44595</cx:pt>
          <cx:pt idx="9059">42495</cx:pt>
          <cx:pt idx="9060">42095</cx:pt>
          <cx:pt idx="9061">41995</cx:pt>
          <cx:pt idx="9062">51300</cx:pt>
          <cx:pt idx="9063">49300</cx:pt>
          <cx:pt idx="9064">35825</cx:pt>
          <cx:pt idx="9065">30250</cx:pt>
          <cx:pt idx="9066">27550</cx:pt>
          <cx:pt idx="9067">36195</cx:pt>
          <cx:pt idx="9068">30310</cx:pt>
          <cx:pt idx="9069">27225</cx:pt>
          <cx:pt idx="9070">65945</cx:pt>
          <cx:pt idx="9071">65945</cx:pt>
          <cx:pt idx="9072">62295</cx:pt>
          <cx:pt idx="9073">58295</cx:pt>
          <cx:pt idx="9074">226900</cx:pt>
          <cx:pt idx="9075">199900</cx:pt>
          <cx:pt idx="9076">199600</cx:pt>
          <cx:pt idx="9077">182500</cx:pt>
          <cx:pt idx="9078">179645</cx:pt>
          <cx:pt idx="9079">175100</cx:pt>
          <cx:pt idx="9080">173800</cx:pt>
          <cx:pt idx="9081">162900</cx:pt>
          <cx:pt idx="9082">160300</cx:pt>
          <cx:pt idx="9083">170750</cx:pt>
          <cx:pt idx="9084">140500</cx:pt>
          <cx:pt idx="9085">25645</cx:pt>
          <cx:pt idx="9086">25185</cx:pt>
          <cx:pt idx="9087">25700</cx:pt>
          <cx:pt idx="9088">65200</cx:pt>
          <cx:pt idx="9089">65200</cx:pt>
          <cx:pt idx="9090">32460</cx:pt>
          <cx:pt idx="9091">32390</cx:pt>
          <cx:pt idx="9092">27995</cx:pt>
          <cx:pt idx="9093">26245</cx:pt>
          <cx:pt idx="9094">44360</cx:pt>
          <cx:pt idx="9095">43620</cx:pt>
          <cx:pt idx="9096">41850</cx:pt>
          <cx:pt idx="9097">41310</cx:pt>
          <cx:pt idx="9098">39595</cx:pt>
          <cx:pt idx="9099">38855</cx:pt>
          <cx:pt idx="9100">38565</cx:pt>
          <cx:pt idx="9101">37825</cx:pt>
          <cx:pt idx="9102">36915</cx:pt>
          <cx:pt idx="9103">36115</cx:pt>
          <cx:pt idx="9104">35885</cx:pt>
          <cx:pt idx="9105">35085</cx:pt>
          <cx:pt idx="9106">33540</cx:pt>
          <cx:pt idx="9107">33340</cx:pt>
          <cx:pt idx="9108">28155</cx:pt>
          <cx:pt idx="9109">27955</cx:pt>
          <cx:pt idx="9110">25560</cx:pt>
          <cx:pt idx="9111">25060</cx:pt>
          <cx:pt idx="9112">23960</cx:pt>
          <cx:pt idx="9113">35125</cx:pt>
          <cx:pt idx="9114">33955</cx:pt>
          <cx:pt idx="9115">33955</cx:pt>
          <cx:pt idx="9116">16999</cx:pt>
          <cx:pt idx="9117">19215</cx:pt>
          <cx:pt idx="9118">18885</cx:pt>
          <cx:pt idx="9119">18090</cx:pt>
          <cx:pt idx="9120">16975</cx:pt>
          <cx:pt idx="9121">15670</cx:pt>
          <cx:pt idx="9122">2000</cx:pt>
          <cx:pt idx="9123">2000</cx:pt>
          <cx:pt idx="9124">2000</cx:pt>
          <cx:pt idx="9125">2000</cx:pt>
          <cx:pt idx="9126">2000</cx:pt>
          <cx:pt idx="9127">52150</cx:pt>
          <cx:pt idx="9128">52150</cx:pt>
          <cx:pt idx="9129">50250</cx:pt>
          <cx:pt idx="9130">52000</cx:pt>
          <cx:pt idx="9131">45150</cx:pt>
          <cx:pt idx="9132">44300</cx:pt>
          <cx:pt idx="9133">44050</cx:pt>
          <cx:pt idx="9134">43600</cx:pt>
          <cx:pt idx="9135">52690</cx:pt>
          <cx:pt idx="9136">5739</cx:pt>
          <cx:pt idx="9137">4661</cx:pt>
          <cx:pt idx="9138">4472</cx:pt>
          <cx:pt idx="9139">29995</cx:pt>
          <cx:pt idx="9140">28295</cx:pt>
          <cx:pt idx="9141">32340</cx:pt>
          <cx:pt idx="9142">31840</cx:pt>
          <cx:pt idx="9143">31510</cx:pt>
          <cx:pt idx="9144">30550</cx:pt>
          <cx:pt idx="9145">29700</cx:pt>
          <cx:pt idx="9146">28910</cx:pt>
          <cx:pt idx="9147">28890</cx:pt>
          <cx:pt idx="9148">28560</cx:pt>
          <cx:pt idx="9149">27240</cx:pt>
          <cx:pt idx="9150">25400</cx:pt>
          <cx:pt idx="9151">36195</cx:pt>
          <cx:pt idx="9152">36095</cx:pt>
          <cx:pt idx="9153">30245</cx:pt>
          <cx:pt idx="9154">30245</cx:pt>
          <cx:pt idx="9155">28995</cx:pt>
          <cx:pt idx="9156">27995</cx:pt>
          <cx:pt idx="9157">27245</cx:pt>
          <cx:pt idx="9158">26750</cx:pt>
          <cx:pt idx="9159">26245</cx:pt>
          <cx:pt idx="9160">25750</cx:pt>
          <cx:pt idx="9161">35895</cx:pt>
          <cx:pt idx="9162">34095</cx:pt>
          <cx:pt idx="9163">32595</cx:pt>
          <cx:pt idx="9164">32595</cx:pt>
          <cx:pt idx="9165">30595</cx:pt>
          <cx:pt idx="9166">44625</cx:pt>
          <cx:pt idx="9167">31749</cx:pt>
          <cx:pt idx="9168">29549</cx:pt>
          <cx:pt idx="9169">28649</cx:pt>
          <cx:pt idx="9170">28349</cx:pt>
          <cx:pt idx="9171">27549</cx:pt>
          <cx:pt idx="9172">26999</cx:pt>
          <cx:pt idx="9173">26199</cx:pt>
          <cx:pt idx="9174">25949</cx:pt>
          <cx:pt idx="9175">24599</cx:pt>
          <cx:pt idx="9176">37695</cx:pt>
          <cx:pt idx="9177">37695</cx:pt>
          <cx:pt idx="9178">35895</cx:pt>
          <cx:pt idx="9179">35895</cx:pt>
          <cx:pt idx="9180">35695</cx:pt>
          <cx:pt idx="9181">35695</cx:pt>
          <cx:pt idx="9182">34295</cx:pt>
          <cx:pt idx="9183">34295</cx:pt>
          <cx:pt idx="9184">34195</cx:pt>
          <cx:pt idx="9185">34195</cx:pt>
          <cx:pt idx="9186">33895</cx:pt>
          <cx:pt idx="9187">33895</cx:pt>
          <cx:pt idx="9188">32395</cx:pt>
          <cx:pt idx="9189">32395</cx:pt>
          <cx:pt idx="9190">32295</cx:pt>
          <cx:pt idx="9191">32295</cx:pt>
          <cx:pt idx="9192">30695</cx:pt>
          <cx:pt idx="9193">30695</cx:pt>
          <cx:pt idx="9194">37295</cx:pt>
          <cx:pt idx="9195">37295</cx:pt>
          <cx:pt idx="9196">35495</cx:pt>
          <cx:pt idx="9197">35495</cx:pt>
          <cx:pt idx="9198">34495</cx:pt>
          <cx:pt idx="9199">34495</cx:pt>
          <cx:pt idx="9200">33495</cx:pt>
          <cx:pt idx="9201">33495</cx:pt>
          <cx:pt idx="9202">32495</cx:pt>
          <cx:pt idx="9203">32495</cx:pt>
          <cx:pt idx="9204">31995</cx:pt>
          <cx:pt idx="9205">29995</cx:pt>
          <cx:pt idx="9206">31790</cx:pt>
          <cx:pt idx="9207">30320</cx:pt>
          <cx:pt idx="9208">29125</cx:pt>
          <cx:pt idx="9209">28610</cx:pt>
          <cx:pt idx="9210">28460</cx:pt>
          <cx:pt idx="9211">37615</cx:pt>
          <cx:pt idx="9212">36705</cx:pt>
          <cx:pt idx="9213">28735</cx:pt>
          <cx:pt idx="9214">28235</cx:pt>
          <cx:pt idx="9215">27235</cx:pt>
          <cx:pt idx="9216">36925</cx:pt>
          <cx:pt idx="9217">35705</cx:pt>
          <cx:pt idx="9218">35705</cx:pt>
          <cx:pt idx="9219">27495</cx:pt>
          <cx:pt idx="9220">27245</cx:pt>
          <cx:pt idx="9221">26295</cx:pt>
          <cx:pt idx="9222">25595</cx:pt>
          <cx:pt idx="9223">25345</cx:pt>
          <cx:pt idx="9224">24995</cx:pt>
          <cx:pt idx="9225">23495</cx:pt>
          <cx:pt idx="9226">22640</cx:pt>
          <cx:pt idx="9227">22425</cx:pt>
          <cx:pt idx="9228">34040</cx:pt>
          <cx:pt idx="9229">31630</cx:pt>
          <cx:pt idx="9230">28900</cx:pt>
          <cx:pt idx="9231">27460</cx:pt>
          <cx:pt idx="9232">26375</cx:pt>
          <cx:pt idx="9233">22340</cx:pt>
          <cx:pt idx="9234">20585</cx:pt>
          <cx:pt idx="9235">3094</cx:pt>
          <cx:pt idx="9236">2996</cx:pt>
          <cx:pt idx="9237">2898</cx:pt>
          <cx:pt idx="9238">2885</cx:pt>
          <cx:pt idx="9239">2817</cx:pt>
          <cx:pt idx="9240">2740</cx:pt>
          <cx:pt idx="9241">2668</cx:pt>
          <cx:pt idx="9242">2653</cx:pt>
          <cx:pt idx="9243">2639</cx:pt>
          <cx:pt idx="9244">2580</cx:pt>
          <cx:pt idx="9245">2430</cx:pt>
          <cx:pt idx="9246">27780</cx:pt>
          <cx:pt idx="9247">26099</cx:pt>
          <cx:pt idx="9248">25799</cx:pt>
          <cx:pt idx="9249">25499</cx:pt>
          <cx:pt idx="9250">24099</cx:pt>
          <cx:pt idx="9251">23799</cx:pt>
          <cx:pt idx="9252">23699</cx:pt>
          <cx:pt idx="9253">23399</cx:pt>
          <cx:pt idx="9254">22899</cx:pt>
          <cx:pt idx="9255">22599</cx:pt>
          <cx:pt idx="9256">21999</cx:pt>
          <cx:pt idx="9257">21899</cx:pt>
          <cx:pt idx="9258">21399</cx:pt>
          <cx:pt idx="9259">21099</cx:pt>
          <cx:pt idx="9260">2000</cx:pt>
          <cx:pt idx="9261">2000</cx:pt>
          <cx:pt idx="9262">2000</cx:pt>
          <cx:pt idx="9263">2000</cx:pt>
          <cx:pt idx="9264">25637</cx:pt>
          <cx:pt idx="9265">25637</cx:pt>
          <cx:pt idx="9266">22907</cx:pt>
          <cx:pt idx="9267">22777</cx:pt>
          <cx:pt idx="9268">2000</cx:pt>
          <cx:pt idx="9269">2000</cx:pt>
          <cx:pt idx="9270">2000</cx:pt>
          <cx:pt idx="9271">2000</cx:pt>
          <cx:pt idx="9272">3119</cx:pt>
          <cx:pt idx="9273">2946</cx:pt>
          <cx:pt idx="9274">2853</cx:pt>
          <cx:pt idx="9275">21430</cx:pt>
          <cx:pt idx="9276">19675</cx:pt>
          <cx:pt idx="9277">19040</cx:pt>
          <cx:pt idx="9278">3289</cx:pt>
          <cx:pt idx="9279">3107</cx:pt>
          <cx:pt idx="9280">3032</cx:pt>
          <cx:pt idx="9281">2689</cx:pt>
          <cx:pt idx="9282">2413</cx:pt>
          <cx:pt idx="9283">32755</cx:pt>
          <cx:pt idx="9284">29030</cx:pt>
          <cx:pt idx="9285">104300</cx:pt>
          <cx:pt idx="9286">103200</cx:pt>
          <cx:pt idx="9287">61795</cx:pt>
          <cx:pt idx="9288">61295</cx:pt>
          <cx:pt idx="9289">76100</cx:pt>
          <cx:pt idx="9290">75300</cx:pt>
          <cx:pt idx="9291">72300</cx:pt>
          <cx:pt idx="9292">71500</cx:pt>
          <cx:pt idx="9293">94950</cx:pt>
          <cx:pt idx="9294">91950</cx:pt>
          <cx:pt idx="9295">91875</cx:pt>
          <cx:pt idx="9296">87145</cx:pt>
          <cx:pt idx="9297">84145</cx:pt>
          <cx:pt idx="9298">84070</cx:pt>
          <cx:pt idx="9299">83195</cx:pt>
          <cx:pt idx="9300">82645</cx:pt>
          <cx:pt idx="9301">80195</cx:pt>
          <cx:pt idx="9302">79645</cx:pt>
          <cx:pt idx="9303">79570</cx:pt>
          <cx:pt idx="9304">78695</cx:pt>
          <cx:pt idx="9305">78570</cx:pt>
          <cx:pt idx="9306">75695</cx:pt>
          <cx:pt idx="9307">75570</cx:pt>
          <cx:pt idx="9308">75570</cx:pt>
          <cx:pt idx="9309">74695</cx:pt>
          <cx:pt idx="9310">71695</cx:pt>
          <cx:pt idx="9311">68325</cx:pt>
          <cx:pt idx="9312">67220</cx:pt>
          <cx:pt idx="9313">64520</cx:pt>
          <cx:pt idx="9314">55400</cx:pt>
          <cx:pt idx="9315">52310</cx:pt>
          <cx:pt idx="9316">49460</cx:pt>
          <cx:pt idx="9317">46380</cx:pt>
          <cx:pt idx="9318">40700</cx:pt>
          <cx:pt idx="9319">37810</cx:pt>
          <cx:pt idx="9320">37670</cx:pt>
          <cx:pt idx="9321">34780</cx:pt>
          <cx:pt idx="9322">56555</cx:pt>
          <cx:pt idx="9323">56260</cx:pt>
          <cx:pt idx="9324">56235</cx:pt>
          <cx:pt idx="9325">55940</cx:pt>
          <cx:pt idx="9326">55305</cx:pt>
          <cx:pt idx="9327">55010</cx:pt>
          <cx:pt idx="9328">54004</cx:pt>
          <cx:pt idx="9329">53775</cx:pt>
          <cx:pt idx="9330">53704</cx:pt>
          <cx:pt idx="9331">53475</cx:pt>
          <cx:pt idx="9332">52845</cx:pt>
          <cx:pt idx="9333">52545</cx:pt>
          <cx:pt idx="9334">50050</cx:pt>
          <cx:pt idx="9335">49120</cx:pt>
          <cx:pt idx="9336">46895</cx:pt>
          <cx:pt idx="9337">46895</cx:pt>
          <cx:pt idx="9338">46140</cx:pt>
          <cx:pt idx="9339">44540</cx:pt>
          <cx:pt idx="9340">44540</cx:pt>
          <cx:pt idx="9341">43785</cx:pt>
          <cx:pt idx="9342">42425</cx:pt>
          <cx:pt idx="9343">42425</cx:pt>
          <cx:pt idx="9344">41840</cx:pt>
          <cx:pt idx="9345">40070</cx:pt>
          <cx:pt idx="9346">40070</cx:pt>
          <cx:pt idx="9347">39485</cx:pt>
          <cx:pt idx="9348">38325</cx:pt>
          <cx:pt idx="9349">38325</cx:pt>
          <cx:pt idx="9350">37815</cx:pt>
          <cx:pt idx="9351">35870</cx:pt>
          <cx:pt idx="9352">35870</cx:pt>
          <cx:pt idx="9353">35360</cx:pt>
          <cx:pt idx="9354">64800</cx:pt>
          <cx:pt idx="9355">63200</cx:pt>
          <cx:pt idx="9356">71260</cx:pt>
          <cx:pt idx="9357">63195</cx:pt>
          <cx:pt idx="9358">63307</cx:pt>
          <cx:pt idx="9359">62985</cx:pt>
          <cx:pt idx="9360">62025</cx:pt>
          <cx:pt idx="9361">59940</cx:pt>
          <cx:pt idx="9362">57795</cx:pt>
          <cx:pt idx="9363">55370</cx:pt>
          <cx:pt idx="9364">49025</cx:pt>
          <cx:pt idx="9365">48145</cx:pt>
          <cx:pt idx="9366">46225</cx:pt>
          <cx:pt idx="9367">45365</cx:pt>
          <cx:pt idx="9368">44410</cx:pt>
          <cx:pt idx="9369">43030</cx:pt>
          <cx:pt idx="9370">42600</cx:pt>
          <cx:pt idx="9371">6120</cx:pt>
          <cx:pt idx="9372">5878</cx:pt>
          <cx:pt idx="9373">50305</cx:pt>
          <cx:pt idx="9374">49500</cx:pt>
          <cx:pt idx="9375">47885</cx:pt>
          <cx:pt idx="9376">47000</cx:pt>
          <cx:pt idx="9377">46195</cx:pt>
          <cx:pt idx="9378">45815</cx:pt>
          <cx:pt idx="9379">44580</cx:pt>
          <cx:pt idx="9380">43245</cx:pt>
          <cx:pt idx="9381">42455</cx:pt>
          <cx:pt idx="9382">41675</cx:pt>
          <cx:pt idx="9383">40195</cx:pt>
          <cx:pt idx="9384">39850</cx:pt>
          <cx:pt idx="9385">39405</cx:pt>
          <cx:pt idx="9386">39350</cx:pt>
          <cx:pt idx="9387">39030</cx:pt>
          <cx:pt idx="9388">38830</cx:pt>
          <cx:pt idx="9389">38625</cx:pt>
          <cx:pt idx="9390">36800</cx:pt>
          <cx:pt idx="9391">36300</cx:pt>
          <cx:pt idx="9392">35980</cx:pt>
          <cx:pt idx="9393">35725</cx:pt>
          <cx:pt idx="9394">36535</cx:pt>
          <cx:pt idx="9395">3542</cx:pt>
          <cx:pt idx="9396">31145</cx:pt>
          <cx:pt idx="9397">31145</cx:pt>
          <cx:pt idx="9398">27295</cx:pt>
          <cx:pt idx="9399">38480</cx:pt>
          <cx:pt idx="9400">37435</cx:pt>
          <cx:pt idx="9401">36410</cx:pt>
          <cx:pt idx="9402">35610</cx:pt>
          <cx:pt idx="9403">35590</cx:pt>
          <cx:pt idx="9404">35260</cx:pt>
          <cx:pt idx="9405">35160</cx:pt>
          <cx:pt idx="9406">34360</cx:pt>
          <cx:pt idx="9407">34340</cx:pt>
          <cx:pt idx="9408">34010</cx:pt>
          <cx:pt idx="9409">33390</cx:pt>
          <cx:pt idx="9410">32890</cx:pt>
          <cx:pt idx="9411">32580</cx:pt>
          <cx:pt idx="9412">32560</cx:pt>
          <cx:pt idx="9413">32560</cx:pt>
          <cx:pt idx="9414">32080</cx:pt>
          <cx:pt idx="9415">31750</cx:pt>
          <cx:pt idx="9416">31360</cx:pt>
          <cx:pt idx="9417">29170</cx:pt>
          <cx:pt idx="9418">28750</cx:pt>
          <cx:pt idx="9419">28380</cx:pt>
          <cx:pt idx="9420">28050</cx:pt>
          <cx:pt idx="9421">27960</cx:pt>
          <cx:pt idx="9422">27650</cx:pt>
          <cx:pt idx="9423">27630</cx:pt>
          <cx:pt idx="9424">27320</cx:pt>
          <cx:pt idx="9425">26750</cx:pt>
          <cx:pt idx="9426">26640</cx:pt>
          <cx:pt idx="9427">26450</cx:pt>
          <cx:pt idx="9428">26310</cx:pt>
          <cx:pt idx="9429">44625</cx:pt>
          <cx:pt idx="9430">44625</cx:pt>
          <cx:pt idx="9431">20901</cx:pt>
          <cx:pt idx="9432">20105</cx:pt>
          <cx:pt idx="9433">37505</cx:pt>
          <cx:pt idx="9434">37505</cx:pt>
          <cx:pt idx="9435">37380</cx:pt>
          <cx:pt idx="9436">35155</cx:pt>
          <cx:pt idx="9437">35030</cx:pt>
          <cx:pt idx="9438">32380</cx:pt>
          <cx:pt idx="9439">32155</cx:pt>
          <cx:pt idx="9440">30720</cx:pt>
          <cx:pt idx="9441">30195</cx:pt>
          <cx:pt idx="9442">29575</cx:pt>
          <cx:pt idx="9443">29450</cx:pt>
          <cx:pt idx="9444">3814</cx:pt>
          <cx:pt idx="9445">32099</cx:pt>
          <cx:pt idx="9446">29999</cx:pt>
          <cx:pt idx="9447">28299</cx:pt>
          <cx:pt idx="9448">27999</cx:pt>
          <cx:pt idx="9449">48600</cx:pt>
          <cx:pt idx="9450">2248</cx:pt>
          <cx:pt idx="9451">26220</cx:pt>
          <cx:pt idx="9452">24985</cx:pt>
          <cx:pt idx="9453">24895</cx:pt>
          <cx:pt idx="9454">23995</cx:pt>
          <cx:pt idx="9455">23900</cx:pt>
          <cx:pt idx="9456">23340</cx:pt>
          <cx:pt idx="9457">23250</cx:pt>
          <cx:pt idx="9458">23250</cx:pt>
          <cx:pt idx="9459">23220</cx:pt>
          <cx:pt idx="9460">22485</cx:pt>
          <cx:pt idx="9461">22155</cx:pt>
          <cx:pt idx="9462">21675</cx:pt>
          <cx:pt idx="9463">21050</cx:pt>
          <cx:pt idx="9464">20405</cx:pt>
          <cx:pt idx="9465">29575</cx:pt>
          <cx:pt idx="9466">29575</cx:pt>
          <cx:pt idx="9467">26665</cx:pt>
          <cx:pt idx="9468">26615</cx:pt>
          <cx:pt idx="9469">23705</cx:pt>
          <cx:pt idx="9470">19700</cx:pt>
          <cx:pt idx="9471">33855</cx:pt>
          <cx:pt idx="9472">30990</cx:pt>
          <cx:pt idx="9473">30210</cx:pt>
          <cx:pt idx="9474">27700</cx:pt>
          <cx:pt idx="9475">33250</cx:pt>
          <cx:pt idx="9476">33250</cx:pt>
          <cx:pt idx="9477">30250</cx:pt>
          <cx:pt idx="9478">27750</cx:pt>
          <cx:pt idx="9479">20750</cx:pt>
          <cx:pt idx="9480">20515</cx:pt>
          <cx:pt idx="9481">20310</cx:pt>
          <cx:pt idx="9482">20075</cx:pt>
          <cx:pt idx="9483">16115</cx:pt>
          <cx:pt idx="9484">16115</cx:pt>
          <cx:pt idx="9485">15840</cx:pt>
          <cx:pt idx="9486">15840</cx:pt>
          <cx:pt idx="9487">24695</cx:pt>
          <cx:pt idx="9488">22050</cx:pt>
          <cx:pt idx="9489">22050</cx:pt>
          <cx:pt idx="9490">2322</cx:pt>
          <cx:pt idx="9491">2038</cx:pt>
          <cx:pt idx="9492">18485</cx:pt>
          <cx:pt idx="9493">17545</cx:pt>
          <cx:pt idx="9494">17225</cx:pt>
          <cx:pt idx="9495">15125</cx:pt>
          <cx:pt idx="9496">14990</cx:pt>
          <cx:pt idx="9497">2756</cx:pt>
          <cx:pt idx="9498">2000</cx:pt>
          <cx:pt idx="9499">2000</cx:pt>
          <cx:pt idx="9500">2000</cx:pt>
          <cx:pt idx="9501">85995</cx:pt>
          <cx:pt idx="9502">83995</cx:pt>
          <cx:pt idx="9503">247900</cx:pt>
          <cx:pt idx="9504">219850</cx:pt>
          <cx:pt idx="9505">217550</cx:pt>
          <cx:pt idx="9506">214500</cx:pt>
          <cx:pt idx="9507">238500</cx:pt>
          <cx:pt idx="9508">199800</cx:pt>
          <cx:pt idx="9509">159600</cx:pt>
          <cx:pt idx="9510">157300</cx:pt>
          <cx:pt idx="9511">61295</cx:pt>
          <cx:pt idx="9512">54295</cx:pt>
          <cx:pt idx="9513">47795</cx:pt>
          <cx:pt idx="9514">47795</cx:pt>
          <cx:pt idx="9515">116500</cx:pt>
          <cx:pt idx="9516">114700</cx:pt>
          <cx:pt idx="9517">113600</cx:pt>
          <cx:pt idx="9518">100660</cx:pt>
          <cx:pt idx="9519">99160</cx:pt>
          <cx:pt idx="9520">154495</cx:pt>
          <cx:pt idx="9521">153195</cx:pt>
          <cx:pt idx="9522">150900</cx:pt>
          <cx:pt idx="9523">141495</cx:pt>
          <cx:pt idx="9524">139995</cx:pt>
          <cx:pt idx="9525">138695</cx:pt>
          <cx:pt idx="9526">138195</cx:pt>
          <cx:pt idx="9527">136400</cx:pt>
          <cx:pt idx="9528">126995</cx:pt>
          <cx:pt idx="9529">123695</cx:pt>
          <cx:pt idx="9530">123500</cx:pt>
          <cx:pt idx="9531">118400</cx:pt>
          <cx:pt idx="9532">109000</cx:pt>
          <cx:pt idx="9533">103900</cx:pt>
          <cx:pt idx="9534">136900</cx:pt>
          <cx:pt idx="9535">122400</cx:pt>
          <cx:pt idx="9536">82795</cx:pt>
          <cx:pt idx="9537">78295</cx:pt>
          <cx:pt idx="9538">74295</cx:pt>
          <cx:pt idx="9539">67520</cx:pt>
          <cx:pt idx="9540">45745</cx:pt>
          <cx:pt idx="9541">43475</cx:pt>
          <cx:pt idx="9542">93225</cx:pt>
          <cx:pt idx="9543">90825</cx:pt>
          <cx:pt idx="9544">89825</cx:pt>
          <cx:pt idx="9545">74600</cx:pt>
          <cx:pt idx="9546">74350</cx:pt>
          <cx:pt idx="9547">66950</cx:pt>
          <cx:pt idx="9548">66700</cx:pt>
          <cx:pt idx="9549">64600</cx:pt>
          <cx:pt idx="9550">40250</cx:pt>
          <cx:pt idx="9551">39950</cx:pt>
          <cx:pt idx="9552">39950</cx:pt>
          <cx:pt idx="9553">4174</cx:pt>
          <cx:pt idx="9554">3552</cx:pt>
          <cx:pt idx="9555">65945</cx:pt>
          <cx:pt idx="9556">62495</cx:pt>
          <cx:pt idx="9557">304350</cx:pt>
          <cx:pt idx="9558">294025</cx:pt>
          <cx:pt idx="9559">284900</cx:pt>
          <cx:pt idx="9560">320695</cx:pt>
          <cx:pt idx="9561">305650</cx:pt>
          <cx:pt idx="9562">302695</cx:pt>
          <cx:pt idx="9563">301695</cx:pt>
          <cx:pt idx="9564">287650</cx:pt>
          <cx:pt idx="9565">283695</cx:pt>
          <cx:pt idx="9566">329325</cx:pt>
          <cx:pt idx="9567">319400</cx:pt>
          <cx:pt idx="9568">303300</cx:pt>
          <cx:pt idx="9569">296000</cx:pt>
          <cx:pt idx="9570">295850</cx:pt>
          <cx:pt idx="9571">286750</cx:pt>
          <cx:pt idx="9572">263200</cx:pt>
          <cx:pt idx="9573">256650</cx:pt>
          <cx:pt idx="9574">191300</cx:pt>
          <cx:pt idx="9575">165627</cx:pt>
          <cx:pt idx="9576">165627</cx:pt>
          <cx:pt idx="9577">150570</cx:pt>
          <cx:pt idx="9578">150570</cx:pt>
          <cx:pt idx="9579">143400</cx:pt>
          <cx:pt idx="9580">132825</cx:pt>
          <cx:pt idx="9581">132825</cx:pt>
          <cx:pt idx="9582">126500</cx:pt>
          <cx:pt idx="9583">118795</cx:pt>
          <cx:pt idx="9584">107995</cx:pt>
          <cx:pt idx="9585">107995</cx:pt>
          <cx:pt idx="9586">95895</cx:pt>
          <cx:pt idx="9587">95895</cx:pt>
          <cx:pt idx="9588">94995</cx:pt>
          <cx:pt idx="9589">94995</cx:pt>
          <cx:pt idx="9590">87895</cx:pt>
          <cx:pt idx="9591">84995</cx:pt>
          <cx:pt idx="9592">239400</cx:pt>
          <cx:pt idx="9593">227600</cx:pt>
          <cx:pt idx="9594">214600</cx:pt>
          <cx:pt idx="9595">203500</cx:pt>
          <cx:pt idx="9596">198600</cx:pt>
          <cx:pt idx="9597">169050</cx:pt>
          <cx:pt idx="9598">166900</cx:pt>
          <cx:pt idx="9599">24800</cx:pt>
          <cx:pt idx="9600">2000</cx:pt>
          <cx:pt idx="9601">40760</cx:pt>
          <cx:pt idx="9602">33075</cx:pt>
          <cx:pt idx="9603">33075</cx:pt>
          <cx:pt idx="9604">32460</cx:pt>
          <cx:pt idx="9605">31680</cx:pt>
          <cx:pt idx="9606">29270</cx:pt>
          <cx:pt idx="9607">28620</cx:pt>
          <cx:pt idx="9608">27705</cx:pt>
          <cx:pt idx="9609">26115</cx:pt>
          <cx:pt idx="9610">2000</cx:pt>
          <cx:pt idx="9611">22715</cx:pt>
          <cx:pt idx="9612">22315</cx:pt>
          <cx:pt idx="9613">21615</cx:pt>
          <cx:pt idx="9614">20965</cx:pt>
          <cx:pt idx="9615">19865</cx:pt>
          <cx:pt idx="9616">19199</cx:pt>
          <cx:pt idx="9617">18199</cx:pt>
          <cx:pt idx="9618">17999</cx:pt>
          <cx:pt idx="9619">2000</cx:pt>
          <cx:pt idx="9620">2000</cx:pt>
          <cx:pt idx="9621">2000</cx:pt>
          <cx:pt idx="9622">2553</cx:pt>
          <cx:pt idx="9623">2409</cx:pt>
          <cx:pt idx="9624">2293</cx:pt>
          <cx:pt idx="9625">2142</cx:pt>
          <cx:pt idx="9626">2115</cx:pt>
          <cx:pt idx="9627">2013</cx:pt>
          <cx:pt idx="9628">2000</cx:pt>
          <cx:pt idx="9629">2000</cx:pt>
          <cx:pt idx="9630">2000</cx:pt>
          <cx:pt idx="9631">3996</cx:pt>
          <cx:pt idx="9632">3555</cx:pt>
          <cx:pt idx="9633">30320</cx:pt>
          <cx:pt idx="9634">29440</cx:pt>
          <cx:pt idx="9635">26300</cx:pt>
          <cx:pt idx="9636">25850</cx:pt>
          <cx:pt idx="9637">28410</cx:pt>
          <cx:pt idx="9638">27680</cx:pt>
          <cx:pt idx="9639">27410</cx:pt>
          <cx:pt idx="9640">27030</cx:pt>
          <cx:pt idx="9641">25395</cx:pt>
          <cx:pt idx="9642">25260</cx:pt>
          <cx:pt idx="9643">24985</cx:pt>
          <cx:pt idx="9644">23640</cx:pt>
          <cx:pt idx="9645">22505</cx:pt>
          <cx:pt idx="9646">21135</cx:pt>
          <cx:pt idx="9647">20995</cx:pt>
          <cx:pt idx="9648">20490</cx:pt>
          <cx:pt idx="9649">20470</cx:pt>
          <cx:pt idx="9650">19885</cx:pt>
          <cx:pt idx="9651">19340</cx:pt>
          <cx:pt idx="9652">21220</cx:pt>
          <cx:pt idx="9653">21035</cx:pt>
          <cx:pt idx="9654">2000</cx:pt>
          <cx:pt idx="9655">2000</cx:pt>
          <cx:pt idx="9656">2000</cx:pt>
          <cx:pt idx="9657">2000</cx:pt>
          <cx:pt idx="9658">2000</cx:pt>
          <cx:pt idx="9659">2000</cx:pt>
          <cx:pt idx="9660">2000</cx:pt>
          <cx:pt idx="9661">2580</cx:pt>
          <cx:pt idx="9662">2304</cx:pt>
          <cx:pt idx="9663">2242</cx:pt>
          <cx:pt idx="9664">2064</cx:pt>
          <cx:pt idx="9665">2000</cx:pt>
          <cx:pt idx="9666">2000</cx:pt>
          <cx:pt idx="9667">2870</cx:pt>
          <cx:pt idx="9668">2121</cx:pt>
          <cx:pt idx="9669">2000</cx:pt>
          <cx:pt idx="9670">3214</cx:pt>
          <cx:pt idx="9671">3206</cx:pt>
          <cx:pt idx="9672">3011</cx:pt>
          <cx:pt idx="9673">20575</cx:pt>
          <cx:pt idx="9674">2000</cx:pt>
          <cx:pt idx="9675">2000</cx:pt>
          <cx:pt idx="9676">2000</cx:pt>
          <cx:pt idx="9677">2000</cx:pt>
          <cx:pt idx="9678">2000</cx:pt>
          <cx:pt idx="9679">2000</cx:pt>
          <cx:pt idx="9680">2000</cx:pt>
          <cx:pt idx="9681">198900</cx:pt>
          <cx:pt idx="9682">130400</cx:pt>
          <cx:pt idx="9683">130400</cx:pt>
          <cx:pt idx="9684">97795</cx:pt>
          <cx:pt idx="9685">94795</cx:pt>
          <cx:pt idx="9686">88495</cx:pt>
          <cx:pt idx="9687">85495</cx:pt>
          <cx:pt idx="9688">83995</cx:pt>
          <cx:pt idx="9689">80995</cx:pt>
          <cx:pt idx="9690">78995</cx:pt>
          <cx:pt idx="9691">75995</cx:pt>
          <cx:pt idx="9692">68965</cx:pt>
          <cx:pt idx="9693">45020</cx:pt>
          <cx:pt idx="9694">74260</cx:pt>
          <cx:pt idx="9695">74260</cx:pt>
          <cx:pt idx="9696">73650</cx:pt>
          <cx:pt idx="9697">73645</cx:pt>
          <cx:pt idx="9698">66770</cx:pt>
          <cx:pt idx="9699">66770</cx:pt>
          <cx:pt idx="9700">65560</cx:pt>
          <cx:pt idx="9701">65560</cx:pt>
          <cx:pt idx="9702">66347</cx:pt>
          <cx:pt idx="9703">65957</cx:pt>
          <cx:pt idx="9704">65055</cx:pt>
          <cx:pt idx="9705">63645</cx:pt>
          <cx:pt idx="9706">63375</cx:pt>
          <cx:pt idx="9707">62860</cx:pt>
          <cx:pt idx="9708">62590</cx:pt>
          <cx:pt idx="9709">62295</cx:pt>
          <cx:pt idx="9710">58410</cx:pt>
          <cx:pt idx="9711">58185</cx:pt>
          <cx:pt idx="9712">58021</cx:pt>
          <cx:pt idx="9713">49150</cx:pt>
          <cx:pt idx="9714">48936</cx:pt>
          <cx:pt idx="9715">48360</cx:pt>
          <cx:pt idx="9716">44055</cx:pt>
          <cx:pt idx="9717">55605</cx:pt>
          <cx:pt idx="9718">55305</cx:pt>
          <cx:pt idx="9719">49040</cx:pt>
          <cx:pt idx="9720">48740</cx:pt>
          <cx:pt idx="9721">47475</cx:pt>
          <cx:pt idx="9722">47175</cx:pt>
          <cx:pt idx="9723">46180</cx:pt>
          <cx:pt idx="9724">44815</cx:pt>
          <cx:pt idx="9725">31795</cx:pt>
          <cx:pt idx="9726">39995</cx:pt>
          <cx:pt idx="9727">32995</cx:pt>
          <cx:pt idx="9728">30995</cx:pt>
          <cx:pt idx="9729">68340</cx:pt>
          <cx:pt idx="9730">62155</cx:pt>
          <cx:pt idx="9731">61115</cx:pt>
          <cx:pt idx="9732">50780</cx:pt>
          <cx:pt idx="9733">49485</cx:pt>
          <cx:pt idx="9734">39550</cx:pt>
          <cx:pt idx="9735">2168</cx:pt>
          <cx:pt idx="9736">31640</cx:pt>
          <cx:pt idx="9737">31370</cx:pt>
          <cx:pt idx="9738">30590</cx:pt>
          <cx:pt idx="9739">30490</cx:pt>
          <cx:pt idx="9740">27720</cx:pt>
          <cx:pt idx="9741">27350</cx:pt>
          <cx:pt idx="9742">26900</cx:pt>
          <cx:pt idx="9743">26670</cx:pt>
          <cx:pt idx="9744">25710</cx:pt>
          <cx:pt idx="9745">25699</cx:pt>
          <cx:pt idx="9746">25440</cx:pt>
          <cx:pt idx="9747">25279</cx:pt>
          <cx:pt idx="9748">25125</cx:pt>
          <cx:pt idx="9749">24990</cx:pt>
          <cx:pt idx="9750">24775</cx:pt>
          <cx:pt idx="9751">23245</cx:pt>
          <cx:pt idx="9752">41000</cx:pt>
          <cx:pt idx="9753">40250</cx:pt>
          <cx:pt idx="9754">39950</cx:pt>
          <cx:pt idx="9755">30180</cx:pt>
          <cx:pt idx="9756">28630</cx:pt>
          <cx:pt idx="9757">27315</cx:pt>
          <cx:pt idx="9758">26935</cx:pt>
          <cx:pt idx="9759">26920</cx:pt>
          <cx:pt idx="9760">26750</cx:pt>
          <cx:pt idx="9761">26540</cx:pt>
          <cx:pt idx="9762">26405</cx:pt>
          <cx:pt idx="9763">26405</cx:pt>
          <cx:pt idx="9764">26325</cx:pt>
          <cx:pt idx="9765">26325</cx:pt>
          <cx:pt idx="9766">26295</cx:pt>
          <cx:pt idx="9767">26170</cx:pt>
          <cx:pt idx="9768">25650</cx:pt>
          <cx:pt idx="9769">25305</cx:pt>
          <cx:pt idx="9770">24235</cx:pt>
          <cx:pt idx="9771">24010</cx:pt>
          <cx:pt idx="9772">24010</cx:pt>
          <cx:pt idx="9773">24005</cx:pt>
          <cx:pt idx="9774">23710</cx:pt>
          <cx:pt idx="9775">23710</cx:pt>
          <cx:pt idx="9776">23630</cx:pt>
          <cx:pt idx="9777">23630</cx:pt>
          <cx:pt idx="9778">23590</cx:pt>
          <cx:pt idx="9779">23020</cx:pt>
          <cx:pt idx="9780">22755</cx:pt>
          <cx:pt idx="9781">22560</cx:pt>
          <cx:pt idx="9782">22030</cx:pt>
          <cx:pt idx="9783">22030</cx:pt>
          <cx:pt idx="9784">20880</cx:pt>
          <cx:pt idx="9785">28450</cx:pt>
          <cx:pt idx="9786">28050</cx:pt>
          <cx:pt idx="9787">27100</cx:pt>
          <cx:pt idx="9788">26800</cx:pt>
          <cx:pt idx="9789">24450</cx:pt>
          <cx:pt idx="9790">24150</cx:pt>
          <cx:pt idx="9791">24615</cx:pt>
          <cx:pt idx="9792">23055</cx:pt>
          <cx:pt idx="9793">22265</cx:pt>
          <cx:pt idx="9794">21870</cx:pt>
          <cx:pt idx="9795">2896</cx:pt>
          <cx:pt idx="9796">2713</cx:pt>
          <cx:pt idx="9797">2637</cx:pt>
          <cx:pt idx="9798">2554</cx:pt>
          <cx:pt idx="9799">2529</cx:pt>
          <cx:pt idx="9800">2517</cx:pt>
          <cx:pt idx="9801">2486</cx:pt>
          <cx:pt idx="9802">2366</cx:pt>
          <cx:pt idx="9803">2268</cx:pt>
          <cx:pt idx="9804">2265</cx:pt>
          <cx:pt idx="9805">2242</cx:pt>
          <cx:pt idx="9806">2207</cx:pt>
          <cx:pt idx="9807">2000</cx:pt>
          <cx:pt idx="9808">2000</cx:pt>
          <cx:pt idx="9809">31317</cx:pt>
          <cx:pt idx="9810">31317</cx:pt>
          <cx:pt idx="9811">27607</cx:pt>
          <cx:pt idx="9812">27607</cx:pt>
          <cx:pt idx="9813">29925</cx:pt>
          <cx:pt idx="9814">28225</cx:pt>
          <cx:pt idx="9815">26770</cx:pt>
          <cx:pt idx="9816">25480</cx:pt>
          <cx:pt idx="9817">23539</cx:pt>
          <cx:pt idx="9818">22930</cx:pt>
          <cx:pt idx="9819">22930</cx:pt>
          <cx:pt idx="9820">22170</cx:pt>
          <cx:pt idx="9821">21499</cx:pt>
          <cx:pt idx="9822">20984</cx:pt>
          <cx:pt idx="9823">20209</cx:pt>
          <cx:pt idx="9824">18944</cx:pt>
          <cx:pt idx="9825">18519</cx:pt>
          <cx:pt idx="9826">18169</cx:pt>
          <cx:pt idx="9827">16538</cx:pt>
          <cx:pt idx="9828">2756</cx:pt>
          <cx:pt idx="9829">2623</cx:pt>
          <cx:pt idx="9830">2590</cx:pt>
          <cx:pt idx="9831">2563</cx:pt>
          <cx:pt idx="9832">2506</cx:pt>
          <cx:pt idx="9833">2407</cx:pt>
          <cx:pt idx="9834">27799</cx:pt>
          <cx:pt idx="9835">27499</cx:pt>
          <cx:pt idx="9836">26699</cx:pt>
          <cx:pt idx="9837">25799</cx:pt>
          <cx:pt idx="9838">25499</cx:pt>
          <cx:pt idx="9839">24899</cx:pt>
          <cx:pt idx="9840">24799</cx:pt>
          <cx:pt idx="9841">24499</cx:pt>
          <cx:pt idx="9842">23299</cx:pt>
          <cx:pt idx="9843">23199</cx:pt>
          <cx:pt idx="9844">22999</cx:pt>
          <cx:pt idx="9845">22299</cx:pt>
          <cx:pt idx="9846">21999</cx:pt>
          <cx:pt idx="9847">20899</cx:pt>
          <cx:pt idx="9848">20399</cx:pt>
          <cx:pt idx="9849">20099</cx:pt>
          <cx:pt idx="9850">2105</cx:pt>
          <cx:pt idx="9851">2000</cx:pt>
          <cx:pt idx="9852">2000</cx:pt>
          <cx:pt idx="9853">2000</cx:pt>
          <cx:pt idx="9854">2000</cx:pt>
          <cx:pt idx="9855">2000</cx:pt>
          <cx:pt idx="9856">2000</cx:pt>
          <cx:pt idx="9857">2000</cx:pt>
          <cx:pt idx="9858">2000</cx:pt>
          <cx:pt idx="9859">2000</cx:pt>
          <cx:pt idx="9860">2000</cx:pt>
          <cx:pt idx="9861">2000</cx:pt>
          <cx:pt idx="9862">2000</cx:pt>
          <cx:pt idx="9863">2000</cx:pt>
          <cx:pt idx="9864">2000</cx:pt>
          <cx:pt idx="9865">2000</cx:pt>
          <cx:pt idx="9866">2000</cx:pt>
          <cx:pt idx="9867">2000</cx:pt>
          <cx:pt idx="9868">2000</cx:pt>
          <cx:pt idx="9869">2000</cx:pt>
          <cx:pt idx="9870">2000</cx:pt>
          <cx:pt idx="9871">2000</cx:pt>
          <cx:pt idx="9872">2000</cx:pt>
          <cx:pt idx="9873">2000</cx:pt>
          <cx:pt idx="9874">2000</cx:pt>
          <cx:pt idx="9875">2000</cx:pt>
          <cx:pt idx="9876">2000</cx:pt>
          <cx:pt idx="9877">2000</cx:pt>
          <cx:pt idx="9878">2000</cx:pt>
          <cx:pt idx="9879">2194</cx:pt>
          <cx:pt idx="9880">2000</cx:pt>
          <cx:pt idx="9881">3229</cx:pt>
          <cx:pt idx="9882">3221</cx:pt>
          <cx:pt idx="9883">2915</cx:pt>
          <cx:pt idx="9884">2000</cx:pt>
          <cx:pt idx="9885">2000</cx:pt>
          <cx:pt idx="9886">2000</cx:pt>
          <cx:pt idx="9887">2000</cx:pt>
          <cx:pt idx="9888">2000</cx:pt>
          <cx:pt idx="9889">2000</cx:pt>
          <cx:pt idx="9890">2000</cx:pt>
          <cx:pt idx="9891">3033</cx:pt>
          <cx:pt idx="9892">2930</cx:pt>
          <cx:pt idx="9893">2713</cx:pt>
          <cx:pt idx="9894">2188</cx:pt>
          <cx:pt idx="9895">2047</cx:pt>
          <cx:pt idx="9896">2040</cx:pt>
          <cx:pt idx="9897">2000</cx:pt>
          <cx:pt idx="9898">3394</cx:pt>
          <cx:pt idx="9899">3190</cx:pt>
          <cx:pt idx="9900">2000</cx:pt>
          <cx:pt idx="9901">2000</cx:pt>
          <cx:pt idx="9902">2000</cx:pt>
          <cx:pt idx="9903">2000</cx:pt>
          <cx:pt idx="9904">2000</cx:pt>
          <cx:pt idx="9905">2000</cx:pt>
          <cx:pt idx="9906">2000</cx:pt>
          <cx:pt idx="9907">2000</cx:pt>
          <cx:pt idx="9908">2000</cx:pt>
          <cx:pt idx="9909">2000</cx:pt>
          <cx:pt idx="9910">2000</cx:pt>
          <cx:pt idx="9911">67140</cx:pt>
          <cx:pt idx="9912">61140</cx:pt>
          <cx:pt idx="9913">262350</cx:pt>
          <cx:pt idx="9914">237250</cx:pt>
          <cx:pt idx="9915">251600</cx:pt>
          <cx:pt idx="9916">196100</cx:pt>
          <cx:pt idx="9917">189600</cx:pt>
          <cx:pt idx="9918">183000</cx:pt>
          <cx:pt idx="9919">202000</cx:pt>
          <cx:pt idx="9920">118200</cx:pt>
          <cx:pt idx="9921">117500</cx:pt>
          <cx:pt idx="9922">115700</cx:pt>
          <cx:pt idx="9923">113700</cx:pt>
          <cx:pt idx="9924">111900</cx:pt>
          <cx:pt idx="9925">94100</cx:pt>
          <cx:pt idx="9926">93600</cx:pt>
          <cx:pt idx="9927">119700</cx:pt>
          <cx:pt idx="9928">117200</cx:pt>
          <cx:pt idx="9929">113400</cx:pt>
          <cx:pt idx="9930">92900</cx:pt>
          <cx:pt idx="9931">191900</cx:pt>
          <cx:pt idx="9932">175900</cx:pt>
          <cx:pt idx="9933">82700</cx:pt>
          <cx:pt idx="9934">94875</cx:pt>
          <cx:pt idx="9935">87070</cx:pt>
          <cx:pt idx="9936">85795</cx:pt>
          <cx:pt idx="9937">82570</cx:pt>
          <cx:pt idx="9938">81295</cx:pt>
          <cx:pt idx="9939">78570</cx:pt>
          <cx:pt idx="9940">77295</cx:pt>
          <cx:pt idx="9941">71665</cx:pt>
          <cx:pt idx="9942">71025</cx:pt>
          <cx:pt idx="9943">70220</cx:pt>
          <cx:pt idx="9944">46575</cx:pt>
          <cx:pt idx="9945">58800</cx:pt>
          <cx:pt idx="9946">66350</cx:pt>
          <cx:pt idx="9947">65800</cx:pt>
          <cx:pt idx="9948">64450</cx:pt>
          <cx:pt idx="9949">63250</cx:pt>
          <cx:pt idx="9950">63250</cx:pt>
          <cx:pt idx="9951">63100</cx:pt>
          <cx:pt idx="9952">62700</cx:pt>
          <cx:pt idx="9953">61800</cx:pt>
          <cx:pt idx="9954">61350</cx:pt>
          <cx:pt idx="9955">60000</cx:pt>
          <cx:pt idx="9956">58700</cx:pt>
          <cx:pt idx="9957">61500</cx:pt>
          <cx:pt idx="9958">59800</cx:pt>
          <cx:pt idx="9959">59000</cx:pt>
          <cx:pt idx="9960">58400</cx:pt>
          <cx:pt idx="9961">57600</cx:pt>
          <cx:pt idx="9962">40270</cx:pt>
          <cx:pt idx="9963">39035</cx:pt>
          <cx:pt idx="9964">38120</cx:pt>
          <cx:pt idx="9965">36880</cx:pt>
          <cx:pt idx="9966">66025</cx:pt>
          <cx:pt idx="9967">64945</cx:pt>
          <cx:pt idx="9968">60835</cx:pt>
          <cx:pt idx="9969">51070</cx:pt>
          <cx:pt idx="9970">47330</cx:pt>
          <cx:pt idx="9971">72000</cx:pt>
          <cx:pt idx="9972">54650</cx:pt>
          <cx:pt idx="9973">54650</cx:pt>
          <cx:pt idx="9974">52750</cx:pt>
          <cx:pt idx="9975">34990</cx:pt>
          <cx:pt idx="9976">45345</cx:pt>
          <cx:pt idx="9977">38670</cx:pt>
          <cx:pt idx="9978">34970</cx:pt>
          <cx:pt idx="9979">28340</cx:pt>
          <cx:pt idx="9980">27010</cx:pt>
          <cx:pt idx="9981">33570</cx:pt>
          <cx:pt idx="9982">32960</cx:pt>
          <cx:pt idx="9983">32580</cx:pt>
          <cx:pt idx="9984">31550</cx:pt>
          <cx:pt idx="9985">30770</cx:pt>
          <cx:pt idx="9986">30580</cx:pt>
          <cx:pt idx="9987">30210</cx:pt>
          <cx:pt idx="9988">28950</cx:pt>
          <cx:pt idx="9989">27970</cx:pt>
          <cx:pt idx="9990">27340</cx:pt>
          <cx:pt idx="9991">26760</cx:pt>
          <cx:pt idx="9992">25045</cx:pt>
          <cx:pt idx="9993">39190</cx:pt>
          <cx:pt idx="9994">42615</cx:pt>
          <cx:pt idx="9995">40400</cx:pt>
          <cx:pt idx="9996">35770</cx:pt>
          <cx:pt idx="9997">35615</cx:pt>
          <cx:pt idx="9998">34020</cx:pt>
          <cx:pt idx="9999">33945</cx:pt>
          <cx:pt idx="10000">33595</cx:pt>
          <cx:pt idx="10001">33480</cx:pt>
          <cx:pt idx="10002">33445</cx:pt>
          <cx:pt idx="10003">32760</cx:pt>
          <cx:pt idx="10004">31910</cx:pt>
          <cx:pt idx="10005">31885</cx:pt>
          <cx:pt idx="10006">31810</cx:pt>
          <cx:pt idx="10007">31330</cx:pt>
          <cx:pt idx="10008">31275</cx:pt>
          <cx:pt idx="10009">30625</cx:pt>
          <cx:pt idx="10010">30115</cx:pt>
          <cx:pt idx="10011">29880</cx:pt>
          <cx:pt idx="10012">29780</cx:pt>
          <cx:pt idx="10013">29535</cx:pt>
          <cx:pt idx="10014">29155</cx:pt>
          <cx:pt idx="10015">28525</cx:pt>
          <cx:pt idx="10016">27980</cx:pt>
          <cx:pt idx="10017">27745</cx:pt>
          <cx:pt idx="10018">27400</cx:pt>
          <cx:pt idx="10019">26390</cx:pt>
          <cx:pt idx="10020">39300</cx:pt>
          <cx:pt idx="10021">39300</cx:pt>
          <cx:pt idx="10022">33785</cx:pt>
          <cx:pt idx="10023">33395</cx:pt>
          <cx:pt idx="10024">32660</cx:pt>
          <cx:pt idx="10025">32215</cx:pt>
          <cx:pt idx="10026">24665</cx:pt>
          <cx:pt idx="10027">20910</cx:pt>
          <cx:pt idx="10028">20610</cx:pt>
          <cx:pt idx="10029">33065</cx:pt>
          <cx:pt idx="10030">29835</cx:pt>
          <cx:pt idx="10031">29835</cx:pt>
          <cx:pt idx="10032">28210</cx:pt>
          <cx:pt idx="10033">27490</cx:pt>
          <cx:pt idx="10034">25985</cx:pt>
          <cx:pt idx="10035">25575</cx:pt>
          <cx:pt idx="10036">25400</cx:pt>
          <cx:pt idx="10037">21820</cx:pt>
          <cx:pt idx="10038">21520</cx:pt>
          <cx:pt idx="10039">19890</cx:pt>
          <cx:pt idx="10040">2234</cx:pt>
          <cx:pt idx="10041">2000</cx:pt>
          <cx:pt idx="10042">23940</cx:pt>
          <cx:pt idx="10043">21465</cx:pt>
          <cx:pt idx="10044">21465</cx:pt>
          <cx:pt idx="10045">24430</cx:pt>
          <cx:pt idx="10046">24430</cx:pt>
          <cx:pt idx="10047">22845</cx:pt>
          <cx:pt idx="10048">21305</cx:pt>
          <cx:pt idx="10049">20745</cx:pt>
          <cx:pt idx="10050">19270</cx:pt>
          <cx:pt idx="10051">17284</cx:pt>
          <cx:pt idx="10052">14961</cx:pt>
          <cx:pt idx="10053">234050</cx:pt>
          <cx:pt idx="10054">230900</cx:pt>
          <cx:pt idx="10055">224650</cx:pt>
          <cx:pt idx="10056">222000</cx:pt>
          <cx:pt idx="10057">217000</cx:pt>
          <cx:pt idx="10058">256300</cx:pt>
          <cx:pt idx="10059">251600</cx:pt>
          <cx:pt idx="10060">248000</cx:pt>
          <cx:pt idx="10061">241200</cx:pt>
          <cx:pt idx="10062">241200</cx:pt>
          <cx:pt idx="10063">237600</cx:pt>
          <cx:pt idx="10064">290000</cx:pt>
          <cx:pt idx="10065">250000</cx:pt>
          <cx:pt idx="10066">225400</cx:pt>
          <cx:pt idx="10067">225400</cx:pt>
          <cx:pt idx="10068">225400</cx:pt>
          <cx:pt idx="10069">202000</cx:pt>
          <cx:pt idx="10070">202000</cx:pt>
          <cx:pt idx="10071">191900</cx:pt>
          <cx:pt idx="10072">141200</cx:pt>
          <cx:pt idx="10073">189350</cx:pt>
          <cx:pt idx="10074">182009</cx:pt>
          <cx:pt idx="10075">182009</cx:pt>
          <cx:pt idx="10076">161070</cx:pt>
          <cx:pt idx="10077">161070</cx:pt>
          <cx:pt idx="10078">153400</cx:pt>
          <cx:pt idx="10079">150465</cx:pt>
          <cx:pt idx="10080">150465</cx:pt>
          <cx:pt idx="10081">143300</cx:pt>
          <cx:pt idx="10082">145740</cx:pt>
          <cx:pt idx="10083">145740</cx:pt>
          <cx:pt idx="10084">138800</cx:pt>
          <cx:pt idx="10085">97460</cx:pt>
          <cx:pt idx="10086">66910</cx:pt>
          <cx:pt idx="10087">66000</cx:pt>
          <cx:pt idx="10088">37610</cx:pt>
          <cx:pt idx="10089">2358</cx:pt>
          <cx:pt idx="10090">28800</cx:pt>
          <cx:pt idx="10091">26710</cx:pt>
          <cx:pt idx="10092">263400</cx:pt>
          <cx:pt idx="10093">250100</cx:pt>
          <cx:pt idx="10094">238700</cx:pt>
          <cx:pt idx="10095">222300</cx:pt>
          <cx:pt idx="10096">215800</cx:pt>
          <cx:pt idx="10097">200500</cx:pt>
          <cx:pt idx="10098">236100</cx:pt>
          <cx:pt idx="10099">248000</cx:pt>
          <cx:pt idx="10100">237600</cx:pt>
          <cx:pt idx="10101">223600</cx:pt>
          <cx:pt idx="10102">218500</cx:pt>
          <cx:pt idx="10103">225400</cx:pt>
          <cx:pt idx="10104">202000</cx:pt>
          <cx:pt idx="10105">209500</cx:pt>
          <cx:pt idx="10106">209500</cx:pt>
          <cx:pt idx="10107">191900</cx:pt>
          <cx:pt idx="10108">191900</cx:pt>
          <cx:pt idx="10109">187900</cx:pt>
          <cx:pt idx="10110">129400</cx:pt>
          <cx:pt idx="10111">128400</cx:pt>
          <cx:pt idx="10112">115900</cx:pt>
          <cx:pt idx="10113">114900</cx:pt>
          <cx:pt idx="10114">88900</cx:pt>
          <cx:pt idx="10115">88900</cx:pt>
          <cx:pt idx="10116">21430</cx:pt>
          <cx:pt idx="10117">20835</cx:pt>
          <cx:pt idx="10118">26320</cx:pt>
          <cx:pt idx="10119">22435</cx:pt>
          <cx:pt idx="10120">22150</cx:pt>
          <cx:pt idx="10121">28330</cx:pt>
          <cx:pt idx="10122">26830</cx:pt>
          <cx:pt idx="10123">26830</cx:pt>
          <cx:pt idx="10124">26330</cx:pt>
          <cx:pt idx="10125">25330</cx:pt>
          <cx:pt idx="10126">22530</cx:pt>
          <cx:pt idx="10127">22130</cx:pt>
          <cx:pt idx="10128">21935</cx:pt>
          <cx:pt idx="10129">21510</cx:pt>
          <cx:pt idx="10130">2281</cx:pt>
          <cx:pt idx="10131">2130</cx:pt>
          <cx:pt idx="10132">2000</cx:pt>
          <cx:pt idx="10133">76650</cx:pt>
          <cx:pt idx="10134">76645</cx:pt>
          <cx:pt idx="10135">69135</cx:pt>
          <cx:pt idx="10136">69135</cx:pt>
          <cx:pt idx="10137">68996</cx:pt>
          <cx:pt idx="10138">67220</cx:pt>
          <cx:pt idx="10139">65510</cx:pt>
          <cx:pt idx="10140">61061</cx:pt>
          <cx:pt idx="10141">51861</cx:pt>
          <cx:pt idx="10142">60600</cx:pt>
          <cx:pt idx="10143">55300</cx:pt>
          <cx:pt idx="10144">50400</cx:pt>
          <cx:pt idx="10145">34150</cx:pt>
          <cx:pt idx="10146">33270</cx:pt>
          <cx:pt idx="10147">32480</cx:pt>
          <cx:pt idx="10148">31830</cx:pt>
          <cx:pt idx="10149">30950</cx:pt>
          <cx:pt idx="10150">30160</cx:pt>
          <cx:pt idx="10151">30020</cx:pt>
          <cx:pt idx="10152">29140</cx:pt>
          <cx:pt idx="10153">28510</cx:pt>
          <cx:pt idx="10154">26820</cx:pt>
          <cx:pt idx="10155">26555</cx:pt>
          <cx:pt idx="10156">26460</cx:pt>
          <cx:pt idx="10157">25960</cx:pt>
          <cx:pt idx="10158">25325</cx:pt>
          <cx:pt idx="10159">25215</cx:pt>
          <cx:pt idx="10160">24965</cx:pt>
          <cx:pt idx="10161">24140</cx:pt>
          <cx:pt idx="10162">23850</cx:pt>
          <cx:pt idx="10163">23640</cx:pt>
          <cx:pt idx="10164">23350</cx:pt>
          <cx:pt idx="10165">50240</cx:pt>
          <cx:pt idx="10166">30900</cx:pt>
          <cx:pt idx="10167">29550</cx:pt>
          <cx:pt idx="10168">28850</cx:pt>
          <cx:pt idx="10169">28699</cx:pt>
          <cx:pt idx="10170">27825</cx:pt>
          <cx:pt idx="10171">25645</cx:pt>
          <cx:pt idx="10172">36635</cx:pt>
          <cx:pt idx="10173">35725</cx:pt>
          <cx:pt idx="10174">27355</cx:pt>
          <cx:pt idx="10175">26355</cx:pt>
          <cx:pt idx="10176">33599</cx:pt>
          <cx:pt idx="10177">31499</cx:pt>
          <cx:pt idx="10178">29099</cx:pt>
          <cx:pt idx="10179">29099</cx:pt>
          <cx:pt idx="10180">28580</cx:pt>
          <cx:pt idx="10181">28210</cx:pt>
          <cx:pt idx="10182">27935</cx:pt>
          <cx:pt idx="10183">26590</cx:pt>
          <cx:pt idx="10184">26120</cx:pt>
          <cx:pt idx="10185">25245</cx:pt>
          <cx:pt idx="10186">24720</cx:pt>
          <cx:pt idx="10187">26070</cx:pt>
          <cx:pt idx="10188">25805</cx:pt>
          <cx:pt idx="10189">25800</cx:pt>
          <cx:pt idx="10190">25060</cx:pt>
          <cx:pt idx="10191">24905</cx:pt>
          <cx:pt idx="10192">24535</cx:pt>
          <cx:pt idx="10193">24255</cx:pt>
          <cx:pt idx="10194">23575</cx:pt>
          <cx:pt idx="10195">23570</cx:pt>
          <cx:pt idx="10196">22985</cx:pt>
          <cx:pt idx="10197">22305</cx:pt>
          <cx:pt idx="10198">22150</cx:pt>
          <cx:pt idx="10199">22045</cx:pt>
          <cx:pt idx="10200">22045</cx:pt>
          <cx:pt idx="10201">21810</cx:pt>
          <cx:pt idx="10202">30900</cx:pt>
          <cx:pt idx="10203">30500</cx:pt>
          <cx:pt idx="10204">29550</cx:pt>
          <cx:pt idx="10205">29250</cx:pt>
          <cx:pt idx="10206">27600</cx:pt>
          <cx:pt idx="10207">27300</cx:pt>
          <cx:pt idx="10208">26450</cx:pt>
          <cx:pt idx="10209">26150</cx:pt>
          <cx:pt idx="10210">23300</cx:pt>
          <cx:pt idx="10211">23000</cx:pt>
          <cx:pt idx="10212">2715</cx:pt>
          <cx:pt idx="10213">25160</cx:pt>
          <cx:pt idx="10214">23160</cx:pt>
          <cx:pt idx="10215">22615</cx:pt>
          <cx:pt idx="10216">22315</cx:pt>
          <cx:pt idx="10217">22295</cx:pt>
          <cx:pt idx="10218">20490</cx:pt>
          <cx:pt idx="10219">19910</cx:pt>
          <cx:pt idx="10220">19610</cx:pt>
          <cx:pt idx="10221">26199</cx:pt>
          <cx:pt idx="10222">23999</cx:pt>
          <cx:pt idx="10223">3214</cx:pt>
          <cx:pt idx="10224">3058</cx:pt>
          <cx:pt idx="10225">2806</cx:pt>
          <cx:pt idx="10226">2767</cx:pt>
          <cx:pt idx="10227">2544</cx:pt>
          <cx:pt idx="10228">2433</cx:pt>
          <cx:pt idx="10229">2232</cx:pt>
          <cx:pt idx="10230">2207</cx:pt>
          <cx:pt idx="10231">2124</cx:pt>
          <cx:pt idx="10232">31575</cx:pt>
          <cx:pt idx="10233">27775</cx:pt>
          <cx:pt idx="10234">26370</cx:pt>
          <cx:pt idx="10235">24975</cx:pt>
          <cx:pt idx="10236">27777</cx:pt>
          <cx:pt idx="10237">27777</cx:pt>
          <cx:pt idx="10238">25217</cx:pt>
          <cx:pt idx="10239">25087</cx:pt>
          <cx:pt idx="10240">2728</cx:pt>
          <cx:pt idx="10241">2419</cx:pt>
          <cx:pt idx="10242">2388</cx:pt>
          <cx:pt idx="10243">2196</cx:pt>
          <cx:pt idx="10244">3928</cx:pt>
          <cx:pt idx="10245">3768</cx:pt>
          <cx:pt idx="10246">3696</cx:pt>
          <cx:pt idx="10247">3538</cx:pt>
          <cx:pt idx="10248">3514</cx:pt>
          <cx:pt idx="10249">2000</cx:pt>
          <cx:pt idx="10250">2000</cx:pt>
          <cx:pt idx="10251">2000</cx:pt>
          <cx:pt idx="10252">2000</cx:pt>
          <cx:pt idx="10253">2000</cx:pt>
          <cx:pt idx="10254">2000</cx:pt>
          <cx:pt idx="10255">2000</cx:pt>
          <cx:pt idx="10256">2000</cx:pt>
          <cx:pt idx="10257">2000</cx:pt>
          <cx:pt idx="10258">20030</cx:pt>
          <cx:pt idx="10259">18360</cx:pt>
          <cx:pt idx="10260">2000</cx:pt>
          <cx:pt idx="10261">2000</cx:pt>
          <cx:pt idx="10262">2088</cx:pt>
          <cx:pt idx="10263">2000</cx:pt>
          <cx:pt idx="10264">2000</cx:pt>
          <cx:pt idx="10265">60705</cx:pt>
          <cx:pt idx="10266">55505</cx:pt>
          <cx:pt idx="10267">102200</cx:pt>
          <cx:pt idx="10268">102200</cx:pt>
          <cx:pt idx="10269">102100</cx:pt>
          <cx:pt idx="10270">98800</cx:pt>
          <cx:pt idx="10271">98800</cx:pt>
          <cx:pt idx="10272">98700</cx:pt>
          <cx:pt idx="10273">69900</cx:pt>
          <cx:pt idx="10274">63600</cx:pt>
          <cx:pt idx="10275">63600</cx:pt>
          <cx:pt idx="10276">63600</cx:pt>
          <cx:pt idx="10277">63215</cx:pt>
          <cx:pt idx="10278">63215</cx:pt>
          <cx:pt idx="10279">63215</cx:pt>
          <cx:pt idx="10280">199495</cx:pt>
          <cx:pt idx="10281">111350</cx:pt>
          <cx:pt idx="10282">110475</cx:pt>
          <cx:pt idx="10283">144995</cx:pt>
          <cx:pt idx="10284">139995</cx:pt>
          <cx:pt idx="10285">108195</cx:pt>
          <cx:pt idx="10286">103195</cx:pt>
          <cx:pt idx="10287">93295</cx:pt>
          <cx:pt idx="10288">93075</cx:pt>
          <cx:pt idx="10289">92495</cx:pt>
          <cx:pt idx="10290">92495</cx:pt>
          <cx:pt idx="10291">92400</cx:pt>
          <cx:pt idx="10292">92400</cx:pt>
          <cx:pt idx="10293">82695</cx:pt>
          <cx:pt idx="10294">79995</cx:pt>
          <cx:pt idx="10295">79950</cx:pt>
          <cx:pt idx="10296">79100</cx:pt>
          <cx:pt idx="10297">79100</cx:pt>
          <cx:pt idx="10298">83000</cx:pt>
          <cx:pt idx="10299">59450</cx:pt>
          <cx:pt idx="10300">32295</cx:pt>
          <cx:pt idx="10301">31290</cx:pt>
          <cx:pt idx="10302">57590</cx:pt>
          <cx:pt idx="10303">49650</cx:pt>
          <cx:pt idx="10304">44900</cx:pt>
          <cx:pt idx="10305">64550</cx:pt>
          <cx:pt idx="10306">69279</cx:pt>
          <cx:pt idx="10307">60600</cx:pt>
          <cx:pt idx="10308">59900</cx:pt>
          <cx:pt idx="10309">55300</cx:pt>
          <cx:pt idx="10310">54600</cx:pt>
          <cx:pt idx="10311">50400</cx:pt>
          <cx:pt idx="10312">49700</cx:pt>
          <cx:pt idx="10313">5140</cx:pt>
          <cx:pt idx="10314">43995</cx:pt>
          <cx:pt idx="10315">43795</cx:pt>
          <cx:pt idx="10316">42700</cx:pt>
          <cx:pt idx="10317">42295</cx:pt>
          <cx:pt idx="10318">31880</cx:pt>
          <cx:pt idx="10319">31020</cx:pt>
          <cx:pt idx="10320">29725</cx:pt>
          <cx:pt idx="10321">29530</cx:pt>
          <cx:pt idx="10322">28865</cx:pt>
          <cx:pt idx="10323">28510</cx:pt>
          <cx:pt idx="10324">26015</cx:pt>
          <cx:pt idx="10325">25715</cx:pt>
          <cx:pt idx="10326">25155</cx:pt>
          <cx:pt idx="10327">24855</cx:pt>
          <cx:pt idx="10328">34730</cx:pt>
          <cx:pt idx="10329">32905</cx:pt>
          <cx:pt idx="10330">31365</cx:pt>
          <cx:pt idx="10331">30760</cx:pt>
          <cx:pt idx="10332">28520</cx:pt>
          <cx:pt idx="10333">27780</cx:pt>
          <cx:pt idx="10334">47250</cx:pt>
          <cx:pt idx="10335">46950</cx:pt>
          <cx:pt idx="10336">35350</cx:pt>
          <cx:pt idx="10337">32690</cx:pt>
          <cx:pt idx="10338">32330</cx:pt>
          <cx:pt idx="10339">31115</cx:pt>
          <cx:pt idx="10340">30930</cx:pt>
          <cx:pt idx="10341">30825</cx:pt>
          <cx:pt idx="10342">30755</cx:pt>
          <cx:pt idx="10343">30675</cx:pt>
          <cx:pt idx="10344">30570</cx:pt>
          <cx:pt idx="10345">30465</cx:pt>
          <cx:pt idx="10346">30315</cx:pt>
          <cx:pt idx="10347">29355</cx:pt>
          <cx:pt idx="10348">29065</cx:pt>
          <cx:pt idx="10349">29015</cx:pt>
          <cx:pt idx="10350">28995</cx:pt>
          <cx:pt idx="10351">28915</cx:pt>
          <cx:pt idx="10352">28705</cx:pt>
          <cx:pt idx="10353">28555</cx:pt>
          <cx:pt idx="10354">28515</cx:pt>
          <cx:pt idx="10355">27730</cx:pt>
          <cx:pt idx="10356">27430</cx:pt>
          <cx:pt idx="10357">27135</cx:pt>
          <cx:pt idx="10358">26930</cx:pt>
          <cx:pt idx="10359">26245</cx:pt>
          <cx:pt idx="10360">25915</cx:pt>
          <cx:pt idx="10361">24515</cx:pt>
          <cx:pt idx="10362">24515</cx:pt>
          <cx:pt idx="10363">33670</cx:pt>
          <cx:pt idx="10364">33670</cx:pt>
          <cx:pt idx="10365">29820</cx:pt>
          <cx:pt idx="10366">30910</cx:pt>
          <cx:pt idx="10367">30230</cx:pt>
          <cx:pt idx="10368">28130</cx:pt>
          <cx:pt idx="10369">27980</cx:pt>
          <cx:pt idx="10370">27380</cx:pt>
          <cx:pt idx="10371">25880</cx:pt>
          <cx:pt idx="10372">6693</cx:pt>
          <cx:pt idx="10373">5680</cx:pt>
          <cx:pt idx="10374">43370</cx:pt>
          <cx:pt idx="10375">42220</cx:pt>
          <cx:pt idx="10376">42075</cx:pt>
          <cx:pt idx="10377">41030</cx:pt>
          <cx:pt idx="10378">40925</cx:pt>
          <cx:pt idx="10379">40830</cx:pt>
          <cx:pt idx="10380">40770</cx:pt>
          <cx:pt idx="10381">39735</cx:pt>
          <cx:pt idx="10382">39580</cx:pt>
          <cx:pt idx="10383">39475</cx:pt>
          <cx:pt idx="10384">39460</cx:pt>
          <cx:pt idx="10385">39330</cx:pt>
          <cx:pt idx="10386">39310</cx:pt>
          <cx:pt idx="10387">39080</cx:pt>
          <cx:pt idx="10388">38285</cx:pt>
          <cx:pt idx="10389">38270</cx:pt>
          <cx:pt idx="10390">38165</cx:pt>
          <cx:pt idx="10391">38120</cx:pt>
          <cx:pt idx="10392">38015</cx:pt>
          <cx:pt idx="10393">37580</cx:pt>
          <cx:pt idx="10394">37570</cx:pt>
          <cx:pt idx="10395">37420</cx:pt>
          <cx:pt idx="10396">37120</cx:pt>
          <cx:pt idx="10397">36975</cx:pt>
          <cx:pt idx="10398">36825</cx:pt>
          <cx:pt idx="10399">36070</cx:pt>
          <cx:pt idx="10400">35930</cx:pt>
          <cx:pt idx="10401">35920</cx:pt>
          <cx:pt idx="10402">35870</cx:pt>
          <cx:pt idx="10403">35825</cx:pt>
          <cx:pt idx="10404">35810</cx:pt>
          <cx:pt idx="10405">35660</cx:pt>
          <cx:pt idx="10406">35610</cx:pt>
          <cx:pt idx="10407">35430</cx:pt>
          <cx:pt idx="10408">34635</cx:pt>
          <cx:pt idx="10409">34620</cx:pt>
          <cx:pt idx="10410">34515</cx:pt>
          <cx:pt idx="10411">34470</cx:pt>
          <cx:pt idx="10412">34365</cx:pt>
          <cx:pt idx="10413">34220</cx:pt>
          <cx:pt idx="10414">33930</cx:pt>
          <cx:pt idx="10415">33920</cx:pt>
          <cx:pt idx="10416">33920</cx:pt>
          <cx:pt idx="10417">33770</cx:pt>
          <cx:pt idx="10418">33325</cx:pt>
          <cx:pt idx="10419">33175</cx:pt>
          <cx:pt idx="10420">32420</cx:pt>
          <cx:pt idx="10421">32320</cx:pt>
          <cx:pt idx="10422">32270</cx:pt>
          <cx:pt idx="10423">34745</cx:pt>
          <cx:pt idx="10424">49300</cx:pt>
          <cx:pt idx="10425">29150</cx:pt>
          <cx:pt idx="10426">28279</cx:pt>
          <cx:pt idx="10427">26299</cx:pt>
          <cx:pt idx="10428">25979</cx:pt>
          <cx:pt idx="10429">34750</cx:pt>
          <cx:pt idx="10430">28445</cx:pt>
          <cx:pt idx="10431">24005</cx:pt>
          <cx:pt idx="10432">2891</cx:pt>
          <cx:pt idx="10433">2668</cx:pt>
          <cx:pt idx="10434">2879</cx:pt>
          <cx:pt idx="10435">25595</cx:pt>
          <cx:pt idx="10436">23835</cx:pt>
          <cx:pt idx="10437">22545</cx:pt>
          <cx:pt idx="10438">3427</cx:pt>
          <cx:pt idx="10439">3350</cx:pt>
          <cx:pt idx="10440">3321</cx:pt>
          <cx:pt idx="10441">3282</cx:pt>
          <cx:pt idx="10442">3265</cx:pt>
          <cx:pt idx="10443">3067</cx:pt>
          <cx:pt idx="10444">3025</cx:pt>
          <cx:pt idx="10445">2920</cx:pt>
          <cx:pt idx="10446">2883</cx:pt>
          <cx:pt idx="10447">2789</cx:pt>
          <cx:pt idx="10448">27710</cx:pt>
          <cx:pt idx="10449">27710</cx:pt>
          <cx:pt idx="10450">24020</cx:pt>
          <cx:pt idx="10451">23575</cx:pt>
          <cx:pt idx="10452">19865</cx:pt>
          <cx:pt idx="10453">19620</cx:pt>
          <cx:pt idx="10454">25230</cx:pt>
          <cx:pt idx="10455">24195</cx:pt>
          <cx:pt idx="10456">24195</cx:pt>
          <cx:pt idx="10457">23690</cx:pt>
          <cx:pt idx="10458">23690</cx:pt>
          <cx:pt idx="10459">23255</cx:pt>
          <cx:pt idx="10460">22695</cx:pt>
          <cx:pt idx="10461">22695</cx:pt>
          <cx:pt idx="10462">21055</cx:pt>
          <cx:pt idx="10463">2691</cx:pt>
          <cx:pt idx="10464">2590</cx:pt>
          <cx:pt idx="10465">2554</cx:pt>
          <cx:pt idx="10466">2377</cx:pt>
          <cx:pt idx="10467">2368</cx:pt>
          <cx:pt idx="10468">2317</cx:pt>
          <cx:pt idx="10469">2251</cx:pt>
          <cx:pt idx="10470">2182</cx:pt>
          <cx:pt idx="10471">3579</cx:pt>
          <cx:pt idx="10472">3323</cx:pt>
          <cx:pt idx="10473">2000</cx:pt>
          <cx:pt idx="10474">2000</cx:pt>
          <cx:pt idx="10475">228080</cx:pt>
          <cx:pt idx="10476">221580</cx:pt>
          <cx:pt idx="10477">208000</cx:pt>
          <cx:pt idx="10478">206000</cx:pt>
          <cx:pt idx="10479">201500</cx:pt>
          <cx:pt idx="10480">199500</cx:pt>
          <cx:pt idx="10481">296295</cx:pt>
          <cx:pt idx="10482">278295</cx:pt>
          <cx:pt idx="10483">198250</cx:pt>
          <cx:pt idx="10484">235307</cx:pt>
          <cx:pt idx="10485">213250</cx:pt>
          <cx:pt idx="10486">198250</cx:pt>
          <cx:pt idx="10487">213295</cx:pt>
          <cx:pt idx="10488">203295</cx:pt>
          <cx:pt idx="10489">200800</cx:pt>
          <cx:pt idx="10490">198700</cx:pt>
          <cx:pt idx="10491">198295</cx:pt>
          <cx:pt idx="10492">188295</cx:pt>
          <cx:pt idx="10493">186495</cx:pt>
          <cx:pt idx="10494">185800</cx:pt>
          <cx:pt idx="10495">184105</cx:pt>
          <cx:pt idx="10496">184105</cx:pt>
          <cx:pt idx="10497">183700</cx:pt>
          <cx:pt idx="10498">142995</cx:pt>
          <cx:pt idx="10499">142100</cx:pt>
          <cx:pt idx="10500">142100</cx:pt>
          <cx:pt idx="10501">137995</cx:pt>
          <cx:pt idx="10502">136750</cx:pt>
          <cx:pt idx="10503">136750</cx:pt>
          <cx:pt idx="10504">123845</cx:pt>
          <cx:pt idx="10505">118845</cx:pt>
          <cx:pt idx="10506">118605</cx:pt>
          <cx:pt idx="10507">106995</cx:pt>
          <cx:pt idx="10508">105300</cx:pt>
          <cx:pt idx="10509">105300</cx:pt>
          <cx:pt idx="10510">101995</cx:pt>
          <cx:pt idx="10511">100100</cx:pt>
          <cx:pt idx="10512">100100</cx:pt>
          <cx:pt idx="10513">72305</cx:pt>
          <cx:pt idx="10514">198190</cx:pt>
          <cx:pt idx="10515">198190</cx:pt>
          <cx:pt idx="10516">226850</cx:pt>
          <cx:pt idx="10517">207895</cx:pt>
          <cx:pt idx="10518">207895</cx:pt>
          <cx:pt idx="10519">197850</cx:pt>
          <cx:pt idx="10520">81795</cx:pt>
          <cx:pt idx="10521">78775</cx:pt>
          <cx:pt idx="10522">195840</cx:pt>
          <cx:pt idx="10523">62950</cx:pt>
          <cx:pt idx="10524">148795</cx:pt>
          <cx:pt idx="10525">147495</cx:pt>
          <cx:pt idx="10526">145200</cx:pt>
          <cx:pt idx="10527">135795</cx:pt>
          <cx:pt idx="10528">134295</cx:pt>
          <cx:pt idx="10529">132995</cx:pt>
          <cx:pt idx="10530">132495</cx:pt>
          <cx:pt idx="10531">130700</cx:pt>
          <cx:pt idx="10532">121295</cx:pt>
          <cx:pt idx="10533">117995</cx:pt>
          <cx:pt idx="10534">117800</cx:pt>
          <cx:pt idx="10535">112700</cx:pt>
          <cx:pt idx="10536">103300</cx:pt>
          <cx:pt idx="10537">98200</cx:pt>
          <cx:pt idx="10538">131200</cx:pt>
          <cx:pt idx="10539">116700</cx:pt>
          <cx:pt idx="10540">88850</cx:pt>
          <cx:pt idx="10541">66350</cx:pt>
          <cx:pt idx="10542">136900</cx:pt>
          <cx:pt idx="10543">38100</cx:pt>
          <cx:pt idx="10544">36230</cx:pt>
          <cx:pt idx="10545">33730</cx:pt>
          <cx:pt idx="10546">50780</cx:pt>
          <cx:pt idx="10547">49960</cx:pt>
          <cx:pt idx="10548">49880</cx:pt>
          <cx:pt idx="10549">43600</cx:pt>
          <cx:pt idx="10550">42680</cx:pt>
          <cx:pt idx="10551">38510</cx:pt>
          <cx:pt idx="10552">37590</cx:pt>
          <cx:pt idx="10553">37190</cx:pt>
          <cx:pt idx="10554">42770</cx:pt>
          <cx:pt idx="10555">41190</cx:pt>
          <cx:pt idx="10556">38160</cx:pt>
          <cx:pt idx="10557">37105</cx:pt>
          <cx:pt idx="10558">31320</cx:pt>
          <cx:pt idx="10559">31320</cx:pt>
          <cx:pt idx="10560">29235</cx:pt>
          <cx:pt idx="10561">35345</cx:pt>
          <cx:pt idx="10562">35590</cx:pt>
          <cx:pt idx="10563">35590</cx:pt>
          <cx:pt idx="10564">32360</cx:pt>
          <cx:pt idx="10565">32360</cx:pt>
          <cx:pt idx="10566">30735</cx:pt>
          <cx:pt idx="10567">30015</cx:pt>
          <cx:pt idx="10568">30015</cx:pt>
          <cx:pt idx="10569">28510</cx:pt>
          <cx:pt idx="10570">27925</cx:pt>
          <cx:pt idx="10571">2000</cx:pt>
          <cx:pt idx="10572">118795</cx:pt>
          <cx:pt idx="10573">107995</cx:pt>
          <cx:pt idx="10574">95895</cx:pt>
          <cx:pt idx="10575">95895</cx:pt>
          <cx:pt idx="10576">87895</cx:pt>
          <cx:pt idx="10577">120395</cx:pt>
          <cx:pt idx="10578">107385</cx:pt>
          <cx:pt idx="10579">97395</cx:pt>
          <cx:pt idx="10580">84885</cx:pt>
          <cx:pt idx="10581">291900</cx:pt>
          <cx:pt idx="10582">280400</cx:pt>
          <cx:pt idx="10583">280400</cx:pt>
          <cx:pt idx="10584">267000</cx:pt>
          <cx:pt idx="10585">267000</cx:pt>
          <cx:pt idx="10586">267000</cx:pt>
          <cx:pt idx="10587">335000</cx:pt>
          <cx:pt idx="10588">190600</cx:pt>
          <cx:pt idx="10589">173500</cx:pt>
          <cx:pt idx="10590">170545</cx:pt>
          <cx:pt idx="10591">149995</cx:pt>
          <cx:pt idx="10592">149995</cx:pt>
          <cx:pt idx="10593">166100</cx:pt>
          <cx:pt idx="10594">164700</cx:pt>
          <cx:pt idx="10595">153900</cx:pt>
          <cx:pt idx="10596">151200</cx:pt>
          <cx:pt idx="10597">135000</cx:pt>
          <cx:pt idx="10598">75010</cx:pt>
          <cx:pt idx="10599">81900</cx:pt>
          <cx:pt idx="10600">131500</cx:pt>
          <cx:pt idx="10601">130000</cx:pt>
          <cx:pt idx="10602">128000</cx:pt>
          <cx:pt idx="10603">7624</cx:pt>
          <cx:pt idx="10604">6954</cx:pt>
          <cx:pt idx="10605">5858</cx:pt>
          <cx:pt idx="10606">212800</cx:pt>
          <cx:pt idx="10607">212800</cx:pt>
          <cx:pt idx="10608">184200</cx:pt>
          <cx:pt idx="10609">184200</cx:pt>
          <cx:pt idx="10610">492425</cx:pt>
          <cx:pt idx="10611">492000</cx:pt>
          <cx:pt idx="10612">480175</cx:pt>
          <cx:pt idx="10613">479775</cx:pt>
          <cx:pt idx="10614">474990</cx:pt>
          <cx:pt idx="10615">474600</cx:pt>
          <cx:pt idx="10616">449525</cx:pt>
          <cx:pt idx="10617">438325</cx:pt>
          <cx:pt idx="10618">433550</cx:pt>
          <cx:pt idx="10619">417825</cx:pt>
          <cx:pt idx="10620">407400</cx:pt>
          <cx:pt idx="10621">402940</cx:pt>
          <cx:pt idx="10622">2000</cx:pt>
          <cx:pt idx="10623">2000</cx:pt>
          <cx:pt idx="10624">2000</cx:pt>
          <cx:pt idx="10625">2000</cx:pt>
          <cx:pt idx="10626">2000</cx:pt>
          <cx:pt idx="10627">2000</cx:pt>
          <cx:pt idx="10628">2000</cx:pt>
          <cx:pt idx="10629">2000</cx:pt>
          <cx:pt idx="10630">51310</cx:pt>
          <cx:pt idx="10631">48325</cx:pt>
          <cx:pt idx="10632">62980</cx:pt>
          <cx:pt idx="10633">51280</cx:pt>
          <cx:pt idx="10634">28860</cx:pt>
          <cx:pt idx="10635">28210</cx:pt>
          <cx:pt idx="10636">27295</cx:pt>
          <cx:pt idx="10637">2668</cx:pt>
          <cx:pt idx="10638">2452</cx:pt>
          <cx:pt idx="10639">27700</cx:pt>
          <cx:pt idx="10640">27700</cx:pt>
          <cx:pt idx="10641">27700</cx:pt>
          <cx:pt idx="10642">26200</cx:pt>
          <cx:pt idx="10643">26200</cx:pt>
          <cx:pt idx="10644">26200</cx:pt>
          <cx:pt idx="10645">3586</cx:pt>
          <cx:pt idx="10646">3480</cx:pt>
          <cx:pt idx="10647">2922</cx:pt>
          <cx:pt idx="10648">2802</cx:pt>
          <cx:pt idx="10649">2282</cx:pt>
          <cx:pt idx="10650">2199</cx:pt>
          <cx:pt idx="10651">2000</cx:pt>
          <cx:pt idx="10652">2000</cx:pt>
          <cx:pt idx="10653">2000</cx:pt>
          <cx:pt idx="10654">3140</cx:pt>
          <cx:pt idx="10655">2918</cx:pt>
          <cx:pt idx="10656">2762</cx:pt>
          <cx:pt idx="10657">2676</cx:pt>
          <cx:pt idx="10658">2647</cx:pt>
          <cx:pt idx="10659">2354</cx:pt>
          <cx:pt idx="10660">110650</cx:pt>
          <cx:pt idx="10661">109300</cx:pt>
          <cx:pt idx="10662">93850</cx:pt>
          <cx:pt idx="10663">42555</cx:pt>
          <cx:pt idx="10664">39240</cx:pt>
          <cx:pt idx="10665">3613</cx:pt>
          <cx:pt idx="10666">37200</cx:pt>
          <cx:pt idx="10667">36320</cx:pt>
          <cx:pt idx="10668">35530</cx:pt>
          <cx:pt idx="10669">34880</cx:pt>
          <cx:pt idx="10670">34000</cx:pt>
          <cx:pt idx="10671">33210</cx:pt>
          <cx:pt idx="10672">33070</cx:pt>
          <cx:pt idx="10673">32190</cx:pt>
          <cx:pt idx="10674">31560</cx:pt>
          <cx:pt idx="10675">32135</cx:pt>
          <cx:pt idx="10676">41620</cx:pt>
          <cx:pt idx="10677">30340</cx:pt>
          <cx:pt idx="10678">29980</cx:pt>
          <cx:pt idx="10679">29380</cx:pt>
          <cx:pt idx="10680">28845</cx:pt>
          <cx:pt idx="10681">28485</cx:pt>
          <cx:pt idx="10682">28410</cx:pt>
          <cx:pt idx="10683">27850</cx:pt>
          <cx:pt idx="10684">27580</cx:pt>
          <cx:pt idx="10685">27560</cx:pt>
          <cx:pt idx="10686">27250</cx:pt>
          <cx:pt idx="10687">26975</cx:pt>
          <cx:pt idx="10688">26685</cx:pt>
          <cx:pt idx="10689">26295</cx:pt>
          <cx:pt idx="10690">25850</cx:pt>
          <cx:pt idx="10691">25845</cx:pt>
          <cx:pt idx="10692">25845</cx:pt>
          <cx:pt idx="10693">47615</cx:pt>
          <cx:pt idx="10694">47315</cx:pt>
          <cx:pt idx="10695">46635</cx:pt>
          <cx:pt idx="10696">43130</cx:pt>
          <cx:pt idx="10697">33390</cx:pt>
          <cx:pt idx="10698">36150</cx:pt>
          <cx:pt idx="10699">34150</cx:pt>
          <cx:pt idx="10700">34150</cx:pt>
          <cx:pt idx="10701">38365</cx:pt>
          <cx:pt idx="10702">36355</cx:pt>
          <cx:pt idx="10703">35960</cx:pt>
          <cx:pt idx="10704">33485</cx:pt>
          <cx:pt idx="10705">33390</cx:pt>
          <cx:pt idx="10706">30915</cx:pt>
          <cx:pt idx="10707">30750</cx:pt>
          <cx:pt idx="10708">25460</cx:pt>
          <cx:pt idx="10709">22595</cx:pt>
          <cx:pt idx="10710">2540</cx:pt>
          <cx:pt idx="10711">33180</cx:pt>
          <cx:pt idx="10712">31630</cx:pt>
          <cx:pt idx="10713">31045</cx:pt>
          <cx:pt idx="10714">30780</cx:pt>
          <cx:pt idx="10715">30510</cx:pt>
          <cx:pt idx="10716">30155</cx:pt>
          <cx:pt idx="10717">30155</cx:pt>
          <cx:pt idx="10718">29985</cx:pt>
          <cx:pt idx="10719">29425</cx:pt>
          <cx:pt idx="10720">29355</cx:pt>
          <cx:pt idx="10721">29355</cx:pt>
          <cx:pt idx="10722">29275</cx:pt>
          <cx:pt idx="10723">29275</cx:pt>
          <cx:pt idx="10724">29095</cx:pt>
          <cx:pt idx="10725">28780</cx:pt>
          <cx:pt idx="10726">28255</cx:pt>
          <cx:pt idx="10727">27960</cx:pt>
          <cx:pt idx="10728">27960</cx:pt>
          <cx:pt idx="10729">27880</cx:pt>
          <cx:pt idx="10730">27880</cx:pt>
          <cx:pt idx="10731">27625</cx:pt>
          <cx:pt idx="10732">27625</cx:pt>
          <cx:pt idx="10733">27005</cx:pt>
          <cx:pt idx="10734">26855</cx:pt>
          <cx:pt idx="10735">26810</cx:pt>
          <cx:pt idx="10736">26280</cx:pt>
          <cx:pt idx="10737">26280</cx:pt>
          <cx:pt idx="10738">22630</cx:pt>
          <cx:pt idx="10739">22085</cx:pt>
          <cx:pt idx="10740">28760</cx:pt>
          <cx:pt idx="10741">26915</cx:pt>
          <cx:pt idx="10742">25565</cx:pt>
          <cx:pt idx="10743">24240</cx:pt>
          <cx:pt idx="10744">24055</cx:pt>
          <cx:pt idx="10745">3220</cx:pt>
          <cx:pt idx="10746">3088</cx:pt>
          <cx:pt idx="10747">3046</cx:pt>
          <cx:pt idx="10748">2996</cx:pt>
          <cx:pt idx="10749">2992</cx:pt>
          <cx:pt idx="10750">2949</cx:pt>
          <cx:pt idx="10751">2925</cx:pt>
          <cx:pt idx="10752">2749</cx:pt>
          <cx:pt idx="10753">2653</cx:pt>
          <cx:pt idx="10754">2583</cx:pt>
          <cx:pt idx="10755">2580</cx:pt>
          <cx:pt idx="10756">2541</cx:pt>
          <cx:pt idx="10757">2000</cx:pt>
          <cx:pt idx="10758">33920</cx:pt>
          <cx:pt idx="10759">31925</cx:pt>
          <cx:pt idx="10760">30225</cx:pt>
          <cx:pt idx="10761">28770</cx:pt>
          <cx:pt idx="10762">27480</cx:pt>
          <cx:pt idx="10763">25990</cx:pt>
          <cx:pt idx="10764">25430</cx:pt>
          <cx:pt idx="10765">25430</cx:pt>
          <cx:pt idx="10766">25195</cx:pt>
          <cx:pt idx="10767">25195</cx:pt>
          <cx:pt idx="10768">25170</cx:pt>
          <cx:pt idx="10769">24670</cx:pt>
          <cx:pt idx="10770">24660</cx:pt>
          <cx:pt idx="10771">24492</cx:pt>
          <cx:pt idx="10772">24462</cx:pt>
          <cx:pt idx="10773">24450</cx:pt>
          <cx:pt idx="10774">24450</cx:pt>
          <cx:pt idx="10775">24370</cx:pt>
          <cx:pt idx="10776">24063</cx:pt>
          <cx:pt idx="10777">20793</cx:pt>
          <cx:pt idx="10778">2916</cx:pt>
          <cx:pt idx="10779">2773</cx:pt>
          <cx:pt idx="10780">2655</cx:pt>
          <cx:pt idx="10781">2578</cx:pt>
          <cx:pt idx="10782">2000</cx:pt>
          <cx:pt idx="10783">2000</cx:pt>
          <cx:pt idx="10784">2000</cx:pt>
          <cx:pt idx="10785">2000</cx:pt>
          <cx:pt idx="10786">2000</cx:pt>
          <cx:pt idx="10787">2000</cx:pt>
          <cx:pt idx="10788">2000</cx:pt>
          <cx:pt idx="10789">2000</cx:pt>
          <cx:pt idx="10790">2000</cx:pt>
          <cx:pt idx="10791">2000</cx:pt>
          <cx:pt idx="10792">223295</cx:pt>
          <cx:pt idx="10793">208295</cx:pt>
          <cx:pt idx="10794">89950</cx:pt>
          <cx:pt idx="10795">89950</cx:pt>
          <cx:pt idx="10796">88600</cx:pt>
          <cx:pt idx="10797">38105</cx:pt>
          <cx:pt idx="10798">37795</cx:pt>
          <cx:pt idx="10799">37320</cx:pt>
          <cx:pt idx="10800">69740</cx:pt>
          <cx:pt idx="10801">69640</cx:pt>
          <cx:pt idx="10802">69640</cx:pt>
          <cx:pt idx="10803">67350</cx:pt>
          <cx:pt idx="10804">67250</cx:pt>
          <cx:pt idx="10805">67250</cx:pt>
          <cx:pt idx="10806">63060</cx:pt>
          <cx:pt idx="10807">63060</cx:pt>
          <cx:pt idx="10808">62160</cx:pt>
          <cx:pt idx="10809">219990</cx:pt>
          <cx:pt idx="10810">209990</cx:pt>
          <cx:pt idx="10811">209990</cx:pt>
          <cx:pt idx="10812">60490</cx:pt>
          <cx:pt idx="10813">52550</cx:pt>
          <cx:pt idx="10814">47800</cx:pt>
          <cx:pt idx="10815">43490</cx:pt>
          <cx:pt idx="10816">42650</cx:pt>
          <cx:pt idx="10817">41340</cx:pt>
          <cx:pt idx="10818">40495</cx:pt>
          <cx:pt idx="10819">89380</cx:pt>
          <cx:pt idx="10820">88880</cx:pt>
          <cx:pt idx="10821">84325</cx:pt>
          <cx:pt idx="10822">83825</cx:pt>
          <cx:pt idx="10823">80155</cx:pt>
          <cx:pt idx="10824">46980</cx:pt>
          <cx:pt idx="10825">46980</cx:pt>
          <cx:pt idx="10826">46980</cx:pt>
          <cx:pt idx="10827">46980</cx:pt>
          <cx:pt idx="10828">46530</cx:pt>
          <cx:pt idx="10829">46530</cx:pt>
          <cx:pt idx="10830">46530</cx:pt>
          <cx:pt idx="10831">46530</cx:pt>
          <cx:pt idx="10832">44925</cx:pt>
          <cx:pt idx="10833">44925</cx:pt>
          <cx:pt idx="10834">41145</cx:pt>
          <cx:pt idx="10835">41145</cx:pt>
          <cx:pt idx="10836">40535</cx:pt>
          <cx:pt idx="10837">40535</cx:pt>
          <cx:pt idx="10838">39500</cx:pt>
          <cx:pt idx="10839">39280</cx:pt>
          <cx:pt idx="10840">39280</cx:pt>
          <cx:pt idx="10841">38670</cx:pt>
          <cx:pt idx="10842">38670</cx:pt>
          <cx:pt idx="10843">37635</cx:pt>
          <cx:pt idx="10844">35420</cx:pt>
          <cx:pt idx="10845">35420</cx:pt>
          <cx:pt idx="10846">34970</cx:pt>
          <cx:pt idx="10847">34970</cx:pt>
          <cx:pt idx="10848">33980</cx:pt>
          <cx:pt idx="10849">33430</cx:pt>
          <cx:pt idx="10850">33430</cx:pt>
          <cx:pt idx="10851">33100</cx:pt>
          <cx:pt idx="10852">33100</cx:pt>
          <cx:pt idx="10853">32980</cx:pt>
          <cx:pt idx="10854">32980</cx:pt>
          <cx:pt idx="10855">32650</cx:pt>
          <cx:pt idx="10856">32650</cx:pt>
          <cx:pt idx="10857">31990</cx:pt>
          <cx:pt idx="10858">31660</cx:pt>
          <cx:pt idx="10859">31620</cx:pt>
          <cx:pt idx="10860">31620</cx:pt>
          <cx:pt idx="10861">31290</cx:pt>
          <cx:pt idx="10862">31290</cx:pt>
          <cx:pt idx="10863">31170</cx:pt>
          <cx:pt idx="10864">31170</cx:pt>
          <cx:pt idx="10865">30840</cx:pt>
          <cx:pt idx="10866">30840</cx:pt>
          <cx:pt idx="10867">30400</cx:pt>
          <cx:pt idx="10868">30400</cx:pt>
          <cx:pt idx="10869">30340</cx:pt>
          <cx:pt idx="10870">30010</cx:pt>
          <cx:pt idx="10871">29950</cx:pt>
          <cx:pt idx="10872">29950</cx:pt>
          <cx:pt idx="10873">29120</cx:pt>
          <cx:pt idx="10874">48900</cx:pt>
          <cx:pt idx="10875">41160</cx:pt>
          <cx:pt idx="10876">40580</cx:pt>
          <cx:pt idx="10877">34440</cx:pt>
          <cx:pt idx="10878">34140</cx:pt>
          <cx:pt idx="10879">33990</cx:pt>
          <cx:pt idx="10880">32060</cx:pt>
          <cx:pt idx="10881">31940</cx:pt>
          <cx:pt idx="10882">31910</cx:pt>
          <cx:pt idx="10883">31790</cx:pt>
          <cx:pt idx="10884">29640</cx:pt>
          <cx:pt idx="10885">29360</cx:pt>
          <cx:pt idx="10886">35100</cx:pt>
          <cx:pt idx="10887">34240</cx:pt>
          <cx:pt idx="10888">33425</cx:pt>
          <cx:pt idx="10889">32945</cx:pt>
          <cx:pt idx="10890">32750</cx:pt>
          <cx:pt idx="10891">32085</cx:pt>
          <cx:pt idx="10892">31730</cx:pt>
          <cx:pt idx="10893">31665</cx:pt>
          <cx:pt idx="10894">31445</cx:pt>
          <cx:pt idx="10895">29985</cx:pt>
          <cx:pt idx="10896">29585</cx:pt>
          <cx:pt idx="10897">29285</cx:pt>
          <cx:pt idx="10898">29075</cx:pt>
          <cx:pt idx="10899">28755</cx:pt>
          <cx:pt idx="10900">28725</cx:pt>
          <cx:pt idx="10901">28425</cx:pt>
          <cx:pt idx="10902">26275</cx:pt>
          <cx:pt idx="10903">25975</cx:pt>
          <cx:pt idx="10904">25365</cx:pt>
          <cx:pt idx="10905">25065</cx:pt>
          <cx:pt idx="10906">37115</cx:pt>
          <cx:pt idx="10907">40235</cx:pt>
          <cx:pt idx="10908">38680</cx:pt>
          <cx:pt idx="10909">37600</cx:pt>
          <cx:pt idx="10910">33330</cx:pt>
          <cx:pt idx="10911">31405</cx:pt>
          <cx:pt idx="10912">29745</cx:pt>
          <cx:pt idx="10913">33395</cx:pt>
          <cx:pt idx="10914">33135</cx:pt>
          <cx:pt idx="10915">31375</cx:pt>
          <cx:pt idx="10916">29380</cx:pt>
          <cx:pt idx="10917">33160</cx:pt>
          <cx:pt idx="10918">29630</cx:pt>
          <cx:pt idx="10919">2239</cx:pt>
          <cx:pt idx="10920">2149</cx:pt>
          <cx:pt idx="10921">2000</cx:pt>
          <cx:pt idx="10922">38120</cx:pt>
          <cx:pt idx="10923">35870</cx:pt>
          <cx:pt idx="10924">33865</cx:pt>
          <cx:pt idx="10925">33810</cx:pt>
          <cx:pt idx="10926">33570</cx:pt>
          <cx:pt idx="10927">31970</cx:pt>
          <cx:pt idx="10928">31320</cx:pt>
          <cx:pt idx="10929">30265</cx:pt>
          <cx:pt idx="10930">30070</cx:pt>
          <cx:pt idx="10931">29780</cx:pt>
          <cx:pt idx="10932">29695</cx:pt>
          <cx:pt idx="10933">28085</cx:pt>
          <cx:pt idx="10934">39290</cx:pt>
          <cx:pt idx="10935">30995</cx:pt>
          <cx:pt idx="10936">3357</cx:pt>
          <cx:pt idx="10937">3342</cx:pt>
          <cx:pt idx="10938">3535</cx:pt>
          <cx:pt idx="10939">3395</cx:pt>
          <cx:pt idx="10940">3138</cx:pt>
          <cx:pt idx="10941">3096</cx:pt>
          <cx:pt idx="10942">34999</cx:pt>
          <cx:pt idx="10943">2934</cx:pt>
          <cx:pt idx="10944">2816</cx:pt>
          <cx:pt idx="10945">27780</cx:pt>
          <cx:pt idx="10946">26075</cx:pt>
          <cx:pt idx="10947">25285</cx:pt>
          <cx:pt idx="10948">26575</cx:pt>
          <cx:pt idx="10949">26030</cx:pt>
          <cx:pt idx="10950">25730</cx:pt>
          <cx:pt idx="10951">23830</cx:pt>
          <cx:pt idx="10952">23285</cx:pt>
          <cx:pt idx="10953">22985</cx:pt>
          <cx:pt idx="10954">2116</cx:pt>
          <cx:pt idx="10955">2079</cx:pt>
          <cx:pt idx="10956">2052</cx:pt>
          <cx:pt idx="10957">2050</cx:pt>
          <cx:pt idx="10958">24055</cx:pt>
          <cx:pt idx="10959">23745</cx:pt>
          <cx:pt idx="10960">215500</cx:pt>
          <cx:pt idx="10961">213200</cx:pt>
          <cx:pt idx="10962">211000</cx:pt>
          <cx:pt idx="10963">198195</cx:pt>
          <cx:pt idx="10964">183695</cx:pt>
          <cx:pt idx="10965">182395</cx:pt>
          <cx:pt idx="10966">296387</cx:pt>
          <cx:pt idx="10967">290861</cx:pt>
          <cx:pt idx="10968">286739</cx:pt>
          <cx:pt idx="10969">284976</cx:pt>
          <cx:pt idx="10970">283900</cx:pt>
          <cx:pt idx="10971">275861</cx:pt>
          <cx:pt idx="10972">273104</cx:pt>
          <cx:pt idx="10973">270400</cx:pt>
          <cx:pt idx="10974">162000</cx:pt>
          <cx:pt idx="10975">160300</cx:pt>
          <cx:pt idx="10976">158700</cx:pt>
          <cx:pt idx="10977">89500</cx:pt>
          <cx:pt idx="10978">89200</cx:pt>
          <cx:pt idx="10979">56050</cx:pt>
          <cx:pt idx="10980">55050</cx:pt>
          <cx:pt idx="10981">53680</cx:pt>
          <cx:pt idx="10982">52860</cx:pt>
          <cx:pt idx="10983">52780</cx:pt>
          <cx:pt idx="10984">46500</cx:pt>
          <cx:pt idx="10985">45580</cx:pt>
          <cx:pt idx="10986">43810</cx:pt>
          <cx:pt idx="10987">42890</cx:pt>
          <cx:pt idx="10988">3360</cx:pt>
          <cx:pt idx="10989">3090</cx:pt>
          <cx:pt idx="10990">3068</cx:pt>
          <cx:pt idx="10991">2847</cx:pt>
          <cx:pt idx="10992">2316</cx:pt>
          <cx:pt idx="10993">535500</cx:pt>
          <cx:pt idx="10994">490700</cx:pt>
          <cx:pt idx="10995">497650</cx:pt>
          <cx:pt idx="10996">497650</cx:pt>
          <cx:pt idx="10997">399500</cx:pt>
          <cx:pt idx="10998">397500</cx:pt>
          <cx:pt idx="10999">397500</cx:pt>
          <cx:pt idx="11000">181200</cx:pt>
          <cx:pt idx="11001">335600</cx:pt>
          <cx:pt idx="11002">303700</cx:pt>
          <cx:pt idx="11003">303700</cx:pt>
          <cx:pt idx="11004">298900</cx:pt>
          <cx:pt idx="11005">234260</cx:pt>
          <cx:pt idx="11006">156300</cx:pt>
          <cx:pt idx="11007">104122</cx:pt>
          <cx:pt idx="11008">99900</cx:pt>
          <cx:pt idx="11009">98872</cx:pt>
          <cx:pt idx="11010">87577</cx:pt>
          <cx:pt idx="11011">8488</cx:pt>
          <cx:pt idx="11012">3143</cx:pt>
          <cx:pt idx="11013">3042</cx:pt>
          <cx:pt idx="11014">5895</cx:pt>
          <cx:pt idx="11015">35550</cx:pt>
          <cx:pt idx="11016">2377</cx:pt>
          <cx:pt idx="11017">26590</cx:pt>
          <cx:pt idx="11018">26590</cx:pt>
          <cx:pt idx="11019">23150</cx:pt>
          <cx:pt idx="11020">21410</cx:pt>
          <cx:pt idx="11021">19975</cx:pt>
          <cx:pt idx="11022">24890</cx:pt>
          <cx:pt idx="11023">2186</cx:pt>
          <cx:pt idx="11024">2000</cx:pt>
          <cx:pt idx="11025">2000</cx:pt>
          <cx:pt idx="11026">2000</cx:pt>
          <cx:pt idx="11027">2000</cx:pt>
          <cx:pt idx="11028">32887</cx:pt>
          <cx:pt idx="11029">32887</cx:pt>
          <cx:pt idx="11030">29627</cx:pt>
          <cx:pt idx="11031">29627</cx:pt>
          <cx:pt idx="11032">28199</cx:pt>
          <cx:pt idx="11033">25999</cx:pt>
          <cx:pt idx="11034">20960</cx:pt>
          <cx:pt idx="11035">20715</cx:pt>
          <cx:pt idx="11036">2000</cx:pt>
          <cx:pt idx="11037">2000</cx:pt>
          <cx:pt idx="11038">2000</cx:pt>
          <cx:pt idx="11039">2000</cx:pt>
          <cx:pt idx="11040">2000</cx:pt>
          <cx:pt idx="11041">2000</cx:pt>
          <cx:pt idx="11042">2000</cx:pt>
          <cx:pt idx="11043">2000</cx:pt>
          <cx:pt idx="11044">2000</cx:pt>
          <cx:pt idx="11045">2000</cx:pt>
          <cx:pt idx="11046">2000</cx:pt>
          <cx:pt idx="11047">2000</cx:pt>
          <cx:pt idx="11048">2000</cx:pt>
          <cx:pt idx="11049">2000</cx:pt>
          <cx:pt idx="11050">2000</cx:pt>
          <cx:pt idx="11051">2494</cx:pt>
          <cx:pt idx="11052">2436</cx:pt>
          <cx:pt idx="11053">2912</cx:pt>
          <cx:pt idx="11054">2699</cx:pt>
          <cx:pt idx="11055">2691</cx:pt>
          <cx:pt idx="11056">2550</cx:pt>
          <cx:pt idx="11057">2539</cx:pt>
          <cx:pt idx="11058">2423</cx:pt>
          <cx:pt idx="11059">2281</cx:pt>
          <cx:pt idx="11060">2221</cx:pt>
          <cx:pt idx="11061">275000</cx:pt>
          <cx:pt idx="11062">291744</cx:pt>
          <cx:pt idx="11063">288000</cx:pt>
          <cx:pt idx="11064">124100</cx:pt>
          <cx:pt idx="11065">108840</cx:pt>
          <cx:pt idx="11066">107100</cx:pt>
          <cx:pt idx="11067">263553</cx:pt>
          <cx:pt idx="11068">257412</cx:pt>
          <cx:pt idx="11069">257412</cx:pt>
          <cx:pt idx="11070">239340</cx:pt>
          <cx:pt idx="11071">233509</cx:pt>
          <cx:pt idx="11072">233509</cx:pt>
          <cx:pt idx="11073">119450</cx:pt>
          <cx:pt idx="11074">119450</cx:pt>
          <cx:pt idx="11075">118160</cx:pt>
          <cx:pt idx="11076">101690</cx:pt>
          <cx:pt idx="11077">99950</cx:pt>
          <cx:pt idx="11078">98400</cx:pt>
          <cx:pt idx="11079">97250</cx:pt>
          <cx:pt idx="11080">96100</cx:pt>
          <cx:pt idx="11081">34885</cx:pt>
          <cx:pt idx="11082">31320</cx:pt>
          <cx:pt idx="11083">65215</cx:pt>
          <cx:pt idx="11084">65215</cx:pt>
          <cx:pt idx="11085">65080</cx:pt>
          <cx:pt idx="11086">65080</cx:pt>
          <cx:pt idx="11087">64320</cx:pt>
          <cx:pt idx="11088">64320</cx:pt>
          <cx:pt idx="11089">61990</cx:pt>
          <cx:pt idx="11090">61855</cx:pt>
          <cx:pt idx="11091">61095</cx:pt>
          <cx:pt idx="11092">57475</cx:pt>
          <cx:pt idx="11093">57475</cx:pt>
          <cx:pt idx="11094">57340</cx:pt>
          <cx:pt idx="11095">57340</cx:pt>
          <cx:pt idx="11096">56580</cx:pt>
          <cx:pt idx="11097">56580</cx:pt>
          <cx:pt idx="11098">54250</cx:pt>
          <cx:pt idx="11099">54115</cx:pt>
          <cx:pt idx="11100">53355</cx:pt>
          <cx:pt idx="11101">50030</cx:pt>
          <cx:pt idx="11102">50030</cx:pt>
          <cx:pt idx="11103">50030</cx:pt>
          <cx:pt idx="11104">50030</cx:pt>
          <cx:pt idx="11105">49580</cx:pt>
          <cx:pt idx="11106">49580</cx:pt>
          <cx:pt idx="11107">49580</cx:pt>
          <cx:pt idx="11108">49580</cx:pt>
          <cx:pt idx="11109">48685</cx:pt>
          <cx:pt idx="11110">48685</cx:pt>
          <cx:pt idx="11111">48550</cx:pt>
          <cx:pt idx="11112">48550</cx:pt>
          <cx:pt idx="11113">47975</cx:pt>
          <cx:pt idx="11114">47975</cx:pt>
          <cx:pt idx="11115">47975</cx:pt>
          <cx:pt idx="11116">47975</cx:pt>
          <cx:pt idx="11117">47620</cx:pt>
          <cx:pt idx="11118">47620</cx:pt>
          <cx:pt idx="11119">46010</cx:pt>
          <cx:pt idx="11120">46010</cx:pt>
          <cx:pt idx="11121">45560</cx:pt>
          <cx:pt idx="11122">45560</cx:pt>
          <cx:pt idx="11123">45460</cx:pt>
          <cx:pt idx="11124">45325</cx:pt>
          <cx:pt idx="11125">44395</cx:pt>
          <cx:pt idx="11126">44195</cx:pt>
          <cx:pt idx="11127">44195</cx:pt>
          <cx:pt idx="11128">44000</cx:pt>
          <cx:pt idx="11129">44000</cx:pt>
          <cx:pt idx="11130">43585</cx:pt>
          <cx:pt idx="11131">43585</cx:pt>
          <cx:pt idx="11132">43395</cx:pt>
          <cx:pt idx="11133">43395</cx:pt>
          <cx:pt idx="11134">42945</cx:pt>
          <cx:pt idx="11135">42945</cx:pt>
          <cx:pt idx="11136">42550</cx:pt>
          <cx:pt idx="11137">42550</cx:pt>
          <cx:pt idx="11138">42330</cx:pt>
          <cx:pt idx="11139">42330</cx:pt>
          <cx:pt idx="11140">41720</cx:pt>
          <cx:pt idx="11141">41720</cx:pt>
          <cx:pt idx="11142">41385</cx:pt>
          <cx:pt idx="11143">41385</cx:pt>
          <cx:pt idx="11144">40685</cx:pt>
          <cx:pt idx="11145">40685</cx:pt>
          <cx:pt idx="11146">38470</cx:pt>
          <cx:pt idx="11147">38470</cx:pt>
          <cx:pt idx="11148">38020</cx:pt>
          <cx:pt idx="11149">38020</cx:pt>
          <cx:pt idx="11150">37030</cx:pt>
          <cx:pt idx="11151">37030</cx:pt>
          <cx:pt idx="11152">36480</cx:pt>
          <cx:pt idx="11153">36480</cx:pt>
          <cx:pt idx="11154">36150</cx:pt>
          <cx:pt idx="11155">36150</cx:pt>
          <cx:pt idx="11156">36030</cx:pt>
          <cx:pt idx="11157">36030</cx:pt>
          <cx:pt idx="11158">35700</cx:pt>
          <cx:pt idx="11159">35700</cx:pt>
          <cx:pt idx="11160">35040</cx:pt>
          <cx:pt idx="11161">35040</cx:pt>
          <cx:pt idx="11162">34710</cx:pt>
          <cx:pt idx="11163">34710</cx:pt>
          <cx:pt idx="11164">34670</cx:pt>
          <cx:pt idx="11165">34670</cx:pt>
          <cx:pt idx="11166">34340</cx:pt>
          <cx:pt idx="11167">34340</cx:pt>
          <cx:pt idx="11168">34220</cx:pt>
          <cx:pt idx="11169">34220</cx:pt>
          <cx:pt idx="11170">33890</cx:pt>
          <cx:pt idx="11171">33890</cx:pt>
          <cx:pt idx="11172">33450</cx:pt>
          <cx:pt idx="11173">33450</cx:pt>
          <cx:pt idx="11174">33390</cx:pt>
          <cx:pt idx="11175">33390</cx:pt>
          <cx:pt idx="11176">33060</cx:pt>
          <cx:pt idx="11177">33060</cx:pt>
          <cx:pt idx="11178">33000</cx:pt>
          <cx:pt idx="11179">33000</cx:pt>
          <cx:pt idx="11180">32170</cx:pt>
          <cx:pt idx="11181">32170</cx:pt>
          <cx:pt idx="11182">41350</cx:pt>
          <cx:pt idx="11183">39780</cx:pt>
          <cx:pt idx="11184">36980</cx:pt>
          <cx:pt idx="11185">33280</cx:pt>
          <cx:pt idx="11186">4701</cx:pt>
          <cx:pt idx="11187">4155</cx:pt>
          <cx:pt idx="11188">50100</cx:pt>
          <cx:pt idx="11189">49850</cx:pt>
          <cx:pt idx="11190">49750</cx:pt>
          <cx:pt idx="11191">34865</cx:pt>
          <cx:pt idx="11192">34525</cx:pt>
          <cx:pt idx="11193">34525</cx:pt>
          <cx:pt idx="11194">33785</cx:pt>
          <cx:pt idx="11195">32760</cx:pt>
          <cx:pt idx="11196">32760</cx:pt>
          <cx:pt idx="11197">32155</cx:pt>
          <cx:pt idx="11198">32025</cx:pt>
          <cx:pt idx="11199">30970</cx:pt>
          <cx:pt idx="11200">30970</cx:pt>
          <cx:pt idx="11201">30775</cx:pt>
          <cx:pt idx="11202">25720</cx:pt>
          <cx:pt idx="11203">25435</cx:pt>
          <cx:pt idx="11204">35780</cx:pt>
          <cx:pt idx="11205">42015</cx:pt>
          <cx:pt idx="11206">41715</cx:pt>
          <cx:pt idx="11207">35520</cx:pt>
          <cx:pt idx="11208">35160</cx:pt>
          <cx:pt idx="11209">33935</cx:pt>
          <cx:pt idx="11210">33755</cx:pt>
          <cx:pt idx="11211">33575</cx:pt>
          <cx:pt idx="11212">33495</cx:pt>
          <cx:pt idx="11213">32170</cx:pt>
          <cx:pt idx="11214">31965</cx:pt>
          <cx:pt idx="11215">31810</cx:pt>
          <cx:pt idx="11216">31735</cx:pt>
          <cx:pt idx="11217">31465</cx:pt>
          <cx:pt idx="11218">30550</cx:pt>
          <cx:pt idx="11219">30255</cx:pt>
          <cx:pt idx="11220">29580</cx:pt>
          <cx:pt idx="11221">28790</cx:pt>
          <cx:pt idx="11222">28460</cx:pt>
          <cx:pt idx="11223">27060</cx:pt>
          <cx:pt idx="11224">27060</cx:pt>
          <cx:pt idx="11225">6890</cx:pt>
          <cx:pt idx="11226">2650</cx:pt>
          <cx:pt idx="11227">35550</cx:pt>
          <cx:pt idx="11228">30935</cx:pt>
          <cx:pt idx="11229">2107</cx:pt>
          <cx:pt idx="11230">2080</cx:pt>
          <cx:pt idx="11231">29275</cx:pt>
          <cx:pt idx="11232">28975</cx:pt>
          <cx:pt idx="11233">26460</cx:pt>
          <cx:pt idx="11234">26160</cx:pt>
          <cx:pt idx="11235">4098</cx:pt>
          <cx:pt idx="11236">3696</cx:pt>
          <cx:pt idx="11237">3345</cx:pt>
          <cx:pt idx="11238">3034</cx:pt>
          <cx:pt idx="11239">2949</cx:pt>
          <cx:pt idx="11240">2697</cx:pt>
          <cx:pt idx="11241">30145</cx:pt>
          <cx:pt idx="11242">28985</cx:pt>
          <cx:pt idx="11243">28785</cx:pt>
          <cx:pt idx="11244">28540</cx:pt>
          <cx:pt idx="11245">27840</cx:pt>
          <cx:pt idx="11246">27630</cx:pt>
          <cx:pt idx="11247">27325</cx:pt>
          <cx:pt idx="11248">26630</cx:pt>
          <cx:pt idx="11249">3560</cx:pt>
          <cx:pt idx="11250">3338</cx:pt>
          <cx:pt idx="11251">3251</cx:pt>
          <cx:pt idx="11252">3241</cx:pt>
          <cx:pt idx="11253">3199</cx:pt>
          <cx:pt idx="11254">3188</cx:pt>
          <cx:pt idx="11255">2923</cx:pt>
          <cx:pt idx="11256">2922</cx:pt>
          <cx:pt idx="11257">2843</cx:pt>
          <cx:pt idx="11258">2817</cx:pt>
          <cx:pt idx="11259">36159</cx:pt>
          <cx:pt idx="11260">35799</cx:pt>
          <cx:pt idx="11261">4439</cx:pt>
          <cx:pt idx="11262">4287</cx:pt>
          <cx:pt idx="11263">27230</cx:pt>
          <cx:pt idx="11264">26695</cx:pt>
          <cx:pt idx="11265">24305</cx:pt>
          <cx:pt idx="11266">2488</cx:pt>
          <cx:pt idx="11267">2397</cx:pt>
          <cx:pt idx="11268">2000</cx:pt>
          <cx:pt idx="11269">2000</cx:pt>
          <cx:pt idx="11270">2000</cx:pt>
          <cx:pt idx="11271">79900</cx:pt>
          <cx:pt idx="11272">83180</cx:pt>
          <cx:pt idx="11273">48390</cx:pt>
          <cx:pt idx="11274">59150</cx:pt>
          <cx:pt idx="11275">58150</cx:pt>
          <cx:pt idx="11276">43860</cx:pt>
          <cx:pt idx="11277">43280</cx:pt>
          <cx:pt idx="11278">40370</cx:pt>
          <cx:pt idx="11279">39780</cx:pt>
          <cx:pt idx="11280">38170</cx:pt>
          <cx:pt idx="11281">37580</cx:pt>
          <cx:pt idx="11282">37320</cx:pt>
          <cx:pt idx="11283">36990</cx:pt>
          <cx:pt idx="11284">36840</cx:pt>
          <cx:pt idx="11285">34910</cx:pt>
          <cx:pt idx="11286">34790</cx:pt>
          <cx:pt idx="11287">34760</cx:pt>
          <cx:pt idx="11288">34640</cx:pt>
          <cx:pt idx="11289">32490</cx:pt>
          <cx:pt idx="11290">32210</cx:pt>
          <cx:pt idx="11291">45125</cx:pt>
          <cx:pt idx="11292">42755</cx:pt>
          <cx:pt idx="11293">42435</cx:pt>
          <cx:pt idx="11294">42175</cx:pt>
          <cx:pt idx="11295">40290</cx:pt>
          <cx:pt idx="11296">39485</cx:pt>
          <cx:pt idx="11297">54025</cx:pt>
          <cx:pt idx="11298">48525</cx:pt>
          <cx:pt idx="11299">45975</cx:pt>
          <cx:pt idx="11300">36115</cx:pt>
          <cx:pt idx="11301">36060</cx:pt>
          <cx:pt idx="11302">32515</cx:pt>
          <cx:pt idx="11303">32030</cx:pt>
          <cx:pt idx="11304">31945</cx:pt>
          <cx:pt idx="11305">30335</cx:pt>
          <cx:pt idx="11306">3420</cx:pt>
          <cx:pt idx="11307">3372</cx:pt>
          <cx:pt idx="11308">3051</cx:pt>
          <cx:pt idx="11309">2790</cx:pt>
          <cx:pt idx="11310">2468</cx:pt>
          <cx:pt idx="11311">33810</cx:pt>
          <cx:pt idx="11312">3676</cx:pt>
          <cx:pt idx="11313">3470</cx:pt>
          <cx:pt idx="11314">3419</cx:pt>
          <cx:pt idx="11315">2245</cx:pt>
          <cx:pt idx="11316">2239</cx:pt>
          <cx:pt idx="11317">22305</cx:pt>
          <cx:pt idx="11318">20240</cx:pt>
          <cx:pt idx="11319">2422</cx:pt>
          <cx:pt idx="11320">2320</cx:pt>
          <cx:pt idx="11321">3752</cx:pt>
          <cx:pt idx="11322">3550</cx:pt>
          <cx:pt idx="11323">3433</cx:pt>
          <cx:pt idx="11324">3431</cx:pt>
          <cx:pt idx="11325">3394</cx:pt>
          <cx:pt idx="11326">3241</cx:pt>
          <cx:pt idx="11327">3215</cx:pt>
          <cx:pt idx="11328">3214</cx:pt>
          <cx:pt idx="11329">3156</cx:pt>
          <cx:pt idx="11330">3104</cx:pt>
          <cx:pt idx="11331">3059</cx:pt>
          <cx:pt idx="11332">3008</cx:pt>
          <cx:pt idx="11333">2956</cx:pt>
          <cx:pt idx="11334">2862</cx:pt>
          <cx:pt idx="11335">2836</cx:pt>
          <cx:pt idx="11336">2787</cx:pt>
          <cx:pt idx="11337">2577</cx:pt>
          <cx:pt idx="11338">2529</cx:pt>
          <cx:pt idx="11339">2872</cx:pt>
          <cx:pt idx="11340">2301</cx:pt>
          <cx:pt idx="11341">2256</cx:pt>
          <cx:pt idx="11342">2169</cx:pt>
          <cx:pt idx="11343">2123</cx:pt>
          <cx:pt idx="11344">2074</cx:pt>
          <cx:pt idx="11345">2000</cx:pt>
          <cx:pt idx="11346">2000</cx:pt>
          <cx:pt idx="11347">2000</cx:pt>
          <cx:pt idx="11348">2000</cx:pt>
          <cx:pt idx="11349">2000</cx:pt>
          <cx:pt idx="11350">23985</cx:pt>
          <cx:pt idx="11351">21970</cx:pt>
          <cx:pt idx="11352">21820</cx:pt>
          <cx:pt idx="11353">20320</cx:pt>
          <cx:pt idx="11354">20270</cx:pt>
          <cx:pt idx="11355">2585</cx:pt>
          <cx:pt idx="11356">2000</cx:pt>
          <cx:pt idx="11357">2000</cx:pt>
          <cx:pt idx="11358">2000</cx:pt>
          <cx:pt idx="11359">2000</cx:pt>
          <cx:pt idx="11360">2000</cx:pt>
          <cx:pt idx="11361">2000</cx:pt>
          <cx:pt idx="11362">2000</cx:pt>
          <cx:pt idx="11363">2000</cx:pt>
          <cx:pt idx="11364">295987</cx:pt>
          <cx:pt idx="11365">290461</cx:pt>
          <cx:pt idx="11366">284576</cx:pt>
          <cx:pt idx="11367">282295</cx:pt>
          <cx:pt idx="11368">279500</cx:pt>
          <cx:pt idx="11369">275461</cx:pt>
          <cx:pt idx="11370">268660</cx:pt>
          <cx:pt idx="11371">266000</cx:pt>
          <cx:pt idx="11372">195895</cx:pt>
          <cx:pt idx="11373">195895</cx:pt>
          <cx:pt idx="11374">191995</cx:pt>
          <cx:pt idx="11375">180535</cx:pt>
          <cx:pt idx="11376">180535</cx:pt>
          <cx:pt idx="11377">180535</cx:pt>
          <cx:pt idx="11378">101300</cx:pt>
          <cx:pt idx="11379">96600</cx:pt>
          <cx:pt idx="11380">100800</cx:pt>
          <cx:pt idx="11381">96100</cx:pt>
          <cx:pt idx="11382">94600</cx:pt>
          <cx:pt idx="11383">79900</cx:pt>
          <cx:pt idx="11384">9400</cx:pt>
          <cx:pt idx="11385">7419</cx:pt>
          <cx:pt idx="11386">6294</cx:pt>
          <cx:pt idx="11387">40635</cx:pt>
          <cx:pt idx="11388">36700</cx:pt>
          <cx:pt idx="11389">36700</cx:pt>
          <cx:pt idx="11390">36355</cx:pt>
          <cx:pt idx="11391">36355</cx:pt>
          <cx:pt idx="11392">36030</cx:pt>
          <cx:pt idx="11393">35915</cx:pt>
          <cx:pt idx="11394">35915</cx:pt>
          <cx:pt idx="11395">34485</cx:pt>
          <cx:pt idx="11396">34485</cx:pt>
          <cx:pt idx="11397">34160</cx:pt>
          <cx:pt idx="11398">34015</cx:pt>
          <cx:pt idx="11399">34015</cx:pt>
          <cx:pt idx="11400">33760</cx:pt>
          <cx:pt idx="11401">33420</cx:pt>
          <cx:pt idx="11402">32875</cx:pt>
          <cx:pt idx="11403">32535</cx:pt>
          <cx:pt idx="11404">32190</cx:pt>
          <cx:pt idx="11405">32190</cx:pt>
          <cx:pt idx="11406">31865</cx:pt>
          <cx:pt idx="11407">31415</cx:pt>
          <cx:pt idx="11408">31075</cx:pt>
          <cx:pt idx="11409">29555</cx:pt>
          <cx:pt idx="11410">29215</cx:pt>
          <cx:pt idx="11411">36030</cx:pt>
          <cx:pt idx="11412">34160</cx:pt>
          <cx:pt idx="11413">31865</cx:pt>
          <cx:pt idx="11414">3120</cx:pt>
          <cx:pt idx="11415">3046</cx:pt>
          <cx:pt idx="11416">443800</cx:pt>
          <cx:pt idx="11417">236100</cx:pt>
          <cx:pt idx="11418">231400</cx:pt>
          <cx:pt idx="11419">209600</cx:pt>
          <cx:pt idx="11420">209600</cx:pt>
          <cx:pt idx="11421">207700</cx:pt>
          <cx:pt idx="11422">206600</cx:pt>
          <cx:pt idx="11423">151800</cx:pt>
          <cx:pt idx="11424">141800</cx:pt>
          <cx:pt idx="11425">2000</cx:pt>
          <cx:pt idx="11426">2118</cx:pt>
          <cx:pt idx="11427">2041</cx:pt>
          <cx:pt idx="11428">39125</cx:pt>
          <cx:pt idx="11429">3245</cx:pt>
          <cx:pt idx="11430">41705</cx:pt>
          <cx:pt idx="11431">41705</cx:pt>
          <cx:pt idx="11432">39560</cx:pt>
          <cx:pt idx="11433">39205</cx:pt>
          <cx:pt idx="11434">36525</cx:pt>
          <cx:pt idx="11435">36015</cx:pt>
          <cx:pt idx="11436">35680</cx:pt>
          <cx:pt idx="11437">34640</cx:pt>
          <cx:pt idx="11438">33115</cx:pt>
          <cx:pt idx="11439">5667</cx:pt>
          <cx:pt idx="11440">32675</cx:pt>
          <cx:pt idx="11441">31900</cx:pt>
          <cx:pt idx="11442">31420</cx:pt>
          <cx:pt idx="11443">31200</cx:pt>
          <cx:pt idx="11444">30230</cx:pt>
          <cx:pt idx="11445">30060</cx:pt>
          <cx:pt idx="11446">29815</cx:pt>
          <cx:pt idx="11447">29455</cx:pt>
          <cx:pt idx="11448">28760</cx:pt>
          <cx:pt idx="11449">28600</cx:pt>
          <cx:pt idx="11450">3822</cx:pt>
          <cx:pt idx="11451">3764</cx:pt>
          <cx:pt idx="11452">3733</cx:pt>
          <cx:pt idx="11453">3487</cx:pt>
          <cx:pt idx="11454">3471</cx:pt>
          <cx:pt idx="11455">3269</cx:pt>
          <cx:pt idx="11456">3223</cx:pt>
          <cx:pt idx="11457">3099</cx:pt>
          <cx:pt idx="11458">2996</cx:pt>
          <cx:pt idx="11459">2774</cx:pt>
          <cx:pt idx="11460">22270</cx:pt>
          <cx:pt idx="11461">2463</cx:pt>
          <cx:pt idx="11462">2347</cx:pt>
          <cx:pt idx="11463">2348</cx:pt>
          <cx:pt idx="11464">2237</cx:pt>
          <cx:pt idx="11465">2087</cx:pt>
          <cx:pt idx="11466">2034</cx:pt>
          <cx:pt idx="11467">2000</cx:pt>
          <cx:pt idx="11468">495000</cx:pt>
          <cx:pt idx="11469">495000</cx:pt>
          <cx:pt idx="11470">37125</cx:pt>
          <cx:pt idx="11471">33620</cx:pt>
          <cx:pt idx="11472">49105</cx:pt>
          <cx:pt idx="11473">46530</cx:pt>
          <cx:pt idx="11474">39330</cx:pt>
          <cx:pt idx="11475">37725</cx:pt>
          <cx:pt idx="11476">37195</cx:pt>
          <cx:pt idx="11477">35590</cx:pt>
          <cx:pt idx="11478">34290</cx:pt>
          <cx:pt idx="11479">32155</cx:pt>
          <cx:pt idx="11480">4623</cx:pt>
          <cx:pt idx="11481">5650</cx:pt>
          <cx:pt idx="11482">3176</cx:pt>
          <cx:pt idx="11483">2692</cx:pt>
          <cx:pt idx="11484">34275</cx:pt>
          <cx:pt idx="11485">30655</cx:pt>
          <cx:pt idx="11486">29395</cx:pt>
          <cx:pt idx="11487">29055</cx:pt>
          <cx:pt idx="11488">27045</cx:pt>
          <cx:pt idx="11489">26705</cx:pt>
          <cx:pt idx="11490">45705</cx:pt>
          <cx:pt idx="11491">43240</cx:pt>
          <cx:pt idx="11492">42235</cx:pt>
          <cx:pt idx="11493">41525</cx:pt>
          <cx:pt idx="11494">41225</cx:pt>
          <cx:pt idx="11495">38915</cx:pt>
          <cx:pt idx="11496">38615</cx:pt>
          <cx:pt idx="11497">38425</cx:pt>
          <cx:pt idx="11498">38125</cx:pt>
          <cx:pt idx="11499">2497</cx:pt>
          <cx:pt idx="11500">33660</cx:pt>
          <cx:pt idx="11501">32760</cx:pt>
          <cx:pt idx="11502">32385</cx:pt>
          <cx:pt idx="11503">31485</cx:pt>
          <cx:pt idx="11504">31460</cx:pt>
          <cx:pt idx="11505">30560</cx:pt>
          <cx:pt idx="11506">3413</cx:pt>
          <cx:pt idx="11507">2443</cx:pt>
          <cx:pt idx="11508">2323</cx:pt>
          <cx:pt idx="11509">2304</cx:pt>
          <cx:pt idx="11510">2170</cx:pt>
          <cx:pt idx="11511">65225</cx:pt>
          <cx:pt idx="11512">2000</cx:pt>
          <cx:pt idx="11513">2000</cx:pt>
          <cx:pt idx="11514">2000</cx:pt>
          <cx:pt idx="11515">2000</cx:pt>
          <cx:pt idx="11516">2000</cx:pt>
          <cx:pt idx="11517">3908</cx:pt>
          <cx:pt idx="11518">3583</cx:pt>
          <cx:pt idx="11519">3572</cx:pt>
          <cx:pt idx="11520">3542</cx:pt>
          <cx:pt idx="11521">3269</cx:pt>
          <cx:pt idx="11522">3192</cx:pt>
          <cx:pt idx="11523">2620</cx:pt>
          <cx:pt idx="11524">2474</cx:pt>
          <cx:pt idx="11525">4827</cx:pt>
          <cx:pt idx="11526">4715</cx:pt>
          <cx:pt idx="11527">2000</cx:pt>
          <cx:pt idx="11528">26430</cx:pt>
          <cx:pt idx="11529">26430</cx:pt>
          <cx:pt idx="11530">26195</cx:pt>
          <cx:pt idx="11531">26195</cx:pt>
          <cx:pt idx="11532">25690</cx:pt>
          <cx:pt idx="11533">25690</cx:pt>
          <cx:pt idx="11534">19757</cx:pt>
          <cx:pt idx="11535">19675</cx:pt>
          <cx:pt idx="11536">37150</cx:pt>
          <cx:pt idx="11537">36350</cx:pt>
          <cx:pt idx="11538">34350</cx:pt>
          <cx:pt idx="11539">33350</cx:pt>
          <cx:pt idx="11540">33350</cx:pt>
          <cx:pt idx="11541">2561</cx:pt>
          <cx:pt idx="11542">2396</cx:pt>
          <cx:pt idx="11543">2308</cx:pt>
          <cx:pt idx="11544">319995</cx:pt>
          <cx:pt idx="11545">315888</cx:pt>
          <cx:pt idx="11546">315888</cx:pt>
          <cx:pt idx="11547">295000</cx:pt>
          <cx:pt idx="11548">295000</cx:pt>
          <cx:pt idx="11549">295000</cx:pt>
          <cx:pt idx="11550">480000</cx:pt>
          <cx:pt idx="11551">375000</cx:pt>
          <cx:pt idx="11552">234945</cx:pt>
          <cx:pt idx="11553">229447</cx:pt>
          <cx:pt idx="11554">228447</cx:pt>
          <cx:pt idx="11555">218310</cx:pt>
          <cx:pt idx="11556">217310</cx:pt>
          <cx:pt idx="11557">211525</cx:pt>
          <cx:pt idx="11558">201213</cx:pt>
          <cx:pt idx="11559">200054</cx:pt>
          <cx:pt idx="11560">199054</cx:pt>
          <cx:pt idx="11561">187925</cx:pt>
          <cx:pt idx="11562">186925</cx:pt>
          <cx:pt idx="11563">184309</cx:pt>
          <cx:pt idx="11564">173079</cx:pt>
          <cx:pt idx="11565">98172</cx:pt>
          <cx:pt idx="11566">91415</cx:pt>
          <cx:pt idx="11567">86877</cx:pt>
          <cx:pt idx="11568">43585</cx:pt>
          <cx:pt idx="11569">37500</cx:pt>
          <cx:pt idx="11570">37500</cx:pt>
          <cx:pt idx="11571">37155</cx:pt>
          <cx:pt idx="11572">37155</cx:pt>
          <cx:pt idx="11573">36715</cx:pt>
          <cx:pt idx="11574">36715</cx:pt>
          <cx:pt idx="11575">35285</cx:pt>
          <cx:pt idx="11576">35285</cx:pt>
          <cx:pt idx="11577">34815</cx:pt>
          <cx:pt idx="11578">34815</cx:pt>
          <cx:pt idx="11579">34800</cx:pt>
          <cx:pt idx="11580">33915</cx:pt>
          <cx:pt idx="11581">32990</cx:pt>
          <cx:pt idx="11582">32990</cx:pt>
          <cx:pt idx="11583">32455</cx:pt>
          <cx:pt idx="11584">30595</cx:pt>
          <cx:pt idx="11585">2000</cx:pt>
          <cx:pt idx="11586">2000</cx:pt>
          <cx:pt idx="11587">2000</cx:pt>
          <cx:pt idx="11588">2000</cx:pt>
          <cx:pt idx="11589">2000</cx:pt>
          <cx:pt idx="11590">2000</cx:pt>
          <cx:pt idx="11591">2000</cx:pt>
          <cx:pt idx="11592">2000</cx:pt>
          <cx:pt idx="11593">2000</cx:pt>
          <cx:pt idx="11594">2000</cx:pt>
          <cx:pt idx="11595">2000</cx:pt>
          <cx:pt idx="11596">2000</cx:pt>
          <cx:pt idx="11597">2000</cx:pt>
          <cx:pt idx="11598">2000</cx:pt>
          <cx:pt idx="11599">3248</cx:pt>
          <cx:pt idx="11600">2000</cx:pt>
          <cx:pt idx="11601">2000</cx:pt>
          <cx:pt idx="11602">2000</cx:pt>
          <cx:pt idx="11603">2000</cx:pt>
          <cx:pt idx="11604">2000</cx:pt>
          <cx:pt idx="11605">2000</cx:pt>
          <cx:pt idx="11606">2000</cx:pt>
          <cx:pt idx="11607">2000</cx:pt>
          <cx:pt idx="11608">2000</cx:pt>
          <cx:pt idx="11609">2000</cx:pt>
          <cx:pt idx="11610">2000</cx:pt>
          <cx:pt idx="11611">2000</cx:pt>
          <cx:pt idx="11612">548800</cx:pt>
          <cx:pt idx="11613">548800</cx:pt>
          <cx:pt idx="11614">441600</cx:pt>
          <cx:pt idx="11615">441600</cx:pt>
          <cx:pt idx="11616">506500</cx:pt>
          <cx:pt idx="11617">455500</cx:pt>
          <cx:pt idx="11618">1382750</cx:pt>
          <cx:pt idx="11619">1380000</cx:pt>
          <cx:pt idx="11620">470350</cx:pt>
          <cx:pt idx="11621">463000</cx:pt>
          <cx:pt idx="11622">418950</cx:pt>
          <cx:pt idx="11623">412000</cx:pt>
          <cx:pt idx="11624">456500</cx:pt>
          <cx:pt idx="11625">405500</cx:pt>
          <cx:pt idx="11626">430450</cx:pt>
          <cx:pt idx="11627">423500</cx:pt>
          <cx:pt idx="11628">417000</cx:pt>
          <cx:pt idx="11629">379050</cx:pt>
          <cx:pt idx="11630">372500</cx:pt>
          <cx:pt idx="11631">366000</cx:pt>
          <cx:pt idx="11632">260000</cx:pt>
          <cx:pt idx="11633">255000</cx:pt>
          <cx:pt idx="11634">234260</cx:pt>
          <cx:pt idx="11635">89622</cx:pt>
          <cx:pt idx="11636">89622</cx:pt>
          <cx:pt idx="11637">85174</cx:pt>
          <cx:pt idx="11638">313088</cx:pt>
          <cx:pt idx="11639">313088</cx:pt>
          <cx:pt idx="11640">313088</cx:pt>
          <cx:pt idx="11641">294080</cx:pt>
          <cx:pt idx="11642">228339</cx:pt>
          <cx:pt idx="11643">228339</cx:pt>
          <cx:pt idx="11644">224670</cx:pt>
          <cx:pt idx="11645">2000</cx:pt>
          <cx:pt idx="11646">2000</cx:pt>
          <cx:pt idx="11647">23645</cx:pt>
          <cx:pt idx="11648">21580</cx:pt>
          <cx:pt idx="11649">22190</cx:pt>
          <cx:pt idx="11650">21430</cx:pt>
          <cx:pt idx="11651">21345</cx:pt>
          <cx:pt idx="11652">20850</cx:pt>
          <cx:pt idx="11653">20080</cx:pt>
          <cx:pt idx="11654">20035</cx:pt>
          <cx:pt idx="11655">19320</cx:pt>
          <cx:pt idx="11656">19275</cx:pt>
          <cx:pt idx="11657">18740</cx:pt>
          <cx:pt idx="11658">18695</cx:pt>
          <cx:pt idx="11659">2326</cx:pt>
          <cx:pt idx="11660">2000</cx:pt>
          <cx:pt idx="11661">2000</cx:pt>
          <cx:pt idx="11662">2000</cx:pt>
          <cx:pt idx="11663">2000</cx:pt>
          <cx:pt idx="11664">2000</cx:pt>
          <cx:pt idx="11665">115400</cx:pt>
          <cx:pt idx="11666">5860</cx:pt>
          <cx:pt idx="11667">5691</cx:pt>
          <cx:pt idx="11668">67395</cx:pt>
          <cx:pt idx="11669">67395</cx:pt>
          <cx:pt idx="11670">2220</cx:pt>
          <cx:pt idx="11671">2122</cx:pt>
          <cx:pt idx="11672">2093</cx:pt>
          <cx:pt idx="11673">2083</cx:pt>
          <cx:pt idx="11674">2073</cx:pt>
          <cx:pt idx="11675">2046</cx:pt>
          <cx:pt idx="11676">2008</cx:pt>
          <cx:pt idx="11677">2000</cx:pt>
          <cx:pt idx="11678">2000</cx:pt>
          <cx:pt idx="11679">2000</cx:pt>
          <cx:pt idx="11680">2000</cx:pt>
          <cx:pt idx="11681">2000</cx:pt>
          <cx:pt idx="11682">4078</cx:pt>
          <cx:pt idx="11683">3878</cx:pt>
          <cx:pt idx="11684">30709</cx:pt>
          <cx:pt idx="11685">27736</cx:pt>
          <cx:pt idx="11686">21345</cx:pt>
          <cx:pt idx="11687">410000</cx:pt>
          <cx:pt idx="11688">320580</cx:pt>
          <cx:pt idx="11689">320580</cx:pt>
          <cx:pt idx="11690">310543</cx:pt>
          <cx:pt idx="11691">310543</cx:pt>
          <cx:pt idx="11692">3211</cx:pt>
          <cx:pt idx="11693">3108</cx:pt>
          <cx:pt idx="11694">262990</cx:pt>
          <cx:pt idx="11695">259900</cx:pt>
          <cx:pt idx="11696">229990</cx:pt>
          <cx:pt idx="11697">219900</cx:pt>
          <cx:pt idx="11698">2427</cx:pt>
          <cx:pt idx="11699">51785</cx:pt>
          <cx:pt idx="11700">37320</cx:pt>
          <cx:pt idx="11701">36545</cx:pt>
          <cx:pt idx="11702">36020</cx:pt>
          <cx:pt idx="11703">35860</cx:pt>
          <cx:pt idx="11704">35620</cx:pt>
          <cx:pt idx="11705">35245</cx:pt>
          <cx:pt idx="11706">35085</cx:pt>
          <cx:pt idx="11707">34320</cx:pt>
          <cx:pt idx="11708">34160</cx:pt>
          <cx:pt idx="11709">33560</cx:pt>
          <cx:pt idx="11710">32785</cx:pt>
          <cx:pt idx="11711">31855</cx:pt>
          <cx:pt idx="11712">3949</cx:pt>
          <cx:pt idx="11713">3465</cx:pt>
          <cx:pt idx="11714">2585</cx:pt>
          <cx:pt idx="11715">4508</cx:pt>
          <cx:pt idx="11716">2000</cx:pt>
          <cx:pt idx="11717">2000</cx:pt>
          <cx:pt idx="11718">2000</cx:pt>
          <cx:pt idx="11719">2000</cx:pt>
          <cx:pt idx="11720">2000</cx:pt>
          <cx:pt idx="11721">2000</cx:pt>
          <cx:pt idx="11722">2000</cx:pt>
          <cx:pt idx="11723">2000</cx:pt>
          <cx:pt idx="11724">23360</cx:pt>
          <cx:pt idx="11725">2000</cx:pt>
          <cx:pt idx="11726">2000</cx:pt>
          <cx:pt idx="11727">2000</cx:pt>
          <cx:pt idx="11728">242990</cx:pt>
          <cx:pt idx="11729">242990</cx:pt>
          <cx:pt idx="11730">329990</cx:pt>
          <cx:pt idx="11731">221990</cx:pt>
          <cx:pt idx="11732">221990</cx:pt>
          <cx:pt idx="11733">187124</cx:pt>
          <cx:pt idx="11734">328990</cx:pt>
          <cx:pt idx="11735">319900</cx:pt>
          <cx:pt idx="11736">318990</cx:pt>
          <cx:pt idx="11737">309900</cx:pt>
          <cx:pt idx="11738">299900</cx:pt>
          <cx:pt idx="11739">279900</cx:pt>
          <cx:pt idx="11740">180408</cx:pt>
          <cx:pt idx="11741">176287</cx:pt>
          <cx:pt idx="11742">170829</cx:pt>
          <cx:pt idx="11743">169900</cx:pt>
          <cx:pt idx="11744">165986</cx:pt>
          <cx:pt idx="11745">160829</cx:pt>
          <cx:pt idx="11746">157767</cx:pt>
          <cx:pt idx="11747">154090</cx:pt>
          <cx:pt idx="11748">150694</cx:pt>
          <cx:pt idx="11749">147332</cx:pt>
          <cx:pt idx="11750">143860</cx:pt>
          <cx:pt idx="11751">140615</cx:pt>
          <cx:pt idx="11752">85542</cx:pt>
          <cx:pt idx="11753">85542</cx:pt>
          <cx:pt idx="11754">81013</cx:pt>
          <cx:pt idx="11755">87252</cx:pt>
          <cx:pt idx="11756">82633</cx:pt>
          <cx:pt idx="11757">359990</cx:pt>
          <cx:pt idx="11758">440000</cx:pt>
          <cx:pt idx="11759">440000</cx:pt>
          <cx:pt idx="11760">281170</cx:pt>
          <cx:pt idx="11761">340990</cx:pt>
          <cx:pt idx="11762">217890</cx:pt>
          <cx:pt idx="11763">217890</cx:pt>
          <cx:pt idx="11764">214670</cx:pt>
          <cx:pt idx="11765">363000</cx:pt>
          <cx:pt idx="11766">334990</cx:pt>
          <cx:pt idx="11767">329990</cx:pt>
          <cx:pt idx="11768">267990</cx:pt>
          <cx:pt idx="11769">263990</cx:pt>
          <cx:pt idx="11770">224585</cx:pt>
          <cx:pt idx="11771">224585</cx:pt>
          <cx:pt idx="11772">219775</cx:pt>
          <cx:pt idx="11773">156300</cx:pt>
          <cx:pt idx="11774">119900</cx:pt>
          <cx:pt idx="11775">139900</cx:pt>
          <cx:pt idx="11776">137100</cx:pt>
          <cx:pt idx="11777">22885</cx:pt>
          <cx:pt idx="11778">20820</cx:pt>
          <cx:pt idx="11779">4282</cx:pt>
          <cx:pt idx="11780">3667</cx:pt>
          <cx:pt idx="11781">39669</cx:pt>
          <cx:pt idx="11782">36931</cx:pt>
          <cx:pt idx="11783">2000</cx:pt>
          <cx:pt idx="11784">2000</cx:pt>
          <cx:pt idx="11785">2000</cx:pt>
          <cx:pt idx="11786">2000</cx:pt>
          <cx:pt idx="11787">2000</cx:pt>
          <cx:pt idx="11788">2000</cx:pt>
          <cx:pt idx="11789">2332</cx:pt>
          <cx:pt idx="11790">40685</cx:pt>
          <cx:pt idx="11791">40350</cx:pt>
          <cx:pt idx="11792">38685</cx:pt>
          <cx:pt idx="11793">38350</cx:pt>
          <cx:pt idx="11794">34350</cx:pt>
          <cx:pt idx="11795">34330</cx:pt>
          <cx:pt idx="11796">2000</cx:pt>
          <cx:pt idx="11797">2000</cx:pt>
          <cx:pt idx="11798">340990</cx:pt>
          <cx:pt idx="11799">270990</cx:pt>
          <cx:pt idx="11800">246990</cx:pt>
          <cx:pt idx="11801">263990</cx:pt>
          <cx:pt idx="11802">224990</cx:pt>
          <cx:pt idx="11803">2960</cx:pt>
          <cx:pt idx="11804">450000</cx:pt>
          <cx:pt idx="11805">1500000</cx:pt>
          <cx:pt idx="11806">378200</cx:pt>
          <cx:pt idx="11807">345400</cx:pt>
          <cx:pt idx="11808">392400</cx:pt>
          <cx:pt idx="11809">364000</cx:pt>
          <cx:pt idx="11810">228625</cx:pt>
          <cx:pt idx="11811">228625</cx:pt>
          <cx:pt idx="11812">223970</cx:pt>
          <cx:pt idx="11813">2065902</cx:pt>
          <cx:pt idx="11814">1705769</cx:pt>
          <cx:pt idx="11815">1500000</cx:pt>
          <cx:pt idx="11816">217900</cx:pt>
          <cx:pt idx="11817">2000</cx:pt>
          <cx:pt idx="11818">2000</cx:pt>
          <cx:pt idx="11819">2000</cx:pt>
          <cx:pt idx="11820">2000</cx:pt>
          <cx:pt idx="11821">2000</cx:pt>
          <cx:pt idx="11822">2000</cx:pt>
          <cx:pt idx="11823">2000</cx:pt>
          <cx:pt idx="11824">2000</cx:pt>
          <cx:pt idx="11825">2000</cx:pt>
          <cx:pt idx="11826">38370</cx:pt>
          <cx:pt idx="11827">2000</cx:pt>
          <cx:pt idx="11828">2000</cx:pt>
          <cx:pt idx="11829">2000</cx:pt>
          <cx:pt idx="11830">2000</cx:pt>
          <cx:pt idx="11831">2000</cx:pt>
          <cx:pt idx="11832">2000</cx:pt>
          <cx:pt idx="11833">2000</cx:pt>
          <cx:pt idx="11834">2000</cx:pt>
          <cx:pt idx="11835">2000</cx:pt>
          <cx:pt idx="11836">2000</cx:pt>
          <cx:pt idx="11837">369200</cx:pt>
          <cx:pt idx="11838">336400</cx:pt>
          <cx:pt idx="11839">382400</cx:pt>
          <cx:pt idx="11840">354000</cx:pt>
          <cx:pt idx="11841">2000</cx:pt>
          <cx:pt idx="11842">2000</cx:pt>
          <cx:pt idx="11843">2000</cx:pt>
          <cx:pt idx="11844">294900</cx:pt>
          <cx:pt idx="11845">248500</cx:pt>
          <cx:pt idx="11846">205840</cx:pt>
          <cx:pt idx="11847">643330</cx:pt>
        </cx:lvl>
      </cx:numDim>
    </cx:data>
  </cx:chartData>
  <cx:chart>
    <cx:title pos="t" align="ctr" overlay="0">
      <cx:tx>
        <cx:txData>
          <cx:v>MSRP</cx:v>
        </cx:txData>
      </cx:tx>
      <cx:txPr>
        <a:bodyPr spcFirstLastPara="1" vertOverflow="ellipsis" horzOverflow="overflow" wrap="square" lIns="0" tIns="0" rIns="0" bIns="0" anchor="ctr" anchorCtr="1"/>
        <a:lstStyle/>
        <a:p>
          <a:pPr algn="ctr" rtl="0">
            <a:defRPr/>
          </a:pPr>
          <a:r>
            <a:rPr lang="en-GB" sz="1400" b="0" i="0" u="none" strike="noStrike" baseline="0" dirty="0">
              <a:solidFill>
                <a:schemeClr val="tx1"/>
              </a:solidFill>
              <a:latin typeface="Times New Roman" panose="02020603050405020304" pitchFamily="18" charset="0"/>
              <a:cs typeface="Times New Roman" panose="02020603050405020304" pitchFamily="18" charset="0"/>
            </a:rPr>
            <a:t>MSRP</a:t>
          </a:r>
        </a:p>
      </cx:txPr>
    </cx:title>
    <cx:plotArea>
      <cx:plotAreaRegion>
        <cx:series layoutId="boxWhisker" uniqueId="{A9C39242-952C-E14A-A607-239A29C1E1FC}">
          <cx:tx>
            <cx:txData>
              <cx:f>'Raw data'!$L$1</cx:f>
              <cx:v>MSRP</cx:v>
            </cx:txData>
          </cx:tx>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'Raw data'!$F$2:$F$11915</cx:f>
        <cx:lvl ptCount="11848" formatCode="General">
          <cx:pt idx="0">252</cx:pt>
          <cx:pt idx="1">121</cx:pt>
          <cx:pt idx="2">121</cx:pt>
          <cx:pt idx="3">121</cx:pt>
          <cx:pt idx="4">121</cx:pt>
          <cx:pt idx="5">121</cx:pt>
          <cx:pt idx="6">121</cx:pt>
          <cx:pt idx="7">121</cx:pt>
          <cx:pt idx="8">121</cx:pt>
          <cx:pt idx="9">121</cx:pt>
          <cx:pt idx="10">121</cx:pt>
          <cx:pt idx="11">121</cx:pt>
          <cx:pt idx="12">121</cx:pt>
          <cx:pt idx="13">121</cx:pt>
          <cx:pt idx="14">121</cx:pt>
          <cx:pt idx="15">121</cx:pt>
          <cx:pt idx="16">134</cx:pt>
          <cx:pt idx="17">134</cx:pt>
          <cx:pt idx="18">134</cx:pt>
          <cx:pt idx="19">134</cx:pt>
          <cx:pt idx="20">134</cx:pt>
          <cx:pt idx="21">134</cx:pt>
          <cx:pt idx="22">170</cx:pt>
          <cx:pt idx="23">170</cx:pt>
          <cx:pt idx="24">170</cx:pt>
          <cx:pt idx="25">170</cx:pt>
          <cx:pt idx="26">170</cx:pt>
          <cx:pt idx="27">170</cx:pt>
          <cx:pt idx="28">170</cx:pt>
          <cx:pt idx="29">170</cx:pt>
          <cx:pt idx="30">170</cx:pt>
          <cx:pt idx="31">170</cx:pt>
          <cx:pt idx="32">212</cx:pt>
          <cx:pt idx="33">212</cx:pt>
          <cx:pt idx="34">212</cx:pt>
          <cx:pt idx="35">110</cx:pt>
          <cx:pt idx="36">110</cx:pt>
          <cx:pt idx="37">110</cx:pt>
          <cx:pt idx="38">110</cx:pt>
          <cx:pt idx="39">99</cx:pt>
          <cx:pt idx="40">99</cx:pt>
          <cx:pt idx="41">99</cx:pt>
          <cx:pt idx="42">99</cx:pt>
          <cx:pt idx="43">99</cx:pt>
          <cx:pt idx="44">99</cx:pt>
          <cx:pt idx="45">99</cx:pt>
          <cx:pt idx="46">99</cx:pt>
          <cx:pt idx="47">99</cx:pt>
          <cx:pt idx="48">99</cx:pt>
          <cx:pt idx="49">99</cx:pt>
          <cx:pt idx="50">99</cx:pt>
          <cx:pt idx="51">99</cx:pt>
          <cx:pt idx="52">196</cx:pt>
          <cx:pt idx="53">182</cx:pt>
          <cx:pt idx="54">192</cx:pt>
          <cx:pt idx="55">192</cx:pt>
          <cx:pt idx="56">150</cx:pt>
          <cx:pt idx="57">150</cx:pt>
          <cx:pt idx="58">150</cx:pt>
          <cx:pt idx="59">148</cx:pt>
          <cx:pt idx="60">196</cx:pt>
          <cx:pt idx="61">196</cx:pt>
          <cx:pt idx="62">196</cx:pt>
          <cx:pt idx="63">195</cx:pt>
          <cx:pt idx="64">195</cx:pt>
          <cx:pt idx="65">195</cx:pt>
          <cx:pt idx="66">193</cx:pt>
          <cx:pt idx="67">180</cx:pt>
          <cx:pt idx="68">150</cx:pt>
          <cx:pt idx="69">150</cx:pt>
          <cx:pt idx="70">150</cx:pt>
          <cx:pt idx="71">150</cx:pt>
          <cx:pt idx="72">150</cx:pt>
          <cx:pt idx="73">150</cx:pt>
          <cx:pt idx="74">98</cx:pt>
          <cx:pt idx="75">98</cx:pt>
          <cx:pt idx="76">98</cx:pt>
          <cx:pt idx="77">98</cx:pt>
          <cx:pt idx="78">98</cx:pt>
          <cx:pt idx="79">98</cx:pt>
          <cx:pt idx="80">98</cx:pt>
          <cx:pt idx="81">98</cx:pt>
          <cx:pt idx="82">98</cx:pt>
          <cx:pt idx="83">98</cx:pt>
          <cx:pt idx="84">98</cx:pt>
          <cx:pt idx="85">98</cx:pt>
          <cx:pt idx="86">98</cx:pt>
          <cx:pt idx="87">98</cx:pt>
          <cx:pt idx="88">98</cx:pt>
          <cx:pt idx="89">98</cx:pt>
          <cx:pt idx="90">98</cx:pt>
          <cx:pt idx="91">98</cx:pt>
          <cx:pt idx="92">98</cx:pt>
          <cx:pt idx="93">98</cx:pt>
          <cx:pt idx="94">193</cx:pt>
          <cx:pt idx="95">74</cx:pt>
          <cx:pt idx="96">74</cx:pt>
          <cx:pt idx="97">74</cx:pt>
          <cx:pt idx="98">74</cx:pt>
          <cx:pt idx="99">74</cx:pt>
          <cx:pt idx="100">62</cx:pt>
          <cx:pt idx="101">62</cx:pt>
          <cx:pt idx="102">150</cx:pt>
          <cx:pt idx="103">182</cx:pt>
          <cx:pt idx="104">193</cx:pt>
          <cx:pt idx="105">193</cx:pt>
          <cx:pt idx="106">193</cx:pt>
          <cx:pt idx="107">193</cx:pt>
          <cx:pt idx="108">78</cx:pt>
          <cx:pt idx="109">78</cx:pt>
          <cx:pt idx="110">78</cx:pt>
          <cx:pt idx="111">180</cx:pt>
          <cx:pt idx="112">180</cx:pt>
          <cx:pt idx="113">150</cx:pt>
          <cx:pt idx="114">150</cx:pt>
          <cx:pt idx="115">150</cx:pt>
          <cx:pt idx="116">150</cx:pt>
          <cx:pt idx="117">150</cx:pt>
          <cx:pt idx="118">150</cx:pt>
          <cx:pt idx="119">150</cx:pt>
          <cx:pt idx="120">150</cx:pt>
          <cx:pt idx="121">150</cx:pt>
          <cx:pt idx="122">150</cx:pt>
          <cx:pt idx="123">150</cx:pt>
          <cx:pt idx="124">150</cx:pt>
          <cx:pt idx="125">150</cx:pt>
          <cx:pt idx="126">78</cx:pt>
          <cx:pt idx="127">78</cx:pt>
          <cx:pt idx="128">74</cx:pt>
          <cx:pt idx="129">74</cx:pt>
          <cx:pt idx="130">74</cx:pt>
          <cx:pt idx="131">74</cx:pt>
          <cx:pt idx="132">55</cx:pt>
          <cx:pt idx="133">106</cx:pt>
          <cx:pt idx="134">180</cx:pt>
          <cx:pt idx="135">180</cx:pt>
          <cx:pt idx="136">174</cx:pt>
          <cx:pt idx="137">174</cx:pt>
          <cx:pt idx="138">174</cx:pt>
          <cx:pt idx="139">174</cx:pt>
          <cx:pt idx="140">174</cx:pt>
          <cx:pt idx="141">174</cx:pt>
          <cx:pt idx="142">174</cx:pt>
          <cx:pt idx="143">174</cx:pt>
          <cx:pt idx="144">174</cx:pt>
          <cx:pt idx="145">174</cx:pt>
          <cx:pt idx="146">174</cx:pt>
          <cx:pt idx="147">174</cx:pt>
          <cx:pt idx="148">174</cx:pt>
          <cx:pt idx="149">150</cx:pt>
          <cx:pt idx="150">150</cx:pt>
          <cx:pt idx="151">150</cx:pt>
          <cx:pt idx="152">153</cx:pt>
          <cx:pt idx="153">153</cx:pt>
          <cx:pt idx="154">153</cx:pt>
          <cx:pt idx="155">150</cx:pt>
          <cx:pt idx="156">150</cx:pt>
          <cx:pt idx="157">150</cx:pt>
          <cx:pt idx="158">140</cx:pt>
          <cx:pt idx="159">140</cx:pt>
          <cx:pt idx="160">140</cx:pt>
          <cx:pt idx="161">140</cx:pt>
          <cx:pt idx="162">140</cx:pt>
          <cx:pt idx="163">140</cx:pt>
          <cx:pt idx="164">140</cx:pt>
          <cx:pt idx="165">140</cx:pt>
          <cx:pt idx="166">140</cx:pt>
          <cx:pt idx="167">140</cx:pt>
          <cx:pt idx="168">140</cx:pt>
          <cx:pt idx="169">123</cx:pt>
          <cx:pt idx="170">195</cx:pt>
          <cx:pt idx="171">195</cx:pt>
          <cx:pt idx="172">195</cx:pt>
          <cx:pt idx="173">195</cx:pt>
          <cx:pt idx="174">138</cx:pt>
          <cx:pt idx="175">138</cx:pt>
          <cx:pt idx="176">188</cx:pt>
          <cx:pt idx="177">188</cx:pt>
          <cx:pt idx="178">188</cx:pt>
          <cx:pt idx="179">188</cx:pt>
          <cx:pt idx="180">188</cx:pt>
          <cx:pt idx="181">188</cx:pt>
          <cx:pt idx="182">188</cx:pt>
          <cx:pt idx="183">188</cx:pt>
          <cx:pt idx="184">188</cx:pt>
          <cx:pt idx="185">188</cx:pt>
          <cx:pt idx="186">130</cx:pt>
          <cx:pt idx="187">130</cx:pt>
          <cx:pt idx="188">78</cx:pt>
          <cx:pt idx="189">78</cx:pt>
          <cx:pt idx="190">55</cx:pt>
          <cx:pt idx="191">174</cx:pt>
          <cx:pt idx="192">174</cx:pt>
          <cx:pt idx="193">174</cx:pt>
          <cx:pt idx="194">158</cx:pt>
          <cx:pt idx="195">158</cx:pt>
          <cx:pt idx="196">158</cx:pt>
          <cx:pt idx="197">158</cx:pt>
          <cx:pt idx="198">150</cx:pt>
          <cx:pt idx="199">150</cx:pt>
          <cx:pt idx="200">150</cx:pt>
          <cx:pt idx="201">150</cx:pt>
          <cx:pt idx="202">150</cx:pt>
          <cx:pt idx="203">150</cx:pt>
          <cx:pt idx="204">150</cx:pt>
          <cx:pt idx="205">150</cx:pt>
          <cx:pt idx="206">143</cx:pt>
          <cx:pt idx="207">106</cx:pt>
          <cx:pt idx="208">98</cx:pt>
          <cx:pt idx="209">98</cx:pt>
          <cx:pt idx="210">98</cx:pt>
          <cx:pt idx="211">174</cx:pt>
          <cx:pt idx="212">158</cx:pt>
          <cx:pt idx="213">158</cx:pt>
          <cx:pt idx="214">155</cx:pt>
          <cx:pt idx="215">155</cx:pt>
          <cx:pt idx="216">155</cx:pt>
          <cx:pt idx="217">155</cx:pt>
          <cx:pt idx="218">155</cx:pt>
          <cx:pt idx="219">155</cx:pt>
          <cx:pt idx="220">155</cx:pt>
          <cx:pt idx="221">98</cx:pt>
          <cx:pt idx="222">98</cx:pt>
          <cx:pt idx="223">98</cx:pt>
          <cx:pt idx="224">155</cx:pt>
          <cx:pt idx="225">155</cx:pt>
          <cx:pt idx="226">155</cx:pt>
          <cx:pt idx="227">155</cx:pt>
          <cx:pt idx="228">155</cx:pt>
          <cx:pt idx="229">155</cx:pt>
          <cx:pt idx="230">155</cx:pt>
          <cx:pt idx="231">153</cx:pt>
          <cx:pt idx="232">153</cx:pt>
          <cx:pt idx="233">153</cx:pt>
          <cx:pt idx="234">160</cx:pt>
          <cx:pt idx="235">160</cx:pt>
          <cx:pt idx="236">140</cx:pt>
          <cx:pt idx="237">140</cx:pt>
          <cx:pt idx="238">140</cx:pt>
          <cx:pt idx="239">140</cx:pt>
          <cx:pt idx="240">140</cx:pt>
          <cx:pt idx="241">134</cx:pt>
          <cx:pt idx="242">134</cx:pt>
          <cx:pt idx="243">134</cx:pt>
          <cx:pt idx="244">134</cx:pt>
          <cx:pt idx="245">134</cx:pt>
          <cx:pt idx="246">134</cx:pt>
          <cx:pt idx="247">134</cx:pt>
          <cx:pt idx="248">134</cx:pt>
          <cx:pt idx="249">134</cx:pt>
          <cx:pt idx="250">134</cx:pt>
          <cx:pt idx="251">134</cx:pt>
          <cx:pt idx="252">199</cx:pt>
          <cx:pt idx="253">199</cx:pt>
          <cx:pt idx="254">199</cx:pt>
          <cx:pt idx="255">199</cx:pt>
          <cx:pt idx="256">199</cx:pt>
          <cx:pt idx="257">130</cx:pt>
          <cx:pt idx="258">78</cx:pt>
          <cx:pt idx="259">128</cx:pt>
          <cx:pt idx="260">106</cx:pt>
          <cx:pt idx="261">174</cx:pt>
          <cx:pt idx="262">174</cx:pt>
          <cx:pt idx="263">174</cx:pt>
          <cx:pt idx="264">174</cx:pt>
          <cx:pt idx="265">174</cx:pt>
          <cx:pt idx="266">174</cx:pt>
          <cx:pt idx="267">158</cx:pt>
          <cx:pt idx="268">158</cx:pt>
          <cx:pt idx="269">158</cx:pt>
          <cx:pt idx="270">158</cx:pt>
          <cx:pt idx="271">109</cx:pt>
          <cx:pt idx="272">109</cx:pt>
          <cx:pt idx="273">109</cx:pt>
          <cx:pt idx="274">109</cx:pt>
          <cx:pt idx="275">109</cx:pt>
          <cx:pt idx="276">109</cx:pt>
          <cx:pt idx="277">109</cx:pt>
          <cx:pt idx="278">109</cx:pt>
          <cx:pt idx="279">109</cx:pt>
          <cx:pt idx="280">109</cx:pt>
          <cx:pt idx="281">109</cx:pt>
          <cx:pt idx="282">109</cx:pt>
          <cx:pt idx="283">109</cx:pt>
          <cx:pt idx="284">109</cx:pt>
          <cx:pt idx="285">109</cx:pt>
          <cx:pt idx="286">109</cx:pt>
          <cx:pt idx="287">109</cx:pt>
          <cx:pt idx="288">101</cx:pt>
          <cx:pt idx="289">101</cx:pt>
          <cx:pt idx="290">101</cx:pt>
          <cx:pt idx="291">101</cx:pt>
          <cx:pt idx="292">101</cx:pt>
          <cx:pt idx="293">101</cx:pt>
          <cx:pt idx="294">101</cx:pt>
          <cx:pt idx="295">101</cx:pt>
          <cx:pt idx="296">101</cx:pt>
          <cx:pt idx="297">101</cx:pt>
          <cx:pt idx="298">101</cx:pt>
          <cx:pt idx="299">101</cx:pt>
          <cx:pt idx="300">101</cx:pt>
          <cx:pt idx="301">180</cx:pt>
          <cx:pt idx="302">180</cx:pt>
          <cx:pt idx="303">180</cx:pt>
          <cx:pt idx="304">180</cx:pt>
          <cx:pt idx="305">155</cx:pt>
          <cx:pt idx="306">155</cx:pt>
          <cx:pt idx="307">155</cx:pt>
          <cx:pt idx="308">155</cx:pt>
          <cx:pt idx="309">155</cx:pt>
          <cx:pt idx="310">155</cx:pt>
          <cx:pt idx="311">153</cx:pt>
          <cx:pt idx="312">153</cx:pt>
          <cx:pt idx="313">150</cx:pt>
          <cx:pt idx="314">150</cx:pt>
          <cx:pt idx="315">150</cx:pt>
          <cx:pt idx="316">150</cx:pt>
          <cx:pt idx="317">150</cx:pt>
          <cx:pt idx="318">150</cx:pt>
          <cx:pt idx="319">150</cx:pt>
          <cx:pt idx="320">150</cx:pt>
          <cx:pt idx="321">140</cx:pt>
          <cx:pt idx="322">140</cx:pt>
          <cx:pt idx="323">140</cx:pt>
          <cx:pt idx="324">140</cx:pt>
          <cx:pt idx="325">140</cx:pt>
          <cx:pt idx="326">140</cx:pt>
          <cx:pt idx="327">130</cx:pt>
          <cx:pt idx="328">130</cx:pt>
          <cx:pt idx="329">155</cx:pt>
          <cx:pt idx="330">155</cx:pt>
          <cx:pt idx="331">155</cx:pt>
          <cx:pt idx="332">155</cx:pt>
          <cx:pt idx="333">155</cx:pt>
          <cx:pt idx="334">155</cx:pt>
          <cx:pt idx="335">138</cx:pt>
          <cx:pt idx="336">138</cx:pt>
          <cx:pt idx="337">184</cx:pt>
          <cx:pt idx="338">158</cx:pt>
          <cx:pt idx="339">150</cx:pt>
          <cx:pt idx="340">150</cx:pt>
          <cx:pt idx="341">160</cx:pt>
          <cx:pt idx="342">160</cx:pt>
          <cx:pt idx="343">160</cx:pt>
          <cx:pt idx="344">160</cx:pt>
          <cx:pt idx="345">160</cx:pt>
          <cx:pt idx="346">160</cx:pt>
          <cx:pt idx="347">160</cx:pt>
          <cx:pt idx="348">160</cx:pt>
          <cx:pt idx="349">160</cx:pt>
          <cx:pt idx="350">158</cx:pt>
          <cx:pt idx="351">200</cx:pt>
          <cx:pt idx="352">200</cx:pt>
          <cx:pt idx="353">134</cx:pt>
          <cx:pt idx="354">134</cx:pt>
          <cx:pt idx="355">134</cx:pt>
          <cx:pt idx="356">134</cx:pt>
          <cx:pt idx="357">188</cx:pt>
          <cx:pt idx="358">188</cx:pt>
          <cx:pt idx="359">188</cx:pt>
          <cx:pt idx="360">188</cx:pt>
          <cx:pt idx="361">200</cx:pt>
          <cx:pt idx="362">200</cx:pt>
          <cx:pt idx="363">200</cx:pt>
          <cx:pt idx="364">200</cx:pt>
          <cx:pt idx="365">200</cx:pt>
          <cx:pt idx="366">200</cx:pt>
          <cx:pt idx="367">200</cx:pt>
          <cx:pt idx="368">200</cx:pt>
          <cx:pt idx="369">200</cx:pt>
          <cx:pt idx="370">200</cx:pt>
          <cx:pt idx="371">200</cx:pt>
          <cx:pt idx="372">200</cx:pt>
          <cx:pt idx="373">130</cx:pt>
          <cx:pt idx="374">130</cx:pt>
          <cx:pt idx="375">130</cx:pt>
          <cx:pt idx="376">130</cx:pt>
          <cx:pt idx="377">130</cx:pt>
          <cx:pt idx="378">130</cx:pt>
          <cx:pt idx="379">130</cx:pt>
          <cx:pt idx="380">130</cx:pt>
          <cx:pt idx="381">130</cx:pt>
          <cx:pt idx="382">199</cx:pt>
          <cx:pt idx="383">199</cx:pt>
          <cx:pt idx="384">199</cx:pt>
          <cx:pt idx="385">79</cx:pt>
          <cx:pt idx="386">79</cx:pt>
          <cx:pt idx="387">79</cx:pt>
          <cx:pt idx="388">109</cx:pt>
          <cx:pt idx="389">109</cx:pt>
          <cx:pt idx="390">109</cx:pt>
          <cx:pt idx="391">109</cx:pt>
          <cx:pt idx="392">109</cx:pt>
          <cx:pt idx="393">109</cx:pt>
          <cx:pt idx="394">109</cx:pt>
          <cx:pt idx="395">84</cx:pt>
          <cx:pt idx="396">84</cx:pt>
          <cx:pt idx="397">84</cx:pt>
          <cx:pt idx="398">180</cx:pt>
          <cx:pt idx="399">174</cx:pt>
          <cx:pt idx="400">158</cx:pt>
          <cx:pt idx="401">158</cx:pt>
          <cx:pt idx="402">143</cx:pt>
          <cx:pt idx="403">143</cx:pt>
          <cx:pt idx="404">143</cx:pt>
          <cx:pt idx="405">143</cx:pt>
          <cx:pt idx="406">143</cx:pt>
          <cx:pt idx="407">143</cx:pt>
          <cx:pt idx="408">130</cx:pt>
          <cx:pt idx="409">130</cx:pt>
          <cx:pt idx="410">130</cx:pt>
          <cx:pt idx="411">130</cx:pt>
          <cx:pt idx="412">106</cx:pt>
          <cx:pt idx="413">84</cx:pt>
          <cx:pt idx="414">84</cx:pt>
          <cx:pt idx="415">84</cx:pt>
          <cx:pt idx="416">153</cx:pt>
          <cx:pt idx="417">140</cx:pt>
          <cx:pt idx="418">140</cx:pt>
          <cx:pt idx="419">140</cx:pt>
          <cx:pt idx="420">140</cx:pt>
          <cx:pt idx="421">140</cx:pt>
          <cx:pt idx="422">140</cx:pt>
          <cx:pt idx="423">140</cx:pt>
          <cx:pt idx="424">140</cx:pt>
          <cx:pt idx="425">140</cx:pt>
          <cx:pt idx="426">184</cx:pt>
          <cx:pt idx="427">184</cx:pt>
          <cx:pt idx="428">184</cx:pt>
          <cx:pt idx="429">184</cx:pt>
          <cx:pt idx="430">178</cx:pt>
          <cx:pt idx="431">158</cx:pt>
          <cx:pt idx="432">153</cx:pt>
          <cx:pt idx="433">153</cx:pt>
          <cx:pt idx="434">153</cx:pt>
          <cx:pt idx="435">150</cx:pt>
          <cx:pt idx="436">150</cx:pt>
          <cx:pt idx="437">150</cx:pt>
          <cx:pt idx="438">150</cx:pt>
          <cx:pt idx="439">150</cx:pt>
          <cx:pt idx="440">150</cx:pt>
          <cx:pt idx="441">150</cx:pt>
          <cx:pt idx="442">138</cx:pt>
          <cx:pt idx="443">138</cx:pt>
          <cx:pt idx="444">138</cx:pt>
          <cx:pt idx="445">182</cx:pt>
          <cx:pt idx="446">182</cx:pt>
          <cx:pt idx="447">182</cx:pt>
          <cx:pt idx="448">182</cx:pt>
          <cx:pt idx="449">179</cx:pt>
          <cx:pt idx="450">179</cx:pt>
          <cx:pt idx="451">179</cx:pt>
          <cx:pt idx="452">179</cx:pt>
          <cx:pt idx="453">160</cx:pt>
          <cx:pt idx="454">160</cx:pt>
          <cx:pt idx="455">145</cx:pt>
          <cx:pt idx="456">145</cx:pt>
          <cx:pt idx="457">138</cx:pt>
          <cx:pt idx="458">138</cx:pt>
          <cx:pt idx="459">400</cx:pt>
          <cx:pt idx="460">400</cx:pt>
          <cx:pt idx="461">200</cx:pt>
          <cx:pt idx="466">200</cx:pt>
          <cx:pt idx="467">200</cx:pt>
          <cx:pt idx="468">200</cx:pt>
          <cx:pt idx="469">200</cx:pt>
          <cx:pt idx="470">111</cx:pt>
          <cx:pt idx="471">111</cx:pt>
          <cx:pt idx="472">130</cx:pt>
          <cx:pt idx="473">130</cx:pt>
          <cx:pt idx="474">130</cx:pt>
          <cx:pt idx="475">130</cx:pt>
          <cx:pt idx="476">130</cx:pt>
          <cx:pt idx="477">130</cx:pt>
          <cx:pt idx="478">130</cx:pt>
          <cx:pt idx="479">130</cx:pt>
          <cx:pt idx="480">130</cx:pt>
          <cx:pt idx="481">130</cx:pt>
          <cx:pt idx="482">130</cx:pt>
          <cx:pt idx="483">130</cx:pt>
          <cx:pt idx="484">130</cx:pt>
          <cx:pt idx="485">130</cx:pt>
          <cx:pt idx="486">130</cx:pt>
          <cx:pt idx="487">79</cx:pt>
          <cx:pt idx="488">79</cx:pt>
          <cx:pt idx="489">79</cx:pt>
          <cx:pt idx="490">79</cx:pt>
          <cx:pt idx="491">79</cx:pt>
          <cx:pt idx="492">79</cx:pt>
          <cx:pt idx="493">63</cx:pt>
          <cx:pt idx="494">63</cx:pt>
          <cx:pt idx="495">63</cx:pt>
          <cx:pt idx="496">108</cx:pt>
          <cx:pt idx="497">108</cx:pt>
          <cx:pt idx="498">108</cx:pt>
          <cx:pt idx="499">108</cx:pt>
          <cx:pt idx="500">108</cx:pt>
          <cx:pt idx="501">108</cx:pt>
          <cx:pt idx="502">98</cx:pt>
          <cx:pt idx="503">98</cx:pt>
          <cx:pt idx="504">98</cx:pt>
          <cx:pt idx="505">63</cx:pt>
          <cx:pt idx="506">63</cx:pt>
          <cx:pt idx="507">63</cx:pt>
          <cx:pt idx="508">63</cx:pt>
          <cx:pt idx="509">153</cx:pt>
          <cx:pt idx="510">147</cx:pt>
          <cx:pt idx="511">147</cx:pt>
          <cx:pt idx="512">147</cx:pt>
          <cx:pt idx="513">147</cx:pt>
          <cx:pt idx="514">147</cx:pt>
          <cx:pt idx="515">143</cx:pt>
          <cx:pt idx="516">143</cx:pt>
          <cx:pt idx="517">143</cx:pt>
          <cx:pt idx="518">132</cx:pt>
          <cx:pt idx="519">132</cx:pt>
          <cx:pt idx="520">132</cx:pt>
          <cx:pt idx="521">132</cx:pt>
          <cx:pt idx="522">132</cx:pt>
          <cx:pt idx="523">132</cx:pt>
          <cx:pt idx="524">130</cx:pt>
          <cx:pt idx="525">130</cx:pt>
          <cx:pt idx="526">130</cx:pt>
          <cx:pt idx="527">130</cx:pt>
          <cx:pt idx="528">98</cx:pt>
          <cx:pt idx="529">98</cx:pt>
          <cx:pt idx="530">98</cx:pt>
          <cx:pt idx="531">63</cx:pt>
          <cx:pt idx="532">63</cx:pt>
          <cx:pt idx="533">63</cx:pt>
          <cx:pt idx="534">63</cx:pt>
          <cx:pt idx="535">178</cx:pt>
          <cx:pt idx="536">178</cx:pt>
          <cx:pt idx="537">177</cx:pt>
          <cx:pt idx="538">152</cx:pt>
          <cx:pt idx="539">152</cx:pt>
          <cx:pt idx="540">152</cx:pt>
          <cx:pt idx="541">152</cx:pt>
          <cx:pt idx="542">150</cx:pt>
          <cx:pt idx="543">150</cx:pt>
          <cx:pt idx="544">148</cx:pt>
          <cx:pt idx="545">148</cx:pt>
          <cx:pt idx="546">145</cx:pt>
          <cx:pt idx="547">145</cx:pt>
          <cx:pt idx="548">145</cx:pt>
          <cx:pt idx="549">195</cx:pt>
          <cx:pt idx="550">195</cx:pt>
          <cx:pt idx="551">195</cx:pt>
          <cx:pt idx="552">195</cx:pt>
          <cx:pt idx="553">182</cx:pt>
          <cx:pt idx="554">182</cx:pt>
          <cx:pt idx="555">182</cx:pt>
          <cx:pt idx="556">182</cx:pt>
          <cx:pt idx="557">138</cx:pt>
          <cx:pt idx="558">138</cx:pt>
          <cx:pt idx="559">138</cx:pt>
          <cx:pt idx="560">138</cx:pt>
          <cx:pt idx="561">137</cx:pt>
          <cx:pt idx="562">137</cx:pt>
          <cx:pt idx="563">137</cx:pt>
          <cx:pt idx="564">137</cx:pt>
          <cx:pt idx="565">137</cx:pt>
          <cx:pt idx="566">137</cx:pt>
          <cx:pt idx="567">110</cx:pt>
          <cx:pt idx="568">110</cx:pt>
          <cx:pt idx="569">255</cx:pt>
          <cx:pt idx="570">255</cx:pt>
          <cx:pt idx="571">240</cx:pt>
          <cx:pt idx="572">240</cx:pt>
          <cx:pt idx="573">240</cx:pt>
          <cx:pt idx="574">240</cx:pt>
          <cx:pt idx="575">208</cx:pt>
          <cx:pt idx="576">208</cx:pt>
          <cx:pt idx="577">208</cx:pt>
          <cx:pt idx="578">184</cx:pt>
          <cx:pt idx="579">184</cx:pt>
          <cx:pt idx="580">184</cx:pt>
          <cx:pt idx="581">184</cx:pt>
          <cx:pt idx="582">184</cx:pt>
          <cx:pt idx="583">158</cx:pt>
          <cx:pt idx="584">138</cx:pt>
          <cx:pt idx="585">138</cx:pt>
          <cx:pt idx="586">138</cx:pt>
          <cx:pt idx="587">138</cx:pt>
          <cx:pt idx="588">138</cx:pt>
          <cx:pt idx="589">138</cx:pt>
          <cx:pt idx="590">138</cx:pt>
          <cx:pt idx="591">138</cx:pt>
          <cx:pt idx="592">240</cx:pt>
          <cx:pt idx="593">240</cx:pt>
          <cx:pt idx="594">240</cx:pt>
          <cx:pt idx="595">185</cx:pt>
          <cx:pt idx="596">185</cx:pt>
          <cx:pt idx="597">170</cx:pt>
          <cx:pt idx="598">170</cx:pt>
          <cx:pt idx="599">170</cx:pt>
          <cx:pt idx="600">170</cx:pt>
          <cx:pt idx="601">170</cx:pt>
          <cx:pt idx="602">170</cx:pt>
          <cx:pt idx="603">170</cx:pt>
          <cx:pt idx="604">170</cx:pt>
          <cx:pt idx="605">170</cx:pt>
          <cx:pt idx="606">170</cx:pt>
          <cx:pt idx="607">170</cx:pt>
          <cx:pt idx="608">170</cx:pt>
          <cx:pt idx="609">170</cx:pt>
          <cx:pt idx="610">170</cx:pt>
          <cx:pt idx="611">240</cx:pt>
          <cx:pt idx="612">240</cx:pt>
          <cx:pt idx="613">240</cx:pt>
          <cx:pt idx="614">240</cx:pt>
          <cx:pt idx="615">188</cx:pt>
          <cx:pt idx="616">188</cx:pt>
          <cx:pt idx="617">188</cx:pt>
          <cx:pt idx="618">188</cx:pt>
          <cx:pt idx="619">188</cx:pt>
          <cx:pt idx="620">188</cx:pt>
          <cx:pt idx="621">200</cx:pt>
          <cx:pt idx="622">200</cx:pt>
          <cx:pt idx="623">94</cx:pt>
          <cx:pt idx="624">94</cx:pt>
          <cx:pt idx="625">94</cx:pt>
          <cx:pt idx="626">94</cx:pt>
          <cx:pt idx="627">130</cx:pt>
          <cx:pt idx="628">130</cx:pt>
          <cx:pt idx="629">130</cx:pt>
          <cx:pt idx="630">106</cx:pt>
          <cx:pt idx="631">106</cx:pt>
          <cx:pt idx="632">106</cx:pt>
          <cx:pt idx="633">106</cx:pt>
          <cx:pt idx="634">102</cx:pt>
          <cx:pt idx="635">63</cx:pt>
          <cx:pt idx="636">63</cx:pt>
          <cx:pt idx="637">132</cx:pt>
          <cx:pt idx="638">132</cx:pt>
          <cx:pt idx="639">132</cx:pt>
          <cx:pt idx="640">132</cx:pt>
          <cx:pt idx="641">132</cx:pt>
          <cx:pt idx="642">132</cx:pt>
          <cx:pt idx="643">132</cx:pt>
          <cx:pt idx="644">130</cx:pt>
          <cx:pt idx="645">130</cx:pt>
          <cx:pt idx="646">130</cx:pt>
          <cx:pt idx="647">130</cx:pt>
          <cx:pt idx="648">124</cx:pt>
          <cx:pt idx="649">124</cx:pt>
          <cx:pt idx="650">124</cx:pt>
          <cx:pt idx="651">124</cx:pt>
          <cx:pt idx="652">155</cx:pt>
          <cx:pt idx="653">155</cx:pt>
          <cx:pt idx="654">155</cx:pt>
          <cx:pt idx="655">155</cx:pt>
          <cx:pt idx="656">153</cx:pt>
          <cx:pt idx="657">153</cx:pt>
          <cx:pt idx="658">152</cx:pt>
          <cx:pt idx="659">152</cx:pt>
          <cx:pt idx="660">152</cx:pt>
          <cx:pt idx="661">152</cx:pt>
          <cx:pt idx="662">148</cx:pt>
          <cx:pt idx="663">148</cx:pt>
          <cx:pt idx="664">148</cx:pt>
          <cx:pt idx="665">148</cx:pt>
          <cx:pt idx="666">148</cx:pt>
          <cx:pt idx="667">148</cx:pt>
          <cx:pt idx="668">148</cx:pt>
          <cx:pt idx="669">148</cx:pt>
          <cx:pt idx="670">148</cx:pt>
          <cx:pt idx="671">148</cx:pt>
          <cx:pt idx="672">148</cx:pt>
          <cx:pt idx="673">148</cx:pt>
          <cx:pt idx="674">148</cx:pt>
          <cx:pt idx="675">148</cx:pt>
          <cx:pt idx="676">147</cx:pt>
          <cx:pt idx="677">147</cx:pt>
          <cx:pt idx="678">137</cx:pt>
          <cx:pt idx="679">132</cx:pt>
          <cx:pt idx="680">132</cx:pt>
          <cx:pt idx="681">132</cx:pt>
          <cx:pt idx="682">132</cx:pt>
          <cx:pt idx="683">190</cx:pt>
          <cx:pt idx="684">190</cx:pt>
          <cx:pt idx="685">190</cx:pt>
          <cx:pt idx="686">185</cx:pt>
          <cx:pt idx="687">185</cx:pt>
          <cx:pt idx="688">185</cx:pt>
          <cx:pt idx="689">185</cx:pt>
          <cx:pt idx="690">185</cx:pt>
          <cx:pt idx="691">185</cx:pt>
          <cx:pt idx="692">184</cx:pt>
          <cx:pt idx="693">184</cx:pt>
          <cx:pt idx="694">184</cx:pt>
          <cx:pt idx="695">184</cx:pt>
          <cx:pt idx="696">182</cx:pt>
          <cx:pt idx="697">160</cx:pt>
          <cx:pt idx="698">160</cx:pt>
          <cx:pt idx="699">160</cx:pt>
          <cx:pt idx="700">160</cx:pt>
          <cx:pt idx="701">155</cx:pt>
          <cx:pt idx="702">155</cx:pt>
          <cx:pt idx="703">155</cx:pt>
          <cx:pt idx="704">148</cx:pt>
          <cx:pt idx="705">148</cx:pt>
          <cx:pt idx="706">145</cx:pt>
          <cx:pt idx="707">145</cx:pt>
          <cx:pt idx="708">145</cx:pt>
          <cx:pt idx="709">145</cx:pt>
          <cx:pt idx="710">145</cx:pt>
          <cx:pt idx="711">145</cx:pt>
          <cx:pt idx="712">145</cx:pt>
          <cx:pt idx="713">145</cx:pt>
          <cx:pt idx="714">138</cx:pt>
          <cx:pt idx="715">138</cx:pt>
          <cx:pt idx="716">138</cx:pt>
          <cx:pt idx="717">138</cx:pt>
          <cx:pt idx="718">138</cx:pt>
          <cx:pt idx="719">138</cx:pt>
          <cx:pt idx="720">138</cx:pt>
          <cx:pt idx="721">138</cx:pt>
          <cx:pt idx="722">138</cx:pt>
          <cx:pt idx="723">138</cx:pt>
          <cx:pt idx="724">138</cx:pt>
          <cx:pt idx="725">138</cx:pt>
          <cx:pt idx="726">138</cx:pt>
          <cx:pt idx="727">138</cx:pt>
          <cx:pt idx="728">138</cx:pt>
          <cx:pt idx="729">138</cx:pt>
          <cx:pt idx="730">138</cx:pt>
          <cx:pt idx="731">138</cx:pt>
          <cx:pt idx="732">138</cx:pt>
          <cx:pt idx="733">138</cx:pt>
          <cx:pt idx="734">138</cx:pt>
          <cx:pt idx="735">125</cx:pt>
          <cx:pt idx="736">125</cx:pt>
          <cx:pt idx="737">125</cx:pt>
          <cx:pt idx="738">125</cx:pt>
          <cx:pt idx="739">255</cx:pt>
          <cx:pt idx="740">255</cx:pt>
          <cx:pt idx="741">179</cx:pt>
          <cx:pt idx="742">137</cx:pt>
          <cx:pt idx="743">137</cx:pt>
          <cx:pt idx="744">137</cx:pt>
          <cx:pt idx="745">137</cx:pt>
          <cx:pt idx="746">137</cx:pt>
          <cx:pt idx="747">137</cx:pt>
          <cx:pt idx="748">74</cx:pt>
          <cx:pt idx="749">74</cx:pt>
          <cx:pt idx="750">74</cx:pt>
          <cx:pt idx="751">74</cx:pt>
          <cx:pt idx="752">240</cx:pt>
          <cx:pt idx="753">240</cx:pt>
          <cx:pt idx="754">240</cx:pt>
          <cx:pt idx="755">240</cx:pt>
          <cx:pt idx="756">240</cx:pt>
          <cx:pt idx="757">240</cx:pt>
          <cx:pt idx="758">240</cx:pt>
          <cx:pt idx="759">240</cx:pt>
          <cx:pt idx="760">185</cx:pt>
          <cx:pt idx="761">185</cx:pt>
          <cx:pt idx="762">184</cx:pt>
          <cx:pt idx="763">184</cx:pt>
          <cx:pt idx="764">184</cx:pt>
          <cx:pt idx="765">184</cx:pt>
          <cx:pt idx="766">184</cx:pt>
          <cx:pt idx="767">184</cx:pt>
          <cx:pt idx="768">184</cx:pt>
          <cx:pt idx="769">170</cx:pt>
          <cx:pt idx="770">170</cx:pt>
          <cx:pt idx="771">170</cx:pt>
          <cx:pt idx="772">170</cx:pt>
          <cx:pt idx="773">170</cx:pt>
          <cx:pt idx="774">170</cx:pt>
          <cx:pt idx="775">170</cx:pt>
          <cx:pt idx="776">170</cx:pt>
          <cx:pt idx="777">170</cx:pt>
          <cx:pt idx="778">170</cx:pt>
          <cx:pt idx="779">170</cx:pt>
          <cx:pt idx="780">170</cx:pt>
          <cx:pt idx="781">170</cx:pt>
          <cx:pt idx="782">170</cx:pt>
          <cx:pt idx="783">170</cx:pt>
          <cx:pt idx="784">170</cx:pt>
          <cx:pt idx="785">170</cx:pt>
          <cx:pt idx="786">170</cx:pt>
          <cx:pt idx="787">170</cx:pt>
          <cx:pt idx="788">155</cx:pt>
          <cx:pt idx="789">155</cx:pt>
          <cx:pt idx="790">155</cx:pt>
          <cx:pt idx="791">155</cx:pt>
          <cx:pt idx="792">155</cx:pt>
          <cx:pt idx="793">155</cx:pt>
          <cx:pt idx="794">155</cx:pt>
          <cx:pt idx="795">155</cx:pt>
          <cx:pt idx="796">155</cx:pt>
          <cx:pt idx="797">145</cx:pt>
          <cx:pt idx="798">145</cx:pt>
          <cx:pt idx="799">191</cx:pt>
          <cx:pt idx="800">180</cx:pt>
          <cx:pt idx="801">106</cx:pt>
          <cx:pt idx="802">106</cx:pt>
          <cx:pt idx="803">106</cx:pt>
          <cx:pt idx="804">106</cx:pt>
          <cx:pt idx="805">106</cx:pt>
          <cx:pt idx="806">106</cx:pt>
          <cx:pt idx="807">106</cx:pt>
          <cx:pt idx="808">106</cx:pt>
          <cx:pt idx="809">106</cx:pt>
          <cx:pt idx="810">106</cx:pt>
          <cx:pt idx="811">106</cx:pt>
          <cx:pt idx="812">106</cx:pt>
          <cx:pt idx="813">360</cx:pt>
          <cx:pt idx="814">360</cx:pt>
          <cx:pt idx="815">130</cx:pt>
          <cx:pt idx="816">130</cx:pt>
          <cx:pt idx="817">93</cx:pt>
          <cx:pt idx="818">178</cx:pt>
          <cx:pt idx="819">143</cx:pt>
          <cx:pt idx="820">143</cx:pt>
          <cx:pt idx="821">143</cx:pt>
          <cx:pt idx="822">137</cx:pt>
          <cx:pt idx="823">132</cx:pt>
          <cx:pt idx="824">132</cx:pt>
          <cx:pt idx="825">132</cx:pt>
          <cx:pt idx="826">132</cx:pt>
          <cx:pt idx="827">132</cx:pt>
          <cx:pt idx="828">132</cx:pt>
          <cx:pt idx="829">132</cx:pt>
          <cx:pt idx="830">132</cx:pt>
          <cx:pt idx="831">132</cx:pt>
          <cx:pt idx="832">132</cx:pt>
          <cx:pt idx="833">120</cx:pt>
          <cx:pt idx="834">120</cx:pt>
          <cx:pt idx="835">120</cx:pt>
          <cx:pt idx="836">120</cx:pt>
          <cx:pt idx="837">120</cx:pt>
          <cx:pt idx="838">120</cx:pt>
          <cx:pt idx="839">108</cx:pt>
          <cx:pt idx="840">108</cx:pt>
          <cx:pt idx="841">108</cx:pt>
          <cx:pt idx="842">108</cx:pt>
          <cx:pt idx="843">108</cx:pt>
          <cx:pt idx="844">108</cx:pt>
          <cx:pt idx="845">92</cx:pt>
          <cx:pt idx="846">92</cx:pt>
          <cx:pt idx="847">92</cx:pt>
          <cx:pt idx="848">92</cx:pt>
          <cx:pt idx="849">92</cx:pt>
          <cx:pt idx="850">92</cx:pt>
          <cx:pt idx="851">185</cx:pt>
          <cx:pt idx="852">185</cx:pt>
          <cx:pt idx="853">185</cx:pt>
          <cx:pt idx="854">185</cx:pt>
          <cx:pt idx="855">185</cx:pt>
          <cx:pt idx="856">185</cx:pt>
          <cx:pt idx="857">185</cx:pt>
          <cx:pt idx="858">185</cx:pt>
          <cx:pt idx="859">185</cx:pt>
          <cx:pt idx="860">185</cx:pt>
          <cx:pt idx="861">184</cx:pt>
          <cx:pt idx="862">160</cx:pt>
          <cx:pt idx="863">160</cx:pt>
          <cx:pt idx="864">160</cx:pt>
          <cx:pt idx="865">155</cx:pt>
          <cx:pt idx="866">155</cx:pt>
          <cx:pt idx="867">155</cx:pt>
          <cx:pt idx="868">152</cx:pt>
          <cx:pt idx="869">152</cx:pt>
          <cx:pt idx="870">148</cx:pt>
          <cx:pt idx="871">148</cx:pt>
          <cx:pt idx="872">138</cx:pt>
          <cx:pt idx="873">138</cx:pt>
          <cx:pt idx="874">138</cx:pt>
          <cx:pt idx="875">138</cx:pt>
          <cx:pt idx="876">138</cx:pt>
          <cx:pt idx="877">138</cx:pt>
          <cx:pt idx="878">138</cx:pt>
          <cx:pt idx="879">138</cx:pt>
          <cx:pt idx="880">137</cx:pt>
          <cx:pt idx="881">132</cx:pt>
          <cx:pt idx="882">132</cx:pt>
          <cx:pt idx="883">132</cx:pt>
          <cx:pt idx="884">132</cx:pt>
          <cx:pt idx="885">132</cx:pt>
          <cx:pt idx="886">130</cx:pt>
          <cx:pt idx="887">130</cx:pt>
          <cx:pt idx="888">120</cx:pt>
          <cx:pt idx="889">120</cx:pt>
          <cx:pt idx="890">109</cx:pt>
          <cx:pt idx="891">109</cx:pt>
          <cx:pt idx="892">109</cx:pt>
          <cx:pt idx="893">109</cx:pt>
          <cx:pt idx="894">109</cx:pt>
          <cx:pt idx="895">74</cx:pt>
          <cx:pt idx="896">74</cx:pt>
          <cx:pt idx="897">175</cx:pt>
          <cx:pt idx="898">175</cx:pt>
          <cx:pt idx="899">175</cx:pt>
          <cx:pt idx="900">175</cx:pt>
          <cx:pt idx="901">175</cx:pt>
          <cx:pt idx="902">175</cx:pt>
          <cx:pt idx="903">175</cx:pt>
          <cx:pt idx="904">175</cx:pt>
          <cx:pt idx="905">175</cx:pt>
          <cx:pt idx="906">175</cx:pt>
          <cx:pt idx="907">175</cx:pt>
          <cx:pt idx="908">175</cx:pt>
          <cx:pt idx="909">160</cx:pt>
          <cx:pt idx="910">160</cx:pt>
          <cx:pt idx="911">160</cx:pt>
          <cx:pt idx="912">160</cx:pt>
          <cx:pt idx="913">160</cx:pt>
          <cx:pt idx="914">160</cx:pt>
          <cx:pt idx="915">160</cx:pt>
          <cx:pt idx="916">147</cx:pt>
          <cx:pt idx="917">115</cx:pt>
          <cx:pt idx="918">115</cx:pt>
          <cx:pt idx="919">240</cx:pt>
          <cx:pt idx="920">240</cx:pt>
          <cx:pt idx="921">240</cx:pt>
          <cx:pt idx="922">240</cx:pt>
          <cx:pt idx="923">240</cx:pt>
          <cx:pt idx="924">240</cx:pt>
          <cx:pt idx="925">201</cx:pt>
          <cx:pt idx="926">201</cx:pt>
          <cx:pt idx="927">201</cx:pt>
          <cx:pt idx="928">201</cx:pt>
          <cx:pt idx="929">201</cx:pt>
          <cx:pt idx="930">201</cx:pt>
          <cx:pt idx="931">196</cx:pt>
          <cx:pt idx="932">196</cx:pt>
          <cx:pt idx="933">196</cx:pt>
          <cx:pt idx="934">196</cx:pt>
          <cx:pt idx="935">196</cx:pt>
          <cx:pt idx="936">185</cx:pt>
          <cx:pt idx="937">185</cx:pt>
          <cx:pt idx="938">185</cx:pt>
          <cx:pt idx="939">185</cx:pt>
          <cx:pt idx="940">185</cx:pt>
          <cx:pt idx="941">185</cx:pt>
          <cx:pt idx="942">185</cx:pt>
          <cx:pt idx="943">185</cx:pt>
          <cx:pt idx="944">185</cx:pt>
          <cx:pt idx="945">185</cx:pt>
          <cx:pt idx="946">185</cx:pt>
          <cx:pt idx="947">185</cx:pt>
          <cx:pt idx="948">182</cx:pt>
          <cx:pt idx="949">182</cx:pt>
          <cx:pt idx="950">173</cx:pt>
          <cx:pt idx="951">170</cx:pt>
          <cx:pt idx="952">170</cx:pt>
          <cx:pt idx="953">170</cx:pt>
          <cx:pt idx="954">170</cx:pt>
          <cx:pt idx="955">170</cx:pt>
          <cx:pt idx="956">170</cx:pt>
          <cx:pt idx="957">170</cx:pt>
          <cx:pt idx="958">170</cx:pt>
          <cx:pt idx="959">170</cx:pt>
          <cx:pt idx="960">170</cx:pt>
          <cx:pt idx="961">170</cx:pt>
          <cx:pt idx="962">170</cx:pt>
          <cx:pt idx="963">170</cx:pt>
          <cx:pt idx="964">170</cx:pt>
          <cx:pt idx="965">170</cx:pt>
          <cx:pt idx="966">170</cx:pt>
          <cx:pt idx="967">170</cx:pt>
          <cx:pt idx="968">170</cx:pt>
          <cx:pt idx="969">170</cx:pt>
          <cx:pt idx="970">170</cx:pt>
          <cx:pt idx="971">170</cx:pt>
          <cx:pt idx="972">160</cx:pt>
          <cx:pt idx="973">160</cx:pt>
          <cx:pt idx="974">160</cx:pt>
          <cx:pt idx="975">160</cx:pt>
          <cx:pt idx="976">160</cx:pt>
          <cx:pt idx="977">160</cx:pt>
          <cx:pt idx="978">138</cx:pt>
          <cx:pt idx="979">138</cx:pt>
          <cx:pt idx="980">138</cx:pt>
          <cx:pt idx="981">138</cx:pt>
          <cx:pt idx="982">240</cx:pt>
          <cx:pt idx="983">180</cx:pt>
          <cx:pt idx="984">180</cx:pt>
          <cx:pt idx="985">170</cx:pt>
          <cx:pt idx="986">170</cx:pt>
          <cx:pt idx="987">170</cx:pt>
          <cx:pt idx="988">170</cx:pt>
          <cx:pt idx="989">170</cx:pt>
          <cx:pt idx="990">170</cx:pt>
          <cx:pt idx="991">170</cx:pt>
          <cx:pt idx="992">170</cx:pt>
          <cx:pt idx="993">170</cx:pt>
          <cx:pt idx="994">170</cx:pt>
          <cx:pt idx="995">170</cx:pt>
          <cx:pt idx="996">170</cx:pt>
          <cx:pt idx="997">170</cx:pt>
          <cx:pt idx="998">170</cx:pt>
          <cx:pt idx="999">150</cx:pt>
          <cx:pt idx="1000">150</cx:pt>
          <cx:pt idx="1001">150</cx:pt>
          <cx:pt idx="1002">132</cx:pt>
          <cx:pt idx="1003">132</cx:pt>
          <cx:pt idx="1004">132</cx:pt>
          <cx:pt idx="1005">184</cx:pt>
          <cx:pt idx="1006">184</cx:pt>
          <cx:pt idx="1007">184</cx:pt>
          <cx:pt idx="1008">184</cx:pt>
          <cx:pt idx="1009">184</cx:pt>
          <cx:pt idx="1010">184</cx:pt>
          <cx:pt idx="1011">184</cx:pt>
          <cx:pt idx="1012">184</cx:pt>
          <cx:pt idx="1013">184</cx:pt>
          <cx:pt idx="1014">184</cx:pt>
          <cx:pt idx="1015">184</cx:pt>
          <cx:pt idx="1016">184</cx:pt>
          <cx:pt idx="1017">184</cx:pt>
          <cx:pt idx="1018">184</cx:pt>
          <cx:pt idx="1019">184</cx:pt>
          <cx:pt idx="1020">184</cx:pt>
          <cx:pt idx="1021">106</cx:pt>
          <cx:pt idx="1022">106</cx:pt>
          <cx:pt idx="1023">106</cx:pt>
          <cx:pt idx="1024">106</cx:pt>
          <cx:pt idx="1025">106</cx:pt>
          <cx:pt idx="1026">146</cx:pt>
          <cx:pt idx="1027">146</cx:pt>
          <cx:pt idx="1028">146</cx:pt>
          <cx:pt idx="1029">106</cx:pt>
          <cx:pt idx="1030">100</cx:pt>
          <cx:pt idx="1031">100</cx:pt>
          <cx:pt idx="1032">100</cx:pt>
          <cx:pt idx="1033">100</cx:pt>
          <cx:pt idx="1034">100</cx:pt>
          <cx:pt idx="1035">100</cx:pt>
          <cx:pt idx="1036">360</cx:pt>
          <cx:pt idx="1037">360</cx:pt>
          <cx:pt idx="1038">141</cx:pt>
          <cx:pt idx="1039">141</cx:pt>
          <cx:pt idx="1040">141</cx:pt>
          <cx:pt idx="1041">132</cx:pt>
          <cx:pt idx="1042">132</cx:pt>
          <cx:pt idx="1043">132</cx:pt>
          <cx:pt idx="1044">106</cx:pt>
          <cx:pt idx="1045">93</cx:pt>
          <cx:pt idx="1046">93</cx:pt>
          <cx:pt idx="1047">93</cx:pt>
          <cx:pt idx="1048">92</cx:pt>
          <cx:pt idx="1049">92</cx:pt>
          <cx:pt idx="1050">92</cx:pt>
          <cx:pt idx="1051">92</cx:pt>
          <cx:pt idx="1052">152</cx:pt>
          <cx:pt idx="1053">152</cx:pt>
          <cx:pt idx="1054">148</cx:pt>
          <cx:pt idx="1055">137</cx:pt>
          <cx:pt idx="1056">132</cx:pt>
          <cx:pt idx="1057">132</cx:pt>
          <cx:pt idx="1058">132</cx:pt>
          <cx:pt idx="1059">130</cx:pt>
          <cx:pt idx="1060">120</cx:pt>
          <cx:pt idx="1061">120</cx:pt>
          <cx:pt idx="1062">120</cx:pt>
          <cx:pt idx="1063">120</cx:pt>
          <cx:pt idx="1064">120</cx:pt>
          <cx:pt idx="1065">120</cx:pt>
          <cx:pt idx="1066">120</cx:pt>
          <cx:pt idx="1067">120</cx:pt>
          <cx:pt idx="1068">120</cx:pt>
          <cx:pt idx="1069">120</cx:pt>
          <cx:pt idx="1070">108</cx:pt>
          <cx:pt idx="1071">108</cx:pt>
          <cx:pt idx="1072">108</cx:pt>
          <cx:pt idx="1073">108</cx:pt>
          <cx:pt idx="1074">108</cx:pt>
          <cx:pt idx="1075">108</cx:pt>
          <cx:pt idx="1076">108</cx:pt>
          <cx:pt idx="1077">108</cx:pt>
          <cx:pt idx="1078">108</cx:pt>
          <cx:pt idx="1079">108</cx:pt>
          <cx:pt idx="1080">108</cx:pt>
          <cx:pt idx="1081">108</cx:pt>
          <cx:pt idx="1082">108</cx:pt>
          <cx:pt idx="1083">103</cx:pt>
          <cx:pt idx="1084">93</cx:pt>
          <cx:pt idx="1085">93</cx:pt>
          <cx:pt idx="1086">93</cx:pt>
          <cx:pt idx="1087">220</cx:pt>
          <cx:pt idx="1088">220</cx:pt>
          <cx:pt idx="1089">220</cx:pt>
          <cx:pt idx="1090">197</cx:pt>
          <cx:pt idx="1091">189</cx:pt>
          <cx:pt idx="1092">189</cx:pt>
          <cx:pt idx="1093">189</cx:pt>
          <cx:pt idx="1094">186</cx:pt>
          <cx:pt idx="1095">186</cx:pt>
          <cx:pt idx="1096">186</cx:pt>
          <cx:pt idx="1097">185</cx:pt>
          <cx:pt idx="1098">185</cx:pt>
          <cx:pt idx="1099">185</cx:pt>
          <cx:pt idx="1100">185</cx:pt>
          <cx:pt idx="1101">185</cx:pt>
          <cx:pt idx="1102">185</cx:pt>
          <cx:pt idx="1103">185</cx:pt>
          <cx:pt idx="1104">185</cx:pt>
          <cx:pt idx="1105">185</cx:pt>
          <cx:pt idx="1106">185</cx:pt>
          <cx:pt idx="1107">184</cx:pt>
          <cx:pt idx="1108">184</cx:pt>
          <cx:pt idx="1109">184</cx:pt>
          <cx:pt idx="1110">184</cx:pt>
          <cx:pt idx="1111">184</cx:pt>
          <cx:pt idx="1112">184</cx:pt>
          <cx:pt idx="1113">184</cx:pt>
          <cx:pt idx="1114">184</cx:pt>
          <cx:pt idx="1115">160</cx:pt>
          <cx:pt idx="1116">160</cx:pt>
          <cx:pt idx="1117">160</cx:pt>
          <cx:pt idx="1118">155</cx:pt>
          <cx:pt idx="1119">155</cx:pt>
          <cx:pt idx="1120">155</cx:pt>
          <cx:pt idx="1121">155</cx:pt>
          <cx:pt idx="1122">138</cx:pt>
          <cx:pt idx="1123">138</cx:pt>
          <cx:pt idx="1124">138</cx:pt>
          <cx:pt idx="1125">138</cx:pt>
          <cx:pt idx="1126">138</cx:pt>
          <cx:pt idx="1127">138</cx:pt>
          <cx:pt idx="1128">138</cx:pt>
          <cx:pt idx="1129">138</cx:pt>
          <cx:pt idx="1130">138</cx:pt>
          <cx:pt idx="1131">138</cx:pt>
          <cx:pt idx="1132">138</cx:pt>
          <cx:pt idx="1133">138</cx:pt>
          <cx:pt idx="1134">109</cx:pt>
          <cx:pt idx="1135">109</cx:pt>
          <cx:pt idx="1136">109</cx:pt>
          <cx:pt idx="1137">208</cx:pt>
          <cx:pt idx="1138">208</cx:pt>
          <cx:pt idx="1139">201</cx:pt>
          <cx:pt idx="1140">201</cx:pt>
          <cx:pt idx="1141">201</cx:pt>
          <cx:pt idx="1142">201</cx:pt>
          <cx:pt idx="1143">201</cx:pt>
          <cx:pt idx="1144">201</cx:pt>
          <cx:pt idx="1145">178</cx:pt>
          <cx:pt idx="1146">178</cx:pt>
          <cx:pt idx="1147">178</cx:pt>
          <cx:pt idx="1148">178</cx:pt>
          <cx:pt idx="1149">178</cx:pt>
          <cx:pt idx="1150">178</cx:pt>
          <cx:pt idx="1151">178</cx:pt>
          <cx:pt idx="1152">178</cx:pt>
          <cx:pt idx="1153">178</cx:pt>
          <cx:pt idx="1154">170</cx:pt>
          <cx:pt idx="1155">170</cx:pt>
          <cx:pt idx="1156">170</cx:pt>
          <cx:pt idx="1157">170</cx:pt>
          <cx:pt idx="1158">170</cx:pt>
          <cx:pt idx="1159">170</cx:pt>
          <cx:pt idx="1160">170</cx:pt>
          <cx:pt idx="1161">170</cx:pt>
          <cx:pt idx="1162">170</cx:pt>
          <cx:pt idx="1163">170</cx:pt>
          <cx:pt idx="1164">155</cx:pt>
          <cx:pt idx="1165">155</cx:pt>
          <cx:pt idx="1166">155</cx:pt>
          <cx:pt idx="1167">155</cx:pt>
          <cx:pt idx="1168">155</cx:pt>
          <cx:pt idx="1169">138</cx:pt>
          <cx:pt idx="1170">138</cx:pt>
          <cx:pt idx="1171">138</cx:pt>
          <cx:pt idx="1172">138</cx:pt>
          <cx:pt idx="1173">115</cx:pt>
          <cx:pt idx="1174">115</cx:pt>
          <cx:pt idx="1175">115</cx:pt>
          <cx:pt idx="1176">115</cx:pt>
          <cx:pt idx="1177">302</cx:pt>
          <cx:pt idx="1178">302</cx:pt>
          <cx:pt idx="1179">252</cx:pt>
          <cx:pt idx="1180">252</cx:pt>
          <cx:pt idx="1181">248</cx:pt>
          <cx:pt idx="1182">240</cx:pt>
          <cx:pt idx="1183">206</cx:pt>
          <cx:pt idx="1184">206</cx:pt>
          <cx:pt idx="1185">206</cx:pt>
          <cx:pt idx="1186">206</cx:pt>
          <cx:pt idx="1187">206</cx:pt>
          <cx:pt idx="1188">206</cx:pt>
          <cx:pt idx="1189">185</cx:pt>
          <cx:pt idx="1190">185</cx:pt>
          <cx:pt idx="1191">185</cx:pt>
          <cx:pt idx="1192">185</cx:pt>
          <cx:pt idx="1193">185</cx:pt>
          <cx:pt idx="1194">185</cx:pt>
          <cx:pt idx="1195">185</cx:pt>
          <cx:pt idx="1196">185</cx:pt>
          <cx:pt idx="1197">173</cx:pt>
          <cx:pt idx="1198">173</cx:pt>
          <cx:pt idx="1199">173</cx:pt>
          <cx:pt idx="1200">170</cx:pt>
          <cx:pt idx="1201">170</cx:pt>
          <cx:pt idx="1202">170</cx:pt>
          <cx:pt idx="1203">170</cx:pt>
          <cx:pt idx="1204">170</cx:pt>
          <cx:pt idx="1205">170</cx:pt>
          <cx:pt idx="1206">170</cx:pt>
          <cx:pt idx="1207">170</cx:pt>
          <cx:pt idx="1208">170</cx:pt>
          <cx:pt idx="1209">170</cx:pt>
          <cx:pt idx="1210">170</cx:pt>
          <cx:pt idx="1211">166</cx:pt>
          <cx:pt idx="1212">166</cx:pt>
          <cx:pt idx="1213">150</cx:pt>
          <cx:pt idx="1214">150</cx:pt>
          <cx:pt idx="1215">150</cx:pt>
          <cx:pt idx="1216">138</cx:pt>
          <cx:pt idx="1217">138</cx:pt>
          <cx:pt idx="1218">138</cx:pt>
          <cx:pt idx="1219">138</cx:pt>
          <cx:pt idx="1220">110</cx:pt>
          <cx:pt idx="1221">110</cx:pt>
          <cx:pt idx="1222">240</cx:pt>
          <cx:pt idx="1223">240</cx:pt>
          <cx:pt idx="1224">240</cx:pt>
          <cx:pt idx="1225">240</cx:pt>
          <cx:pt idx="1226">240</cx:pt>
          <cx:pt idx="1227">240</cx:pt>
          <cx:pt idx="1228">240</cx:pt>
          <cx:pt idx="1229">184</cx:pt>
          <cx:pt idx="1230">184</cx:pt>
          <cx:pt idx="1231">184</cx:pt>
          <cx:pt idx="1232">180</cx:pt>
          <cx:pt idx="1233">180</cx:pt>
          <cx:pt idx="1234">180</cx:pt>
          <cx:pt idx="1235">184</cx:pt>
          <cx:pt idx="1236">184</cx:pt>
          <cx:pt idx="1237">184</cx:pt>
          <cx:pt idx="1238">184</cx:pt>
          <cx:pt idx="1239">184</cx:pt>
          <cx:pt idx="1240">184</cx:pt>
          <cx:pt idx="1241">138</cx:pt>
          <cx:pt idx="1242">138</cx:pt>
          <cx:pt idx="1243">187</cx:pt>
          <cx:pt idx="1244">187</cx:pt>
          <cx:pt idx="1245">187</cx:pt>
          <cx:pt idx="1246">187</cx:pt>
          <cx:pt idx="1247">187</cx:pt>
          <cx:pt idx="1248">187</cx:pt>
          <cx:pt idx="1249">160</cx:pt>
          <cx:pt idx="1250">160</cx:pt>
          <cx:pt idx="1251">160</cx:pt>
          <cx:pt idx="1252">160</cx:pt>
          <cx:pt idx="1253">360</cx:pt>
          <cx:pt idx="1254">360</cx:pt>
          <cx:pt idx="1255">360</cx:pt>
          <cx:pt idx="1256">338</cx:pt>
          <cx:pt idx="1257">338</cx:pt>
          <cx:pt idx="1258">338</cx:pt>
          <cx:pt idx="1259">146</cx:pt>
          <cx:pt idx="1260">146</cx:pt>
          <cx:pt idx="1261">146</cx:pt>
          <cx:pt idx="1262">360</cx:pt>
          <cx:pt idx="1263">188</cx:pt>
          <cx:pt idx="1264">188</cx:pt>
          <cx:pt idx="1265">160</cx:pt>
          <cx:pt idx="1266">160</cx:pt>
          <cx:pt idx="1267">160</cx:pt>
          <cx:pt idx="1268">160</cx:pt>
          <cx:pt idx="1269">153</cx:pt>
          <cx:pt idx="1270">141</cx:pt>
          <cx:pt idx="1271">141</cx:pt>
          <cx:pt idx="1272">141</cx:pt>
          <cx:pt idx="1273">138</cx:pt>
          <cx:pt idx="1274">135</cx:pt>
          <cx:pt idx="1275">135</cx:pt>
          <cx:pt idx="1276">101</cx:pt>
          <cx:pt idx="1277">101</cx:pt>
          <cx:pt idx="1278">101</cx:pt>
          <cx:pt idx="1279">100</cx:pt>
          <cx:pt idx="1280">100</cx:pt>
          <cx:pt idx="1281">100</cx:pt>
          <cx:pt idx="1282">100</cx:pt>
          <cx:pt idx="1283">100</cx:pt>
          <cx:pt idx="1284">100</cx:pt>
          <cx:pt idx="1285">185</cx:pt>
          <cx:pt idx="1286">185</cx:pt>
          <cx:pt idx="1287">185</cx:pt>
          <cx:pt idx="1288">185</cx:pt>
          <cx:pt idx="1289">185</cx:pt>
          <cx:pt idx="1290">180</cx:pt>
          <cx:pt idx="1291">180</cx:pt>
          <cx:pt idx="1292">180</cx:pt>
          <cx:pt idx="1293">155</cx:pt>
          <cx:pt idx="1294">155</cx:pt>
          <cx:pt idx="1295">155</cx:pt>
          <cx:pt idx="1296">148</cx:pt>
          <cx:pt idx="1297">138</cx:pt>
          <cx:pt idx="1298">138</cx:pt>
          <cx:pt idx="1299">138</cx:pt>
          <cx:pt idx="1300">138</cx:pt>
          <cx:pt idx="1301">125</cx:pt>
          <cx:pt idx="1302">125</cx:pt>
          <cx:pt idx="1303">108</cx:pt>
          <cx:pt idx="1304">108</cx:pt>
          <cx:pt idx="1305">108</cx:pt>
          <cx:pt idx="1306">107</cx:pt>
          <cx:pt idx="1307">107</cx:pt>
          <cx:pt idx="1308">107</cx:pt>
          <cx:pt idx="1309">107</cx:pt>
          <cx:pt idx="1310">107</cx:pt>
          <cx:pt idx="1311">107</cx:pt>
          <cx:pt idx="1312">106</cx:pt>
          <cx:pt idx="1313">103</cx:pt>
          <cx:pt idx="1314">189</cx:pt>
          <cx:pt idx="1315">189</cx:pt>
          <cx:pt idx="1316">189</cx:pt>
          <cx:pt idx="1317">185</cx:pt>
          <cx:pt idx="1318">185</cx:pt>
          <cx:pt idx="1319">185</cx:pt>
          <cx:pt idx="1320">185</cx:pt>
          <cx:pt idx="1321">185</cx:pt>
          <cx:pt idx="1322">185</cx:pt>
          <cx:pt idx="1323">164</cx:pt>
          <cx:pt idx="1324">164</cx:pt>
          <cx:pt idx="1325">148</cx:pt>
          <cx:pt idx="1326">148</cx:pt>
          <cx:pt idx="1327">148</cx:pt>
          <cx:pt idx="1328">148</cx:pt>
          <cx:pt idx="1329">148</cx:pt>
          <cx:pt idx="1330">138</cx:pt>
          <cx:pt idx="1331">138</cx:pt>
          <cx:pt idx="1332">138</cx:pt>
          <cx:pt idx="1333">138</cx:pt>
          <cx:pt idx="1334">138</cx:pt>
          <cx:pt idx="1335">138</cx:pt>
          <cx:pt idx="1336">138</cx:pt>
          <cx:pt idx="1337">138</cx:pt>
          <cx:pt idx="1338">93</cx:pt>
          <cx:pt idx="1339">241</cx:pt>
          <cx:pt idx="1340">241</cx:pt>
          <cx:pt idx="1341">241</cx:pt>
          <cx:pt idx="1342">241</cx:pt>
          <cx:pt idx="1343">241</cx:pt>
          <cx:pt idx="1344">241</cx:pt>
          <cx:pt idx="1345">220</cx:pt>
          <cx:pt idx="1346">220</cx:pt>
          <cx:pt idx="1347">220</cx:pt>
          <cx:pt idx="1348">220</cx:pt>
          <cx:pt idx="1349">220</cx:pt>
          <cx:pt idx="1350">220</cx:pt>
          <cx:pt idx="1351">220</cx:pt>
          <cx:pt idx="1352">220</cx:pt>
          <cx:pt idx="1353">220</cx:pt>
          <cx:pt idx="1354">220</cx:pt>
          <cx:pt idx="1355">220</cx:pt>
          <cx:pt idx="1356">220</cx:pt>
          <cx:pt idx="1357">220</cx:pt>
          <cx:pt idx="1358">210</cx:pt>
          <cx:pt idx="1359">210</cx:pt>
          <cx:pt idx="1360">210</cx:pt>
          <cx:pt idx="1361">210</cx:pt>
          <cx:pt idx="1362">210</cx:pt>
          <cx:pt idx="1363">210</cx:pt>
          <cx:pt idx="1364">210</cx:pt>
          <cx:pt idx="1365">210</cx:pt>
          <cx:pt idx="1366">210</cx:pt>
          <cx:pt idx="1367">210</cx:pt>
          <cx:pt idx="1368">200</cx:pt>
          <cx:pt idx="1369">200</cx:pt>
          <cx:pt idx="1370">200</cx:pt>
          <cx:pt idx="1371">200</cx:pt>
          <cx:pt idx="1372">200</cx:pt>
          <cx:pt idx="1373">200</cx:pt>
          <cx:pt idx="1374">200</cx:pt>
          <cx:pt idx="1375">200</cx:pt>
          <cx:pt idx="1376">186</cx:pt>
          <cx:pt idx="1377">186</cx:pt>
          <cx:pt idx="1378">186</cx:pt>
          <cx:pt idx="1379">184</cx:pt>
          <cx:pt idx="1380">175</cx:pt>
          <cx:pt idx="1381">175</cx:pt>
          <cx:pt idx="1382">175</cx:pt>
          <cx:pt idx="1383">175</cx:pt>
          <cx:pt idx="1384">173</cx:pt>
          <cx:pt idx="1385">173</cx:pt>
          <cx:pt idx="1386">170</cx:pt>
          <cx:pt idx="1387">170</cx:pt>
          <cx:pt idx="1388">170</cx:pt>
          <cx:pt idx="1389">170</cx:pt>
          <cx:pt idx="1390">170</cx:pt>
          <cx:pt idx="1391">170</cx:pt>
          <cx:pt idx="1392">170</cx:pt>
          <cx:pt idx="1393">170</cx:pt>
          <cx:pt idx="1394">170</cx:pt>
          <cx:pt idx="1395">170</cx:pt>
          <cx:pt idx="1396">170</cx:pt>
          <cx:pt idx="1397">170</cx:pt>
          <cx:pt idx="1398">170</cx:pt>
          <cx:pt idx="1399">170</cx:pt>
          <cx:pt idx="1400">170</cx:pt>
          <cx:pt idx="1401">170</cx:pt>
          <cx:pt idx="1402">170</cx:pt>
          <cx:pt idx="1403">170</cx:pt>
          <cx:pt idx="1404">164</cx:pt>
          <cx:pt idx="1405">164</cx:pt>
          <cx:pt idx="1406">160</cx:pt>
          <cx:pt idx="1407">148</cx:pt>
          <cx:pt idx="1408">148</cx:pt>
          <cx:pt idx="1409">148</cx:pt>
          <cx:pt idx="1410">148</cx:pt>
          <cx:pt idx="1411">148</cx:pt>
          <cx:pt idx="1412">147</cx:pt>
          <cx:pt idx="1413">141</cx:pt>
          <cx:pt idx="1414">141</cx:pt>
          <cx:pt idx="1415">115</cx:pt>
          <cx:pt idx="1416">115</cx:pt>
          <cx:pt idx="1417">115</cx:pt>
          <cx:pt idx="1418">88</cx:pt>
          <cx:pt idx="1419">88</cx:pt>
          <cx:pt idx="1420">74</cx:pt>
          <cx:pt idx="1421">252</cx:pt>
          <cx:pt idx="1422">241</cx:pt>
          <cx:pt idx="1423">241</cx:pt>
          <cx:pt idx="1424">241</cx:pt>
          <cx:pt idx="1425">237</cx:pt>
          <cx:pt idx="1426">237</cx:pt>
          <cx:pt idx="1427">237</cx:pt>
          <cx:pt idx="1428">237</cx:pt>
          <cx:pt idx="1429">237</cx:pt>
          <cx:pt idx="1430">220</cx:pt>
          <cx:pt idx="1431">220</cx:pt>
          <cx:pt idx="1432">220</cx:pt>
          <cx:pt idx="1433">210</cx:pt>
          <cx:pt idx="1434">210</cx:pt>
          <cx:pt idx="1435">197</cx:pt>
          <cx:pt idx="1436">197</cx:pt>
          <cx:pt idx="1437">197</cx:pt>
          <cx:pt idx="1438">197</cx:pt>
          <cx:pt idx="1439">189</cx:pt>
          <cx:pt idx="1440">185</cx:pt>
          <cx:pt idx="1441">185</cx:pt>
          <cx:pt idx="1442">185</cx:pt>
          <cx:pt idx="1443">185</cx:pt>
          <cx:pt idx="1444">184</cx:pt>
          <cx:pt idx="1445">184</cx:pt>
          <cx:pt idx="1446">173</cx:pt>
          <cx:pt idx="1447">173</cx:pt>
          <cx:pt idx="1448">173</cx:pt>
          <cx:pt idx="1449">173</cx:pt>
          <cx:pt idx="1450">170</cx:pt>
          <cx:pt idx="1451">170</cx:pt>
          <cx:pt idx="1452">166</cx:pt>
          <cx:pt idx="1453">148</cx:pt>
          <cx:pt idx="1454">138</cx:pt>
          <cx:pt idx="1455">138</cx:pt>
          <cx:pt idx="1456">138</cx:pt>
          <cx:pt idx="1457">110</cx:pt>
          <cx:pt idx="1458">74</cx:pt>
          <cx:pt idx="1459">74</cx:pt>
          <cx:pt idx="1460">250</cx:pt>
          <cx:pt idx="1461">250</cx:pt>
          <cx:pt idx="1462">248</cx:pt>
          <cx:pt idx="1463">248</cx:pt>
          <cx:pt idx="1464">248</cx:pt>
          <cx:pt idx="1465">248</cx:pt>
          <cx:pt idx="1466">248</cx:pt>
          <cx:pt idx="1467">241</cx:pt>
          <cx:pt idx="1468">240</cx:pt>
          <cx:pt idx="1469">240</cx:pt>
          <cx:pt idx="1470">240</cx:pt>
          <cx:pt idx="1471">240</cx:pt>
          <cx:pt idx="1472">240</cx:pt>
          <cx:pt idx="1473">240</cx:pt>
          <cx:pt idx="1474">240</cx:pt>
          <cx:pt idx="1475">240</cx:pt>
          <cx:pt idx="1476">240</cx:pt>
          <cx:pt idx="1477">192</cx:pt>
          <cx:pt idx="1478">192</cx:pt>
          <cx:pt idx="1479">192</cx:pt>
          <cx:pt idx="1480">192</cx:pt>
          <cx:pt idx="1481">192</cx:pt>
          <cx:pt idx="1482">192</cx:pt>
          <cx:pt idx="1483">189</cx:pt>
          <cx:pt idx="1484">185</cx:pt>
          <cx:pt idx="1485">185</cx:pt>
          <cx:pt idx="1486">185</cx:pt>
          <cx:pt idx="1487">185</cx:pt>
          <cx:pt idx="1488">180</cx:pt>
          <cx:pt idx="1489">170</cx:pt>
          <cx:pt idx="1490">170</cx:pt>
          <cx:pt idx="1491">170</cx:pt>
          <cx:pt idx="1492">170</cx:pt>
          <cx:pt idx="1493">170</cx:pt>
          <cx:pt idx="1494">132</cx:pt>
          <cx:pt idx="1495">115</cx:pt>
          <cx:pt idx="1496">115</cx:pt>
          <cx:pt idx="1497">240</cx:pt>
          <cx:pt idx="1498">240</cx:pt>
          <cx:pt idx="1499">240</cx:pt>
          <cx:pt idx="1500">240</cx:pt>
          <cx:pt idx="1501">240</cx:pt>
          <cx:pt idx="1502">240</cx:pt>
          <cx:pt idx="1503">240</cx:pt>
          <cx:pt idx="1504">240</cx:pt>
          <cx:pt idx="1505">240</cx:pt>
          <cx:pt idx="1506">240</cx:pt>
          <cx:pt idx="1507">240</cx:pt>
          <cx:pt idx="1508">240</cx:pt>
          <cx:pt idx="1509">240</cx:pt>
          <cx:pt idx="1510">240</cx:pt>
          <cx:pt idx="1511">175</cx:pt>
          <cx:pt idx="1512">175</cx:pt>
          <cx:pt idx="1513">175</cx:pt>
          <cx:pt idx="1514">175</cx:pt>
          <cx:pt idx="1515">290</cx:pt>
          <cx:pt idx="1516">290</cx:pt>
          <cx:pt idx="1517">290</cx:pt>
          <cx:pt idx="1518">290</cx:pt>
          <cx:pt idx="1519">290</cx:pt>
          <cx:pt idx="1520">290</cx:pt>
          <cx:pt idx="1521">290</cx:pt>
          <cx:pt idx="1522">290</cx:pt>
          <cx:pt idx="1523">290</cx:pt>
          <cx:pt idx="1524">278</cx:pt>
          <cx:pt idx="1525">278</cx:pt>
          <cx:pt idx="1526">278</cx:pt>
          <cx:pt idx="1527">278</cx:pt>
          <cx:pt idx="1528">278</cx:pt>
          <cx:pt idx="1529">278</cx:pt>
          <cx:pt idx="1530">198</cx:pt>
          <cx:pt idx="1531">158</cx:pt>
          <cx:pt idx="1532">198</cx:pt>
          <cx:pt idx="1533">160</cx:pt>
          <cx:pt idx="1534">160</cx:pt>
          <cx:pt idx="1535">160</cx:pt>
          <cx:pt idx="1536">160</cx:pt>
          <cx:pt idx="1537">73</cx:pt>
          <cx:pt idx="1538">73</cx:pt>
          <cx:pt idx="1539">73</cx:pt>
          <cx:pt idx="1540">66</cx:pt>
          <cx:pt idx="1541">201</cx:pt>
          <cx:pt idx="1542">201</cx:pt>
          <cx:pt idx="1543">188</cx:pt>
          <cx:pt idx="1544">188</cx:pt>
          <cx:pt idx="1545">128</cx:pt>
          <cx:pt idx="1546">128</cx:pt>
          <cx:pt idx="1547">128</cx:pt>
          <cx:pt idx="1548">128</cx:pt>
          <cx:pt idx="1549">128</cx:pt>
          <cx:pt idx="1550">128</cx:pt>
          <cx:pt idx="1551">128</cx:pt>
          <cx:pt idx="1552">128</cx:pt>
          <cx:pt idx="1553">128</cx:pt>
          <cx:pt idx="1554">128</cx:pt>
          <cx:pt idx="1555">101</cx:pt>
          <cx:pt idx="1556">101</cx:pt>
          <cx:pt idx="1557">101</cx:pt>
          <cx:pt idx="1558">101</cx:pt>
          <cx:pt idx="1559">92</cx:pt>
          <cx:pt idx="1560">92</cx:pt>
          <cx:pt idx="1561">92</cx:pt>
          <cx:pt idx="1562">201</cx:pt>
          <cx:pt idx="1563">185</cx:pt>
          <cx:pt idx="1564">185</cx:pt>
          <cx:pt idx="1565">185</cx:pt>
          <cx:pt idx="1566">185</cx:pt>
          <cx:pt idx="1567">185</cx:pt>
          <cx:pt idx="1568">185</cx:pt>
          <cx:pt idx="1569">185</cx:pt>
          <cx:pt idx="1570">185</cx:pt>
          <cx:pt idx="1571">185</cx:pt>
          <cx:pt idx="1572">185</cx:pt>
          <cx:pt idx="1573">185</cx:pt>
          <cx:pt idx="1574">184</cx:pt>
          <cx:pt idx="1575">184</cx:pt>
          <cx:pt idx="1576">184</cx:pt>
          <cx:pt idx="1577">184</cx:pt>
          <cx:pt idx="1578">184</cx:pt>
          <cx:pt idx="1579">184</cx:pt>
          <cx:pt idx="1580">175</cx:pt>
          <cx:pt idx="1581">170</cx:pt>
          <cx:pt idx="1582">170</cx:pt>
          <cx:pt idx="1583">170</cx:pt>
          <cx:pt idx="1584">170</cx:pt>
          <cx:pt idx="1585">170</cx:pt>
          <cx:pt idx="1586">170</cx:pt>
          <cx:pt idx="1587">170</cx:pt>
          <cx:pt idx="1588">170</cx:pt>
          <cx:pt idx="1589">170</cx:pt>
          <cx:pt idx="1590">170</cx:pt>
          <cx:pt idx="1591">148</cx:pt>
          <cx:pt idx="1592">148</cx:pt>
          <cx:pt idx="1593">127</cx:pt>
          <cx:pt idx="1594">126</cx:pt>
          <cx:pt idx="1595">125</cx:pt>
          <cx:pt idx="1596">95</cx:pt>
          <cx:pt idx="1597">335</cx:pt>
          <cx:pt idx="1598">252</cx:pt>
          <cx:pt idx="1599">252</cx:pt>
          <cx:pt idx="1600">252</cx:pt>
          <cx:pt idx="1601">220</cx:pt>
          <cx:pt idx="1602">220</cx:pt>
          <cx:pt idx="1603">220</cx:pt>
          <cx:pt idx="1604">220</cx:pt>
          <cx:pt idx="1605">220</cx:pt>
          <cx:pt idx="1606">220</cx:pt>
          <cx:pt idx="1607">220</cx:pt>
          <cx:pt idx="1608">220</cx:pt>
          <cx:pt idx="1609">220</cx:pt>
          <cx:pt idx="1610">220</cx:pt>
          <cx:pt idx="1611">220</cx:pt>
          <cx:pt idx="1612">220</cx:pt>
          <cx:pt idx="1613">210</cx:pt>
          <cx:pt idx="1614">210</cx:pt>
          <cx:pt idx="1615">210</cx:pt>
          <cx:pt idx="1616">210</cx:pt>
          <cx:pt idx="1617">210</cx:pt>
          <cx:pt idx="1618">210</cx:pt>
          <cx:pt idx="1619">210</cx:pt>
          <cx:pt idx="1620">210</cx:pt>
          <cx:pt idx="1621">210</cx:pt>
          <cx:pt idx="1622">210</cx:pt>
          <cx:pt idx="1623">201</cx:pt>
          <cx:pt idx="1624">201</cx:pt>
          <cx:pt idx="1625">201</cx:pt>
          <cx:pt idx="1626">201</cx:pt>
          <cx:pt idx="1627">184</cx:pt>
          <cx:pt idx="1628">184</cx:pt>
          <cx:pt idx="1629">175</cx:pt>
          <cx:pt idx="1630">175</cx:pt>
          <cx:pt idx="1631">175</cx:pt>
          <cx:pt idx="1632">175</cx:pt>
          <cx:pt idx="1633">175</cx:pt>
          <cx:pt idx="1634">175</cx:pt>
          <cx:pt idx="1635">175</cx:pt>
          <cx:pt idx="1636">175</cx:pt>
          <cx:pt idx="1637">175</cx:pt>
          <cx:pt idx="1638">175</cx:pt>
          <cx:pt idx="1639">175</cx:pt>
          <cx:pt idx="1640">175</cx:pt>
          <cx:pt idx="1641">173</cx:pt>
          <cx:pt idx="1642">173</cx:pt>
          <cx:pt idx="1643">173</cx:pt>
          <cx:pt idx="1644">170</cx:pt>
          <cx:pt idx="1645">170</cx:pt>
          <cx:pt idx="1646">170</cx:pt>
          <cx:pt idx="1647">170</cx:pt>
          <cx:pt idx="1648">170</cx:pt>
          <cx:pt idx="1649">170</cx:pt>
          <cx:pt idx="1650">170</cx:pt>
          <cx:pt idx="1651">170</cx:pt>
          <cx:pt idx="1652">170</cx:pt>
          <cx:pt idx="1653">170</cx:pt>
          <cx:pt idx="1654">170</cx:pt>
          <cx:pt idx="1655">164</cx:pt>
          <cx:pt idx="1656">160</cx:pt>
          <cx:pt idx="1657">160</cx:pt>
          <cx:pt idx="1658">160</cx:pt>
          <cx:pt idx="1659">160</cx:pt>
          <cx:pt idx="1660">160</cx:pt>
          <cx:pt idx="1661">160</cx:pt>
          <cx:pt idx="1662">160</cx:pt>
          <cx:pt idx="1663">160</cx:pt>
          <cx:pt idx="1664">160</cx:pt>
          <cx:pt idx="1665">148</cx:pt>
          <cx:pt idx="1666">148</cx:pt>
          <cx:pt idx="1667">148</cx:pt>
          <cx:pt idx="1668">148</cx:pt>
          <cx:pt idx="1669">141</cx:pt>
          <cx:pt idx="1670">141</cx:pt>
          <cx:pt idx="1671">140</cx:pt>
          <cx:pt idx="1672">140</cx:pt>
          <cx:pt idx="1673">140</cx:pt>
          <cx:pt idx="1674">140</cx:pt>
          <cx:pt idx="1675">138</cx:pt>
          <cx:pt idx="1676">138</cx:pt>
          <cx:pt idx="1677">138</cx:pt>
          <cx:pt idx="1678">138</cx:pt>
          <cx:pt idx="1679">138</cx:pt>
          <cx:pt idx="1680">138</cx:pt>
          <cx:pt idx="1681">138</cx:pt>
          <cx:pt idx="1682">138</cx:pt>
          <cx:pt idx="1683">138</cx:pt>
          <cx:pt idx="1684">138</cx:pt>
          <cx:pt idx="1685">138</cx:pt>
          <cx:pt idx="1686">138</cx:pt>
          <cx:pt idx="1687">138</cx:pt>
          <cx:pt idx="1688">138</cx:pt>
          <cx:pt idx="1689">138</cx:pt>
          <cx:pt idx="1690">138</cx:pt>
          <cx:pt idx="1691">138</cx:pt>
          <cx:pt idx="1692">138</cx:pt>
          <cx:pt idx="1693">138</cx:pt>
          <cx:pt idx="1694">138</cx:pt>
          <cx:pt idx="1695">138</cx:pt>
          <cx:pt idx="1696">100</cx:pt>
          <cx:pt idx="1697">82</cx:pt>
          <cx:pt idx="1698">82</cx:pt>
          <cx:pt idx="1699">82</cx:pt>
          <cx:pt idx="1700">82</cx:pt>
          <cx:pt idx="1701">81</cx:pt>
          <cx:pt idx="1702">81</cx:pt>
          <cx:pt idx="1703">81</cx:pt>
          <cx:pt idx="1704">81</cx:pt>
          <cx:pt idx="1705">248</cx:pt>
          <cx:pt idx="1706">220</cx:pt>
          <cx:pt idx="1707">220</cx:pt>
          <cx:pt idx="1708">220</cx:pt>
          <cx:pt idx="1709">220</cx:pt>
          <cx:pt idx="1710">220</cx:pt>
          <cx:pt idx="1711">220</cx:pt>
          <cx:pt idx="1712">220</cx:pt>
          <cx:pt idx="1713">210</cx:pt>
          <cx:pt idx="1714">210</cx:pt>
          <cx:pt idx="1715">210</cx:pt>
          <cx:pt idx="1716">210</cx:pt>
          <cx:pt idx="1717">210</cx:pt>
          <cx:pt idx="1718">208</cx:pt>
          <cx:pt idx="1719">208</cx:pt>
          <cx:pt idx="1720">201</cx:pt>
          <cx:pt idx="1721">201</cx:pt>
          <cx:pt idx="1722">201</cx:pt>
          <cx:pt idx="1723">201</cx:pt>
          <cx:pt idx="1724">201</cx:pt>
          <cx:pt idx="1725">200</cx:pt>
          <cx:pt idx="1726">200</cx:pt>
          <cx:pt idx="1727">200</cx:pt>
          <cx:pt idx="1728">200</cx:pt>
          <cx:pt idx="1729">200</cx:pt>
          <cx:pt idx="1730">200</cx:pt>
          <cx:pt idx="1731">200</cx:pt>
          <cx:pt idx="1732">200</cx:pt>
          <cx:pt idx="1733">200</cx:pt>
          <cx:pt idx="1734">200</cx:pt>
          <cx:pt idx="1735">200</cx:pt>
          <cx:pt idx="1736">200</cx:pt>
          <cx:pt idx="1737">200</cx:pt>
          <cx:pt idx="1738">200</cx:pt>
          <cx:pt idx="1739">200</cx:pt>
          <cx:pt idx="1740">200</cx:pt>
          <cx:pt idx="1741">200</cx:pt>
          <cx:pt idx="1742">200</cx:pt>
          <cx:pt idx="1743">200</cx:pt>
          <cx:pt idx="1744">200</cx:pt>
          <cx:pt idx="1745">200</cx:pt>
          <cx:pt idx="1746">200</cx:pt>
          <cx:pt idx="1747">200</cx:pt>
          <cx:pt idx="1748">200</cx:pt>
          <cx:pt idx="1749">200</cx:pt>
          <cx:pt idx="1750">200</cx:pt>
          <cx:pt idx="1751">200</cx:pt>
          <cx:pt idx="1752">200</cx:pt>
          <cx:pt idx="1753">200</cx:pt>
          <cx:pt idx="1754">200</cx:pt>
          <cx:pt idx="1755">200</cx:pt>
          <cx:pt idx="1756">200</cx:pt>
          <cx:pt idx="1757">200</cx:pt>
          <cx:pt idx="1758">200</cx:pt>
          <cx:pt idx="1759">200</cx:pt>
          <cx:pt idx="1760">200</cx:pt>
          <cx:pt idx="1761">200</cx:pt>
          <cx:pt idx="1762">200</cx:pt>
          <cx:pt idx="1763">200</cx:pt>
          <cx:pt idx="1764">200</cx:pt>
          <cx:pt idx="1765">200</cx:pt>
          <cx:pt idx="1766">200</cx:pt>
          <cx:pt idx="1767">178</cx:pt>
          <cx:pt idx="1768">178</cx:pt>
          <cx:pt idx="1769">178</cx:pt>
          <cx:pt idx="1770">178</cx:pt>
          <cx:pt idx="1771">173</cx:pt>
          <cx:pt idx="1772">173</cx:pt>
          <cx:pt idx="1773">173</cx:pt>
          <cx:pt idx="1774">173</cx:pt>
          <cx:pt idx="1775">170</cx:pt>
          <cx:pt idx="1776">170</cx:pt>
          <cx:pt idx="1777">170</cx:pt>
          <cx:pt idx="1778">170</cx:pt>
          <cx:pt idx="1779">170</cx:pt>
          <cx:pt idx="1780">170</cx:pt>
          <cx:pt idx="1781">170</cx:pt>
          <cx:pt idx="1782">170</cx:pt>
          <cx:pt idx="1783">170</cx:pt>
          <cx:pt idx="1784">170</cx:pt>
          <cx:pt idx="1785">170</cx:pt>
          <cx:pt idx="1786">170</cx:pt>
          <cx:pt idx="1787">170</cx:pt>
          <cx:pt idx="1788">170</cx:pt>
          <cx:pt idx="1789">170</cx:pt>
          <cx:pt idx="1790">148</cx:pt>
          <cx:pt idx="1791">148</cx:pt>
          <cx:pt idx="1792">148</cx:pt>
          <cx:pt idx="1793">148</cx:pt>
          <cx:pt idx="1794">148</cx:pt>
          <cx:pt idx="1795">148</cx:pt>
          <cx:pt idx="1796">148</cx:pt>
          <cx:pt idx="1797">148</cx:pt>
          <cx:pt idx="1798">92</cx:pt>
          <cx:pt idx="1799">92</cx:pt>
          <cx:pt idx="1800">81</cx:pt>
          <cx:pt idx="1801">81</cx:pt>
          <cx:pt idx="1802">81</cx:pt>
          <cx:pt idx="1803">302</cx:pt>
          <cx:pt idx="1804">302</cx:pt>
          <cx:pt idx="1805">248</cx:pt>
          <cx:pt idx="1806">248</cx:pt>
          <cx:pt idx="1807">248</cx:pt>
          <cx:pt idx="1808">248</cx:pt>
          <cx:pt idx="1809">248</cx:pt>
          <cx:pt idx="1810">248</cx:pt>
          <cx:pt idx="1811">210</cx:pt>
          <cx:pt idx="1812">210</cx:pt>
          <cx:pt idx="1813">210</cx:pt>
          <cx:pt idx="1814">210</cx:pt>
          <cx:pt idx="1815">210</cx:pt>
          <cx:pt idx="1816">210</cx:pt>
          <cx:pt idx="1817">210</cx:pt>
          <cx:pt idx="1818">210</cx:pt>
          <cx:pt idx="1819">210</cx:pt>
          <cx:pt idx="1820">210</cx:pt>
          <cx:pt idx="1821">210</cx:pt>
          <cx:pt idx="1822">210</cx:pt>
          <cx:pt idx="1823">210</cx:pt>
          <cx:pt idx="1824">210</cx:pt>
          <cx:pt idx="1825">210</cx:pt>
          <cx:pt idx="1826">210</cx:pt>
          <cx:pt idx="1827">210</cx:pt>
          <cx:pt idx="1828">210</cx:pt>
          <cx:pt idx="1829">210</cx:pt>
          <cx:pt idx="1830">184</cx:pt>
          <cx:pt idx="1831">184</cx:pt>
          <cx:pt idx="1832">170</cx:pt>
          <cx:pt idx="1833">170</cx:pt>
          <cx:pt idx="1834">170</cx:pt>
          <cx:pt idx="1835">170</cx:pt>
          <cx:pt idx="1836">170</cx:pt>
          <cx:pt idx="1837">170</cx:pt>
          <cx:pt idx="1838">170</cx:pt>
          <cx:pt idx="1839">170</cx:pt>
          <cx:pt idx="1840">170</cx:pt>
          <cx:pt idx="1841">170</cx:pt>
          <cx:pt idx="1842">170</cx:pt>
          <cx:pt idx="1843">170</cx:pt>
          <cx:pt idx="1844">170</cx:pt>
          <cx:pt idx="1845">150</cx:pt>
          <cx:pt idx="1846">150</cx:pt>
          <cx:pt idx="1847">150</cx:pt>
          <cx:pt idx="1848">150</cx:pt>
          <cx:pt idx="1849">150</cx:pt>
          <cx:pt idx="1850">140</cx:pt>
          <cx:pt idx="1851">140</cx:pt>
          <cx:pt idx="1852">140</cx:pt>
          <cx:pt idx="1853">140</cx:pt>
          <cx:pt idx="1854">140</cx:pt>
          <cx:pt idx="1855">140</cx:pt>
          <cx:pt idx="1856">140</cx:pt>
          <cx:pt idx="1857">140</cx:pt>
          <cx:pt idx="1858">140</cx:pt>
          <cx:pt idx="1859">140</cx:pt>
          <cx:pt idx="1860">140</cx:pt>
          <cx:pt idx="1861">140</cx:pt>
          <cx:pt idx="1862">140</cx:pt>
          <cx:pt idx="1863">140</cx:pt>
          <cx:pt idx="1864">140</cx:pt>
          <cx:pt idx="1865">140</cx:pt>
          <cx:pt idx="1866">140</cx:pt>
          <cx:pt idx="1867">140</cx:pt>
          <cx:pt idx="1868">132</cx:pt>
          <cx:pt idx="1869">132</cx:pt>
          <cx:pt idx="1870">132</cx:pt>
          <cx:pt idx="1871">132</cx:pt>
          <cx:pt idx="1872">320</cx:pt>
          <cx:pt idx="1873">320</cx:pt>
          <cx:pt idx="1874">250</cx:pt>
          <cx:pt idx="1875">250</cx:pt>
          <cx:pt idx="1876">250</cx:pt>
          <cx:pt idx="1877">241</cx:pt>
          <cx:pt idx="1878">241</cx:pt>
          <cx:pt idx="1879">241</cx:pt>
          <cx:pt idx="1880">241</cx:pt>
          <cx:pt idx="1881">240</cx:pt>
          <cx:pt idx="1882">240</cx:pt>
          <cx:pt idx="1883">240</cx:pt>
          <cx:pt idx="1884">240</cx:pt>
          <cx:pt idx="1885">240</cx:pt>
          <cx:pt idx="1886">240</cx:pt>
          <cx:pt idx="1887">240</cx:pt>
          <cx:pt idx="1888">240</cx:pt>
          <cx:pt idx="1889">231</cx:pt>
          <cx:pt idx="1890">231</cx:pt>
          <cx:pt idx="1891">231</cx:pt>
          <cx:pt idx="1892">231</cx:pt>
          <cx:pt idx="1893">231</cx:pt>
          <cx:pt idx="1894">231</cx:pt>
          <cx:pt idx="1895">210</cx:pt>
          <cx:pt idx="1896">210</cx:pt>
          <cx:pt idx="1897">210</cx:pt>
          <cx:pt idx="1898">210</cx:pt>
          <cx:pt idx="1899">210</cx:pt>
          <cx:pt idx="1900">210</cx:pt>
          <cx:pt idx="1901">200</cx:pt>
          <cx:pt idx="1902">200</cx:pt>
          <cx:pt idx="1903">200</cx:pt>
          <cx:pt idx="1904">200</cx:pt>
          <cx:pt idx="1905">200</cx:pt>
          <cx:pt idx="1906">200</cx:pt>
          <cx:pt idx="1907">200</cx:pt>
          <cx:pt idx="1908">200</cx:pt>
          <cx:pt idx="1909">200</cx:pt>
          <cx:pt idx="1910">200</cx:pt>
          <cx:pt idx="1911">200</cx:pt>
          <cx:pt idx="1912">200</cx:pt>
          <cx:pt idx="1913">164</cx:pt>
          <cx:pt idx="1914">120</cx:pt>
          <cx:pt idx="1915">278</cx:pt>
          <cx:pt idx="1916">278</cx:pt>
          <cx:pt idx="1917">278</cx:pt>
          <cx:pt idx="1918">240</cx:pt>
          <cx:pt idx="1919">240</cx:pt>
          <cx:pt idx="1920">240</cx:pt>
          <cx:pt idx="1921">202</cx:pt>
          <cx:pt idx="1922">202</cx:pt>
          <cx:pt idx="1923">120</cx:pt>
          <cx:pt idx="1924">220</cx:pt>
          <cx:pt idx="1925">220</cx:pt>
          <cx:pt idx="1926">220</cx:pt>
          <cx:pt idx="1927">220</cx:pt>
          <cx:pt idx="1928">220</cx:pt>
          <cx:pt idx="1929">220</cx:pt>
          <cx:pt idx="1930">220</cx:pt>
          <cx:pt idx="1931">377</cx:pt>
          <cx:pt idx="1932">377</cx:pt>
          <cx:pt idx="1933">188</cx:pt>
          <cx:pt idx="1934">188</cx:pt>
          <cx:pt idx="1935">188</cx:pt>
          <cx:pt idx="1936">188</cx:pt>
          <cx:pt idx="1937">188</cx:pt>
          <cx:pt idx="1938">188</cx:pt>
          <cx:pt idx="1939">188</cx:pt>
          <cx:pt idx="1940">188</cx:pt>
          <cx:pt idx="1941">188</cx:pt>
          <cx:pt idx="1942">73</cx:pt>
          <cx:pt idx="1943">73</cx:pt>
          <cx:pt idx="1944">360</cx:pt>
          <cx:pt idx="1945">360</cx:pt>
          <cx:pt idx="1946">360</cx:pt>
          <cx:pt idx="1947">146</cx:pt>
          <cx:pt idx="1948">146</cx:pt>
          <cx:pt idx="1949">146</cx:pt>
          <cx:pt idx="1950">146</cx:pt>
          <cx:pt idx="1951">146</cx:pt>
          <cx:pt idx="1952">146</cx:pt>
          <cx:pt idx="1953">141</cx:pt>
          <cx:pt idx="1954">141</cx:pt>
          <cx:pt idx="1955">141</cx:pt>
          <cx:pt idx="1956">92</cx:pt>
          <cx:pt idx="1957">197</cx:pt>
          <cx:pt idx="1958">197</cx:pt>
          <cx:pt idx="1959">188</cx:pt>
          <cx:pt idx="1960">175</cx:pt>
          <cx:pt idx="1961">170</cx:pt>
          <cx:pt idx="1962">170</cx:pt>
          <cx:pt idx="1963">170</cx:pt>
          <cx:pt idx="1964">170</cx:pt>
          <cx:pt idx="1965">155</cx:pt>
          <cx:pt idx="1966">155</cx:pt>
          <cx:pt idx="1967">153</cx:pt>
          <cx:pt idx="1968">132</cx:pt>
          <cx:pt idx="1969">132</cx:pt>
          <cx:pt idx="1970">132</cx:pt>
          <cx:pt idx="1971">132</cx:pt>
          <cx:pt idx="1972">132</cx:pt>
          <cx:pt idx="1973">93</cx:pt>
          <cx:pt idx="1974">241</cx:pt>
          <cx:pt idx="1975">241</cx:pt>
          <cx:pt idx="1976">184</cx:pt>
          <cx:pt idx="1977">184</cx:pt>
          <cx:pt idx="1978">184</cx:pt>
          <cx:pt idx="1979">184</cx:pt>
          <cx:pt idx="1980">175</cx:pt>
          <cx:pt idx="1981">175</cx:pt>
          <cx:pt idx="1982">175</cx:pt>
          <cx:pt idx="1983">175</cx:pt>
          <cx:pt idx="1984">170</cx:pt>
          <cx:pt idx="1985">170</cx:pt>
          <cx:pt idx="1986">170</cx:pt>
          <cx:pt idx="1987">170</cx:pt>
          <cx:pt idx="1988">170</cx:pt>
          <cx:pt idx="1989">170</cx:pt>
          <cx:pt idx="1990">170</cx:pt>
          <cx:pt idx="1991">170</cx:pt>
          <cx:pt idx="1992">170</cx:pt>
          <cx:pt idx="1993">170</cx:pt>
          <cx:pt idx="1994">150</cx:pt>
          <cx:pt idx="1995">150</cx:pt>
          <cx:pt idx="1996">148</cx:pt>
          <cx:pt idx="1997">148</cx:pt>
          <cx:pt idx="1998">148</cx:pt>
          <cx:pt idx="1999">148</cx:pt>
          <cx:pt idx="2000">148</cx:pt>
          <cx:pt idx="2001">132</cx:pt>
          <cx:pt idx="2002">132</cx:pt>
          <cx:pt idx="2003">132</cx:pt>
          <cx:pt idx="2004">132</cx:pt>
          <cx:pt idx="2005">132</cx:pt>
          <cx:pt idx="2006">132</cx:pt>
          <cx:pt idx="2007">132</cx:pt>
          <cx:pt idx="2008">132</cx:pt>
          <cx:pt idx="2009">132</cx:pt>
          <cx:pt idx="2010">125</cx:pt>
          <cx:pt idx="2011">93</cx:pt>
          <cx:pt idx="2012">92</cx:pt>
          <cx:pt idx="2013">92</cx:pt>
          <cx:pt idx="2014">220</cx:pt>
          <cx:pt idx="2015">220</cx:pt>
          <cx:pt idx="2016">220</cx:pt>
          <cx:pt idx="2017">220</cx:pt>
          <cx:pt idx="2018">220</cx:pt>
          <cx:pt idx="2019">220</cx:pt>
          <cx:pt idx="2020">210</cx:pt>
          <cx:pt idx="2021">210</cx:pt>
          <cx:pt idx="2022">210</cx:pt>
          <cx:pt idx="2023">210</cx:pt>
          <cx:pt idx="2024">210</cx:pt>
          <cx:pt idx="2025">210</cx:pt>
          <cx:pt idx="2026">210</cx:pt>
          <cx:pt idx="2027">210</cx:pt>
          <cx:pt idx="2028">210</cx:pt>
          <cx:pt idx="2029">210</cx:pt>
          <cx:pt idx="2030">210</cx:pt>
          <cx:pt idx="2031">210</cx:pt>
          <cx:pt idx="2032">210</cx:pt>
          <cx:pt idx="2033">210</cx:pt>
          <cx:pt idx="2034">210</cx:pt>
          <cx:pt idx="2035">210</cx:pt>
          <cx:pt idx="2036">210</cx:pt>
          <cx:pt idx="2037">210</cx:pt>
          <cx:pt idx="2038">210</cx:pt>
          <cx:pt idx="2039">210</cx:pt>
          <cx:pt idx="2040">210</cx:pt>
          <cx:pt idx="2041">210</cx:pt>
          <cx:pt idx="2042">208</cx:pt>
          <cx:pt idx="2043">208</cx:pt>
          <cx:pt idx="2044">208</cx:pt>
          <cx:pt idx="2045">200</cx:pt>
          <cx:pt idx="2046">200</cx:pt>
          <cx:pt idx="2047">200</cx:pt>
          <cx:pt idx="2048">200</cx:pt>
          <cx:pt idx="2049">200</cx:pt>
          <cx:pt idx="2050">200</cx:pt>
          <cx:pt idx="2051">200</cx:pt>
          <cx:pt idx="2052">200</cx:pt>
          <cx:pt idx="2053">200</cx:pt>
          <cx:pt idx="2054">200</cx:pt>
          <cx:pt idx="2055">200</cx:pt>
          <cx:pt idx="2056">200</cx:pt>
          <cx:pt idx="2057">200</cx:pt>
          <cx:pt idx="2058">173</cx:pt>
          <cx:pt idx="2059">173</cx:pt>
          <cx:pt idx="2060">170</cx:pt>
          <cx:pt idx="2061">170</cx:pt>
          <cx:pt idx="2062">170</cx:pt>
          <cx:pt idx="2063">170</cx:pt>
          <cx:pt idx="2064">170</cx:pt>
          <cx:pt idx="2065">170</cx:pt>
          <cx:pt idx="2066">170</cx:pt>
          <cx:pt idx="2067">170</cx:pt>
          <cx:pt idx="2068">170</cx:pt>
          <cx:pt idx="2069">170</cx:pt>
          <cx:pt idx="2070">170</cx:pt>
          <cx:pt idx="2071">170</cx:pt>
          <cx:pt idx="2072">170</cx:pt>
          <cx:pt idx="2073">170</cx:pt>
          <cx:pt idx="2074">170</cx:pt>
          <cx:pt idx="2075">170</cx:pt>
          <cx:pt idx="2076">170</cx:pt>
          <cx:pt idx="2077">170</cx:pt>
          <cx:pt idx="2078">170</cx:pt>
          <cx:pt idx="2079">170</cx:pt>
          <cx:pt idx="2080">170</cx:pt>
          <cx:pt idx="2081">170</cx:pt>
          <cx:pt idx="2082">170</cx:pt>
          <cx:pt idx="2083">170</cx:pt>
          <cx:pt idx="2084">170</cx:pt>
          <cx:pt idx="2085">170</cx:pt>
          <cx:pt idx="2086">164</cx:pt>
          <cx:pt idx="2087">158</cx:pt>
          <cx:pt idx="2088">158</cx:pt>
          <cx:pt idx="2089">158</cx:pt>
          <cx:pt idx="2090">158</cx:pt>
          <cx:pt idx="2091">148</cx:pt>
          <cx:pt idx="2092">148</cx:pt>
          <cx:pt idx="2093">148</cx:pt>
          <cx:pt idx="2094">138</cx:pt>
          <cx:pt idx="2095">138</cx:pt>
          <cx:pt idx="2096">138</cx:pt>
          <cx:pt idx="2097">138</cx:pt>
          <cx:pt idx="2098">138</cx:pt>
          <cx:pt idx="2099">138</cx:pt>
          <cx:pt idx="2100">138</cx:pt>
          <cx:pt idx="2101">138</cx:pt>
          <cx:pt idx="2102">122</cx:pt>
          <cx:pt idx="2103">122</cx:pt>
          <cx:pt idx="2104">122</cx:pt>
          <cx:pt idx="2105">122</cx:pt>
          <cx:pt idx="2106">122</cx:pt>
          <cx:pt idx="2107">122</cx:pt>
          <cx:pt idx="2108">122</cx:pt>
          <cx:pt idx="2109">122</cx:pt>
          <cx:pt idx="2110">122</cx:pt>
          <cx:pt idx="2111">88</cx:pt>
          <cx:pt idx="2112">82</cx:pt>
          <cx:pt idx="2113">252</cx:pt>
          <cx:pt idx="2114">245</cx:pt>
          <cx:pt idx="2115">245</cx:pt>
          <cx:pt idx="2116">245</cx:pt>
          <cx:pt idx="2117">245</cx:pt>
          <cx:pt idx="2118">228</cx:pt>
          <cx:pt idx="2119">220</cx:pt>
          <cx:pt idx="2120">220</cx:pt>
          <cx:pt idx="2121">220</cx:pt>
          <cx:pt idx="2122">220</cx:pt>
          <cx:pt idx="2123">220</cx:pt>
          <cx:pt idx="2124">220</cx:pt>
          <cx:pt idx="2125">220</cx:pt>
          <cx:pt idx="2126">220</cx:pt>
          <cx:pt idx="2127">208</cx:pt>
          <cx:pt idx="2128">189</cx:pt>
          <cx:pt idx="2129">189</cx:pt>
          <cx:pt idx="2130">185</cx:pt>
          <cx:pt idx="2131">185</cx:pt>
          <cx:pt idx="2132">185</cx:pt>
          <cx:pt idx="2133">185</cx:pt>
          <cx:pt idx="2134">178</cx:pt>
          <cx:pt idx="2135">178</cx:pt>
          <cx:pt idx="2136">178</cx:pt>
          <cx:pt idx="2137">178</cx:pt>
          <cx:pt idx="2138">150</cx:pt>
          <cx:pt idx="2139">140</cx:pt>
          <cx:pt idx="2140">140</cx:pt>
          <cx:pt idx="2141">138</cx:pt>
          <cx:pt idx="2142">138</cx:pt>
          <cx:pt idx="2143">138</cx:pt>
          <cx:pt idx="2144">110</cx:pt>
          <cx:pt idx="2145">110</cx:pt>
          <cx:pt idx="2146">92</cx:pt>
          <cx:pt idx="2147">92</cx:pt>
          <cx:pt idx="2148">270</cx:pt>
          <cx:pt idx="2149">270</cx:pt>
          <cx:pt idx="2150">270</cx:pt>
          <cx:pt idx="2151">270</cx:pt>
          <cx:pt idx="2152">270</cx:pt>
          <cx:pt idx="2153">270</cx:pt>
          <cx:pt idx="2154">270</cx:pt>
          <cx:pt idx="2155">270</cx:pt>
          <cx:pt idx="2156">270</cx:pt>
          <cx:pt idx="2157">270</cx:pt>
          <cx:pt idx="2158">252</cx:pt>
          <cx:pt idx="2159">252</cx:pt>
          <cx:pt idx="2160">252</cx:pt>
          <cx:pt idx="2161">248</cx:pt>
          <cx:pt idx="2162">245</cx:pt>
          <cx:pt idx="2163">245</cx:pt>
          <cx:pt idx="2164">241</cx:pt>
          <cx:pt idx="2165">241</cx:pt>
          <cx:pt idx="2166">241</cx:pt>
          <cx:pt idx="2167">241</cx:pt>
          <cx:pt idx="2168">240</cx:pt>
          <cx:pt idx="2169">228</cx:pt>
          <cx:pt idx="2170">220</cx:pt>
          <cx:pt idx="2171">220</cx:pt>
          <cx:pt idx="2172">220</cx:pt>
          <cx:pt idx="2173">220</cx:pt>
          <cx:pt idx="2174">220</cx:pt>
          <cx:pt idx="2175">220</cx:pt>
          <cx:pt idx="2176">220</cx:pt>
          <cx:pt idx="2177">202</cx:pt>
          <cx:pt idx="2178">202</cx:pt>
          <cx:pt idx="2179">201</cx:pt>
          <cx:pt idx="2180">201</cx:pt>
          <cx:pt idx="2181">182</cx:pt>
          <cx:pt idx="2182">182</cx:pt>
          <cx:pt idx="2183">182</cx:pt>
          <cx:pt idx="2184">182</cx:pt>
          <cx:pt idx="2185">182</cx:pt>
          <cx:pt idx="2186">182</cx:pt>
          <cx:pt idx="2187">182</cx:pt>
          <cx:pt idx="2188">182</cx:pt>
          <cx:pt idx="2189">182</cx:pt>
          <cx:pt idx="2190">182</cx:pt>
          <cx:pt idx="2191">182</cx:pt>
          <cx:pt idx="2192">182</cx:pt>
          <cx:pt idx="2193">182</cx:pt>
          <cx:pt idx="2194">182</cx:pt>
          <cx:pt idx="2195">182</cx:pt>
          <cx:pt idx="2196">182</cx:pt>
          <cx:pt idx="2197">182</cx:pt>
          <cx:pt idx="2198">182</cx:pt>
          <cx:pt idx="2199">182</cx:pt>
          <cx:pt idx="2200">182</cx:pt>
          <cx:pt idx="2201">182</cx:pt>
          <cx:pt idx="2202">182</cx:pt>
          <cx:pt idx="2203">182</cx:pt>
          <cx:pt idx="2204">182</cx:pt>
          <cx:pt idx="2205">173</cx:pt>
          <cx:pt idx="2206">173</cx:pt>
          <cx:pt idx="2207">171</cx:pt>
          <cx:pt idx="2208">155</cx:pt>
          <cx:pt idx="2209">155</cx:pt>
          <cx:pt idx="2210">155</cx:pt>
          <cx:pt idx="2211">155</cx:pt>
          <cx:pt idx="2212">155</cx:pt>
          <cx:pt idx="2213">155</cx:pt>
          <cx:pt idx="2214">155</cx:pt>
          <cx:pt idx="2215">155</cx:pt>
          <cx:pt idx="2216">155</cx:pt>
          <cx:pt idx="2217">111</cx:pt>
          <cx:pt idx="2218">111</cx:pt>
          <cx:pt idx="2219">111</cx:pt>
          <cx:pt idx="2220">111</cx:pt>
          <cx:pt idx="2221">111</cx:pt>
          <cx:pt idx="2222">110</cx:pt>
          <cx:pt idx="2223">110</cx:pt>
          <cx:pt idx="2224">110</cx:pt>
          <cx:pt idx="2225">110</cx:pt>
          <cx:pt idx="2226">110</cx:pt>
          <cx:pt idx="2227">110</cx:pt>
          <cx:pt idx="2228">110</cx:pt>
          <cx:pt idx="2229">110</cx:pt>
          <cx:pt idx="2230">335</cx:pt>
          <cx:pt idx="2231">335</cx:pt>
          <cx:pt idx="2232">335</cx:pt>
          <cx:pt idx="2233">320</cx:pt>
          <cx:pt idx="2234">320</cx:pt>
          <cx:pt idx="2235">320</cx:pt>
          <cx:pt idx="2236">315</cx:pt>
          <cx:pt idx="2237">300</cx:pt>
          <cx:pt idx="2238">300</cx:pt>
          <cx:pt idx="2239">300</cx:pt>
          <cx:pt idx="2240">278</cx:pt>
          <cx:pt idx="2241">278</cx:pt>
          <cx:pt idx="2242">278</cx:pt>
          <cx:pt idx="2243">278</cx:pt>
          <cx:pt idx="2244">278</cx:pt>
          <cx:pt idx="2245">278</cx:pt>
          <cx:pt idx="2246">278</cx:pt>
          <cx:pt idx="2247">278</cx:pt>
          <cx:pt idx="2248">200</cx:pt>
          <cx:pt idx="2249">200</cx:pt>
          <cx:pt idx="2250">200</cx:pt>
          <cx:pt idx="2251">200</cx:pt>
          <cx:pt idx="2252">200</cx:pt>
          <cx:pt idx="2253">200</cx:pt>
          <cx:pt idx="2254">200</cx:pt>
          <cx:pt idx="2255">200</cx:pt>
          <cx:pt idx="2256">180</cx:pt>
          <cx:pt idx="2257">180</cx:pt>
          <cx:pt idx="2258">180</cx:pt>
          <cx:pt idx="2259">180</cx:pt>
          <cx:pt idx="2260">180</cx:pt>
          <cx:pt idx="2261">180</cx:pt>
          <cx:pt idx="2262">180</cx:pt>
          <cx:pt idx="2263">180</cx:pt>
          <cx:pt idx="2264">180</cx:pt>
          <cx:pt idx="2265">175</cx:pt>
          <cx:pt idx="2266">175</cx:pt>
          <cx:pt idx="2267">125</cx:pt>
          <cx:pt idx="2268">125</cx:pt>
          <cx:pt idx="2269">125</cx:pt>
          <cx:pt idx="2270">125</cx:pt>
          <cx:pt idx="2271">194</cx:pt>
          <cx:pt idx="2272">194</cx:pt>
          <cx:pt idx="2273">194</cx:pt>
          <cx:pt idx="2274">194</cx:pt>
          <cx:pt idx="2275">177</cx:pt>
          <cx:pt idx="2276">177</cx:pt>
          <cx:pt idx="2277">177</cx:pt>
          <cx:pt idx="2278">177</cx:pt>
          <cx:pt idx="2279">177</cx:pt>
          <cx:pt idx="2280">177</cx:pt>
          <cx:pt idx="2281">177</cx:pt>
          <cx:pt idx="2282">177</cx:pt>
          <cx:pt idx="2283">250</cx:pt>
          <cx:pt idx="2284">250</cx:pt>
          <cx:pt idx="2285">360</cx:pt>
          <cx:pt idx="2286">141</cx:pt>
          <cx:pt idx="2287">141</cx:pt>
          <cx:pt idx="2288">141</cx:pt>
          <cx:pt idx="2289">122</cx:pt>
          <cx:pt idx="2290">122</cx:pt>
          <cx:pt idx="2291">122</cx:pt>
          <cx:pt idx="2292">122</cx:pt>
          <cx:pt idx="2293">122</cx:pt>
          <cx:pt idx="2294">122</cx:pt>
          <cx:pt idx="2295">215</cx:pt>
          <cx:pt idx="2296">188</cx:pt>
          <cx:pt idx="2297">188</cx:pt>
          <cx:pt idx="2298">188</cx:pt>
          <cx:pt idx="2299">188</cx:pt>
          <cx:pt idx="2300">188</cx:pt>
          <cx:pt idx="2301">188</cx:pt>
          <cx:pt idx="2302">188</cx:pt>
          <cx:pt idx="2303">188</cx:pt>
          <cx:pt idx="2304">138</cx:pt>
          <cx:pt idx="2305">79</cx:pt>
          <cx:pt idx="2306">79</cx:pt>
          <cx:pt idx="2307">79</cx:pt>
          <cx:pt idx="2308">215</cx:pt>
          <cx:pt idx="2309">211</cx:pt>
          <cx:pt idx="2310">185</cx:pt>
          <cx:pt idx="2311">185</cx:pt>
          <cx:pt idx="2312">185</cx:pt>
          <cx:pt idx="2313">185</cx:pt>
          <cx:pt idx="2314">185</cx:pt>
          <cx:pt idx="2315">185</cx:pt>
          <cx:pt idx="2316">175</cx:pt>
          <cx:pt idx="2317">166</cx:pt>
          <cx:pt idx="2318">166</cx:pt>
          <cx:pt idx="2319">166</cx:pt>
          <cx:pt idx="2320">166</cx:pt>
          <cx:pt idx="2321">166</cx:pt>
          <cx:pt idx="2322">166</cx:pt>
          <cx:pt idx="2323">155</cx:pt>
          <cx:pt idx="2324">155</cx:pt>
          <cx:pt idx="2325">103</cx:pt>
          <cx:pt idx="2326">103</cx:pt>
          <cx:pt idx="2327">255</cx:pt>
          <cx:pt idx="2328">252</cx:pt>
          <cx:pt idx="2329">252</cx:pt>
          <cx:pt idx="2330">252</cx:pt>
          <cx:pt idx="2331">252</cx:pt>
          <cx:pt idx="2332">241</cx:pt>
          <cx:pt idx="2333">241</cx:pt>
          <cx:pt idx="2334">241</cx:pt>
          <cx:pt idx="2335">241</cx:pt>
          <cx:pt idx="2336">241</cx:pt>
          <cx:pt idx="2337">241</cx:pt>
          <cx:pt idx="2338">241</cx:pt>
          <cx:pt idx="2339">241</cx:pt>
          <cx:pt idx="2340">241</cx:pt>
          <cx:pt idx="2341">240</cx:pt>
          <cx:pt idx="2342">240</cx:pt>
          <cx:pt idx="2343">240</cx:pt>
          <cx:pt idx="2344">240</cx:pt>
          <cx:pt idx="2345">240</cx:pt>
          <cx:pt idx="2346">240</cx:pt>
          <cx:pt idx="2347">240</cx:pt>
          <cx:pt idx="2348">240</cx:pt>
          <cx:pt idx="2349">240</cx:pt>
          <cx:pt idx="2350">240</cx:pt>
          <cx:pt idx="2351">240</cx:pt>
          <cx:pt idx="2352">240</cx:pt>
          <cx:pt idx="2353">240</cx:pt>
          <cx:pt idx="2354">240</cx:pt>
          <cx:pt idx="2355">240</cx:pt>
          <cx:pt idx="2356">210</cx:pt>
          <cx:pt idx="2357">210</cx:pt>
          <cx:pt idx="2358">210</cx:pt>
          <cx:pt idx="2359">210</cx:pt>
          <cx:pt idx="2360">201</cx:pt>
          <cx:pt idx="2361">201</cx:pt>
          <cx:pt idx="2362">201</cx:pt>
          <cx:pt idx="2363">176</cx:pt>
          <cx:pt idx="2364">176</cx:pt>
          <cx:pt idx="2365">176</cx:pt>
          <cx:pt idx="2366">176</cx:pt>
          <cx:pt idx="2367">176</cx:pt>
          <cx:pt idx="2368">176</cx:pt>
          <cx:pt idx="2369">176</cx:pt>
          <cx:pt idx="2370">170</cx:pt>
          <cx:pt idx="2371">170</cx:pt>
          <cx:pt idx="2372">170</cx:pt>
          <cx:pt idx="2373">170</cx:pt>
          <cx:pt idx="2374">170</cx:pt>
          <cx:pt idx="2375">170</cx:pt>
          <cx:pt idx="2376">170</cx:pt>
          <cx:pt idx="2377">170</cx:pt>
          <cx:pt idx="2378">170</cx:pt>
          <cx:pt idx="2379">170</cx:pt>
          <cx:pt idx="2380">170</cx:pt>
          <cx:pt idx="2381">170</cx:pt>
          <cx:pt idx="2382">170</cx:pt>
          <cx:pt idx="2383">170</cx:pt>
          <cx:pt idx="2384">170</cx:pt>
          <cx:pt idx="2385">168</cx:pt>
          <cx:pt idx="2386">164</cx:pt>
          <cx:pt idx="2387">164</cx:pt>
          <cx:pt idx="2388">160</cx:pt>
          <cx:pt idx="2389">160</cx:pt>
          <cx:pt idx="2390">155</cx:pt>
          <cx:pt idx="2391">155</cx:pt>
          <cx:pt idx="2392">148</cx:pt>
          <cx:pt idx="2393">138</cx:pt>
          <cx:pt idx="2394">138</cx:pt>
          <cx:pt idx="2395">138</cx:pt>
          <cx:pt idx="2396">138</cx:pt>
          <cx:pt idx="2397">138</cx:pt>
          <cx:pt idx="2398">138</cx:pt>
          <cx:pt idx="2399">138</cx:pt>
          <cx:pt idx="2400">138</cx:pt>
          <cx:pt idx="2401">132</cx:pt>
          <cx:pt idx="2402">132</cx:pt>
          <cx:pt idx="2403">122</cx:pt>
          <cx:pt idx="2404">122</cx:pt>
          <cx:pt idx="2405">122</cx:pt>
          <cx:pt idx="2406">122</cx:pt>
          <cx:pt idx="2407">122</cx:pt>
          <cx:pt idx="2408">375</cx:pt>
          <cx:pt idx="2409">355</cx:pt>
          <cx:pt idx="2410">302</cx:pt>
          <cx:pt idx="2411">302</cx:pt>
          <cx:pt idx="2412">292</cx:pt>
          <cx:pt idx="2413">292</cx:pt>
          <cx:pt idx="2414">292</cx:pt>
          <cx:pt idx="2415">292</cx:pt>
          <cx:pt idx="2416">255</cx:pt>
          <cx:pt idx="2417">241</cx:pt>
          <cx:pt idx="2418">240</cx:pt>
          <cx:pt idx="2419">240</cx:pt>
          <cx:pt idx="2420">240</cx:pt>
          <cx:pt idx="2421">240</cx:pt>
          <cx:pt idx="2422">240</cx:pt>
          <cx:pt idx="2423">240</cx:pt>
          <cx:pt idx="2424">240</cx:pt>
          <cx:pt idx="2425">240</cx:pt>
          <cx:pt idx="2426">210</cx:pt>
          <cx:pt idx="2427">210</cx:pt>
          <cx:pt idx="2428">210</cx:pt>
          <cx:pt idx="2429">210</cx:pt>
          <cx:pt idx="2430">210</cx:pt>
          <cx:pt idx="2431">210</cx:pt>
          <cx:pt idx="2432">210</cx:pt>
          <cx:pt idx="2433">210</cx:pt>
          <cx:pt idx="2434">210</cx:pt>
          <cx:pt idx="2435">210</cx:pt>
          <cx:pt idx="2436">210</cx:pt>
          <cx:pt idx="2437">210</cx:pt>
          <cx:pt idx="2438">210</cx:pt>
          <cx:pt idx="2439">210</cx:pt>
          <cx:pt idx="2440">210</cx:pt>
          <cx:pt idx="2441">210</cx:pt>
          <cx:pt idx="2442">210</cx:pt>
          <cx:pt idx="2443">210</cx:pt>
          <cx:pt idx="2444">210</cx:pt>
          <cx:pt idx="2445">210</cx:pt>
          <cx:pt idx="2446">210</cx:pt>
          <cx:pt idx="2447">210</cx:pt>
          <cx:pt idx="2448">210</cx:pt>
          <cx:pt idx="2449">210</cx:pt>
          <cx:pt idx="2450">210</cx:pt>
          <cx:pt idx="2451">210</cx:pt>
          <cx:pt idx="2452">210</cx:pt>
          <cx:pt idx="2453">210</cx:pt>
          <cx:pt idx="2454">210</cx:pt>
          <cx:pt idx="2455">210</cx:pt>
          <cx:pt idx="2456">210</cx:pt>
          <cx:pt idx="2457">210</cx:pt>
          <cx:pt idx="2458">210</cx:pt>
          <cx:pt idx="2459">210</cx:pt>
          <cx:pt idx="2460">210</cx:pt>
          <cx:pt idx="2461">210</cx:pt>
          <cx:pt idx="2462">210</cx:pt>
          <cx:pt idx="2463">210</cx:pt>
          <cx:pt idx="2464">210</cx:pt>
          <cx:pt idx="2465">210</cx:pt>
          <cx:pt idx="2466">210</cx:pt>
          <cx:pt idx="2467">210</cx:pt>
          <cx:pt idx="2468">208</cx:pt>
          <cx:pt idx="2469">208</cx:pt>
          <cx:pt idx="2470">208</cx:pt>
          <cx:pt idx="2471">208</cx:pt>
          <cx:pt idx="2472">208</cx:pt>
          <cx:pt idx="2473">208</cx:pt>
          <cx:pt idx="2474">185</cx:pt>
          <cx:pt idx="2475">185</cx:pt>
          <cx:pt idx="2476">185</cx:pt>
          <cx:pt idx="2477">185</cx:pt>
          <cx:pt idx="2478">185</cx:pt>
          <cx:pt idx="2479">180</cx:pt>
          <cx:pt idx="2480">180</cx:pt>
          <cx:pt idx="2481">179</cx:pt>
          <cx:pt idx="2482">179</cx:pt>
          <cx:pt idx="2483">179</cx:pt>
          <cx:pt idx="2484">179</cx:pt>
          <cx:pt idx="2485">179</cx:pt>
          <cx:pt idx="2486">179</cx:pt>
          <cx:pt idx="2487">179</cx:pt>
          <cx:pt idx="2488">179</cx:pt>
          <cx:pt idx="2489">179</cx:pt>
          <cx:pt idx="2490">179</cx:pt>
          <cx:pt idx="2491">179</cx:pt>
          <cx:pt idx="2492">179</cx:pt>
          <cx:pt idx="2493">179</cx:pt>
          <cx:pt idx="2494">179</cx:pt>
          <cx:pt idx="2495">168</cx:pt>
          <cx:pt idx="2496">168</cx:pt>
          <cx:pt idx="2497">168</cx:pt>
          <cx:pt idx="2498">164</cx:pt>
          <cx:pt idx="2499">164</cx:pt>
          <cx:pt idx="2500">164</cx:pt>
          <cx:pt idx="2501">164</cx:pt>
          <cx:pt idx="2502">164</cx:pt>
          <cx:pt idx="2503">158</cx:pt>
          <cx:pt idx="2504">158</cx:pt>
          <cx:pt idx="2505">158</cx:pt>
          <cx:pt idx="2506">158</cx:pt>
          <cx:pt idx="2507">148</cx:pt>
          <cx:pt idx="2508">148</cx:pt>
          <cx:pt idx="2509">148</cx:pt>
          <cx:pt idx="2510">148</cx:pt>
          <cx:pt idx="2511">138</cx:pt>
          <cx:pt idx="2512">138</cx:pt>
          <cx:pt idx="2513">138</cx:pt>
          <cx:pt idx="2514">138</cx:pt>
          <cx:pt idx="2515">138</cx:pt>
          <cx:pt idx="2516">138</cx:pt>
          <cx:pt idx="2517">130</cx:pt>
          <cx:pt idx="2518">130</cx:pt>
          <cx:pt idx="2519">118</cx:pt>
          <cx:pt idx="2520">118</cx:pt>
          <cx:pt idx="2521">114</cx:pt>
          <cx:pt idx="2522">113</cx:pt>
          <cx:pt idx="2523">113</cx:pt>
          <cx:pt idx="2524">90</cx:pt>
          <cx:pt idx="2525">340</cx:pt>
          <cx:pt idx="2526">333</cx:pt>
          <cx:pt idx="2527">316</cx:pt>
          <cx:pt idx="2528">316</cx:pt>
          <cx:pt idx="2529">310</cx:pt>
          <cx:pt idx="2530">310</cx:pt>
          <cx:pt idx="2531">310</cx:pt>
          <cx:pt idx="2532">310</cx:pt>
          <cx:pt idx="2533">310</cx:pt>
          <cx:pt idx="2534">302</cx:pt>
          <cx:pt idx="2535">302</cx:pt>
          <cx:pt idx="2536">302</cx:pt>
          <cx:pt idx="2537">302</cx:pt>
          <cx:pt idx="2538">292</cx:pt>
          <cx:pt idx="2539">292</cx:pt>
          <cx:pt idx="2540">292</cx:pt>
          <cx:pt idx="2541">292</cx:pt>
          <cx:pt idx="2542">275</cx:pt>
          <cx:pt idx="2543">275</cx:pt>
          <cx:pt idx="2544">272</cx:pt>
          <cx:pt idx="2545">272</cx:pt>
          <cx:pt idx="2546">272</cx:pt>
          <cx:pt idx="2547">272</cx:pt>
          <cx:pt idx="2548">272</cx:pt>
          <cx:pt idx="2549">272</cx:pt>
          <cx:pt idx="2550">272</cx:pt>
          <cx:pt idx="2551">272</cx:pt>
          <cx:pt idx="2552">272</cx:pt>
          <cx:pt idx="2553">272</cx:pt>
          <cx:pt idx="2554">272</cx:pt>
          <cx:pt idx="2555">272</cx:pt>
          <cx:pt idx="2556">265</cx:pt>
          <cx:pt idx="2557">265</cx:pt>
          <cx:pt idx="2558">265</cx:pt>
          <cx:pt idx="2559">265</cx:pt>
          <cx:pt idx="2560">252</cx:pt>
          <cx:pt idx="2561">252</cx:pt>
          <cx:pt idx="2562">252</cx:pt>
          <cx:pt idx="2563">245</cx:pt>
          <cx:pt idx="2564">245</cx:pt>
          <cx:pt idx="2565">245</cx:pt>
          <cx:pt idx="2566">231</cx:pt>
          <cx:pt idx="2567">231</cx:pt>
          <cx:pt idx="2568">231</cx:pt>
          <cx:pt idx="2569">231</cx:pt>
          <cx:pt idx="2570">231</cx:pt>
          <cx:pt idx="2571">231</cx:pt>
          <cx:pt idx="2572">231</cx:pt>
          <cx:pt idx="2573">231</cx:pt>
          <cx:pt idx="2574">228</cx:pt>
          <cx:pt idx="2575">220</cx:pt>
          <cx:pt idx="2576">220</cx:pt>
          <cx:pt idx="2577">220</cx:pt>
          <cx:pt idx="2578">220</cx:pt>
          <cx:pt idx="2579">220</cx:pt>
          <cx:pt idx="2580">220</cx:pt>
          <cx:pt idx="2581">220</cx:pt>
          <cx:pt idx="2582">220</cx:pt>
          <cx:pt idx="2583">220</cx:pt>
          <cx:pt idx="2584">211</cx:pt>
          <cx:pt idx="2585">211</cx:pt>
          <cx:pt idx="2586">205</cx:pt>
          <cx:pt idx="2587">205</cx:pt>
          <cx:pt idx="2588">205</cx:pt>
          <cx:pt idx="2589">205</cx:pt>
          <cx:pt idx="2590">205</cx:pt>
          <cx:pt idx="2591">205</cx:pt>
          <cx:pt idx="2592">205</cx:pt>
          <cx:pt idx="2593">201</cx:pt>
          <cx:pt idx="2594">201</cx:pt>
          <cx:pt idx="2595">201</cx:pt>
          <cx:pt idx="2596">201</cx:pt>
          <cx:pt idx="2597">201</cx:pt>
          <cx:pt idx="2598">201</cx:pt>
          <cx:pt idx="2599">201</cx:pt>
          <cx:pt idx="2600">201</cx:pt>
          <cx:pt idx="2601">201</cx:pt>
          <cx:pt idx="2602">201</cx:pt>
          <cx:pt idx="2603">201</cx:pt>
          <cx:pt idx="2604">200</cx:pt>
          <cx:pt idx="2605">200</cx:pt>
          <cx:pt idx="2606">200</cx:pt>
          <cx:pt idx="2607">200</cx:pt>
          <cx:pt idx="2608">200</cx:pt>
          <cx:pt idx="2609">200</cx:pt>
          <cx:pt idx="2610">200</cx:pt>
          <cx:pt idx="2611">200</cx:pt>
          <cx:pt idx="2612">200</cx:pt>
          <cx:pt idx="2613">200</cx:pt>
          <cx:pt idx="2614">200</cx:pt>
          <cx:pt idx="2615">200</cx:pt>
          <cx:pt idx="2616">200</cx:pt>
          <cx:pt idx="2617">200</cx:pt>
          <cx:pt idx="2618">200</cx:pt>
          <cx:pt idx="2619">200</cx:pt>
          <cx:pt idx="2620">200</cx:pt>
          <cx:pt idx="2621">200</cx:pt>
          <cx:pt idx="2622">200</cx:pt>
          <cx:pt idx="2623">200</cx:pt>
          <cx:pt idx="2624">200</cx:pt>
          <cx:pt idx="2625">200</cx:pt>
          <cx:pt idx="2626">195</cx:pt>
          <cx:pt idx="2627">195</cx:pt>
          <cx:pt idx="2628">195</cx:pt>
          <cx:pt idx="2629">192</cx:pt>
          <cx:pt idx="2630">192</cx:pt>
          <cx:pt idx="2631">192</cx:pt>
          <cx:pt idx="2632">192</cx:pt>
          <cx:pt idx="2633">192</cx:pt>
          <cx:pt idx="2634">192</cx:pt>
          <cx:pt idx="2635">192</cx:pt>
          <cx:pt idx="2636">192</cx:pt>
          <cx:pt idx="2637">192</cx:pt>
          <cx:pt idx="2638">180</cx:pt>
          <cx:pt idx="2639">180</cx:pt>
          <cx:pt idx="2640">180</cx:pt>
          <cx:pt idx="2641">180</cx:pt>
          <cx:pt idx="2642">173</cx:pt>
          <cx:pt idx="2643">168</cx:pt>
          <cx:pt idx="2644">168</cx:pt>
          <cx:pt idx="2645">168</cx:pt>
          <cx:pt idx="2646">168</cx:pt>
          <cx:pt idx="2647">160</cx:pt>
          <cx:pt idx="2648">160</cx:pt>
          <cx:pt idx="2649">160</cx:pt>
          <cx:pt idx="2650">160</cx:pt>
          <cx:pt idx="2651">155</cx:pt>
          <cx:pt idx="2652">155</cx:pt>
          <cx:pt idx="2653">155</cx:pt>
          <cx:pt idx="2654">155</cx:pt>
          <cx:pt idx="2655">155</cx:pt>
          <cx:pt idx="2656">155</cx:pt>
          <cx:pt idx="2657">155</cx:pt>
          <cx:pt idx="2658">155</cx:pt>
          <cx:pt idx="2659">148</cx:pt>
          <cx:pt idx="2660">140</cx:pt>
          <cx:pt idx="2661">140</cx:pt>
          <cx:pt idx="2662">140</cx:pt>
          <cx:pt idx="2663">130</cx:pt>
          <cx:pt idx="2664">130</cx:pt>
          <cx:pt idx="2665">120</cx:pt>
          <cx:pt idx="2666">93</cx:pt>
          <cx:pt idx="2667">93</cx:pt>
          <cx:pt idx="2668">335</cx:pt>
          <cx:pt idx="2669">320</cx:pt>
          <cx:pt idx="2670">320</cx:pt>
          <cx:pt idx="2671">320</cx:pt>
          <cx:pt idx="2672">310</cx:pt>
          <cx:pt idx="2673">310</cx:pt>
          <cx:pt idx="2674">310</cx:pt>
          <cx:pt idx="2675">310</cx:pt>
          <cx:pt idx="2676">290</cx:pt>
          <cx:pt idx="2677">290</cx:pt>
          <cx:pt idx="2678">290</cx:pt>
          <cx:pt idx="2679">290</cx:pt>
          <cx:pt idx="2680">290</cx:pt>
          <cx:pt idx="2681">290</cx:pt>
          <cx:pt idx="2682">272</cx:pt>
          <cx:pt idx="2683">272</cx:pt>
          <cx:pt idx="2684">272</cx:pt>
          <cx:pt idx="2685">272</cx:pt>
          <cx:pt idx="2686">268</cx:pt>
          <cx:pt idx="2687">268</cx:pt>
          <cx:pt idx="2688">268</cx:pt>
          <cx:pt idx="2689">268</cx:pt>
          <cx:pt idx="2690">268</cx:pt>
          <cx:pt idx="2691">268</cx:pt>
          <cx:pt idx="2692">268</cx:pt>
          <cx:pt idx="2693">268</cx:pt>
          <cx:pt idx="2694">268</cx:pt>
          <cx:pt idx="2695">268</cx:pt>
          <cx:pt idx="2696">268</cx:pt>
          <cx:pt idx="2697">268</cx:pt>
          <cx:pt idx="2698">268</cx:pt>
          <cx:pt idx="2699">268</cx:pt>
          <cx:pt idx="2700">268</cx:pt>
          <cx:pt idx="2701">268</cx:pt>
          <cx:pt idx="2702">268</cx:pt>
          <cx:pt idx="2703">268</cx:pt>
          <cx:pt idx="2704">268</cx:pt>
          <cx:pt idx="2705">268</cx:pt>
          <cx:pt idx="2706">268</cx:pt>
          <cx:pt idx="2707">245</cx:pt>
          <cx:pt idx="2708">245</cx:pt>
          <cx:pt idx="2709">245</cx:pt>
          <cx:pt idx="2710">245</cx:pt>
          <cx:pt idx="2711">245</cx:pt>
          <cx:pt idx="2712">245</cx:pt>
          <cx:pt idx="2713">245</cx:pt>
          <cx:pt idx="2714">231</cx:pt>
          <cx:pt idx="2715">231</cx:pt>
          <cx:pt idx="2716">210</cx:pt>
          <cx:pt idx="2717">210</cx:pt>
          <cx:pt idx="2718">207</cx:pt>
          <cx:pt idx="2719">207</cx:pt>
          <cx:pt idx="2720">200</cx:pt>
          <cx:pt idx="2721">200</cx:pt>
          <cx:pt idx="2722">200</cx:pt>
          <cx:pt idx="2723">200</cx:pt>
          <cx:pt idx="2724">200</cx:pt>
          <cx:pt idx="2725">200</cx:pt>
          <cx:pt idx="2726">200</cx:pt>
          <cx:pt idx="2727">200</cx:pt>
          <cx:pt idx="2728">200</cx:pt>
          <cx:pt idx="2729">200</cx:pt>
          <cx:pt idx="2730">200</cx:pt>
          <cx:pt idx="2731">200</cx:pt>
          <cx:pt idx="2732">200</cx:pt>
          <cx:pt idx="2733">200</cx:pt>
          <cx:pt idx="2734">200</cx:pt>
          <cx:pt idx="2735">200</cx:pt>
          <cx:pt idx="2736">200</cx:pt>
          <cx:pt idx="2737">200</cx:pt>
          <cx:pt idx="2738">200</cx:pt>
          <cx:pt idx="2739">200</cx:pt>
          <cx:pt idx="2740">200</cx:pt>
          <cx:pt idx="2741">200</cx:pt>
          <cx:pt idx="2742">200</cx:pt>
          <cx:pt idx="2743">200</cx:pt>
          <cx:pt idx="2744">200</cx:pt>
          <cx:pt idx="2745">200</cx:pt>
          <cx:pt idx="2746">200</cx:pt>
          <cx:pt idx="2747">200</cx:pt>
          <cx:pt idx="2748">200</cx:pt>
          <cx:pt idx="2749">200</cx:pt>
          <cx:pt idx="2750">200</cx:pt>
          <cx:pt idx="2751">200</cx:pt>
          <cx:pt idx="2752">200</cx:pt>
          <cx:pt idx="2753">200</cx:pt>
          <cx:pt idx="2754">200</cx:pt>
          <cx:pt idx="2755">200</cx:pt>
          <cx:pt idx="2756">200</cx:pt>
          <cx:pt idx="2757">200</cx:pt>
          <cx:pt idx="2758">200</cx:pt>
          <cx:pt idx="2759">200</cx:pt>
          <cx:pt idx="2760">195</cx:pt>
          <cx:pt idx="2761">195</cx:pt>
          <cx:pt idx="2762">195</cx:pt>
          <cx:pt idx="2763">195</cx:pt>
          <cx:pt idx="2764">185</cx:pt>
          <cx:pt idx="2765">185</cx:pt>
          <cx:pt idx="2766">182</cx:pt>
          <cx:pt idx="2767">182</cx:pt>
          <cx:pt idx="2768">182</cx:pt>
          <cx:pt idx="2769">182</cx:pt>
          <cx:pt idx="2770">182</cx:pt>
          <cx:pt idx="2771">180</cx:pt>
          <cx:pt idx="2772">180</cx:pt>
          <cx:pt idx="2773">180</cx:pt>
          <cx:pt idx="2774">155</cx:pt>
          <cx:pt idx="2775">155</cx:pt>
          <cx:pt idx="2776">155</cx:pt>
          <cx:pt idx="2777">155</cx:pt>
          <cx:pt idx="2778">140</cx:pt>
          <cx:pt idx="2779">140</cx:pt>
          <cx:pt idx="2780">140</cx:pt>
          <cx:pt idx="2781">140</cx:pt>
          <cx:pt idx="2782">125</cx:pt>
          <cx:pt idx="2783">125</cx:pt>
          <cx:pt idx="2784">125</cx:pt>
          <cx:pt idx="2785">100</cx:pt>
          <cx:pt idx="2786">100</cx:pt>
          <cx:pt idx="2787">320</cx:pt>
          <cx:pt idx="2788">320</cx:pt>
          <cx:pt idx="2789">315</cx:pt>
          <cx:pt idx="2790">315</cx:pt>
          <cx:pt idx="2791">315</cx:pt>
          <cx:pt idx="2792">315</cx:pt>
          <cx:pt idx="2793">315</cx:pt>
          <cx:pt idx="2794">310</cx:pt>
          <cx:pt idx="2795">310</cx:pt>
          <cx:pt idx="2796">310</cx:pt>
          <cx:pt idx="2797">310</cx:pt>
          <cx:pt idx="2798">310</cx:pt>
          <cx:pt idx="2799">310</cx:pt>
          <cx:pt idx="2800">310</cx:pt>
          <cx:pt idx="2801">310</cx:pt>
          <cx:pt idx="2802">302</cx:pt>
          <cx:pt idx="2803">302</cx:pt>
          <cx:pt idx="2804">300</cx:pt>
          <cx:pt idx="2805">300</cx:pt>
          <cx:pt idx="2806">300</cx:pt>
          <cx:pt idx="2807">300</cx:pt>
          <cx:pt idx="2808">300</cx:pt>
          <cx:pt idx="2809">274</cx:pt>
          <cx:pt idx="2810">274</cx:pt>
          <cx:pt idx="2811">274</cx:pt>
          <cx:pt idx="2812">274</cx:pt>
          <cx:pt idx="2813">173</cx:pt>
          <cx:pt idx="2814">173</cx:pt>
          <cx:pt idx="2815">173</cx:pt>
          <cx:pt idx="2816">168</cx:pt>
          <cx:pt idx="2817">168</cx:pt>
          <cx:pt idx="2818">300</cx:pt>
          <cx:pt idx="2819">300</cx:pt>
          <cx:pt idx="2820">300</cx:pt>
          <cx:pt idx="2821">292</cx:pt>
          <cx:pt idx="2822">292</cx:pt>
          <cx:pt idx="2823">292</cx:pt>
          <cx:pt idx="2824">292</cx:pt>
          <cx:pt idx="2825">292</cx:pt>
          <cx:pt idx="2826">292</cx:pt>
          <cx:pt idx="2827">292</cx:pt>
          <cx:pt idx="2828">292</cx:pt>
          <cx:pt idx="2829">292</cx:pt>
          <cx:pt idx="2830">292</cx:pt>
          <cx:pt idx="2831">292</cx:pt>
          <cx:pt idx="2832">292</cx:pt>
          <cx:pt idx="2833">292</cx:pt>
          <cx:pt idx="2834">182</cx:pt>
          <cx:pt idx="2835">110</cx:pt>
          <cx:pt idx="2836">110</cx:pt>
          <cx:pt idx="2837">110</cx:pt>
          <cx:pt idx="2838">110</cx:pt>
          <cx:pt idx="2839">194</cx:pt>
          <cx:pt idx="2840">194</cx:pt>
          <cx:pt idx="2841">194</cx:pt>
          <cx:pt idx="2842">133</cx:pt>
          <cx:pt idx="2843">133</cx:pt>
          <cx:pt idx="2844">194</cx:pt>
          <cx:pt idx="2845">194</cx:pt>
          <cx:pt idx="2846">194</cx:pt>
          <cx:pt idx="2847">308</cx:pt>
          <cx:pt idx="2848">360</cx:pt>
          <cx:pt idx="2849">250</cx:pt>
          <cx:pt idx="2850">250</cx:pt>
          <cx:pt idx="2851">188</cx:pt>
          <cx:pt idx="2852">188</cx:pt>
          <cx:pt idx="2853">188</cx:pt>
          <cx:pt idx="2854">188</cx:pt>
          <cx:pt idx="2855">122</cx:pt>
          <cx:pt idx="2856">122</cx:pt>
          <cx:pt idx="2857">122</cx:pt>
          <cx:pt idx="2858">122</cx:pt>
          <cx:pt idx="2859">201</cx:pt>
          <cx:pt idx="2860">175</cx:pt>
          <cx:pt idx="2861">175</cx:pt>
          <cx:pt idx="2862">175</cx:pt>
          <cx:pt idx="2863">175</cx:pt>
          <cx:pt idx="2864">175</cx:pt>
          <cx:pt idx="2865">166</cx:pt>
          <cx:pt idx="2866">166</cx:pt>
          <cx:pt idx="2867">166</cx:pt>
          <cx:pt idx="2868">122</cx:pt>
          <cx:pt idx="2869">122</cx:pt>
          <cx:pt idx="2870">122</cx:pt>
          <cx:pt idx="2871">122</cx:pt>
          <cx:pt idx="2872">81</cx:pt>
          <cx:pt idx="2873">81</cx:pt>
          <cx:pt idx="2874">81</cx:pt>
          <cx:pt idx="2875">81</cx:pt>
          <cx:pt idx="2876">81</cx:pt>
          <cx:pt idx="2877">245</cx:pt>
          <cx:pt idx="2878">245</cx:pt>
          <cx:pt idx="2879">210</cx:pt>
          <cx:pt idx="2880">210</cx:pt>
          <cx:pt idx="2881">210</cx:pt>
          <cx:pt idx="2882">210</cx:pt>
          <cx:pt idx="2883">210</cx:pt>
          <cx:pt idx="2884">210</cx:pt>
          <cx:pt idx="2885">210</cx:pt>
          <cx:pt idx="2886">210</cx:pt>
          <cx:pt idx="2887">210</cx:pt>
          <cx:pt idx="2888">210</cx:pt>
          <cx:pt idx="2889">184</cx:pt>
          <cx:pt idx="2890">184</cx:pt>
          <cx:pt idx="2891">184</cx:pt>
          <cx:pt idx="2892">184</cx:pt>
          <cx:pt idx="2893">184</cx:pt>
          <cx:pt idx="2894">184</cx:pt>
          <cx:pt idx="2895">184</cx:pt>
          <cx:pt idx="2896">184</cx:pt>
          <cx:pt idx="2897">184</cx:pt>
          <cx:pt idx="2898">184</cx:pt>
          <cx:pt idx="2899">184</cx:pt>
          <cx:pt idx="2900">160</cx:pt>
          <cx:pt idx="2901">160</cx:pt>
          <cx:pt idx="2902">148</cx:pt>
          <cx:pt idx="2903">148</cx:pt>
          <cx:pt idx="2904">148</cx:pt>
          <cx:pt idx="2905">148</cx:pt>
          <cx:pt idx="2906">138</cx:pt>
          <cx:pt idx="2907">138</cx:pt>
          <cx:pt idx="2908">138</cx:pt>
          <cx:pt idx="2909">138</cx:pt>
          <cx:pt idx="2910">138</cx:pt>
          <cx:pt idx="2911">138</cx:pt>
          <cx:pt idx="2912">138</cx:pt>
          <cx:pt idx="2913">132</cx:pt>
          <cx:pt idx="2914">130</cx:pt>
          <cx:pt idx="2915">130</cx:pt>
          <cx:pt idx="2916">130</cx:pt>
          <cx:pt idx="2917">130</cx:pt>
          <cx:pt idx="2918">130</cx:pt>
          <cx:pt idx="2919">130</cx:pt>
          <cx:pt idx="2920">108</cx:pt>
          <cx:pt idx="2921">108</cx:pt>
          <cx:pt idx="2922">375</cx:pt>
          <cx:pt idx="2923">335</cx:pt>
          <cx:pt idx="2924">335</cx:pt>
          <cx:pt idx="2925">335</cx:pt>
          <cx:pt idx="2926">292</cx:pt>
          <cx:pt idx="2927">292</cx:pt>
          <cx:pt idx="2928">292</cx:pt>
          <cx:pt idx="2929">292</cx:pt>
          <cx:pt idx="2930">292</cx:pt>
          <cx:pt idx="2931">292</cx:pt>
          <cx:pt idx="2932">255</cx:pt>
          <cx:pt idx="2933">255</cx:pt>
          <cx:pt idx="2934">241</cx:pt>
          <cx:pt idx="2935">240</cx:pt>
          <cx:pt idx="2936">240</cx:pt>
          <cx:pt idx="2937">220</cx:pt>
          <cx:pt idx="2938">220</cx:pt>
          <cx:pt idx="2939">220</cx:pt>
          <cx:pt idx="2940">220</cx:pt>
          <cx:pt idx="2941">180</cx:pt>
          <cx:pt idx="2942">180</cx:pt>
          <cx:pt idx="2943">180</cx:pt>
          <cx:pt idx="2944">180</cx:pt>
          <cx:pt idx="2945">180</cx:pt>
          <cx:pt idx="2946">180</cx:pt>
          <cx:pt idx="2947">180</cx:pt>
          <cx:pt idx="2948">180</cx:pt>
          <cx:pt idx="2949">180</cx:pt>
          <cx:pt idx="2950">180</cx:pt>
          <cx:pt idx="2951">180</cx:pt>
          <cx:pt idx="2952">180</cx:pt>
          <cx:pt idx="2953">176</cx:pt>
          <cx:pt idx="2954">176</cx:pt>
          <cx:pt idx="2955">176</cx:pt>
          <cx:pt idx="2956">170</cx:pt>
          <cx:pt idx="2957">170</cx:pt>
          <cx:pt idx="2958">170</cx:pt>
          <cx:pt idx="2959">170</cx:pt>
          <cx:pt idx="2960">170</cx:pt>
          <cx:pt idx="2961">170</cx:pt>
          <cx:pt idx="2962">168</cx:pt>
          <cx:pt idx="2963">168</cx:pt>
          <cx:pt idx="2964">168</cx:pt>
          <cx:pt idx="2965">168</cx:pt>
          <cx:pt idx="2966">164</cx:pt>
          <cx:pt idx="2967">148</cx:pt>
          <cx:pt idx="2968">148</cx:pt>
          <cx:pt idx="2969">148</cx:pt>
          <cx:pt idx="2970">148</cx:pt>
          <cx:pt idx="2971">148</cx:pt>
          <cx:pt idx="2972">148</cx:pt>
          <cx:pt idx="2973">148</cx:pt>
          <cx:pt idx="2974">148</cx:pt>
          <cx:pt idx="2975">148</cx:pt>
          <cx:pt idx="2976">148</cx:pt>
          <cx:pt idx="2977">148</cx:pt>
          <cx:pt idx="2978">148</cx:pt>
          <cx:pt idx="2979">148</cx:pt>
          <cx:pt idx="2980">140</cx:pt>
          <cx:pt idx="2981">140</cx:pt>
          <cx:pt idx="2982">140</cx:pt>
          <cx:pt idx="2983">140</cx:pt>
          <cx:pt idx="2984">138</cx:pt>
          <cx:pt idx="2985">138</cx:pt>
          <cx:pt idx="2986">138</cx:pt>
          <cx:pt idx="2987">138</cx:pt>
          <cx:pt idx="2988">138</cx:pt>
          <cx:pt idx="2989">138</cx:pt>
          <cx:pt idx="2990">138</cx:pt>
          <cx:pt idx="2991">138</cx:pt>
          <cx:pt idx="2992">138</cx:pt>
          <cx:pt idx="2993">138</cx:pt>
          <cx:pt idx="2994">138</cx:pt>
          <cx:pt idx="2995">138</cx:pt>
          <cx:pt idx="2996">138</cx:pt>
          <cx:pt idx="2997">138</cx:pt>
          <cx:pt idx="2998">138</cx:pt>
          <cx:pt idx="2999">138</cx:pt>
          <cx:pt idx="3000">138</cx:pt>
          <cx:pt idx="3001">138</cx:pt>
          <cx:pt idx="3002">138</cx:pt>
          <cx:pt idx="3003">138</cx:pt>
          <cx:pt idx="3004">138</cx:pt>
          <cx:pt idx="3005">138</cx:pt>
          <cx:pt idx="3006">138</cx:pt>
          <cx:pt idx="3007">138</cx:pt>
          <cx:pt idx="3008">138</cx:pt>
          <cx:pt idx="3009">138</cx:pt>
          <cx:pt idx="3010">138</cx:pt>
          <cx:pt idx="3011">138</cx:pt>
          <cx:pt idx="3012">130</cx:pt>
          <cx:pt idx="3013">130</cx:pt>
          <cx:pt idx="3014">130</cx:pt>
          <cx:pt idx="3015">122</cx:pt>
          <cx:pt idx="3016">122</cx:pt>
          <cx:pt idx="3017">122</cx:pt>
          <cx:pt idx="3018">122</cx:pt>
          <cx:pt idx="3019">122</cx:pt>
          <cx:pt idx="3020">122</cx:pt>
          <cx:pt idx="3021">122</cx:pt>
          <cx:pt idx="3022">122</cx:pt>
          <cx:pt idx="3023">122</cx:pt>
          <cx:pt idx="3024">122</cx:pt>
          <cx:pt idx="3025">122</cx:pt>
          <cx:pt idx="3026">122</cx:pt>
          <cx:pt idx="3027">121</cx:pt>
          <cx:pt idx="3028">121</cx:pt>
          <cx:pt idx="3029">118</cx:pt>
          <cx:pt idx="3030">118</cx:pt>
          <cx:pt idx="3031">118</cx:pt>
          <cx:pt idx="3032">118</cx:pt>
          <cx:pt idx="3033">118</cx:pt>
          <cx:pt idx="3034">115</cx:pt>
          <cx:pt idx="3035">113</cx:pt>
          <cx:pt idx="3036">113</cx:pt>
          <cx:pt idx="3037">113</cx:pt>
          <cx:pt idx="3038">113</cx:pt>
          <cx:pt idx="3039">93</cx:pt>
          <cx:pt idx="3040">93</cx:pt>
          <cx:pt idx="3041">93</cx:pt>
          <cx:pt idx="3042">93</cx:pt>
          <cx:pt idx="3043">92</cx:pt>
          <cx:pt idx="3044">92</cx:pt>
          <cx:pt idx="3047">350</cx:pt>
          <cx:pt idx="3048">350</cx:pt>
          <cx:pt idx="3049">335</cx:pt>
          <cx:pt idx="3050">302</cx:pt>
          <cx:pt idx="3051">302</cx:pt>
          <cx:pt idx="3052">302</cx:pt>
          <cx:pt idx="3053">302</cx:pt>
          <cx:pt idx="3054">302</cx:pt>
          <cx:pt idx="3055">302</cx:pt>
          <cx:pt idx="3056">302</cx:pt>
          <cx:pt idx="3057">300</cx:pt>
          <cx:pt idx="3058">300</cx:pt>
          <cx:pt idx="3059">300</cx:pt>
          <cx:pt idx="3060">300</cx:pt>
          <cx:pt idx="3061">300</cx:pt>
          <cx:pt idx="3062">272</cx:pt>
          <cx:pt idx="3063">272</cx:pt>
          <cx:pt idx="3064">272</cx:pt>
          <cx:pt idx="3065">272</cx:pt>
          <cx:pt idx="3066">272</cx:pt>
          <cx:pt idx="3067">272</cx:pt>
          <cx:pt idx="3068">272</cx:pt>
          <cx:pt idx="3069">272</cx:pt>
          <cx:pt idx="3070">272</cx:pt>
          <cx:pt idx="3071">272</cx:pt>
          <cx:pt idx="3072">272</cx:pt>
          <cx:pt idx="3073">272</cx:pt>
          <cx:pt idx="3074">268</cx:pt>
          <cx:pt idx="3075">268</cx:pt>
          <cx:pt idx="3076">265</cx:pt>
          <cx:pt idx="3077">265</cx:pt>
          <cx:pt idx="3078">260</cx:pt>
          <cx:pt idx="3079">260</cx:pt>
          <cx:pt idx="3080">260</cx:pt>
          <cx:pt idx="3081">260</cx:pt>
          <cx:pt idx="3082">241</cx:pt>
          <cx:pt idx="3083">241</cx:pt>
          <cx:pt idx="3084">240</cx:pt>
          <cx:pt idx="3085">240</cx:pt>
          <cx:pt idx="3086">240</cx:pt>
          <cx:pt idx="3087">208</cx:pt>
          <cx:pt idx="3088">208</cx:pt>
          <cx:pt idx="3089">201</cx:pt>
          <cx:pt idx="3090">201</cx:pt>
          <cx:pt idx="3091">201</cx:pt>
          <cx:pt idx="3092">201</cx:pt>
          <cx:pt idx="3093">201</cx:pt>
          <cx:pt idx="3094">201</cx:pt>
          <cx:pt idx="3095">201</cx:pt>
          <cx:pt idx="3096">201</cx:pt>
          <cx:pt idx="3097">201</cx:pt>
          <cx:pt idx="3098">200</cx:pt>
          <cx:pt idx="3099">200</cx:pt>
          <cx:pt idx="3100">200</cx:pt>
          <cx:pt idx="3101">200</cx:pt>
          <cx:pt idx="3102">200</cx:pt>
          <cx:pt idx="3103">200</cx:pt>
          <cx:pt idx="3104">200</cx:pt>
          <cx:pt idx="3105">200</cx:pt>
          <cx:pt idx="3106">200</cx:pt>
          <cx:pt idx="3107">200</cx:pt>
          <cx:pt idx="3108">200</cx:pt>
          <cx:pt idx="3109">200</cx:pt>
          <cx:pt idx="3110">200</cx:pt>
          <cx:pt idx="3111">200</cx:pt>
          <cx:pt idx="3112">200</cx:pt>
          <cx:pt idx="3113">200</cx:pt>
          <cx:pt idx="3114">200</cx:pt>
          <cx:pt idx="3115">200</cx:pt>
          <cx:pt idx="3116">200</cx:pt>
          <cx:pt idx="3117">185</cx:pt>
          <cx:pt idx="3118">185</cx:pt>
          <cx:pt idx="3119">185</cx:pt>
          <cx:pt idx="3120">185</cx:pt>
          <cx:pt idx="3121">185</cx:pt>
          <cx:pt idx="3122">180</cx:pt>
          <cx:pt idx="3123">180</cx:pt>
          <cx:pt idx="3124">178</cx:pt>
          <cx:pt idx="3125">178</cx:pt>
          <cx:pt idx="3126">170</cx:pt>
          <cx:pt idx="3127">170</cx:pt>
          <cx:pt idx="3128">170</cx:pt>
          <cx:pt idx="3129">170</cx:pt>
          <cx:pt idx="3130">170</cx:pt>
          <cx:pt idx="3131">164</cx:pt>
          <cx:pt idx="3132">164</cx:pt>
          <cx:pt idx="3133">164</cx:pt>
          <cx:pt idx="3134">164</cx:pt>
          <cx:pt idx="3135">164</cx:pt>
          <cx:pt idx="3136">164</cx:pt>
          <cx:pt idx="3137">160</cx:pt>
          <cx:pt idx="3138">160</cx:pt>
          <cx:pt idx="3139">160</cx:pt>
          <cx:pt idx="3140">160</cx:pt>
          <cx:pt idx="3141">160</cx:pt>
          <cx:pt idx="3142">155</cx:pt>
          <cx:pt idx="3143">155</cx:pt>
          <cx:pt idx="3144">150</cx:pt>
          <cx:pt idx="3145">150</cx:pt>
          <cx:pt idx="3146">150</cx:pt>
          <cx:pt idx="3147">150</cx:pt>
          <cx:pt idx="3148">150</cx:pt>
          <cx:pt idx="3149">150</cx:pt>
          <cx:pt idx="3150">150</cx:pt>
          <cx:pt idx="3151">150</cx:pt>
          <cx:pt idx="3152">150</cx:pt>
          <cx:pt idx="3153">145</cx:pt>
          <cx:pt idx="3154">140</cx:pt>
          <cx:pt idx="3155">140</cx:pt>
          <cx:pt idx="3156">140</cx:pt>
          <cx:pt idx="3157">140</cx:pt>
          <cx:pt idx="3158">140</cx:pt>
          <cx:pt idx="3159">140</cx:pt>
          <cx:pt idx="3160">140</cx:pt>
          <cx:pt idx="3161">140</cx:pt>
          <cx:pt idx="3162">140</cx:pt>
          <cx:pt idx="3163">138</cx:pt>
          <cx:pt idx="3164">81</cx:pt>
          <cx:pt idx="3165">81</cx:pt>
          <cx:pt idx="3166">81</cx:pt>
          <cx:pt idx="3167">81</cx:pt>
          <cx:pt idx="3168">81</cx:pt>
          <cx:pt idx="3169">315</cx:pt>
          <cx:pt idx="3170">310</cx:pt>
          <cx:pt idx="3171">310</cx:pt>
          <cx:pt idx="3172">300</cx:pt>
          <cx:pt idx="3173">300</cx:pt>
          <cx:pt idx="3174">300</cx:pt>
          <cx:pt idx="3175">300</cx:pt>
          <cx:pt idx="3176">300</cx:pt>
          <cx:pt idx="3177">275</cx:pt>
          <cx:pt idx="3178">275</cx:pt>
          <cx:pt idx="3179">275</cx:pt>
          <cx:pt idx="3180">275</cx:pt>
          <cx:pt idx="3181">272</cx:pt>
          <cx:pt idx="3182">272</cx:pt>
          <cx:pt idx="3183">272</cx:pt>
          <cx:pt idx="3184">272</cx:pt>
          <cx:pt idx="3185">268</cx:pt>
          <cx:pt idx="3186">268</cx:pt>
          <cx:pt idx="3187">268</cx:pt>
          <cx:pt idx="3188">268</cx:pt>
          <cx:pt idx="3189">268</cx:pt>
          <cx:pt idx="3190">268</cx:pt>
          <cx:pt idx="3191">268</cx:pt>
          <cx:pt idx="3192">268</cx:pt>
          <cx:pt idx="3193">259</cx:pt>
          <cx:pt idx="3194">259</cx:pt>
          <cx:pt idx="3195">259</cx:pt>
          <cx:pt idx="3196">259</cx:pt>
          <cx:pt idx="3197">259</cx:pt>
          <cx:pt idx="3198">259</cx:pt>
          <cx:pt idx="3199">259</cx:pt>
          <cx:pt idx="3200">250</cx:pt>
          <cx:pt idx="3201">250</cx:pt>
          <cx:pt idx="3202">241</cx:pt>
          <cx:pt idx="3203">241</cx:pt>
          <cx:pt idx="3204">240</cx:pt>
          <cx:pt idx="3205">240</cx:pt>
          <cx:pt idx="3206">240</cx:pt>
          <cx:pt idx="3207">240</cx:pt>
          <cx:pt idx="3208">240</cx:pt>
          <cx:pt idx="3209">240</cx:pt>
          <cx:pt idx="3210">240</cx:pt>
          <cx:pt idx="3211">240</cx:pt>
          <cx:pt idx="3212">240</cx:pt>
          <cx:pt idx="3213">240</cx:pt>
          <cx:pt idx="3214">240</cx:pt>
          <cx:pt idx="3215">240</cx:pt>
          <cx:pt idx="3216">240</cx:pt>
          <cx:pt idx="3217">240</cx:pt>
          <cx:pt idx="3218">240</cx:pt>
          <cx:pt idx="3219">240</cx:pt>
          <cx:pt idx="3220">240</cx:pt>
          <cx:pt idx="3221">240</cx:pt>
          <cx:pt idx="3222">240</cx:pt>
          <cx:pt idx="3223">240</cx:pt>
          <cx:pt idx="3224">227</cx:pt>
          <cx:pt idx="3225">227</cx:pt>
          <cx:pt idx="3226">227</cx:pt>
          <cx:pt idx="3227">227</cx:pt>
          <cx:pt idx="3228">227</cx:pt>
          <cx:pt idx="3229">204</cx:pt>
          <cx:pt idx="3230">204</cx:pt>
          <cx:pt idx="3231">204</cx:pt>
          <cx:pt idx="3232">204</cx:pt>
          <cx:pt idx="3233">204</cx:pt>
          <cx:pt idx="3234">204</cx:pt>
          <cx:pt idx="3235">204</cx:pt>
          <cx:pt idx="3236">180</cx:pt>
          <cx:pt idx="3237">180</cx:pt>
          <cx:pt idx="3238">180</cx:pt>
          <cx:pt idx="3239">180</cx:pt>
          <cx:pt idx="3240">180</cx:pt>
          <cx:pt idx="3241">180</cx:pt>
          <cx:pt idx="3242">180</cx:pt>
          <cx:pt idx="3243">180</cx:pt>
          <cx:pt idx="3244">180</cx:pt>
          <cx:pt idx="3245">173</cx:pt>
          <cx:pt idx="3246">173</cx:pt>
          <cx:pt idx="3247">173</cx:pt>
          <cx:pt idx="3248">173</cx:pt>
          <cx:pt idx="3249">173</cx:pt>
          <cx:pt idx="3250">173</cx:pt>
          <cx:pt idx="3251">173</cx:pt>
          <cx:pt idx="3252">173</cx:pt>
          <cx:pt idx="3253">173</cx:pt>
          <cx:pt idx="3254">173</cx:pt>
          <cx:pt idx="3255">173</cx:pt>
          <cx:pt idx="3256">173</cx:pt>
          <cx:pt idx="3257">170</cx:pt>
          <cx:pt idx="3258">170</cx:pt>
          <cx:pt idx="3259">168</cx:pt>
          <cx:pt idx="3260">160</cx:pt>
          <cx:pt idx="3261">160</cx:pt>
          <cx:pt idx="3262">160</cx:pt>
          <cx:pt idx="3263">160</cx:pt>
          <cx:pt idx="3264">160</cx:pt>
          <cx:pt idx="3265">160</cx:pt>
          <cx:pt idx="3266">160</cx:pt>
          <cx:pt idx="3267">160</cx:pt>
          <cx:pt idx="3268">157</cx:pt>
          <cx:pt idx="3269">157</cx:pt>
          <cx:pt idx="3270">140</cx:pt>
          <cx:pt idx="3271">140</cx:pt>
          <cx:pt idx="3272">140</cx:pt>
          <cx:pt idx="3273">140</cx:pt>
          <cx:pt idx="3274">140</cx:pt>
          <cx:pt idx="3275">140</cx:pt>
          <cx:pt idx="3276">140</cx:pt>
          <cx:pt idx="3277">140</cx:pt>
          <cx:pt idx="3278">96</cx:pt>
          <cx:pt idx="3279">96</cx:pt>
          <cx:pt idx="3280">96</cx:pt>
          <cx:pt idx="3281">96</cx:pt>
          <cx:pt idx="3282">96</cx:pt>
          <cx:pt idx="3283">96</cx:pt>
          <cx:pt idx="3284">96</cx:pt>
          <cx:pt idx="3285">96</cx:pt>
          <cx:pt idx="3286">96</cx:pt>
          <cx:pt idx="3287">335</cx:pt>
          <cx:pt idx="3288">335</cx:pt>
          <cx:pt idx="3289">335</cx:pt>
          <cx:pt idx="3290">335</cx:pt>
          <cx:pt idx="3291">335</cx:pt>
          <cx:pt idx="3292">335</cx:pt>
          <cx:pt idx="3293">335</cx:pt>
          <cx:pt idx="3294">335</cx:pt>
          <cx:pt idx="3295">335</cx:pt>
          <cx:pt idx="3296">335</cx:pt>
          <cx:pt idx="3297">335</cx:pt>
          <cx:pt idx="3298">335</cx:pt>
          <cx:pt idx="3299">335</cx:pt>
          <cx:pt idx="3300">335</cx:pt>
          <cx:pt idx="3301">335</cx:pt>
          <cx:pt idx="3302">333</cx:pt>
          <cx:pt idx="3303">333</cx:pt>
          <cx:pt idx="3304">333</cx:pt>
          <cx:pt idx="3305">333</cx:pt>
          <cx:pt idx="3306">329</cx:pt>
          <cx:pt idx="3307">329</cx:pt>
          <cx:pt idx="3308">320</cx:pt>
          <cx:pt idx="3309">320</cx:pt>
          <cx:pt idx="3310">320</cx:pt>
          <cx:pt idx="3311">320</cx:pt>
          <cx:pt idx="3312">310</cx:pt>
          <cx:pt idx="3313">310</cx:pt>
          <cx:pt idx="3314">300</cx:pt>
          <cx:pt idx="3315">300</cx:pt>
          <cx:pt idx="3316">300</cx:pt>
          <cx:pt idx="3317">300</cx:pt>
          <cx:pt idx="3318">300</cx:pt>
          <cx:pt idx="3319">300</cx:pt>
          <cx:pt idx="3320">278</cx:pt>
          <cx:pt idx="3321">278</cx:pt>
          <cx:pt idx="3322">278</cx:pt>
          <cx:pt idx="3323">278</cx:pt>
          <cx:pt idx="3324">278</cx:pt>
          <cx:pt idx="3325">278</cx:pt>
          <cx:pt idx="3326">278</cx:pt>
          <cx:pt idx="3327">278</cx:pt>
          <cx:pt idx="3328">278</cx:pt>
          <cx:pt idx="3329">275</cx:pt>
          <cx:pt idx="3330">275</cx:pt>
          <cx:pt idx="3331">275</cx:pt>
          <cx:pt idx="3332">275</cx:pt>
          <cx:pt idx="3333">275</cx:pt>
          <cx:pt idx="3334">275</cx:pt>
          <cx:pt idx="3335">275</cx:pt>
          <cx:pt idx="3336">272</cx:pt>
          <cx:pt idx="3337">272</cx:pt>
          <cx:pt idx="3338">272</cx:pt>
          <cx:pt idx="3339">272</cx:pt>
          <cx:pt idx="3340">265</cx:pt>
          <cx:pt idx="3341">265</cx:pt>
          <cx:pt idx="3342">265</cx:pt>
          <cx:pt idx="3343">245</cx:pt>
          <cx:pt idx="3344">245</cx:pt>
          <cx:pt idx="3345">245</cx:pt>
          <cx:pt idx="3346">245</cx:pt>
          <cx:pt idx="3347">245</cx:pt>
          <cx:pt idx="3348">245</cx:pt>
          <cx:pt idx="3349">220</cx:pt>
          <cx:pt idx="3350">220</cx:pt>
          <cx:pt idx="3351">220</cx:pt>
          <cx:pt idx="3352">157</cx:pt>
          <cx:pt idx="3353">157</cx:pt>
          <cx:pt idx="3354">157</cx:pt>
          <cx:pt idx="3355">150</cx:pt>
          <cx:pt idx="3356">150</cx:pt>
          <cx:pt idx="3357">323</cx:pt>
          <cx:pt idx="3358">305</cx:pt>
          <cx:pt idx="3359">305</cx:pt>
          <cx:pt idx="3360">305</cx:pt>
          <cx:pt idx="3361">305</cx:pt>
          <cx:pt idx="3362">305</cx:pt>
          <cx:pt idx="3363">305</cx:pt>
          <cx:pt idx="3364">300</cx:pt>
          <cx:pt idx="3365">300</cx:pt>
          <cx:pt idx="3366">292</cx:pt>
          <cx:pt idx="3367">292</cx:pt>
          <cx:pt idx="3368">292</cx:pt>
          <cx:pt idx="3369">292</cx:pt>
          <cx:pt idx="3370">292</cx:pt>
          <cx:pt idx="3371">182</cx:pt>
          <cx:pt idx="3372">150</cx:pt>
          <cx:pt idx="3373">110</cx:pt>
          <cx:pt idx="3374">110</cx:pt>
          <cx:pt idx="3375">110</cx:pt>
          <cx:pt idx="3376">110</cx:pt>
          <cx:pt idx="3377">300</cx:pt>
          <cx:pt idx="3378">300</cx:pt>
          <cx:pt idx="3379">300</cx:pt>
          <cx:pt idx="3380">300</cx:pt>
          <cx:pt idx="3381">300</cx:pt>
          <cx:pt idx="3382">300</cx:pt>
          <cx:pt idx="3383">300</cx:pt>
          <cx:pt idx="3384">300</cx:pt>
          <cx:pt idx="3385">300</cx:pt>
          <cx:pt idx="3386">240</cx:pt>
          <cx:pt idx="3387">240</cx:pt>
          <cx:pt idx="3388">240</cx:pt>
          <cx:pt idx="3389">215</cx:pt>
          <cx:pt idx="3390">211</cx:pt>
          <cx:pt idx="3391">211</cx:pt>
          <cx:pt idx="3392">302</cx:pt>
          <cx:pt idx="3393">166</cx:pt>
          <cx:pt idx="3394">166</cx:pt>
          <cx:pt idx="3395">166</cx:pt>
          <cx:pt idx="3396">166</cx:pt>
          <cx:pt idx="3397">166</cx:pt>
          <cx:pt idx="3398">166</cx:pt>
          <cx:pt idx="3399">73</cx:pt>
          <cx:pt idx="3400">73</cx:pt>
          <cx:pt idx="3401">73</cx:pt>
          <cx:pt idx="3402">73</cx:pt>
          <cx:pt idx="3403">355</cx:pt>
          <cx:pt idx="3404">210</cx:pt>
          <cx:pt idx="3405">210</cx:pt>
          <cx:pt idx="3406">210</cx:pt>
          <cx:pt idx="3407">210</cx:pt>
          <cx:pt idx="3408">210</cx:pt>
          <cx:pt idx="3409">210</cx:pt>
          <cx:pt idx="3410">210</cx:pt>
          <cx:pt idx="3411">210</cx:pt>
          <cx:pt idx="3412">210</cx:pt>
          <cx:pt idx="3413">210</cx:pt>
          <cx:pt idx="3414">210</cx:pt>
          <cx:pt idx="3415">210</cx:pt>
          <cx:pt idx="3416">210</cx:pt>
          <cx:pt idx="3417">210</cx:pt>
          <cx:pt idx="3418">210</cx:pt>
          <cx:pt idx="3419">210</cx:pt>
          <cx:pt idx="3420">210</cx:pt>
          <cx:pt idx="3421">201</cx:pt>
          <cx:pt idx="3422">176</cx:pt>
          <cx:pt idx="3423">176</cx:pt>
          <cx:pt idx="3424">172</cx:pt>
          <cx:pt idx="3425">172</cx:pt>
          <cx:pt idx="3426">172</cx:pt>
          <cx:pt idx="3427">164</cx:pt>
          <cx:pt idx="3428">148</cx:pt>
          <cx:pt idx="3429">148</cx:pt>
          <cx:pt idx="3430">148</cx:pt>
          <cx:pt idx="3431">148</cx:pt>
          <cx:pt idx="3432">148</cx:pt>
          <cx:pt idx="3433">148</cx:pt>
          <cx:pt idx="3434">148</cx:pt>
          <cx:pt idx="3435">148</cx:pt>
          <cx:pt idx="3436">148</cx:pt>
          <cx:pt idx="3437">148</cx:pt>
          <cx:pt idx="3438">138</cx:pt>
          <cx:pt idx="3439">138</cx:pt>
          <cx:pt idx="3440">138</cx:pt>
          <cx:pt idx="3441">130</cx:pt>
          <cx:pt idx="3442">125</cx:pt>
          <cx:pt idx="3443">125</cx:pt>
          <cx:pt idx="3444">121</cx:pt>
          <cx:pt idx="3445">115</cx:pt>
          <cx:pt idx="3446">115</cx:pt>
          <cx:pt idx="3447">93</cx:pt>
          <cx:pt idx="3448">93</cx:pt>
          <cx:pt idx="3449">93</cx:pt>
          <cx:pt idx="3450">93</cx:pt>
          <cx:pt idx="3451">93</cx:pt>
          <cx:pt idx="3452">93</cx:pt>
          <cx:pt idx="3453">93</cx:pt>
          <cx:pt idx="3454">93</cx:pt>
          <cx:pt idx="3455">93</cx:pt>
          <cx:pt idx="3456">93</cx:pt>
          <cx:pt idx="3457">93</cx:pt>
          <cx:pt idx="3458">93</cx:pt>
          <cx:pt idx="3459">375</cx:pt>
          <cx:pt idx="3460">302</cx:pt>
          <cx:pt idx="3461">302</cx:pt>
          <cx:pt idx="3462">254</cx:pt>
          <cx:pt idx="3463">254</cx:pt>
          <cx:pt idx="3464">254</cx:pt>
          <cx:pt idx="3465">254</cx:pt>
          <cx:pt idx="3466">241</cx:pt>
          <cx:pt idx="3467">241</cx:pt>
          <cx:pt idx="3468">241</cx:pt>
          <cx:pt idx="3469">201</cx:pt>
          <cx:pt idx="3470">201</cx:pt>
          <cx:pt idx="3471">201</cx:pt>
          <cx:pt idx="3472">200</cx:pt>
          <cx:pt idx="3473">200</cx:pt>
          <cx:pt idx="3474">200</cx:pt>
          <cx:pt idx="3475">200</cx:pt>
          <cx:pt idx="3476">200</cx:pt>
          <cx:pt idx="3477">197</cx:pt>
          <cx:pt idx="3478">197</cx:pt>
          <cx:pt idx="3479">181</cx:pt>
          <cx:pt idx="3480">181</cx:pt>
          <cx:pt idx="3481">180</cx:pt>
          <cx:pt idx="3482">180</cx:pt>
          <cx:pt idx="3483">180</cx:pt>
          <cx:pt idx="3484">180</cx:pt>
          <cx:pt idx="3485">180</cx:pt>
          <cx:pt idx="3486">180</cx:pt>
          <cx:pt idx="3487">180</cx:pt>
          <cx:pt idx="3488">180</cx:pt>
          <cx:pt idx="3489">180</cx:pt>
          <cx:pt idx="3490">180</cx:pt>
          <cx:pt idx="3491">180</cx:pt>
          <cx:pt idx="3492">178</cx:pt>
          <cx:pt idx="3493">178</cx:pt>
          <cx:pt idx="3494">176</cx:pt>
          <cx:pt idx="3495">176</cx:pt>
          <cx:pt idx="3496">176</cx:pt>
          <cx:pt idx="3497">176</cx:pt>
          <cx:pt idx="3498">176</cx:pt>
          <cx:pt idx="3499">176</cx:pt>
          <cx:pt idx="3500">176</cx:pt>
          <cx:pt idx="3501">170</cx:pt>
          <cx:pt idx="3502">170</cx:pt>
          <cx:pt idx="3503">170</cx:pt>
          <cx:pt idx="3504">170</cx:pt>
          <cx:pt idx="3505">170</cx:pt>
          <cx:pt idx="3506">170</cx:pt>
          <cx:pt idx="3507">170</cx:pt>
          <cx:pt idx="3508">170</cx:pt>
          <cx:pt idx="3509">168</cx:pt>
          <cx:pt idx="3510">168</cx:pt>
          <cx:pt idx="3511">168</cx:pt>
          <cx:pt idx="3512">168</cx:pt>
          <cx:pt idx="3513">140</cx:pt>
          <cx:pt idx="3514">140</cx:pt>
          <cx:pt idx="3515">140</cx:pt>
          <cx:pt idx="3516">140</cx:pt>
          <cx:pt idx="3517">132</cx:pt>
          <cx:pt idx="3518">132</cx:pt>
          <cx:pt idx="3519">101</cx:pt>
          <cx:pt idx="3520">100</cx:pt>
          <cx:pt idx="3521">100</cx:pt>
          <cx:pt idx="3522">100</cx:pt>
          <cx:pt idx="3523">100</cx:pt>
          <cx:pt idx="3524">100</cx:pt>
          <cx:pt idx="3525">100</cx:pt>
          <cx:pt idx="3526">100</cx:pt>
          <cx:pt idx="3527">100</cx:pt>
          <cx:pt idx="3528">100</cx:pt>
          <cx:pt idx="3529">97</cx:pt>
          <cx:pt idx="3530">94</cx:pt>
          <cx:pt idx="3531">94</cx:pt>
          <cx:pt idx="3532">94</cx:pt>
          <cx:pt idx="3533">94</cx:pt>
          <cx:pt idx="3534">90</cx:pt>
          <cx:pt idx="3535">90</cx:pt>
          <cx:pt idx="3536">81</cx:pt>
          <cx:pt idx="3537">81</cx:pt>
          <cx:pt idx="3539">362</cx:pt>
          <cx:pt idx="3540">362</cx:pt>
          <cx:pt idx="3541">333</cx:pt>
          <cx:pt idx="3542">333</cx:pt>
          <cx:pt idx="3543">333</cx:pt>
          <cx:pt idx="3544">329</cx:pt>
          <cx:pt idx="3545">320</cx:pt>
          <cx:pt idx="3546">320</cx:pt>
          <cx:pt idx="3547">320</cx:pt>
          <cx:pt idx="3548">302</cx:pt>
          <cx:pt idx="3549">302</cx:pt>
          <cx:pt idx="3550">302</cx:pt>
          <cx:pt idx="3551">268</cx:pt>
          <cx:pt idx="3552">268</cx:pt>
          <cx:pt idx="3553">268</cx:pt>
          <cx:pt idx="3554">268</cx:pt>
          <cx:pt idx="3555">268</cx:pt>
          <cx:pt idx="3556">268</cx:pt>
          <cx:pt idx="3557">260</cx:pt>
          <cx:pt idx="3558">260</cx:pt>
          <cx:pt idx="3559">260</cx:pt>
          <cx:pt idx="3560">259</cx:pt>
          <cx:pt idx="3561">259</cx:pt>
          <cx:pt idx="3562">259</cx:pt>
          <cx:pt idx="3563">245</cx:pt>
          <cx:pt idx="3564">240</cx:pt>
          <cx:pt idx="3565">240</cx:pt>
          <cx:pt idx="3566">240</cx:pt>
          <cx:pt idx="3567">240</cx:pt>
          <cx:pt idx="3568">240</cx:pt>
          <cx:pt idx="3569">240</cx:pt>
          <cx:pt idx="3570">240</cx:pt>
          <cx:pt idx="3571">240</cx:pt>
          <cx:pt idx="3572">240</cx:pt>
          <cx:pt idx="3573">227</cx:pt>
          <cx:pt idx="3574">227</cx:pt>
          <cx:pt idx="3575">227</cx:pt>
          <cx:pt idx="3576">227</cx:pt>
          <cx:pt idx="3577">227</cx:pt>
          <cx:pt idx="3578">227</cx:pt>
          <cx:pt idx="3579">220</cx:pt>
          <cx:pt idx="3580">220</cx:pt>
          <cx:pt idx="3581">205</cx:pt>
          <cx:pt idx="3582">205</cx:pt>
          <cx:pt idx="3583">205</cx:pt>
          <cx:pt idx="3584">201</cx:pt>
          <cx:pt idx="3585">201</cx:pt>
          <cx:pt idx="3586">201</cx:pt>
          <cx:pt idx="3587">201</cx:pt>
          <cx:pt idx="3588">201</cx:pt>
          <cx:pt idx="3589">201</cx:pt>
          <cx:pt idx="3590">201</cx:pt>
          <cx:pt idx="3591">185</cx:pt>
          <cx:pt idx="3592">185</cx:pt>
          <cx:pt idx="3593">180</cx:pt>
          <cx:pt idx="3594">180</cx:pt>
          <cx:pt idx="3595">180</cx:pt>
          <cx:pt idx="3596">173</cx:pt>
          <cx:pt idx="3597">173</cx:pt>
          <cx:pt idx="3598">170</cx:pt>
          <cx:pt idx="3599">170</cx:pt>
          <cx:pt idx="3600">170</cx:pt>
          <cx:pt idx="3601">170</cx:pt>
          <cx:pt idx="3602">169</cx:pt>
          <cx:pt idx="3603">169</cx:pt>
          <cx:pt idx="3604">169</cx:pt>
          <cx:pt idx="3605">169</cx:pt>
          <cx:pt idx="3606">169</cx:pt>
          <cx:pt idx="3607">169</cx:pt>
          <cx:pt idx="3608">169</cx:pt>
          <cx:pt idx="3609">169</cx:pt>
          <cx:pt idx="3610">169</cx:pt>
          <cx:pt idx="3611">169</cx:pt>
          <cx:pt idx="3612">169</cx:pt>
          <cx:pt idx="3613">169</cx:pt>
          <cx:pt idx="3614">169</cx:pt>
          <cx:pt idx="3615">169</cx:pt>
          <cx:pt idx="3616">169</cx:pt>
          <cx:pt idx="3617">169</cx:pt>
          <cx:pt idx="3618">168</cx:pt>
          <cx:pt idx="3619">168</cx:pt>
          <cx:pt idx="3620">158</cx:pt>
          <cx:pt idx="3621">158</cx:pt>
          <cx:pt idx="3622">158</cx:pt>
          <cx:pt idx="3623">147</cx:pt>
          <cx:pt idx="3624">147</cx:pt>
          <cx:pt idx="3625">145</cx:pt>
          <cx:pt idx="3626">145</cx:pt>
          <cx:pt idx="3627">145</cx:pt>
          <cx:pt idx="3628">145</cx:pt>
          <cx:pt idx="3629">145</cx:pt>
          <cx:pt idx="3630">140</cx:pt>
          <cx:pt idx="3631">140</cx:pt>
          <cx:pt idx="3632">120</cx:pt>
          <cx:pt idx="3633">120</cx:pt>
          <cx:pt idx="3634">92</cx:pt>
          <cx:pt idx="3635">92</cx:pt>
          <cx:pt idx="3636">92</cx:pt>
          <cx:pt idx="3637">540</cx:pt>
          <cx:pt idx="3638">540</cx:pt>
          <cx:pt idx="3639">370</cx:pt>
          <cx:pt idx="3640">370</cx:pt>
          <cx:pt idx="3641">370</cx:pt>
          <cx:pt idx="3642">370</cx:pt>
          <cx:pt idx="3643">362</cx:pt>
          <cx:pt idx="3644">329</cx:pt>
          <cx:pt idx="3645">329</cx:pt>
          <cx:pt idx="3646">329</cx:pt>
          <cx:pt idx="3647">329</cx:pt>
          <cx:pt idx="3648">329</cx:pt>
          <cx:pt idx="3649">329</cx:pt>
          <cx:pt idx="3650">329</cx:pt>
          <cx:pt idx="3651">329</cx:pt>
          <cx:pt idx="3652">328</cx:pt>
          <cx:pt idx="3653">328</cx:pt>
          <cx:pt idx="3654">328</cx:pt>
          <cx:pt idx="3655">315</cx:pt>
          <cx:pt idx="3656">315</cx:pt>
          <cx:pt idx="3657">315</cx:pt>
          <cx:pt idx="3658">315</cx:pt>
          <cx:pt idx="3659">315</cx:pt>
          <cx:pt idx="3660">315</cx:pt>
          <cx:pt idx="3661">315</cx:pt>
          <cx:pt idx="3662">315</cx:pt>
          <cx:pt idx="3663">311</cx:pt>
          <cx:pt idx="3664">310</cx:pt>
          <cx:pt idx="3665">310</cx:pt>
          <cx:pt idx="3666">302</cx:pt>
          <cx:pt idx="3667">302</cx:pt>
          <cx:pt idx="3668">302</cx:pt>
          <cx:pt idx="3669">302</cx:pt>
          <cx:pt idx="3670">302</cx:pt>
          <cx:pt idx="3671">302</cx:pt>
          <cx:pt idx="3672">302</cx:pt>
          <cx:pt idx="3673">302</cx:pt>
          <cx:pt idx="3674">302</cx:pt>
          <cx:pt idx="3675">300</cx:pt>
          <cx:pt idx="3676">300</cx:pt>
          <cx:pt idx="3677">300</cx:pt>
          <cx:pt idx="3678">300</cx:pt>
          <cx:pt idx="3679">293</cx:pt>
          <cx:pt idx="3680">293</cx:pt>
          <cx:pt idx="3681">280</cx:pt>
          <cx:pt idx="3682">280</cx:pt>
          <cx:pt idx="3683">280</cx:pt>
          <cx:pt idx="3684">280</cx:pt>
          <cx:pt idx="3685">280</cx:pt>
          <cx:pt idx="3686">280</cx:pt>
          <cx:pt idx="3687">280</cx:pt>
          <cx:pt idx="3688">280</cx:pt>
          <cx:pt idx="3689">280</cx:pt>
          <cx:pt idx="3690">280</cx:pt>
          <cx:pt idx="3691">280</cx:pt>
          <cx:pt idx="3692">279</cx:pt>
          <cx:pt idx="3693">279</cx:pt>
          <cx:pt idx="3694">279</cx:pt>
          <cx:pt idx="3695">279</cx:pt>
          <cx:pt idx="3696">279</cx:pt>
          <cx:pt idx="3697">272</cx:pt>
          <cx:pt idx="3698">272</cx:pt>
          <cx:pt idx="3699">272</cx:pt>
          <cx:pt idx="3700">272</cx:pt>
          <cx:pt idx="3701">256</cx:pt>
          <cx:pt idx="3702">250</cx:pt>
          <cx:pt idx="3703">250</cx:pt>
          <cx:pt idx="3704">250</cx:pt>
          <cx:pt idx="3705">250</cx:pt>
          <cx:pt idx="3706">250</cx:pt>
          <cx:pt idx="3707">250</cx:pt>
          <cx:pt idx="3708">250</cx:pt>
          <cx:pt idx="3709">250</cx:pt>
          <cx:pt idx="3710">250</cx:pt>
          <cx:pt idx="3711">250</cx:pt>
          <cx:pt idx="3712">250</cx:pt>
          <cx:pt idx="3713">245</cx:pt>
          <cx:pt idx="3714">245</cx:pt>
          <cx:pt idx="3715">240</cx:pt>
          <cx:pt idx="3716">240</cx:pt>
          <cx:pt idx="3717">240</cx:pt>
          <cx:pt idx="3718">240</cx:pt>
          <cx:pt idx="3719">240</cx:pt>
          <cx:pt idx="3720">240</cx:pt>
          <cx:pt idx="3721">240</cx:pt>
          <cx:pt idx="3722">240</cx:pt>
          <cx:pt idx="3723">240</cx:pt>
          <cx:pt idx="3724">240</cx:pt>
          <cx:pt idx="3725">240</cx:pt>
          <cx:pt idx="3726">240</cx:pt>
          <cx:pt idx="3727">231</cx:pt>
          <cx:pt idx="3728">231</cx:pt>
          <cx:pt idx="3729">231</cx:pt>
          <cx:pt idx="3730">220</cx:pt>
          <cx:pt idx="3731">220</cx:pt>
          <cx:pt idx="3732">218</cx:pt>
          <cx:pt idx="3733">218</cx:pt>
          <cx:pt idx="3734">218</cx:pt>
          <cx:pt idx="3735">218</cx:pt>
          <cx:pt idx="3736">210</cx:pt>
          <cx:pt idx="3737">207</cx:pt>
          <cx:pt idx="3738">200</cx:pt>
          <cx:pt idx="3739">200</cx:pt>
          <cx:pt idx="3740">200</cx:pt>
          <cx:pt idx="3741">200</cx:pt>
          <cx:pt idx="3742">200</cx:pt>
          <cx:pt idx="3743">200</cx:pt>
          <cx:pt idx="3744">200</cx:pt>
          <cx:pt idx="3745">185</cx:pt>
          <cx:pt idx="3746">185</cx:pt>
          <cx:pt idx="3747">185</cx:pt>
          <cx:pt idx="3748">185</cx:pt>
          <cx:pt idx="3749">185</cx:pt>
          <cx:pt idx="3750">182</cx:pt>
          <cx:pt idx="3751">182</cx:pt>
          <cx:pt idx="3752">182</cx:pt>
          <cx:pt idx="3753">182</cx:pt>
          <cx:pt idx="3754">182</cx:pt>
          <cx:pt idx="3755">182</cx:pt>
          <cx:pt idx="3756">182</cx:pt>
          <cx:pt idx="3757">182</cx:pt>
          <cx:pt idx="3758">182</cx:pt>
          <cx:pt idx="3759">182</cx:pt>
          <cx:pt idx="3760">182</cx:pt>
          <cx:pt idx="3761">182</cx:pt>
          <cx:pt idx="3762">182</cx:pt>
          <cx:pt idx="3763">182</cx:pt>
          <cx:pt idx="3764">182</cx:pt>
          <cx:pt idx="3765">182</cx:pt>
          <cx:pt idx="3766">180</cx:pt>
          <cx:pt idx="3767">173</cx:pt>
          <cx:pt idx="3768">173</cx:pt>
          <cx:pt idx="3769">170</cx:pt>
          <cx:pt idx="3770">170</cx:pt>
          <cx:pt idx="3771">170</cx:pt>
          <cx:pt idx="3772">170</cx:pt>
          <cx:pt idx="3773">150</cx:pt>
          <cx:pt idx="3774">150</cx:pt>
          <cx:pt idx="3775">150</cx:pt>
          <cx:pt idx="3776">150</cx:pt>
          <cx:pt idx="3777">150</cx:pt>
          <cx:pt idx="3778">150</cx:pt>
          <cx:pt idx="3779">150</cx:pt>
          <cx:pt idx="3780">150</cx:pt>
          <cx:pt idx="3781">150</cx:pt>
          <cx:pt idx="3782">150</cx:pt>
          <cx:pt idx="3783">150</cx:pt>
          <cx:pt idx="3784">150</cx:pt>
          <cx:pt idx="3785">150</cx:pt>
          <cx:pt idx="3786">150</cx:pt>
          <cx:pt idx="3787">150</cx:pt>
          <cx:pt idx="3788">150</cx:pt>
          <cx:pt idx="3789">110</cx:pt>
          <cx:pt idx="3790">110</cx:pt>
          <cx:pt idx="3791">100</cx:pt>
          <cx:pt idx="3792">100</cx:pt>
          <cx:pt idx="3793">100</cx:pt>
          <cx:pt idx="3794">100</cx:pt>
          <cx:pt idx="3795">100</cx:pt>
          <cx:pt idx="3796">100</cx:pt>
          <cx:pt idx="3797">100</cx:pt>
          <cx:pt idx="3798">100</cx:pt>
          <cx:pt idx="3799">333</cx:pt>
          <cx:pt idx="3800">315</cx:pt>
          <cx:pt idx="3801">315</cx:pt>
          <cx:pt idx="3802">306</cx:pt>
          <cx:pt idx="3803">306</cx:pt>
          <cx:pt idx="3804">305</cx:pt>
          <cx:pt idx="3805">305</cx:pt>
          <cx:pt idx="3806">305</cx:pt>
          <cx:pt idx="3807">305</cx:pt>
          <cx:pt idx="3808">300</cx:pt>
          <cx:pt idx="3809">288</cx:pt>
          <cx:pt idx="3810">288</cx:pt>
          <cx:pt idx="3811">288</cx:pt>
          <cx:pt idx="3812">283</cx:pt>
          <cx:pt idx="3813">283</cx:pt>
          <cx:pt idx="3814">283</cx:pt>
          <cx:pt idx="3815">283</cx:pt>
          <cx:pt idx="3816">220</cx:pt>
          <cx:pt idx="3817">220</cx:pt>
          <cx:pt idx="3818">211</cx:pt>
          <cx:pt idx="3819">211</cx:pt>
          <cx:pt idx="3820">211</cx:pt>
          <cx:pt idx="3821">211</cx:pt>
          <cx:pt idx="3822">210</cx:pt>
          <cx:pt idx="3823">210</cx:pt>
          <cx:pt idx="3824">180</cx:pt>
          <cx:pt idx="3825">180</cx:pt>
          <cx:pt idx="3826">180</cx:pt>
          <cx:pt idx="3827">155</cx:pt>
          <cx:pt idx="3828">155</cx:pt>
          <cx:pt idx="3829">150</cx:pt>
          <cx:pt idx="3830">150</cx:pt>
          <cx:pt idx="3831">150</cx:pt>
          <cx:pt idx="3832">150</cx:pt>
          <cx:pt idx="3833">150</cx:pt>
          <cx:pt idx="3834">450</cx:pt>
          <cx:pt idx="3835">450</cx:pt>
          <cx:pt idx="3836">321</cx:pt>
          <cx:pt idx="3837">321</cx:pt>
          <cx:pt idx="3838">321</cx:pt>
          <cx:pt idx="3839">311</cx:pt>
          <cx:pt idx="3840">311</cx:pt>
          <cx:pt idx="3841">295</cx:pt>
          <cx:pt idx="3842">295</cx:pt>
          <cx:pt idx="3843">295</cx:pt>
          <cx:pt idx="3844">295</cx:pt>
          <cx:pt idx="3845">220</cx:pt>
          <cx:pt idx="3846">220</cx:pt>
          <cx:pt idx="3847">220</cx:pt>
          <cx:pt idx="3848">219</cx:pt>
          <cx:pt idx="3849">219</cx:pt>
          <cx:pt idx="3850">460</cx:pt>
          <cx:pt idx="3851">460</cx:pt>
          <cx:pt idx="3852">460</cx:pt>
          <cx:pt idx="3853">460</cx:pt>
          <cx:pt idx="3854">460</cx:pt>
          <cx:pt idx="3855">460</cx:pt>
          <cx:pt idx="3856">460</cx:pt>
          <cx:pt idx="3857">460</cx:pt>
          <cx:pt idx="3858">460</cx:pt>
          <cx:pt idx="3859">460</cx:pt>
          <cx:pt idx="3860">460</cx:pt>
          <cx:pt idx="3861">460</cx:pt>
          <cx:pt idx="3862">455</cx:pt>
          <cx:pt idx="3863">455</cx:pt>
          <cx:pt idx="3864">455</cx:pt>
          <cx:pt idx="3865">455</cx:pt>
          <cx:pt idx="3866">455</cx:pt>
          <cx:pt idx="3867">455</cx:pt>
          <cx:pt idx="3868">455</cx:pt>
          <cx:pt idx="3869">455</cx:pt>
          <cx:pt idx="3870">455</cx:pt>
          <cx:pt idx="3871">455</cx:pt>
          <cx:pt idx="3872">455</cx:pt>
          <cx:pt idx="3873">455</cx:pt>
          <cx:pt idx="3874">455</cx:pt>
          <cx:pt idx="3875">455</cx:pt>
          <cx:pt idx="3876">455</cx:pt>
          <cx:pt idx="3877">455</cx:pt>
          <cx:pt idx="3878">200</cx:pt>
          <cx:pt idx="3879">295</cx:pt>
          <cx:pt idx="3880">308</cx:pt>
          <cx:pt idx="3881">308</cx:pt>
          <cx:pt idx="3882">308</cx:pt>
          <cx:pt idx="3883">308</cx:pt>
          <cx:pt idx="3884">295</cx:pt>
          <cx:pt idx="3885">280</cx:pt>
          <cx:pt idx="3886">280</cx:pt>
          <cx:pt idx="3887">280</cx:pt>
          <cx:pt idx="3888">280</cx:pt>
          <cx:pt idx="3889">280</cx:pt>
          <cx:pt idx="3890">280</cx:pt>
          <cx:pt idx="3891">250</cx:pt>
          <cx:pt idx="3892">230</cx:pt>
          <cx:pt idx="3893">250</cx:pt>
          <cx:pt idx="3894">230</cx:pt>
          <cx:pt idx="3895">175</cx:pt>
          <cx:pt idx="3896">175</cx:pt>
          <cx:pt idx="3897">175</cx:pt>
          <cx:pt idx="3898">175</cx:pt>
          <cx:pt idx="3899">252</cx:pt>
          <cx:pt idx="3900">252</cx:pt>
          <cx:pt idx="3901">252</cx:pt>
          <cx:pt idx="3902">250</cx:pt>
          <cx:pt idx="3903">250</cx:pt>
          <cx:pt idx="3904">250</cx:pt>
          <cx:pt idx="3905">250</cx:pt>
          <cx:pt idx="3906">171</cx:pt>
          <cx:pt idx="3907">170</cx:pt>
          <cx:pt idx="3908">170</cx:pt>
          <cx:pt idx="3909">168</cx:pt>
          <cx:pt idx="3910">168</cx:pt>
          <cx:pt idx="3911">168</cx:pt>
          <cx:pt idx="3912">168</cx:pt>
          <cx:pt idx="3913">168</cx:pt>
          <cx:pt idx="3914">168</cx:pt>
          <cx:pt idx="3915">168</cx:pt>
          <cx:pt idx="3916">168</cx:pt>
          <cx:pt idx="3917">375</cx:pt>
          <cx:pt idx="3918">241</cx:pt>
          <cx:pt idx="3919">241</cx:pt>
          <cx:pt idx="3920">235</cx:pt>
          <cx:pt idx="3921">235</cx:pt>
          <cx:pt idx="3922">235</cx:pt>
          <cx:pt idx="3923">235</cx:pt>
          <cx:pt idx="3924">235</cx:pt>
          <cx:pt idx="3925">235</cx:pt>
          <cx:pt idx="3926">235</cx:pt>
          <cx:pt idx="3927">235</cx:pt>
          <cx:pt idx="3928">227</cx:pt>
          <cx:pt idx="3929">227</cx:pt>
          <cx:pt idx="3930">227</cx:pt>
          <cx:pt idx="3931">208</cx:pt>
          <cx:pt idx="3932">208</cx:pt>
          <cx:pt idx="3933">208</cx:pt>
          <cx:pt idx="3934">208</cx:pt>
          <cx:pt idx="3935">208</cx:pt>
          <cx:pt idx="3936">195</cx:pt>
          <cx:pt idx="3937">195</cx:pt>
          <cx:pt idx="3938">180</cx:pt>
          <cx:pt idx="3939">180</cx:pt>
          <cx:pt idx="3940">180</cx:pt>
          <cx:pt idx="3941">176</cx:pt>
          <cx:pt idx="3942">176</cx:pt>
          <cx:pt idx="3943">176</cx:pt>
          <cx:pt idx="3944">176</cx:pt>
          <cx:pt idx="3945">176</cx:pt>
          <cx:pt idx="3946">171</cx:pt>
          <cx:pt idx="3947">171</cx:pt>
          <cx:pt idx="3948">170</cx:pt>
          <cx:pt idx="3949">170</cx:pt>
          <cx:pt idx="3950">170</cx:pt>
          <cx:pt idx="3951">170</cx:pt>
          <cx:pt idx="3952">170</cx:pt>
          <cx:pt idx="3953">170</cx:pt>
          <cx:pt idx="3954">170</cx:pt>
          <cx:pt idx="3955">170</cx:pt>
          <cx:pt idx="3956">167</cx:pt>
          <cx:pt idx="3957">167</cx:pt>
          <cx:pt idx="3958">158</cx:pt>
          <cx:pt idx="3959">158</cx:pt>
          <cx:pt idx="3960">158</cx:pt>
          <cx:pt idx="3961">158</cx:pt>
          <cx:pt idx="3962">158</cx:pt>
          <cx:pt idx="3963">158</cx:pt>
          <cx:pt idx="3964">158</cx:pt>
          <cx:pt idx="3965">158</cx:pt>
          <cx:pt idx="3966">158</cx:pt>
          <cx:pt idx="3967">158</cx:pt>
          <cx:pt idx="3968">157</cx:pt>
          <cx:pt idx="3969">157</cx:pt>
          <cx:pt idx="3970">157</cx:pt>
          <cx:pt idx="3971">157</cx:pt>
          <cx:pt idx="3972">157</cx:pt>
          <cx:pt idx="3973">157</cx:pt>
          <cx:pt idx="3974">155</cx:pt>
          <cx:pt idx="3975">155</cx:pt>
          <cx:pt idx="3976">155</cx:pt>
          <cx:pt idx="3977">155</cx:pt>
          <cx:pt idx="3978">155</cx:pt>
          <cx:pt idx="3979">155</cx:pt>
          <cx:pt idx="3980">155</cx:pt>
          <cx:pt idx="3981">155</cx:pt>
          <cx:pt idx="3982">155</cx:pt>
          <cx:pt idx="3983">155</cx:pt>
          <cx:pt idx="3984">155</cx:pt>
          <cx:pt idx="3985">155</cx:pt>
          <cx:pt idx="3986">155</cx:pt>
          <cx:pt idx="3987">155</cx:pt>
          <cx:pt idx="3988">155</cx:pt>
          <cx:pt idx="3989">155</cx:pt>
          <cx:pt idx="3990">155</cx:pt>
          <cx:pt idx="3991">155</cx:pt>
          <cx:pt idx="3992">155</cx:pt>
          <cx:pt idx="3993">140</cx:pt>
          <cx:pt idx="3994">140</cx:pt>
          <cx:pt idx="3995">140</cx:pt>
          <cx:pt idx="3996">140</cx:pt>
          <cx:pt idx="3997">140</cx:pt>
          <cx:pt idx="3998">140</cx:pt>
          <cx:pt idx="3999">140</cx:pt>
          <cx:pt idx="4000">140</cx:pt>
          <cx:pt idx="4001">140</cx:pt>
          <cx:pt idx="4002">130</cx:pt>
          <cx:pt idx="4003">130</cx:pt>
          <cx:pt idx="4004">130</cx:pt>
          <cx:pt idx="4005">130</cx:pt>
          <cx:pt idx="4006">130</cx:pt>
          <cx:pt idx="4007">130</cx:pt>
          <cx:pt idx="4008">130</cx:pt>
          <cx:pt idx="4009">130</cx:pt>
          <cx:pt idx="4010">130</cx:pt>
          <cx:pt idx="4011">130</cx:pt>
          <cx:pt idx="4012">125</cx:pt>
          <cx:pt idx="4013">125</cx:pt>
          <cx:pt idx="4014">120</cx:pt>
          <cx:pt idx="4015">120</cx:pt>
          <cx:pt idx="4016">90</cx:pt>
          <cx:pt idx="4017">90</cx:pt>
          <cx:pt idx="4020">300</cx:pt>
          <cx:pt idx="4021">292</cx:pt>
          <cx:pt idx="4022">292</cx:pt>
          <cx:pt idx="4023">268</cx:pt>
          <cx:pt idx="4024">268</cx:pt>
          <cx:pt idx="4025">268</cx:pt>
          <cx:pt idx="4026">260</cx:pt>
          <cx:pt idx="4027">260</cx:pt>
          <cx:pt idx="4028">260</cx:pt>
          <cx:pt idx="4029">260</cx:pt>
          <cx:pt idx="4030">260</cx:pt>
          <cx:pt idx="4031">260</cx:pt>
          <cx:pt idx="4032">260</cx:pt>
          <cx:pt idx="4033">260</cx:pt>
          <cx:pt idx="4034">260</cx:pt>
          <cx:pt idx="4035">260</cx:pt>
          <cx:pt idx="4036">260</cx:pt>
          <cx:pt idx="4037">260</cx:pt>
          <cx:pt idx="4038">260</cx:pt>
          <cx:pt idx="4039">260</cx:pt>
          <cx:pt idx="4040">260</cx:pt>
          <cx:pt idx="4041">260</cx:pt>
          <cx:pt idx="4042">260</cx:pt>
          <cx:pt idx="4043">260</cx:pt>
          <cx:pt idx="4044">260</cx:pt>
          <cx:pt idx="4045">260</cx:pt>
          <cx:pt idx="4046">260</cx:pt>
          <cx:pt idx="4047">260</cx:pt>
          <cx:pt idx="4048">260</cx:pt>
          <cx:pt idx="4049">260</cx:pt>
          <cx:pt idx="4050">241</cx:pt>
          <cx:pt idx="4051">241</cx:pt>
          <cx:pt idx="4052">240</cx:pt>
          <cx:pt idx="4053">240</cx:pt>
          <cx:pt idx="4054">240</cx:pt>
          <cx:pt idx="4055">240</cx:pt>
          <cx:pt idx="4056">240</cx:pt>
          <cx:pt idx="4057">240</cx:pt>
          <cx:pt idx="4058">240</cx:pt>
          <cx:pt idx="4059">240</cx:pt>
          <cx:pt idx="4060">240</cx:pt>
          <cx:pt idx="4061">240</cx:pt>
          <cx:pt idx="4062">235</cx:pt>
          <cx:pt idx="4063">235</cx:pt>
          <cx:pt idx="4064">220</cx:pt>
          <cx:pt idx="4065">220</cx:pt>
          <cx:pt idx="4066">220</cx:pt>
          <cx:pt idx="4067">220</cx:pt>
          <cx:pt idx="4068">220</cx:pt>
          <cx:pt idx="4069">208</cx:pt>
          <cx:pt idx="4070">208</cx:pt>
          <cx:pt idx="4071">205</cx:pt>
          <cx:pt idx="4072">200</cx:pt>
          <cx:pt idx="4073">197</cx:pt>
          <cx:pt idx="4074">197</cx:pt>
          <cx:pt idx="4075">185</cx:pt>
          <cx:pt idx="4076">185</cx:pt>
          <cx:pt idx="4077">182</cx:pt>
          <cx:pt idx="4078">182</cx:pt>
          <cx:pt idx="4079">182</cx:pt>
          <cx:pt idx="4080">182</cx:pt>
          <cx:pt idx="4081">182</cx:pt>
          <cx:pt idx="4082">182</cx:pt>
          <cx:pt idx="4083">171</cx:pt>
          <cx:pt idx="4084">171</cx:pt>
          <cx:pt idx="4085">171</cx:pt>
          <cx:pt idx="4086">171</cx:pt>
          <cx:pt idx="4087">171</cx:pt>
          <cx:pt idx="4088">171</cx:pt>
          <cx:pt idx="4089">167</cx:pt>
          <cx:pt idx="4090">167</cx:pt>
          <cx:pt idx="4091">167</cx:pt>
          <cx:pt idx="4092">167</cx:pt>
          <cx:pt idx="4093">167</cx:pt>
          <cx:pt idx="4094">167</cx:pt>
          <cx:pt idx="4095">167</cx:pt>
          <cx:pt idx="4096">167</cx:pt>
          <cx:pt idx="4097">167</cx:pt>
          <cx:pt idx="4098">160</cx:pt>
          <cx:pt idx="4099">158</cx:pt>
          <cx:pt idx="4100">158</cx:pt>
          <cx:pt idx="4101">158</cx:pt>
          <cx:pt idx="4102">158</cx:pt>
          <cx:pt idx="4103">158</cx:pt>
          <cx:pt idx="4104">158</cx:pt>
          <cx:pt idx="4105">158</cx:pt>
          <cx:pt idx="4106">158</cx:pt>
          <cx:pt idx="4107">158</cx:pt>
          <cx:pt idx="4108">158</cx:pt>
          <cx:pt idx="4109">158</cx:pt>
          <cx:pt idx="4110">158</cx:pt>
          <cx:pt idx="4111">158</cx:pt>
          <cx:pt idx="4112">158</cx:pt>
          <cx:pt idx="4113">158</cx:pt>
          <cx:pt idx="4114">158</cx:pt>
          <cx:pt idx="4115">158</cx:pt>
          <cx:pt idx="4116">158</cx:pt>
          <cx:pt idx="4117">157</cx:pt>
          <cx:pt idx="4118">157</cx:pt>
          <cx:pt idx="4119">157</cx:pt>
          <cx:pt idx="4120">157</cx:pt>
          <cx:pt idx="4121">157</cx:pt>
          <cx:pt idx="4122">140</cx:pt>
          <cx:pt idx="4123">140</cx:pt>
          <cx:pt idx="4124">140</cx:pt>
          <cx:pt idx="4125">140</cx:pt>
          <cx:pt idx="4126">140</cx:pt>
          <cx:pt idx="4127">138</cx:pt>
          <cx:pt idx="4128">125</cx:pt>
          <cx:pt idx="4129">125</cx:pt>
          <cx:pt idx="4130">115</cx:pt>
          <cx:pt idx="4131">115</cx:pt>
          <cx:pt idx="4132">115</cx:pt>
          <cx:pt idx="4133">115</cx:pt>
          <cx:pt idx="4134">115</cx:pt>
          <cx:pt idx="4135">115</cx:pt>
          <cx:pt idx="4136">115</cx:pt>
          <cx:pt idx="4137">115</cx:pt>
          <cx:pt idx="4138">580</cx:pt>
          <cx:pt idx="4139">580</cx:pt>
          <cx:pt idx="4140">420</cx:pt>
          <cx:pt idx="4141">420</cx:pt>
          <cx:pt idx="4142">420</cx:pt>
          <cx:pt idx="4143">420</cx:pt>
          <cx:pt idx="4144">420</cx:pt>
          <cx:pt idx="4145">362</cx:pt>
          <cx:pt idx="4146">329</cx:pt>
          <cx:pt idx="4147">329</cx:pt>
          <cx:pt idx="4148">329</cx:pt>
          <cx:pt idx="4149">329</cx:pt>
          <cx:pt idx="4150">329</cx:pt>
          <cx:pt idx="4151">329</cx:pt>
          <cx:pt idx="4152">325</cx:pt>
          <cx:pt idx="4153">325</cx:pt>
          <cx:pt idx="4154">325</cx:pt>
          <cx:pt idx="4155">320</cx:pt>
          <cx:pt idx="4156">315</cx:pt>
          <cx:pt idx="4157">315</cx:pt>
          <cx:pt idx="4158">315</cx:pt>
          <cx:pt idx="4159">311</cx:pt>
          <cx:pt idx="4160">302</cx:pt>
          <cx:pt idx="4161">302</cx:pt>
          <cx:pt idx="4162">302</cx:pt>
          <cx:pt idx="4163">302</cx:pt>
          <cx:pt idx="4164">302</cx:pt>
          <cx:pt idx="4165">302</cx:pt>
          <cx:pt idx="4166">302</cx:pt>
          <cx:pt idx="4167">302</cx:pt>
          <cx:pt idx="4168">302</cx:pt>
          <cx:pt idx="4169">300</cx:pt>
          <cx:pt idx="4170">300</cx:pt>
          <cx:pt idx="4171">300</cx:pt>
          <cx:pt idx="4172">295</cx:pt>
          <cx:pt idx="4173">293</cx:pt>
          <cx:pt idx="4174">290</cx:pt>
          <cx:pt idx="4175">290</cx:pt>
          <cx:pt idx="4176">290</cx:pt>
          <cx:pt idx="4177">290</cx:pt>
          <cx:pt idx="4178">290</cx:pt>
          <cx:pt idx="4179">290</cx:pt>
          <cx:pt idx="4180">290</cx:pt>
          <cx:pt idx="4181">280</cx:pt>
          <cx:pt idx="4182">280</cx:pt>
          <cx:pt idx="4183">280</cx:pt>
          <cx:pt idx="4184">280</cx:pt>
          <cx:pt idx="4185">279</cx:pt>
          <cx:pt idx="4186">279</cx:pt>
          <cx:pt idx="4187">279</cx:pt>
          <cx:pt idx="4188">279</cx:pt>
          <cx:pt idx="4189">279</cx:pt>
          <cx:pt idx="4190">273</cx:pt>
          <cx:pt idx="4191">273</cx:pt>
          <cx:pt idx="4192">272</cx:pt>
          <cx:pt idx="4193">272</cx:pt>
          <cx:pt idx="4194">272</cx:pt>
          <cx:pt idx="4195">272</cx:pt>
          <cx:pt idx="4196">265</cx:pt>
          <cx:pt idx="4197">256</cx:pt>
          <cx:pt idx="4198">256</cx:pt>
          <cx:pt idx="4199">250</cx:pt>
          <cx:pt idx="4200">250</cx:pt>
          <cx:pt idx="4201">250</cx:pt>
          <cx:pt idx="4202">250</cx:pt>
          <cx:pt idx="4203">250</cx:pt>
          <cx:pt idx="4204">245</cx:pt>
          <cx:pt idx="4205">245</cx:pt>
          <cx:pt idx="4206">245</cx:pt>
          <cx:pt idx="4207">245</cx:pt>
          <cx:pt idx="4208">245</cx:pt>
          <cx:pt idx="4209">245</cx:pt>
          <cx:pt idx="4210">245</cx:pt>
          <cx:pt idx="4211">245</cx:pt>
          <cx:pt idx="4212">245</cx:pt>
          <cx:pt idx="4213">245</cx:pt>
          <cx:pt idx="4214">240</cx:pt>
          <cx:pt idx="4215">240</cx:pt>
          <cx:pt idx="4216">240</cx:pt>
          <cx:pt idx="4217">240</cx:pt>
          <cx:pt idx="4218">240</cx:pt>
          <cx:pt idx="4219">240</cx:pt>
          <cx:pt idx="4220">240</cx:pt>
          <cx:pt idx="4221">224</cx:pt>
          <cx:pt idx="4222">220</cx:pt>
          <cx:pt idx="4223">220</cx:pt>
          <cx:pt idx="4224">220</cx:pt>
          <cx:pt idx="4225">220</cx:pt>
          <cx:pt idx="4226">210</cx:pt>
          <cx:pt idx="4227">201</cx:pt>
          <cx:pt idx="4228">201</cx:pt>
          <cx:pt idx="4229">201</cx:pt>
          <cx:pt idx="4230">201</cx:pt>
          <cx:pt idx="4231">200</cx:pt>
          <cx:pt idx="4232">200</cx:pt>
          <cx:pt idx="4233">200</cx:pt>
          <cx:pt idx="4234">200</cx:pt>
          <cx:pt idx="4235">200</cx:pt>
          <cx:pt idx="4236">200</cx:pt>
          <cx:pt idx="4237">200</cx:pt>
          <cx:pt idx="4238">200</cx:pt>
          <cx:pt idx="4239">200</cx:pt>
          <cx:pt idx="4240">200</cx:pt>
          <cx:pt idx="4241">200</cx:pt>
          <cx:pt idx="4242">200</cx:pt>
          <cx:pt idx="4243">200</cx:pt>
          <cx:pt idx="4244">182</cx:pt>
          <cx:pt idx="4245">182</cx:pt>
          <cx:pt idx="4246">182</cx:pt>
          <cx:pt idx="4247">182</cx:pt>
          <cx:pt idx="4248">182</cx:pt>
          <cx:pt idx="4249">182</cx:pt>
          <cx:pt idx="4250">182</cx:pt>
          <cx:pt idx="4251">180</cx:pt>
          <cx:pt idx="4252">180</cx:pt>
          <cx:pt idx="4253">180</cx:pt>
          <cx:pt idx="4254">180</cx:pt>
          <cx:pt idx="4255">180</cx:pt>
          <cx:pt idx="4256">180</cx:pt>
          <cx:pt idx="4257">180</cx:pt>
          <cx:pt idx="4258">180</cx:pt>
          <cx:pt idx="4259">180</cx:pt>
          <cx:pt idx="4260">180</cx:pt>
          <cx:pt idx="4261">180</cx:pt>
          <cx:pt idx="4262">180</cx:pt>
          <cx:pt idx="4263">171</cx:pt>
          <cx:pt idx="4264">171</cx:pt>
          <cx:pt idx="4265">171</cx:pt>
          <cx:pt idx="4266">169</cx:pt>
          <cx:pt idx="4267">169</cx:pt>
          <cx:pt idx="4268">169</cx:pt>
          <cx:pt idx="4269">169</cx:pt>
          <cx:pt idx="4270">169</cx:pt>
          <cx:pt idx="4271">169</cx:pt>
          <cx:pt idx="4272">169</cx:pt>
          <cx:pt idx="4273">169</cx:pt>
          <cx:pt idx="4274">169</cx:pt>
          <cx:pt idx="4275">169</cx:pt>
          <cx:pt idx="4276">169</cx:pt>
          <cx:pt idx="4277">169</cx:pt>
          <cx:pt idx="4278">169</cx:pt>
          <cx:pt idx="4279">169</cx:pt>
          <cx:pt idx="4280">162</cx:pt>
          <cx:pt idx="4281">162</cx:pt>
          <cx:pt idx="4282">162</cx:pt>
          <cx:pt idx="4283">162</cx:pt>
          <cx:pt idx="4284">162</cx:pt>
          <cx:pt idx="4285">162</cx:pt>
          <cx:pt idx="4286">162</cx:pt>
          <cx:pt idx="4287">162</cx:pt>
          <cx:pt idx="4288">161</cx:pt>
          <cx:pt idx="4289">161</cx:pt>
          <cx:pt idx="4290">161</cx:pt>
          <cx:pt idx="4291">161</cx:pt>
          <cx:pt idx="4292">161</cx:pt>
          <cx:pt idx="4293">160</cx:pt>
          <cx:pt idx="4294">160</cx:pt>
          <cx:pt idx="4295">150</cx:pt>
          <cx:pt idx="4296">150</cx:pt>
          <cx:pt idx="4297">150</cx:pt>
          <cx:pt idx="4298">150</cx:pt>
          <cx:pt idx="4299">150</cx:pt>
          <cx:pt idx="4300">150</cx:pt>
          <cx:pt idx="4301">150</cx:pt>
          <cx:pt idx="4302">150</cx:pt>
          <cx:pt idx="4303">150</cx:pt>
          <cx:pt idx="4304">150</cx:pt>
          <cx:pt idx="4305">150</cx:pt>
          <cx:pt idx="4306">150</cx:pt>
          <cx:pt idx="4307">150</cx:pt>
          <cx:pt idx="4308">150</cx:pt>
          <cx:pt idx="4309">150</cx:pt>
          <cx:pt idx="4310">150</cx:pt>
          <cx:pt idx="4311">150</cx:pt>
          <cx:pt idx="4312">150</cx:pt>
          <cx:pt idx="4313">150</cx:pt>
          <cx:pt idx="4314">150</cx:pt>
          <cx:pt idx="4315">145</cx:pt>
          <cx:pt idx="4316">145</cx:pt>
          <cx:pt idx="4317">140</cx:pt>
          <cx:pt idx="4318">140</cx:pt>
          <cx:pt idx="4319">140</cx:pt>
          <cx:pt idx="4320">138</cx:pt>
          <cx:pt idx="4321">138</cx:pt>
          <cx:pt idx="4322">127</cx:pt>
          <cx:pt idx="4323">127</cx:pt>
          <cx:pt idx="4324">127</cx:pt>
          <cx:pt idx="4325">127</cx:pt>
          <cx:pt idx="4326">127</cx:pt>
          <cx:pt idx="4327">127</cx:pt>
          <cx:pt idx="4328">127</cx:pt>
          <cx:pt idx="4329">127</cx:pt>
          <cx:pt idx="4330">127</cx:pt>
          <cx:pt idx="4331">127</cx:pt>
          <cx:pt idx="4332">126</cx:pt>
          <cx:pt idx="4333">126</cx:pt>
          <cx:pt idx="4334">126</cx:pt>
          <cx:pt idx="4335">126</cx:pt>
          <cx:pt idx="4336">126</cx:pt>
          <cx:pt idx="4337">416</cx:pt>
          <cx:pt idx="4338">415</cx:pt>
          <cx:pt idx="4339">415</cx:pt>
          <cx:pt idx="4340">370</cx:pt>
          <cx:pt idx="4341">335</cx:pt>
          <cx:pt idx="4342">335</cx:pt>
          <cx:pt idx="4343">335</cx:pt>
          <cx:pt idx="4344">335</cx:pt>
          <cx:pt idx="4345">335</cx:pt>
          <cx:pt idx="4346">335</cx:pt>
          <cx:pt idx="4347">335</cx:pt>
          <cx:pt idx="4348">335</cx:pt>
          <cx:pt idx="4349">335</cx:pt>
          <cx:pt idx="4350">325</cx:pt>
          <cx:pt idx="4351">325</cx:pt>
          <cx:pt idx="4352">325</cx:pt>
          <cx:pt idx="4353">325</cx:pt>
          <cx:pt idx="4354">320</cx:pt>
          <cx:pt idx="4355">315</cx:pt>
          <cx:pt idx="4356">315</cx:pt>
          <cx:pt idx="4357">315</cx:pt>
          <cx:pt idx="4358">315</cx:pt>
          <cx:pt idx="4359">311</cx:pt>
          <cx:pt idx="4360">306</cx:pt>
          <cx:pt idx="4361">306</cx:pt>
          <cx:pt idx="4362">306</cx:pt>
          <cx:pt idx="4363">306</cx:pt>
          <cx:pt idx="4364">306</cx:pt>
          <cx:pt idx="4365">306</cx:pt>
          <cx:pt idx="4366">305</cx:pt>
          <cx:pt idx="4367">305</cx:pt>
          <cx:pt idx="4368">304</cx:pt>
          <cx:pt idx="4369">300</cx:pt>
          <cx:pt idx="4370">300</cx:pt>
          <cx:pt idx="4371">300</cx:pt>
          <cx:pt idx="4372">300</cx:pt>
          <cx:pt idx="4373">300</cx:pt>
          <cx:pt idx="4374">300</cx:pt>
          <cx:pt idx="4375">300</cx:pt>
          <cx:pt idx="4376">300</cx:pt>
          <cx:pt idx="4377">293</cx:pt>
          <cx:pt idx="4378">293</cx:pt>
          <cx:pt idx="4379">293</cx:pt>
          <cx:pt idx="4380">293</cx:pt>
          <cx:pt idx="4381">293</cx:pt>
          <cx:pt idx="4382">293</cx:pt>
          <cx:pt idx="4383">293</cx:pt>
          <cx:pt idx="4384">293</cx:pt>
          <cx:pt idx="4385">280</cx:pt>
          <cx:pt idx="4386">280</cx:pt>
          <cx:pt idx="4387">280</cx:pt>
          <cx:pt idx="4388">280</cx:pt>
          <cx:pt idx="4389">279</cx:pt>
          <cx:pt idx="4390">279</cx:pt>
          <cx:pt idx="4391">279</cx:pt>
          <cx:pt idx="4392">279</cx:pt>
          <cx:pt idx="4393">279</cx:pt>
          <cx:pt idx="4394">278</cx:pt>
          <cx:pt idx="4395">278</cx:pt>
          <cx:pt idx="4396">278</cx:pt>
          <cx:pt idx="4397">278</cx:pt>
          <cx:pt idx="4398">278</cx:pt>
          <cx:pt idx="4399">278</cx:pt>
          <cx:pt idx="4400">272</cx:pt>
          <cx:pt idx="4401">272</cx:pt>
          <cx:pt idx="4402">272</cx:pt>
          <cx:pt idx="4403">272</cx:pt>
          <cx:pt idx="4404">260</cx:pt>
          <cx:pt idx="4405">260</cx:pt>
          <cx:pt idx="4406">260</cx:pt>
          <cx:pt idx="4407">260</cx:pt>
          <cx:pt idx="4408">260</cx:pt>
          <cx:pt idx="4409">248</cx:pt>
          <cx:pt idx="4410">248</cx:pt>
          <cx:pt idx="4411">248</cx:pt>
          <cx:pt idx="4412">248</cx:pt>
          <cx:pt idx="4413">248</cx:pt>
          <cx:pt idx="4414">248</cx:pt>
          <cx:pt idx="4415">248</cx:pt>
          <cx:pt idx="4416">248</cx:pt>
          <cx:pt idx="4417">248</cx:pt>
          <cx:pt idx="4418">248</cx:pt>
          <cx:pt idx="4419">248</cx:pt>
          <cx:pt idx="4420">248</cx:pt>
          <cx:pt idx="4421">248</cx:pt>
          <cx:pt idx="4422">248</cx:pt>
          <cx:pt idx="4423">248</cx:pt>
          <cx:pt idx="4424">240</cx:pt>
          <cx:pt idx="4425">240</cx:pt>
          <cx:pt idx="4426">240</cx:pt>
          <cx:pt idx="4427">240</cx:pt>
          <cx:pt idx="4428">240</cx:pt>
          <cx:pt idx="4429">240</cx:pt>
          <cx:pt idx="4430">230</cx:pt>
          <cx:pt idx="4431">230</cx:pt>
          <cx:pt idx="4432">230</cx:pt>
          <cx:pt idx="4433">227</cx:pt>
          <cx:pt idx="4434">227</cx:pt>
          <cx:pt idx="4435">227</cx:pt>
          <cx:pt idx="4436">225</cx:pt>
          <cx:pt idx="4437">220</cx:pt>
          <cx:pt idx="4438">210</cx:pt>
          <cx:pt idx="4439">210</cx:pt>
          <cx:pt idx="4440">210</cx:pt>
          <cx:pt idx="4441">207</cx:pt>
          <cx:pt idx="4442">150</cx:pt>
          <cx:pt idx="4443">150</cx:pt>
          <cx:pt idx="4444">150</cx:pt>
          <cx:pt idx="4445">150</cx:pt>
          <cx:pt idx="4446">150</cx:pt>
          <cx:pt idx="4447">150</cx:pt>
          <cx:pt idx="4448">150</cx:pt>
          <cx:pt idx="4449">150</cx:pt>
          <cx:pt idx="4450">127</cx:pt>
          <cx:pt idx="4451">127</cx:pt>
          <cx:pt idx="4452">127</cx:pt>
          <cx:pt idx="4453">127</cx:pt>
          <cx:pt idx="4454">127</cx:pt>
          <cx:pt idx="4455">127</cx:pt>
          <cx:pt idx="4456">127</cx:pt>
          <cx:pt idx="4457">127</cx:pt>
          <cx:pt idx="4458">127</cx:pt>
          <cx:pt idx="4459">127</cx:pt>
          <cx:pt idx="4460">127</cx:pt>
          <cx:pt idx="4461">127</cx:pt>
          <cx:pt idx="4462">126</cx:pt>
          <cx:pt idx="4463">126</cx:pt>
          <cx:pt idx="4464">126</cx:pt>
          <cx:pt idx="4465">126</cx:pt>
          <cx:pt idx="4466">126</cx:pt>
          <cx:pt idx="4467">125</cx:pt>
          <cx:pt idx="4468">125</cx:pt>
          <cx:pt idx="4469">110</cx:pt>
          <cx:pt idx="4470">110</cx:pt>
          <cx:pt idx="4471">110</cx:pt>
          <cx:pt idx="4472">108</cx:pt>
          <cx:pt idx="4473">333</cx:pt>
          <cx:pt idx="4474">333</cx:pt>
          <cx:pt idx="4475">333</cx:pt>
          <cx:pt idx="4476">333</cx:pt>
          <cx:pt idx="4477">333</cx:pt>
          <cx:pt idx="4478">333</cx:pt>
          <cx:pt idx="4479">333</cx:pt>
          <cx:pt idx="4480">333</cx:pt>
          <cx:pt idx="4481">333</cx:pt>
          <cx:pt idx="4482">333</cx:pt>
          <cx:pt idx="4483">321</cx:pt>
          <cx:pt idx="4484">321</cx:pt>
          <cx:pt idx="4485">321</cx:pt>
          <cx:pt idx="4486">321</cx:pt>
          <cx:pt idx="4487">321</cx:pt>
          <cx:pt idx="4488">321</cx:pt>
          <cx:pt idx="4489">311</cx:pt>
          <cx:pt idx="4490">310</cx:pt>
          <cx:pt idx="4491">310</cx:pt>
          <cx:pt idx="4492">310</cx:pt>
          <cx:pt idx="4493">310</cx:pt>
          <cx:pt idx="4494">310</cx:pt>
          <cx:pt idx="4495">304</cx:pt>
          <cx:pt idx="4496">304</cx:pt>
          <cx:pt idx="4497">304</cx:pt>
          <cx:pt idx="4498">304</cx:pt>
          <cx:pt idx="4499">304</cx:pt>
          <cx:pt idx="4500">304</cx:pt>
          <cx:pt idx="4501">304</cx:pt>
          <cx:pt idx="4502">304</cx:pt>
          <cx:pt idx="4503">304</cx:pt>
          <cx:pt idx="4504">304</cx:pt>
          <cx:pt idx="4505">304</cx:pt>
          <cx:pt idx="4506">304</cx:pt>
          <cx:pt idx="4507">304</cx:pt>
          <cx:pt idx="4508">304</cx:pt>
          <cx:pt idx="4509">304</cx:pt>
          <cx:pt idx="4510">304</cx:pt>
          <cx:pt idx="4511">304</cx:pt>
          <cx:pt idx="4512">304</cx:pt>
          <cx:pt idx="4513">304</cx:pt>
          <cx:pt idx="4514">304</cx:pt>
          <cx:pt idx="4515">304</cx:pt>
          <cx:pt idx="4516">295</cx:pt>
          <cx:pt idx="4517">295</cx:pt>
          <cx:pt idx="4518">295</cx:pt>
          <cx:pt idx="4519">287</cx:pt>
          <cx:pt idx="4520">287</cx:pt>
          <cx:pt idx="4521">287</cx:pt>
          <cx:pt idx="4522">287</cx:pt>
          <cx:pt idx="4523">287</cx:pt>
          <cx:pt idx="4524">278</cx:pt>
          <cx:pt idx="4525">278</cx:pt>
          <cx:pt idx="4526">278</cx:pt>
          <cx:pt idx="4527">278</cx:pt>
          <cx:pt idx="4528">230</cx:pt>
          <cx:pt idx="4529">230</cx:pt>
          <cx:pt idx="4530">230</cx:pt>
          <cx:pt idx="4531">230</cx:pt>
          <cx:pt idx="4532">227</cx:pt>
          <cx:pt idx="4533">220</cx:pt>
          <cx:pt idx="4534">220</cx:pt>
          <cx:pt idx="4535">220</cx:pt>
          <cx:pt idx="4536">220</cx:pt>
          <cx:pt idx="4537">220</cx:pt>
          <cx:pt idx="4538">217</cx:pt>
          <cx:pt idx="4539">217</cx:pt>
          <cx:pt idx="4540">217</cx:pt>
          <cx:pt idx="4541">200</cx:pt>
          <cx:pt idx="4542">200</cx:pt>
          <cx:pt idx="4543">200</cx:pt>
          <cx:pt idx="4544">200</cx:pt>
          <cx:pt idx="4545">323</cx:pt>
          <cx:pt idx="4546">323</cx:pt>
          <cx:pt idx="4547">323</cx:pt>
          <cx:pt idx="4548">323</cx:pt>
          <cx:pt idx="4549">323</cx:pt>
          <cx:pt idx="4550">300</cx:pt>
          <cx:pt idx="4551">300</cx:pt>
          <cx:pt idx="4552">300</cx:pt>
          <cx:pt idx="4553">300</cx:pt>
          <cx:pt idx="4554">200</cx:pt>
          <cx:pt idx="4555">200</cx:pt>
          <cx:pt idx="4556">200</cx:pt>
          <cx:pt idx="4557">200</cx:pt>
          <cx:pt idx="4558">200</cx:pt>
          <cx:pt idx="4559">140</cx:pt>
          <cx:pt idx="4560">140</cx:pt>
          <cx:pt idx="4561">177</cx:pt>
          <cx:pt idx="4562">177</cx:pt>
          <cx:pt idx="4563">177</cx:pt>
          <cx:pt idx="4564">177</cx:pt>
          <cx:pt idx="4565">177</cx:pt>
          <cx:pt idx="4566">177</cx:pt>
          <cx:pt idx="4567">177</cx:pt>
          <cx:pt idx="4568">177</cx:pt>
          <cx:pt idx="4569">133</cx:pt>
          <cx:pt idx="4570">133</cx:pt>
          <cx:pt idx="4571">292</cx:pt>
          <cx:pt idx="4572">292</cx:pt>
          <cx:pt idx="4573">250</cx:pt>
          <cx:pt idx="4574">250</cx:pt>
          <cx:pt idx="4575">160</cx:pt>
          <cx:pt idx="4576">160</cx:pt>
          <cx:pt idx="4577">160</cx:pt>
          <cx:pt idx="4578">158</cx:pt>
          <cx:pt idx="4579">158</cx:pt>
          <cx:pt idx="4580">158</cx:pt>
          <cx:pt idx="4581">158</cx:pt>
          <cx:pt idx="4582">158</cx:pt>
          <cx:pt idx="4583">235</cx:pt>
          <cx:pt idx="4584">235</cx:pt>
          <cx:pt idx="4585">170</cx:pt>
          <cx:pt idx="4586">170</cx:pt>
          <cx:pt idx="4587">168</cx:pt>
          <cx:pt idx="4588">168</cx:pt>
          <cx:pt idx="4589">168</cx:pt>
          <cx:pt idx="4590">168</cx:pt>
          <cx:pt idx="4591">168</cx:pt>
          <cx:pt idx="4592">168</cx:pt>
          <cx:pt idx="4593">168</cx:pt>
          <cx:pt idx="4594">143</cx:pt>
          <cx:pt idx="4595">143</cx:pt>
          <cx:pt idx="4596">143</cx:pt>
          <cx:pt idx="4597">143</cx:pt>
          <cx:pt idx="4598">143</cx:pt>
          <cx:pt idx="4599">143</cx:pt>
          <cx:pt idx="4600">143</cx:pt>
          <cx:pt idx="4601">143</cx:pt>
          <cx:pt idx="4602">143</cx:pt>
          <cx:pt idx="4603">310</cx:pt>
          <cx:pt idx="4604">265</cx:pt>
          <cx:pt idx="4605">265</cx:pt>
          <cx:pt idx="4606">227</cx:pt>
          <cx:pt idx="4607">227</cx:pt>
          <cx:pt idx="4608">227</cx:pt>
          <cx:pt idx="4609">227</cx:pt>
          <cx:pt idx="4610">204</cx:pt>
          <cx:pt idx="4611">190</cx:pt>
          <cx:pt idx="4612">189</cx:pt>
          <cx:pt idx="4613">189</cx:pt>
          <cx:pt idx="4614">189</cx:pt>
          <cx:pt idx="4615">189</cx:pt>
          <cx:pt idx="4616">170</cx:pt>
          <cx:pt idx="4617">170</cx:pt>
          <cx:pt idx="4618">170</cx:pt>
          <cx:pt idx="4619">170</cx:pt>
          <cx:pt idx="4620">170</cx:pt>
          <cx:pt idx="4621">170</cx:pt>
          <cx:pt idx="4622">170</cx:pt>
          <cx:pt idx="4623">170</cx:pt>
          <cx:pt idx="4624">113</cx:pt>
          <cx:pt idx="4625">113</cx:pt>
          <cx:pt idx="4626">100</cx:pt>
          <cx:pt idx="4627">100</cx:pt>
          <cx:pt idx="4628">100</cx:pt>
          <cx:pt idx="4629">100</cx:pt>
          <cx:pt idx="4630">94</cx:pt>
          <cx:pt idx="4631">94</cx:pt>
          <cx:pt idx="4632">400</cx:pt>
          <cx:pt idx="4633">329</cx:pt>
          <cx:pt idx="4634">329</cx:pt>
          <cx:pt idx="4635">302</cx:pt>
          <cx:pt idx="4636">302</cx:pt>
          <cx:pt idx="4637">302</cx:pt>
          <cx:pt idx="4638">302</cx:pt>
          <cx:pt idx="4639">295</cx:pt>
          <cx:pt idx="4640">295</cx:pt>
          <cx:pt idx="4641">295</cx:pt>
          <cx:pt idx="4642">290</cx:pt>
          <cx:pt idx="4643">290</cx:pt>
          <cx:pt idx="4644">290</cx:pt>
          <cx:pt idx="4645">290</cx:pt>
          <cx:pt idx="4646">284</cx:pt>
          <cx:pt idx="4647">284</cx:pt>
          <cx:pt idx="4648">284</cx:pt>
          <cx:pt idx="4649">284</cx:pt>
          <cx:pt idx="4650">280</cx:pt>
          <cx:pt idx="4651">280</cx:pt>
          <cx:pt idx="4652">268</cx:pt>
          <cx:pt idx="4653">268</cx:pt>
          <cx:pt idx="4654">268</cx:pt>
          <cx:pt idx="4655">268</cx:pt>
          <cx:pt idx="4656">268</cx:pt>
          <cx:pt idx="4657">268</cx:pt>
          <cx:pt idx="4658">265</cx:pt>
          <cx:pt idx="4659">260</cx:pt>
          <cx:pt idx="4660">260</cx:pt>
          <cx:pt idx="4661">260</cx:pt>
          <cx:pt idx="4662">260</cx:pt>
          <cx:pt idx="4663">260</cx:pt>
          <cx:pt idx="4664">260</cx:pt>
          <cx:pt idx="4665">260</cx:pt>
          <cx:pt idx="4666">260</cx:pt>
          <cx:pt idx="4667">260</cx:pt>
          <cx:pt idx="4668">260</cx:pt>
          <cx:pt idx="4669">260</cx:pt>
          <cx:pt idx="4670">260</cx:pt>
          <cx:pt idx="4671">260</cx:pt>
          <cx:pt idx="4672">260</cx:pt>
          <cx:pt idx="4673">260</cx:pt>
          <cx:pt idx="4674">260</cx:pt>
          <cx:pt idx="4675">260</cx:pt>
          <cx:pt idx="4676">260</cx:pt>
          <cx:pt idx="4677">256</cx:pt>
          <cx:pt idx="4678">256</cx:pt>
          <cx:pt idx="4679">256</cx:pt>
          <cx:pt idx="4680">256</cx:pt>
          <cx:pt idx="4681">245</cx:pt>
          <cx:pt idx="4682">245</cx:pt>
          <cx:pt idx="4683">245</cx:pt>
          <cx:pt idx="4684">240</cx:pt>
          <cx:pt idx="4685">240</cx:pt>
          <cx:pt idx="4686">240</cx:pt>
          <cx:pt idx="4687">227</cx:pt>
          <cx:pt idx="4688">224</cx:pt>
          <cx:pt idx="4689">224</cx:pt>
          <cx:pt idx="4690">220</cx:pt>
          <cx:pt idx="4691">220</cx:pt>
          <cx:pt idx="4692">220</cx:pt>
          <cx:pt idx="4693">220</cx:pt>
          <cx:pt idx="4694">220</cx:pt>
          <cx:pt idx="4695">204</cx:pt>
          <cx:pt idx="4696">204</cx:pt>
          <cx:pt idx="4697">204</cx:pt>
          <cx:pt idx="4698">200</cx:pt>
          <cx:pt idx="4699">200</cx:pt>
          <cx:pt idx="4700">200</cx:pt>
          <cx:pt idx="4701">200</cx:pt>
          <cx:pt idx="4702">200</cx:pt>
          <cx:pt idx="4703">200</cx:pt>
          <cx:pt idx="4704">200</cx:pt>
          <cx:pt idx="4705">200</cx:pt>
          <cx:pt idx="4706">200</cx:pt>
          <cx:pt idx="4707">200</cx:pt>
          <cx:pt idx="4708">200</cx:pt>
          <cx:pt idx="4709">200</cx:pt>
          <cx:pt idx="4710">200</cx:pt>
          <cx:pt idx="4711">200</cx:pt>
          <cx:pt idx="4712">200</cx:pt>
          <cx:pt idx="4713">200</cx:pt>
          <cx:pt idx="4714">200</cx:pt>
          <cx:pt idx="4715">200</cx:pt>
          <cx:pt idx="4716">200</cx:pt>
          <cx:pt idx="4717">200</cx:pt>
          <cx:pt idx="4718">200</cx:pt>
          <cx:pt idx="4719">200</cx:pt>
          <cx:pt idx="4720">200</cx:pt>
          <cx:pt idx="4721">191</cx:pt>
          <cx:pt idx="4722">190</cx:pt>
          <cx:pt idx="4723">190</cx:pt>
          <cx:pt idx="4724">180</cx:pt>
          <cx:pt idx="4725">175</cx:pt>
          <cx:pt idx="4726">175</cx:pt>
          <cx:pt idx="4727">175</cx:pt>
          <cx:pt idx="4728">169</cx:pt>
          <cx:pt idx="4729">169</cx:pt>
          <cx:pt idx="4730">169</cx:pt>
          <cx:pt idx="4731">169</cx:pt>
          <cx:pt idx="4732">169</cx:pt>
          <cx:pt idx="4733">169</cx:pt>
          <cx:pt idx="4734">169</cx:pt>
          <cx:pt idx="4735">169</cx:pt>
          <cx:pt idx="4736">165</cx:pt>
          <cx:pt idx="4737">162</cx:pt>
          <cx:pt idx="4738">162</cx:pt>
          <cx:pt idx="4739">162</cx:pt>
          <cx:pt idx="4740">162</cx:pt>
          <cx:pt idx="4741">162</cx:pt>
          <cx:pt idx="4742">161</cx:pt>
          <cx:pt idx="4743">161</cx:pt>
          <cx:pt idx="4744">161</cx:pt>
          <cx:pt idx="4745">150</cx:pt>
          <cx:pt idx="4746">150</cx:pt>
          <cx:pt idx="4747">138</cx:pt>
          <cx:pt idx="4748">138</cx:pt>
          <cx:pt idx="4749">115</cx:pt>
          <cx:pt idx="4750">115</cx:pt>
          <cx:pt idx="4751">115</cx:pt>
          <cx:pt idx="4752">400</cx:pt>
          <cx:pt idx="4753">400</cx:pt>
          <cx:pt idx="4754">400</cx:pt>
          <cx:pt idx="4755">400</cx:pt>
          <cx:pt idx="4756">350</cx:pt>
          <cx:pt idx="4757">350</cx:pt>
          <cx:pt idx="4758">350</cx:pt>
          <cx:pt idx="4759">350</cx:pt>
          <cx:pt idx="4760">350</cx:pt>
          <cx:pt idx="4761">350</cx:pt>
          <cx:pt idx="4762">350</cx:pt>
          <cx:pt idx="4763">350</cx:pt>
          <cx:pt idx="4764">350</cx:pt>
          <cx:pt idx="4765">348</cx:pt>
          <cx:pt idx="4766">348</cx:pt>
          <cx:pt idx="4767">348</cx:pt>
          <cx:pt idx="4768">348</cx:pt>
          <cx:pt idx="4769">335</cx:pt>
          <cx:pt idx="4770">335</cx:pt>
          <cx:pt idx="4771">335</cx:pt>
          <cx:pt idx="4772">335</cx:pt>
          <cx:pt idx="4773">330</cx:pt>
          <cx:pt idx="4774">330</cx:pt>
          <cx:pt idx="4775">330</cx:pt>
          <cx:pt idx="4776">330</cx:pt>
          <cx:pt idx="4777">330</cx:pt>
          <cx:pt idx="4778">330</cx:pt>
          <cx:pt idx="4779">330</cx:pt>
          <cx:pt idx="4780">330</cx:pt>
          <cx:pt idx="4781">330</cx:pt>
          <cx:pt idx="4782">330</cx:pt>
          <cx:pt idx="4783">330</cx:pt>
          <cx:pt idx="4784">328</cx:pt>
          <cx:pt idx="4785">328</cx:pt>
          <cx:pt idx="4786">328</cx:pt>
          <cx:pt idx="4787">328</cx:pt>
          <cx:pt idx="4788">328</cx:pt>
          <cx:pt idx="4789">328</cx:pt>
          <cx:pt idx="4790">328</cx:pt>
          <cx:pt idx="4791">328</cx:pt>
          <cx:pt idx="4792">328</cx:pt>
          <cx:pt idx="4793">328</cx:pt>
          <cx:pt idx="4794">328</cx:pt>
          <cx:pt idx="4795">328</cx:pt>
          <cx:pt idx="4796">328</cx:pt>
          <cx:pt idx="4797">328</cx:pt>
          <cx:pt idx="4798">311</cx:pt>
          <cx:pt idx="4799">310</cx:pt>
          <cx:pt idx="4800">310</cx:pt>
          <cx:pt idx="4801">310</cx:pt>
          <cx:pt idx="4802">306</cx:pt>
          <cx:pt idx="4803">306</cx:pt>
          <cx:pt idx="4804">306</cx:pt>
          <cx:pt idx="4805">302</cx:pt>
          <cx:pt idx="4806">300</cx:pt>
          <cx:pt idx="4807">300</cx:pt>
          <cx:pt idx="4808">300</cx:pt>
          <cx:pt idx="4809">300</cx:pt>
          <cx:pt idx="4810">300</cx:pt>
          <cx:pt idx="4811">300</cx:pt>
          <cx:pt idx="4812">300</cx:pt>
          <cx:pt idx="4813">300</cx:pt>
          <cx:pt idx="4814">300</cx:pt>
          <cx:pt idx="4815">300</cx:pt>
          <cx:pt idx="4816">296</cx:pt>
          <cx:pt idx="4817">296</cx:pt>
          <cx:pt idx="4818">296</cx:pt>
          <cx:pt idx="4819">296</cx:pt>
          <cx:pt idx="4820">296</cx:pt>
          <cx:pt idx="4821">296</cx:pt>
          <cx:pt idx="4822">296</cx:pt>
          <cx:pt idx="4823">296</cx:pt>
          <cx:pt idx="4824">296</cx:pt>
          <cx:pt idx="4825">296</cx:pt>
          <cx:pt idx="4826">296</cx:pt>
          <cx:pt idx="4827">296</cx:pt>
          <cx:pt idx="4828">295</cx:pt>
          <cx:pt idx="4829">295</cx:pt>
          <cx:pt idx="4830">293</cx:pt>
          <cx:pt idx="4831">293</cx:pt>
          <cx:pt idx="4832">290</cx:pt>
          <cx:pt idx="4833">290</cx:pt>
          <cx:pt idx="4834">290</cx:pt>
          <cx:pt idx="4835">290</cx:pt>
          <cx:pt idx="4836">290</cx:pt>
          <cx:pt idx="4837">290</cx:pt>
          <cx:pt idx="4838">290</cx:pt>
          <cx:pt idx="4839">290</cx:pt>
          <cx:pt idx="4840">290</cx:pt>
          <cx:pt idx="4841">280</cx:pt>
          <cx:pt idx="4842">280</cx:pt>
          <cx:pt idx="4843">280</cx:pt>
          <cx:pt idx="4844">280</cx:pt>
          <cx:pt idx="4845">280</cx:pt>
          <cx:pt idx="4846">280</cx:pt>
          <cx:pt idx="4847">280</cx:pt>
          <cx:pt idx="4848">280</cx:pt>
          <cx:pt idx="4849">280</cx:pt>
          <cx:pt idx="4850">280</cx:pt>
          <cx:pt idx="4851">280</cx:pt>
          <cx:pt idx="4852">280</cx:pt>
          <cx:pt idx="4853">280</cx:pt>
          <cx:pt idx="4854">280</cx:pt>
          <cx:pt idx="4855">280</cx:pt>
          <cx:pt idx="4856">279</cx:pt>
          <cx:pt idx="4857">279</cx:pt>
          <cx:pt idx="4858">279</cx:pt>
          <cx:pt idx="4859">279</cx:pt>
          <cx:pt idx="4860">279</cx:pt>
          <cx:pt idx="4861">274</cx:pt>
          <cx:pt idx="4862">273</cx:pt>
          <cx:pt idx="4863">273</cx:pt>
          <cx:pt idx="4864">265</cx:pt>
          <cx:pt idx="4865">264</cx:pt>
          <cx:pt idx="4866">264</cx:pt>
          <cx:pt idx="4867">259</cx:pt>
          <cx:pt idx="4868">259</cx:pt>
          <cx:pt idx="4869">259</cx:pt>
          <cx:pt idx="4870">259</cx:pt>
          <cx:pt idx="4871">259</cx:pt>
          <cx:pt idx="4872">259</cx:pt>
          <cx:pt idx="4873">259</cx:pt>
          <cx:pt idx="4874">245</cx:pt>
          <cx:pt idx="4875">241</cx:pt>
          <cx:pt idx="4876">218</cx:pt>
          <cx:pt idx="4877">218</cx:pt>
          <cx:pt idx="4878">215</cx:pt>
          <cx:pt idx="4879">210</cx:pt>
          <cx:pt idx="4880">210</cx:pt>
          <cx:pt idx="4881">210</cx:pt>
          <cx:pt idx="4882">210</cx:pt>
          <cx:pt idx="4883">210</cx:pt>
          <cx:pt idx="4884">210</cx:pt>
          <cx:pt idx="4885">210</cx:pt>
          <cx:pt idx="4886">207</cx:pt>
          <cx:pt idx="4887">207</cx:pt>
          <cx:pt idx="4888">200</cx:pt>
          <cx:pt idx="4889">200</cx:pt>
          <cx:pt idx="4890">200</cx:pt>
          <cx:pt idx="4891">200</cx:pt>
          <cx:pt idx="4892">170</cx:pt>
          <cx:pt idx="4893">170</cx:pt>
          <cx:pt idx="4894">170</cx:pt>
          <cx:pt idx="4895">169</cx:pt>
          <cx:pt idx="4896">169</cx:pt>
          <cx:pt idx="4897">169</cx:pt>
          <cx:pt idx="4898">169</cx:pt>
          <cx:pt idx="4899">169</cx:pt>
          <cx:pt idx="4900">169</cx:pt>
          <cx:pt idx="4901">169</cx:pt>
          <cx:pt idx="4902">169</cx:pt>
          <cx:pt idx="4903">160</cx:pt>
          <cx:pt idx="4904">138</cx:pt>
          <cx:pt idx="4905">127</cx:pt>
          <cx:pt idx="4906">127</cx:pt>
          <cx:pt idx="4907">127</cx:pt>
          <cx:pt idx="4908">127</cx:pt>
          <cx:pt idx="4909">127</cx:pt>
          <cx:pt idx="4910">127</cx:pt>
          <cx:pt idx="4911">127</cx:pt>
          <cx:pt idx="4912">127</cx:pt>
          <cx:pt idx="4913">127</cx:pt>
          <cx:pt idx="4914">127</cx:pt>
          <cx:pt idx="4915">127</cx:pt>
          <cx:pt idx="4916">127</cx:pt>
          <cx:pt idx="4917">127</cx:pt>
          <cx:pt idx="4918">126</cx:pt>
          <cx:pt idx="4919">126</cx:pt>
          <cx:pt idx="4920">126</cx:pt>
          <cx:pt idx="4921">126</cx:pt>
          <cx:pt idx="4922">450</cx:pt>
          <cx:pt idx="4923">450</cx:pt>
          <cx:pt idx="4924">450</cx:pt>
          <cx:pt idx="4925">450</cx:pt>
          <cx:pt idx="4926">345</cx:pt>
          <cx:pt idx="4927">345</cx:pt>
          <cx:pt idx="4928">335</cx:pt>
          <cx:pt idx="4929">335</cx:pt>
          <cx:pt idx="4930">335</cx:pt>
          <cx:pt idx="4931">335</cx:pt>
          <cx:pt idx="4932">335</cx:pt>
          <cx:pt idx="4933">335</cx:pt>
          <cx:pt idx="4934">335</cx:pt>
          <cx:pt idx="4935">335</cx:pt>
          <cx:pt idx="4936">333</cx:pt>
          <cx:pt idx="4937">325</cx:pt>
          <cx:pt idx="4938">325</cx:pt>
          <cx:pt idx="4939">325</cx:pt>
          <cx:pt idx="4940">325</cx:pt>
          <cx:pt idx="4941">318</cx:pt>
          <cx:pt idx="4942">318</cx:pt>
          <cx:pt idx="4943">318</cx:pt>
          <cx:pt idx="4944">318</cx:pt>
          <cx:pt idx="4945">318</cx:pt>
          <cx:pt idx="4946">318</cx:pt>
          <cx:pt idx="4947">318</cx:pt>
          <cx:pt idx="4948">318</cx:pt>
          <cx:pt idx="4949">318</cx:pt>
          <cx:pt idx="4950">318</cx:pt>
          <cx:pt idx="4951">318</cx:pt>
          <cx:pt idx="4952">318</cx:pt>
          <cx:pt idx="4953">318</cx:pt>
          <cx:pt idx="4954">318</cx:pt>
          <cx:pt idx="4955">318</cx:pt>
          <cx:pt idx="4956">318</cx:pt>
          <cx:pt idx="4957">318</cx:pt>
          <cx:pt idx="4958">318</cx:pt>
          <cx:pt idx="4959">315</cx:pt>
          <cx:pt idx="4960">310</cx:pt>
          <cx:pt idx="4961">310</cx:pt>
          <cx:pt idx="4962">310</cx:pt>
          <cx:pt idx="4963">310</cx:pt>
          <cx:pt idx="4964">310</cx:pt>
          <cx:pt idx="4965">302</cx:pt>
          <cx:pt idx="4966">302</cx:pt>
          <cx:pt idx="4967">302</cx:pt>
          <cx:pt idx="4968">302</cx:pt>
          <cx:pt idx="4969">302</cx:pt>
          <cx:pt idx="4970">302</cx:pt>
          <cx:pt idx="4971">300</cx:pt>
          <cx:pt idx="4972">300</cx:pt>
          <cx:pt idx="4973">300</cx:pt>
          <cx:pt idx="4974">300</cx:pt>
          <cx:pt idx="4975">300</cx:pt>
          <cx:pt idx="4976">300</cx:pt>
          <cx:pt idx="4977">300</cx:pt>
          <cx:pt idx="4978">300</cx:pt>
          <cx:pt idx="4979">300</cx:pt>
          <cx:pt idx="4980">292</cx:pt>
          <cx:pt idx="4981">292</cx:pt>
          <cx:pt idx="4982">292</cx:pt>
          <cx:pt idx="4983">292</cx:pt>
          <cx:pt idx="4984">292</cx:pt>
          <cx:pt idx="4985">292</cx:pt>
          <cx:pt idx="4986">292</cx:pt>
          <cx:pt idx="4987">292</cx:pt>
          <cx:pt idx="4988">292</cx:pt>
          <cx:pt idx="4989">292</cx:pt>
          <cx:pt idx="4990">292</cx:pt>
          <cx:pt idx="4991">292</cx:pt>
          <cx:pt idx="4992">292</cx:pt>
          <cx:pt idx="4993">292</cx:pt>
          <cx:pt idx="4994">290</cx:pt>
          <cx:pt idx="4995">290</cx:pt>
          <cx:pt idx="4996">290</cx:pt>
          <cx:pt idx="4997">290</cx:pt>
          <cx:pt idx="4998">288</cx:pt>
          <cx:pt idx="4999">288</cx:pt>
          <cx:pt idx="5000">288</cx:pt>
          <cx:pt idx="5001">288</cx:pt>
          <cx:pt idx="5002">288</cx:pt>
          <cx:pt idx="5003">288</cx:pt>
          <cx:pt idx="5004">276</cx:pt>
          <cx:pt idx="5005">271</cx:pt>
          <cx:pt idx="5006">271</cx:pt>
          <cx:pt idx="5007">271</cx:pt>
          <cx:pt idx="5008">271</cx:pt>
          <cx:pt idx="5009">271</cx:pt>
          <cx:pt idx="5010">271</cx:pt>
          <cx:pt idx="5011">270</cx:pt>
          <cx:pt idx="5012">270</cx:pt>
          <cx:pt idx="5013">235</cx:pt>
          <cx:pt idx="5014">235</cx:pt>
          <cx:pt idx="5015">230</cx:pt>
          <cx:pt idx="5016">225</cx:pt>
          <cx:pt idx="5017">225</cx:pt>
          <cx:pt idx="5018">225</cx:pt>
          <cx:pt idx="5019">225</cx:pt>
          <cx:pt idx="5020">225</cx:pt>
          <cx:pt idx="5021">218</cx:pt>
          <cx:pt idx="5022">215</cx:pt>
          <cx:pt idx="5023">215</cx:pt>
          <cx:pt idx="5024">215</cx:pt>
          <cx:pt idx="5025">210</cx:pt>
          <cx:pt idx="5026">210</cx:pt>
          <cx:pt idx="5027">210</cx:pt>
          <cx:pt idx="5028">210</cx:pt>
          <cx:pt idx="5029">210</cx:pt>
          <cx:pt idx="5030">210</cx:pt>
          <cx:pt idx="5031">210</cx:pt>
          <cx:pt idx="5032">210</cx:pt>
          <cx:pt idx="5033">205</cx:pt>
          <cx:pt idx="5034">205</cx:pt>
          <cx:pt idx="5035">205</cx:pt>
          <cx:pt idx="5036">205</cx:pt>
          <cx:pt idx="5037">205</cx:pt>
          <cx:pt idx="5038">205</cx:pt>
          <cx:pt idx="5039">205</cx:pt>
          <cx:pt idx="5040">205</cx:pt>
          <cx:pt idx="5041">205</cx:pt>
          <cx:pt idx="5042">205</cx:pt>
          <cx:pt idx="5043">200</cx:pt>
          <cx:pt idx="5044">200</cx:pt>
          <cx:pt idx="5045">175</cx:pt>
          <cx:pt idx="5046">175</cx:pt>
          <cx:pt idx="5047">175</cx:pt>
          <cx:pt idx="5048">175</cx:pt>
          <cx:pt idx="5049">175</cx:pt>
          <cx:pt idx="5050">175</cx:pt>
          <cx:pt idx="5051">175</cx:pt>
          <cx:pt idx="5052">175</cx:pt>
          <cx:pt idx="5053">175</cx:pt>
          <cx:pt idx="5054">175</cx:pt>
          <cx:pt idx="5055">175</cx:pt>
          <cx:pt idx="5056">175</cx:pt>
          <cx:pt idx="5057">175</cx:pt>
          <cx:pt idx="5058">170</cx:pt>
          <cx:pt idx="5059">170</cx:pt>
          <cx:pt idx="5060">170</cx:pt>
          <cx:pt idx="5061">170</cx:pt>
          <cx:pt idx="5062">170</cx:pt>
          <cx:pt idx="5063">170</cx:pt>
          <cx:pt idx="5064">170</cx:pt>
          <cx:pt idx="5065">170</cx:pt>
          <cx:pt idx="5066">170</cx:pt>
          <cx:pt idx="5067">170</cx:pt>
          <cx:pt idx="5068">170</cx:pt>
          <cx:pt idx="5069">170</cx:pt>
          <cx:pt idx="5070">170</cx:pt>
          <cx:pt idx="5071">170</cx:pt>
          <cx:pt idx="5072">170</cx:pt>
          <cx:pt idx="5073">170</cx:pt>
          <cx:pt idx="5074">160</cx:pt>
          <cx:pt idx="5075">155</cx:pt>
          <cx:pt idx="5076">150</cx:pt>
          <cx:pt idx="5079">520</cx:pt>
          <cx:pt idx="5080">450</cx:pt>
          <cx:pt idx="5081">450</cx:pt>
          <cx:pt idx="5082">450</cx:pt>
          <cx:pt idx="5083">420</cx:pt>
          <cx:pt idx="5084">420</cx:pt>
          <cx:pt idx="5085">420</cx:pt>
          <cx:pt idx="5086">420</cx:pt>
          <cx:pt idx="5087">420</cx:pt>
          <cx:pt idx="5088">420</cx:pt>
          <cx:pt idx="5089">300</cx:pt>
          <cx:pt idx="5090">300</cx:pt>
          <cx:pt idx="5091">274</cx:pt>
          <cx:pt idx="5092">274</cx:pt>
          <cx:pt idx="5093">260</cx:pt>
          <cx:pt idx="5094">260</cx:pt>
          <cx:pt idx="5095">260</cx:pt>
          <cx:pt idx="5096">260</cx:pt>
          <cx:pt idx="5097">260</cx:pt>
          <cx:pt idx="5098">260</cx:pt>
          <cx:pt idx="5099">260</cx:pt>
          <cx:pt idx="5100">227</cx:pt>
          <cx:pt idx="5101">227</cx:pt>
          <cx:pt idx="5102">227</cx:pt>
          <cx:pt idx="5103">225</cx:pt>
          <cx:pt idx="5104">225</cx:pt>
          <cx:pt idx="5105">225</cx:pt>
          <cx:pt idx="5106">225</cx:pt>
          <cx:pt idx="5107">225</cx:pt>
          <cx:pt idx="5108">225</cx:pt>
          <cx:pt idx="5109">210</cx:pt>
          <cx:pt idx="5110">210</cx:pt>
          <cx:pt idx="5111">210</cx:pt>
          <cx:pt idx="5112">210</cx:pt>
          <cx:pt idx="5113">210</cx:pt>
          <cx:pt idx="5114">207</cx:pt>
          <cx:pt idx="5115">207</cx:pt>
          <cx:pt idx="5116">207</cx:pt>
          <cx:pt idx="5117">205</cx:pt>
          <cx:pt idx="5118">205</cx:pt>
          <cx:pt idx="5119">205</cx:pt>
          <cx:pt idx="5120">205</cx:pt>
          <cx:pt idx="5121">205</cx:pt>
          <cx:pt idx="5122">205</cx:pt>
          <cx:pt idx="5123">205</cx:pt>
          <cx:pt idx="5124">205</cx:pt>
          <cx:pt idx="5125">205</cx:pt>
          <cx:pt idx="5126">205</cx:pt>
          <cx:pt idx="5127">205</cx:pt>
          <cx:pt idx="5128">205</cx:pt>
          <cx:pt idx="5129">205</cx:pt>
          <cx:pt idx="5130">200</cx:pt>
          <cx:pt idx="5131">195</cx:pt>
          <cx:pt idx="5132">168</cx:pt>
          <cx:pt idx="5133">168</cx:pt>
          <cx:pt idx="5134">160</cx:pt>
          <cx:pt idx="5135">155</cx:pt>
          <cx:pt idx="5136">155</cx:pt>
          <cx:pt idx="5137">140</cx:pt>
          <cx:pt idx="5138">140</cx:pt>
          <cx:pt idx="5139">140</cx:pt>
          <cx:pt idx="5140">140</cx:pt>
          <cx:pt idx="5141">135</cx:pt>
          <cx:pt idx="5142">560</cx:pt>
          <cx:pt idx="5143">300</cx:pt>
          <cx:pt idx="5144">235</cx:pt>
          <cx:pt idx="5145">235</cx:pt>
          <cx:pt idx="5146">131</cx:pt>
          <cx:pt idx="5147">131</cx:pt>
          <cx:pt idx="5148">131</cx:pt>
          <cx:pt idx="5149">131</cx:pt>
          <cx:pt idx="5150">131</cx:pt>
          <cx:pt idx="5151">131</cx:pt>
          <cx:pt idx="5152">131</cx:pt>
          <cx:pt idx="5153">131</cx:pt>
          <cx:pt idx="5154">131</cx:pt>
          <cx:pt idx="5155">131</cx:pt>
          <cx:pt idx="5156">131</cx:pt>
          <cx:pt idx="5157">131</cx:pt>
          <cx:pt idx="5158">66</cx:pt>
          <cx:pt idx="5159">66</cx:pt>
          <cx:pt idx="5160">66</cx:pt>
          <cx:pt idx="5161">66</cx:pt>
          <cx:pt idx="5162">168</cx:pt>
          <cx:pt idx="5163">168</cx:pt>
          <cx:pt idx="5164">250</cx:pt>
          <cx:pt idx="5165">250</cx:pt>
          <cx:pt idx="5166">250</cx:pt>
          <cx:pt idx="5167">250</cx:pt>
          <cx:pt idx="5168">250</cx:pt>
          <cx:pt idx="5169">95</cx:pt>
          <cx:pt idx="5170">95</cx:pt>
          <cx:pt idx="5171">95</cx:pt>
          <cx:pt idx="5172">95</cx:pt>
          <cx:pt idx="5173">95</cx:pt>
          <cx:pt idx="5174">95</cx:pt>
          <cx:pt idx="5175">95</cx:pt>
          <cx:pt idx="5176">240</cx:pt>
          <cx:pt idx="5177">200</cx:pt>
          <cx:pt idx="5178">200</cx:pt>
          <cx:pt idx="5179">200</cx:pt>
          <cx:pt idx="5180">200</cx:pt>
          <cx:pt idx="5181">200</cx:pt>
          <cx:pt idx="5182">200</cx:pt>
          <cx:pt idx="5183">200</cx:pt>
          <cx:pt idx="5184">200</cx:pt>
          <cx:pt idx="5185">200</cx:pt>
          <cx:pt idx="5186">194</cx:pt>
          <cx:pt idx="5187">194</cx:pt>
          <cx:pt idx="5188">194</cx:pt>
          <cx:pt idx="5189">194</cx:pt>
          <cx:pt idx="5190">185</cx:pt>
          <cx:pt idx="5191">164</cx:pt>
          <cx:pt idx="5192">164</cx:pt>
          <cx:pt idx="5193">155</cx:pt>
          <cx:pt idx="5194">155</cx:pt>
          <cx:pt idx="5195">155</cx:pt>
          <cx:pt idx="5196">155</cx:pt>
          <cx:pt idx="5197">155</cx:pt>
          <cx:pt idx="5198">155</cx:pt>
          <cx:pt idx="5199">155</cx:pt>
          <cx:pt idx="5200">155</cx:pt>
          <cx:pt idx="5201">155</cx:pt>
          <cx:pt idx="5202">155</cx:pt>
          <cx:pt idx="5203">155</cx:pt>
          <cx:pt idx="5204">155</cx:pt>
          <cx:pt idx="5205">150</cx:pt>
          <cx:pt idx="5206">150</cx:pt>
          <cx:pt idx="5207">150</cx:pt>
          <cx:pt idx="5208">143</cx:pt>
          <cx:pt idx="5209">143</cx:pt>
          <cx:pt idx="5210">143</cx:pt>
          <cx:pt idx="5211">143</cx:pt>
          <cx:pt idx="5212">143</cx:pt>
          <cx:pt idx="5213">143</cx:pt>
          <cx:pt idx="5214">143</cx:pt>
          <cx:pt idx="5215">143</cx:pt>
          <cx:pt idx="5216">143</cx:pt>
          <cx:pt idx="5217">143</cx:pt>
          <cx:pt idx="5218">140</cx:pt>
          <cx:pt idx="5219">140</cx:pt>
          <cx:pt idx="5220">135</cx:pt>
          <cx:pt idx="5221">135</cx:pt>
          <cx:pt idx="5222">113</cx:pt>
          <cx:pt idx="5223">113</cx:pt>
          <cx:pt idx="5224">113</cx:pt>
          <cx:pt idx="5225">113</cx:pt>
          <cx:pt idx="5226">101</cx:pt>
          <cx:pt idx="5227">100</cx:pt>
          <cx:pt idx="5228">100</cx:pt>
          <cx:pt idx="5229">90</cx:pt>
          <cx:pt idx="5230">90</cx:pt>
          <cx:pt idx="5231">90</cx:pt>
          <cx:pt idx="5232">90</cx:pt>
          <cx:pt idx="5233">90</cx:pt>
          <cx:pt idx="5234">400</cx:pt>
          <cx:pt idx="5235">400</cx:pt>
          <cx:pt idx="5236">350</cx:pt>
          <cx:pt idx="5237">260</cx:pt>
          <cx:pt idx="5238">260</cx:pt>
          <cx:pt idx="5239">257</cx:pt>
          <cx:pt idx="5240">257</cx:pt>
          <cx:pt idx="5241">257</cx:pt>
          <cx:pt idx="5242">252</cx:pt>
          <cx:pt idx="5243">252</cx:pt>
          <cx:pt idx="5244">252</cx:pt>
          <cx:pt idx="5245">252</cx:pt>
          <cx:pt idx="5246">240</cx:pt>
          <cx:pt idx="5247">240</cx:pt>
          <cx:pt idx="5248">240</cx:pt>
          <cx:pt idx="5249">240</cx:pt>
          <cx:pt idx="5250">240</cx:pt>
          <cx:pt idx="5251">240</cx:pt>
          <cx:pt idx="5252">240</cx:pt>
          <cx:pt idx="5253">240</cx:pt>
          <cx:pt idx="5254">240</cx:pt>
          <cx:pt idx="5255">227</cx:pt>
          <cx:pt idx="5256">218</cx:pt>
          <cx:pt idx="5257">218</cx:pt>
          <cx:pt idx="5258">217</cx:pt>
          <cx:pt idx="5259">217</cx:pt>
          <cx:pt idx="5260">200</cx:pt>
          <cx:pt idx="5261">200</cx:pt>
          <cx:pt idx="5262">200</cx:pt>
          <cx:pt idx="5263">200</cx:pt>
          <cx:pt idx="5264">200</cx:pt>
          <cx:pt idx="5265">200</cx:pt>
          <cx:pt idx="5266">200</cx:pt>
          <cx:pt idx="5267">200</cx:pt>
          <cx:pt idx="5268">200</cx:pt>
          <cx:pt idx="5269">190</cx:pt>
          <cx:pt idx="5270">181</cx:pt>
          <cx:pt idx="5271">181</cx:pt>
          <cx:pt idx="5272">181</cx:pt>
          <cx:pt idx="5273">181</cx:pt>
          <cx:pt idx="5274">181</cx:pt>
          <cx:pt idx="5275">181</cx:pt>
          <cx:pt idx="5276">181</cx:pt>
          <cx:pt idx="5277">181</cx:pt>
          <cx:pt idx="5278">181</cx:pt>
          <cx:pt idx="5279">181</cx:pt>
          <cx:pt idx="5280">181</cx:pt>
          <cx:pt idx="5281">181</cx:pt>
          <cx:pt idx="5282">171</cx:pt>
          <cx:pt idx="5283">171</cx:pt>
          <cx:pt idx="5284">171</cx:pt>
          <cx:pt idx="5285">171</cx:pt>
          <cx:pt idx="5286">171</cx:pt>
          <cx:pt idx="5287">171</cx:pt>
          <cx:pt idx="5288">165</cx:pt>
          <cx:pt idx="5289">158</cx:pt>
          <cx:pt idx="5290">158</cx:pt>
          <cx:pt idx="5291">158</cx:pt>
          <cx:pt idx="5292">158</cx:pt>
          <cx:pt idx="5293">158</cx:pt>
          <cx:pt idx="5294">130</cx:pt>
          <cx:pt idx="5295">130</cx:pt>
          <cx:pt idx="5296">130</cx:pt>
          <cx:pt idx="5297">125</cx:pt>
          <cx:pt idx="5298">125</cx:pt>
          <cx:pt idx="5299">115</cx:pt>
          <cx:pt idx="5300">115</cx:pt>
          <cx:pt idx="5301">115</cx:pt>
          <cx:pt idx="5302">400</cx:pt>
          <cx:pt idx="5303">400</cx:pt>
          <cx:pt idx="5304">400</cx:pt>
          <cx:pt idx="5305">355</cx:pt>
          <cx:pt idx="5306">350</cx:pt>
          <cx:pt idx="5307">350</cx:pt>
          <cx:pt idx="5308">350</cx:pt>
          <cx:pt idx="5309">350</cx:pt>
          <cx:pt idx="5310">350</cx:pt>
          <cx:pt idx="5311">350</cx:pt>
          <cx:pt idx="5312">350</cx:pt>
          <cx:pt idx="5313">350</cx:pt>
          <cx:pt idx="5314">350</cx:pt>
          <cx:pt idx="5315">340</cx:pt>
          <cx:pt idx="5316">340</cx:pt>
          <cx:pt idx="5317">335</cx:pt>
          <cx:pt idx="5318">332</cx:pt>
          <cx:pt idx="5319">332</cx:pt>
          <cx:pt idx="5320">332</cx:pt>
          <cx:pt idx="5321">332</cx:pt>
          <cx:pt idx="5322">332</cx:pt>
          <cx:pt idx="5323">332</cx:pt>
          <cx:pt idx="5324">332</cx:pt>
          <cx:pt idx="5325">332</cx:pt>
          <cx:pt idx="5326">332</cx:pt>
          <cx:pt idx="5327">332</cx:pt>
          <cx:pt idx="5328">332</cx:pt>
          <cx:pt idx="5329">332</cx:pt>
          <cx:pt idx="5330">330</cx:pt>
          <cx:pt idx="5331">330</cx:pt>
          <cx:pt idx="5332">329</cx:pt>
          <cx:pt idx="5333">325</cx:pt>
          <cx:pt idx="5334">325</cx:pt>
          <cx:pt idx="5335">325</cx:pt>
          <cx:pt idx="5336">325</cx:pt>
          <cx:pt idx="5337">325</cx:pt>
          <cx:pt idx="5338">325</cx:pt>
          <cx:pt idx="5339">325</cx:pt>
          <cx:pt idx="5340">325</cx:pt>
          <cx:pt idx="5341">325</cx:pt>
          <cx:pt idx="5342">325</cx:pt>
          <cx:pt idx="5343">325</cx:pt>
          <cx:pt idx="5344">325</cx:pt>
          <cx:pt idx="5345">325</cx:pt>
          <cx:pt idx="5346">325</cx:pt>
          <cx:pt idx="5347">325</cx:pt>
          <cx:pt idx="5348">325</cx:pt>
          <cx:pt idx="5349">325</cx:pt>
          <cx:pt idx="5350">325</cx:pt>
          <cx:pt idx="5351">325</cx:pt>
          <cx:pt idx="5352">325</cx:pt>
          <cx:pt idx="5353">325</cx:pt>
          <cx:pt idx="5354">325</cx:pt>
          <cx:pt idx="5355">325</cx:pt>
          <cx:pt idx="5356">325</cx:pt>
          <cx:pt idx="5357">311</cx:pt>
          <cx:pt idx="5358">311</cx:pt>
          <cx:pt idx="5359">311</cx:pt>
          <cx:pt idx="5360">306</cx:pt>
          <cx:pt idx="5361">306</cx:pt>
          <cx:pt idx="5362">306</cx:pt>
          <cx:pt idx="5363">306</cx:pt>
          <cx:pt idx="5364">306</cx:pt>
          <cx:pt idx="5365">306</cx:pt>
          <cx:pt idx="5366">306</cx:pt>
          <cx:pt idx="5367">306</cx:pt>
          <cx:pt idx="5368">300</cx:pt>
          <cx:pt idx="5369">300</cx:pt>
          <cx:pt idx="5370">300</cx:pt>
          <cx:pt idx="5371">295</cx:pt>
          <cx:pt idx="5372">295</cx:pt>
          <cx:pt idx="5373">295</cx:pt>
          <cx:pt idx="5374">295</cx:pt>
          <cx:pt idx="5375">295</cx:pt>
          <cx:pt idx="5376">295</cx:pt>
          <cx:pt idx="5377">295</cx:pt>
          <cx:pt idx="5378">295</cx:pt>
          <cx:pt idx="5379">295</cx:pt>
          <cx:pt idx="5380">290</cx:pt>
          <cx:pt idx="5381">290</cx:pt>
          <cx:pt idx="5382">290</cx:pt>
          <cx:pt idx="5383">290</cx:pt>
          <cx:pt idx="5384">290</cx:pt>
          <cx:pt idx="5385">290</cx:pt>
          <cx:pt idx="5386">284</cx:pt>
          <cx:pt idx="5387">284</cx:pt>
          <cx:pt idx="5388">284</cx:pt>
          <cx:pt idx="5389">284</cx:pt>
          <cx:pt idx="5390">280</cx:pt>
          <cx:pt idx="5391">280</cx:pt>
          <cx:pt idx="5392">280</cx:pt>
          <cx:pt idx="5393">280</cx:pt>
          <cx:pt idx="5394">280</cx:pt>
          <cx:pt idx="5395">280</cx:pt>
          <cx:pt idx="5396">280</cx:pt>
          <cx:pt idx="5397">280</cx:pt>
          <cx:pt idx="5398">280</cx:pt>
          <cx:pt idx="5399">268</cx:pt>
          <cx:pt idx="5400">268</cx:pt>
          <cx:pt idx="5401">268</cx:pt>
          <cx:pt idx="5402">268</cx:pt>
          <cx:pt idx="5403">268</cx:pt>
          <cx:pt idx="5404">268</cx:pt>
          <cx:pt idx="5405">268</cx:pt>
          <cx:pt idx="5406">265</cx:pt>
          <cx:pt idx="5407">265</cx:pt>
          <cx:pt idx="5408">265</cx:pt>
          <cx:pt idx="5409">260</cx:pt>
          <cx:pt idx="5410">260</cx:pt>
          <cx:pt idx="5411">260</cx:pt>
          <cx:pt idx="5412">260</cx:pt>
          <cx:pt idx="5413">260</cx:pt>
          <cx:pt idx="5414">260</cx:pt>
          <cx:pt idx="5415">260</cx:pt>
          <cx:pt idx="5416">260</cx:pt>
          <cx:pt idx="5417">260</cx:pt>
          <cx:pt idx="5418">260</cx:pt>
          <cx:pt idx="5419">255</cx:pt>
          <cx:pt idx="5420">255</cx:pt>
          <cx:pt idx="5421">255</cx:pt>
          <cx:pt idx="5422">255</cx:pt>
          <cx:pt idx="5423">250</cx:pt>
          <cx:pt idx="5424">250</cx:pt>
          <cx:pt idx="5425">250</cx:pt>
          <cx:pt idx="5426">250</cx:pt>
          <cx:pt idx="5427">250</cx:pt>
          <cx:pt idx="5428">250</cx:pt>
          <cx:pt idx="5429">250</cx:pt>
          <cx:pt idx="5430">250</cx:pt>
          <cx:pt idx="5431">240</cx:pt>
          <cx:pt idx="5432">240</cx:pt>
          <cx:pt idx="5433">240</cx:pt>
          <cx:pt idx="5434">240</cx:pt>
          <cx:pt idx="5435">240</cx:pt>
          <cx:pt idx="5436">240</cx:pt>
          <cx:pt idx="5437">240</cx:pt>
          <cx:pt idx="5438">240</cx:pt>
          <cx:pt idx="5439">240</cx:pt>
          <cx:pt idx="5440">225</cx:pt>
          <cx:pt idx="5441">225</cx:pt>
          <cx:pt idx="5442">225</cx:pt>
          <cx:pt idx="5443">225</cx:pt>
          <cx:pt idx="5444">203</cx:pt>
          <cx:pt idx="5445">203</cx:pt>
          <cx:pt idx="5446">203</cx:pt>
          <cx:pt idx="5447">203</cx:pt>
          <cx:pt idx="5448">203</cx:pt>
          <cx:pt idx="5449">203</cx:pt>
          <cx:pt idx="5450">203</cx:pt>
          <cx:pt idx="5451">200</cx:pt>
          <cx:pt idx="5452">200</cx:pt>
          <cx:pt idx="5453">200</cx:pt>
          <cx:pt idx="5454">200</cx:pt>
          <cx:pt idx="5455">200</cx:pt>
          <cx:pt idx="5456">200</cx:pt>
          <cx:pt idx="5457">200</cx:pt>
          <cx:pt idx="5458">200</cx:pt>
          <cx:pt idx="5459">200</cx:pt>
          <cx:pt idx="5460">200</cx:pt>
          <cx:pt idx="5461">195</cx:pt>
          <cx:pt idx="5462">195</cx:pt>
          <cx:pt idx="5463">195</cx:pt>
          <cx:pt idx="5464">182</cx:pt>
          <cx:pt idx="5465">182</cx:pt>
          <cx:pt idx="5466">182</cx:pt>
          <cx:pt idx="5467">182</cx:pt>
          <cx:pt idx="5468">173</cx:pt>
          <cx:pt idx="5469">173</cx:pt>
          <cx:pt idx="5470">173</cx:pt>
          <cx:pt idx="5471">173</cx:pt>
          <cx:pt idx="5472">173</cx:pt>
          <cx:pt idx="5473">173</cx:pt>
          <cx:pt idx="5474">173</cx:pt>
          <cx:pt idx="5475">173</cx:pt>
          <cx:pt idx="5476">173</cx:pt>
          <cx:pt idx="5477">168</cx:pt>
          <cx:pt idx="5478">168</cx:pt>
          <cx:pt idx="5479">166</cx:pt>
          <cx:pt idx="5480">166</cx:pt>
          <cx:pt idx="5481">166</cx:pt>
          <cx:pt idx="5482">162</cx:pt>
          <cx:pt idx="5483">162</cx:pt>
          <cx:pt idx="5484">162</cx:pt>
          <cx:pt idx="5485">162</cx:pt>
          <cx:pt idx="5486">162</cx:pt>
          <cx:pt idx="5487">162</cx:pt>
          <cx:pt idx="5488">162</cx:pt>
          <cx:pt idx="5489">162</cx:pt>
          <cx:pt idx="5490">155</cx:pt>
          <cx:pt idx="5491">155</cx:pt>
          <cx:pt idx="5492">155</cx:pt>
          <cx:pt idx="5493">155</cx:pt>
          <cx:pt idx="5494">155</cx:pt>
          <cx:pt idx="5495">153</cx:pt>
          <cx:pt idx="5496">150</cx:pt>
          <cx:pt idx="5497">142</cx:pt>
          <cx:pt idx="5498">140</cx:pt>
          <cx:pt idx="5499">140</cx:pt>
          <cx:pt idx="5500">138</cx:pt>
          <cx:pt idx="5501">138</cx:pt>
          <cx:pt idx="5502">138</cx:pt>
          <cx:pt idx="5503">138</cx:pt>
          <cx:pt idx="5504">138</cx:pt>
          <cx:pt idx="5505">138</cx:pt>
          <cx:pt idx="5506">136</cx:pt>
          <cx:pt idx="5507">136</cx:pt>
          <cx:pt idx="5508">136</cx:pt>
          <cx:pt idx="5509">136</cx:pt>
          <cx:pt idx="5510">135</cx:pt>
          <cx:pt idx="5511">135</cx:pt>
          <cx:pt idx="5512">135</cx:pt>
          <cx:pt idx="5513">135</cx:pt>
          <cx:pt idx="5514">135</cx:pt>
          <cx:pt idx="5515">135</cx:pt>
          <cx:pt idx="5516">114</cx:pt>
          <cx:pt idx="5517">114</cx:pt>
          <cx:pt idx="5518">114</cx:pt>
          <cx:pt idx="5519">114</cx:pt>
          <cx:pt idx="5520">114</cx:pt>
          <cx:pt idx="5521">114</cx:pt>
          <cx:pt idx="5522">114</cx:pt>
          <cx:pt idx="5523">114</cx:pt>
          <cx:pt idx="5524">114</cx:pt>
          <cx:pt idx="5525">114</cx:pt>
          <cx:pt idx="5526">100</cx:pt>
          <cx:pt idx="5527">100</cx:pt>
          <cx:pt idx="5528">100</cx:pt>
          <cx:pt idx="5529">449</cx:pt>
          <cx:pt idx="5530">430</cx:pt>
          <cx:pt idx="5531">430</cx:pt>
          <cx:pt idx="5532">430</cx:pt>
          <cx:pt idx="5533">430</cx:pt>
          <cx:pt idx="5534">430</cx:pt>
          <cx:pt idx="5535">404</cx:pt>
          <cx:pt idx="5536">404</cx:pt>
          <cx:pt idx="5537">404</cx:pt>
          <cx:pt idx="5538">404</cx:pt>
          <cx:pt idx="5539">404</cx:pt>
          <cx:pt idx="5540">404</cx:pt>
          <cx:pt idx="5541">402</cx:pt>
          <cx:pt idx="5542">402</cx:pt>
          <cx:pt idx="5543">402</cx:pt>
          <cx:pt idx="5544">402</cx:pt>
          <cx:pt idx="5545">400</cx:pt>
          <cx:pt idx="5546">400</cx:pt>
          <cx:pt idx="5547">400</cx:pt>
          <cx:pt idx="5548">400</cx:pt>
          <cx:pt idx="5549">400</cx:pt>
          <cx:pt idx="5550">400</cx:pt>
          <cx:pt idx="5551">365</cx:pt>
          <cx:pt idx="5552">365</cx:pt>
          <cx:pt idx="5553">350</cx:pt>
          <cx:pt idx="5554">350</cx:pt>
          <cx:pt idx="5555">350</cx:pt>
          <cx:pt idx="5556">350</cx:pt>
          <cx:pt idx="5557">350</cx:pt>
          <cx:pt idx="5558">350</cx:pt>
          <cx:pt idx="5559">350</cx:pt>
          <cx:pt idx="5560">350</cx:pt>
          <cx:pt idx="5561">343</cx:pt>
          <cx:pt idx="5562">343</cx:pt>
          <cx:pt idx="5563">333</cx:pt>
          <cx:pt idx="5564">333</cx:pt>
          <cx:pt idx="5565">333</cx:pt>
          <cx:pt idx="5566">332</cx:pt>
          <cx:pt idx="5567">332</cx:pt>
          <cx:pt idx="5568">332</cx:pt>
          <cx:pt idx="5569">332</cx:pt>
          <cx:pt idx="5570">332</cx:pt>
          <cx:pt idx="5571">332</cx:pt>
          <cx:pt idx="5572">332</cx:pt>
          <cx:pt idx="5573">332</cx:pt>
          <cx:pt idx="5574">332</cx:pt>
          <cx:pt idx="5575">332</cx:pt>
          <cx:pt idx="5576">332</cx:pt>
          <cx:pt idx="5577">332</cx:pt>
          <cx:pt idx="5578">330</cx:pt>
          <cx:pt idx="5579">330</cx:pt>
          <cx:pt idx="5580">330</cx:pt>
          <cx:pt idx="5581">330</cx:pt>
          <cx:pt idx="5582">330</cx:pt>
          <cx:pt idx="5583">330</cx:pt>
          <cx:pt idx="5584">330</cx:pt>
          <cx:pt idx="5585">330</cx:pt>
          <cx:pt idx="5586">330</cx:pt>
          <cx:pt idx="5587">330</cx:pt>
          <cx:pt idx="5588">328</cx:pt>
          <cx:pt idx="5589">328</cx:pt>
          <cx:pt idx="5590">325</cx:pt>
          <cx:pt idx="5591">325</cx:pt>
          <cx:pt idx="5592">321</cx:pt>
          <cx:pt idx="5593">321</cx:pt>
          <cx:pt idx="5594">321</cx:pt>
          <cx:pt idx="5595">321</cx:pt>
          <cx:pt idx="5596">321</cx:pt>
          <cx:pt idx="5597">321</cx:pt>
          <cx:pt idx="5598">321</cx:pt>
          <cx:pt idx="5599">321</cx:pt>
          <cx:pt idx="5600">321</cx:pt>
          <cx:pt idx="5601">318</cx:pt>
          <cx:pt idx="5602">318</cx:pt>
          <cx:pt idx="5603">318</cx:pt>
          <cx:pt idx="5604">318</cx:pt>
          <cx:pt idx="5605">318</cx:pt>
          <cx:pt idx="5606">318</cx:pt>
          <cx:pt idx="5607">318</cx:pt>
          <cx:pt idx="5608">318</cx:pt>
          <cx:pt idx="5609">318</cx:pt>
          <cx:pt idx="5610">318</cx:pt>
          <cx:pt idx="5611">318</cx:pt>
          <cx:pt idx="5612">318</cx:pt>
          <cx:pt idx="5613">310</cx:pt>
          <cx:pt idx="5614">310</cx:pt>
          <cx:pt idx="5615">310</cx:pt>
          <cx:pt idx="5616">305</cx:pt>
          <cx:pt idx="5617">305</cx:pt>
          <cx:pt idx="5618">305</cx:pt>
          <cx:pt idx="5619">305</cx:pt>
          <cx:pt idx="5620">305</cx:pt>
          <cx:pt idx="5621">305</cx:pt>
          <cx:pt idx="5622">305</cx:pt>
          <cx:pt idx="5623">305</cx:pt>
          <cx:pt idx="5624">305</cx:pt>
          <cx:pt idx="5625">305</cx:pt>
          <cx:pt idx="5626">305</cx:pt>
          <cx:pt idx="5627">305</cx:pt>
          <cx:pt idx="5628">305</cx:pt>
          <cx:pt idx="5629">305</cx:pt>
          <cx:pt idx="5630">305</cx:pt>
          <cx:pt idx="5631">305</cx:pt>
          <cx:pt idx="5632">305</cx:pt>
          <cx:pt idx="5633">305</cx:pt>
          <cx:pt idx="5634">305</cx:pt>
          <cx:pt idx="5635">305</cx:pt>
          <cx:pt idx="5636">305</cx:pt>
          <cx:pt idx="5637">305</cx:pt>
          <cx:pt idx="5638">305</cx:pt>
          <cx:pt idx="5639">305</cx:pt>
          <cx:pt idx="5640">305</cx:pt>
          <cx:pt idx="5641">304</cx:pt>
          <cx:pt idx="5642">300</cx:pt>
          <cx:pt idx="5643">300</cx:pt>
          <cx:pt idx="5644">300</cx:pt>
          <cx:pt idx="5645">300</cx:pt>
          <cx:pt idx="5646">295</cx:pt>
          <cx:pt idx="5647">290</cx:pt>
          <cx:pt idx="5648">290</cx:pt>
          <cx:pt idx="5649">290</cx:pt>
          <cx:pt idx="5650">290</cx:pt>
          <cx:pt idx="5651">290</cx:pt>
          <cx:pt idx="5652">290</cx:pt>
          <cx:pt idx="5653">290</cx:pt>
          <cx:pt idx="5654">290</cx:pt>
          <cx:pt idx="5655">290</cx:pt>
          <cx:pt idx="5656">290</cx:pt>
          <cx:pt idx="5657">290</cx:pt>
          <cx:pt idx="5658">290</cx:pt>
          <cx:pt idx="5659">290</cx:pt>
          <cx:pt idx="5660">290</cx:pt>
          <cx:pt idx="5661">290</cx:pt>
          <cx:pt idx="5662">288</cx:pt>
          <cx:pt idx="5663">288</cx:pt>
          <cx:pt idx="5664">280</cx:pt>
          <cx:pt idx="5665">280</cx:pt>
          <cx:pt idx="5666">280</cx:pt>
          <cx:pt idx="5667">280</cx:pt>
          <cx:pt idx="5668">280</cx:pt>
          <cx:pt idx="5669">280</cx:pt>
          <cx:pt idx="5670">280</cx:pt>
          <cx:pt idx="5671">280</cx:pt>
          <cx:pt idx="5672">280</cx:pt>
          <cx:pt idx="5673">280</cx:pt>
          <cx:pt idx="5674">280</cx:pt>
          <cx:pt idx="5675">280</cx:pt>
          <cx:pt idx="5676">280</cx:pt>
          <cx:pt idx="5677">280</cx:pt>
          <cx:pt idx="5678">276</cx:pt>
          <cx:pt idx="5679">276</cx:pt>
          <cx:pt idx="5680">276</cx:pt>
          <cx:pt idx="5681">276</cx:pt>
          <cx:pt idx="5682">276</cx:pt>
          <cx:pt idx="5683">272</cx:pt>
          <cx:pt idx="5684">272</cx:pt>
          <cx:pt idx="5685">272</cx:pt>
          <cx:pt idx="5686">272</cx:pt>
          <cx:pt idx="5687">272</cx:pt>
          <cx:pt idx="5688">272</cx:pt>
          <cx:pt idx="5689">271</cx:pt>
          <cx:pt idx="5690">271</cx:pt>
          <cx:pt idx="5691">270</cx:pt>
          <cx:pt idx="5692">270</cx:pt>
          <cx:pt idx="5693">270</cx:pt>
          <cx:pt idx="5694">270</cx:pt>
          <cx:pt idx="5695">270</cx:pt>
          <cx:pt idx="5696">270</cx:pt>
          <cx:pt idx="5697">270</cx:pt>
          <cx:pt idx="5698">270</cx:pt>
          <cx:pt idx="5699">270</cx:pt>
          <cx:pt idx="5700">270</cx:pt>
          <cx:pt idx="5701">242</cx:pt>
          <cx:pt idx="5702">242</cx:pt>
          <cx:pt idx="5703">240</cx:pt>
          <cx:pt idx="5704">240</cx:pt>
          <cx:pt idx="5705">240</cx:pt>
          <cx:pt idx="5706">240</cx:pt>
          <cx:pt idx="5707">227</cx:pt>
          <cx:pt idx="5708">227</cx:pt>
          <cx:pt idx="5709">225</cx:pt>
          <cx:pt idx="5710">225</cx:pt>
          <cx:pt idx="5711">225</cx:pt>
          <cx:pt idx="5712">210</cx:pt>
          <cx:pt idx="5713">210</cx:pt>
          <cx:pt idx="5714">210</cx:pt>
          <cx:pt idx="5715">210</cx:pt>
          <cx:pt idx="5716">210</cx:pt>
          <cx:pt idx="5717">210</cx:pt>
          <cx:pt idx="5718">200</cx:pt>
          <cx:pt idx="5719">200</cx:pt>
          <cx:pt idx="5720">200</cx:pt>
          <cx:pt idx="5721">200</cx:pt>
          <cx:pt idx="5722">200</cx:pt>
          <cx:pt idx="5723">192</cx:pt>
          <cx:pt idx="5724">192</cx:pt>
          <cx:pt idx="5725">190</cx:pt>
          <cx:pt idx="5726">190</cx:pt>
          <cx:pt idx="5727">186</cx:pt>
          <cx:pt idx="5728">186</cx:pt>
          <cx:pt idx="5729">186</cx:pt>
          <cx:pt idx="5730">185</cx:pt>
          <cx:pt idx="5731">185</cx:pt>
          <cx:pt idx="5732">182</cx:pt>
          <cx:pt idx="5733">182</cx:pt>
          <cx:pt idx="5734">178</cx:pt>
          <cx:pt idx="5735">175</cx:pt>
          <cx:pt idx="5736">175</cx:pt>
          <cx:pt idx="5737">170</cx:pt>
          <cx:pt idx="5738">168</cx:pt>
          <cx:pt idx="5739">168</cx:pt>
          <cx:pt idx="5740">168</cx:pt>
          <cx:pt idx="5741">168</cx:pt>
          <cx:pt idx="5742">168</cx:pt>
          <cx:pt idx="5743">168</cx:pt>
          <cx:pt idx="5744">168</cx:pt>
          <cx:pt idx="5745">168</cx:pt>
          <cx:pt idx="5746">168</cx:pt>
          <cx:pt idx="5747">168</cx:pt>
          <cx:pt idx="5748">160</cx:pt>
          <cx:pt idx="5749">160</cx:pt>
          <cx:pt idx="5750">160</cx:pt>
          <cx:pt idx="5751">160</cx:pt>
          <cx:pt idx="5752">160</cx:pt>
          <cx:pt idx="5753">160</cx:pt>
          <cx:pt idx="5754">160</cx:pt>
          <cx:pt idx="5755">158</cx:pt>
          <cx:pt idx="5756">155</cx:pt>
          <cx:pt idx="5757">155</cx:pt>
          <cx:pt idx="5758">155</cx:pt>
          <cx:pt idx="5759">155</cx:pt>
          <cx:pt idx="5760">150</cx:pt>
          <cx:pt idx="5761">150</cx:pt>
          <cx:pt idx="5762">150</cx:pt>
          <cx:pt idx="5763">150</cx:pt>
          <cx:pt idx="5764">150</cx:pt>
          <cx:pt idx="5765">150</cx:pt>
          <cx:pt idx="5766">145</cx:pt>
          <cx:pt idx="5767">142</cx:pt>
          <cx:pt idx="5768">141</cx:pt>
          <cx:pt idx="5769">141</cx:pt>
          <cx:pt idx="5770">141</cx:pt>
          <cx:pt idx="5771">141</cx:pt>
          <cx:pt idx="5772">141</cx:pt>
          <cx:pt idx="5773">141</cx:pt>
          <cx:pt idx="5774">130</cx:pt>
          <cx:pt idx="5775">130</cx:pt>
          <cx:pt idx="5776">130</cx:pt>
          <cx:pt idx="5777">114</cx:pt>
          <cx:pt idx="5778">114</cx:pt>
          <cx:pt idx="5779">114</cx:pt>
          <cx:pt idx="5780">449</cx:pt>
          <cx:pt idx="5781">449</cx:pt>
          <cx:pt idx="5782">445</cx:pt>
          <cx:pt idx="5783">425</cx:pt>
          <cx:pt idx="5784">425</cx:pt>
          <cx:pt idx="5785">425</cx:pt>
          <cx:pt idx="5786">425</cx:pt>
          <cx:pt idx="5787">425</cx:pt>
          <cx:pt idx="5788">425</cx:pt>
          <cx:pt idx="5789">425</cx:pt>
          <cx:pt idx="5790">425</cx:pt>
          <cx:pt idx="5791">425</cx:pt>
          <cx:pt idx="5792">420</cx:pt>
          <cx:pt idx="5793">420</cx:pt>
          <cx:pt idx="5794">402</cx:pt>
          <cx:pt idx="5795">402</cx:pt>
          <cx:pt idx="5796">402</cx:pt>
          <cx:pt idx="5797">402</cx:pt>
          <cx:pt idx="5798">350</cx:pt>
          <cx:pt idx="5799">345</cx:pt>
          <cx:pt idx="5800">345</cx:pt>
          <cx:pt idx="5801">345</cx:pt>
          <cx:pt idx="5802">345</cx:pt>
          <cx:pt idx="5803">333</cx:pt>
          <cx:pt idx="5804">333</cx:pt>
          <cx:pt idx="5805">333</cx:pt>
          <cx:pt idx="5806">333</cx:pt>
          <cx:pt idx="5807">333</cx:pt>
          <cx:pt idx="5808">333</cx:pt>
          <cx:pt idx="5809">333</cx:pt>
          <cx:pt idx="5810">333</cx:pt>
          <cx:pt idx="5811">333</cx:pt>
          <cx:pt idx="5812">330</cx:pt>
          <cx:pt idx="5813">311</cx:pt>
          <cx:pt idx="5814">311</cx:pt>
          <cx:pt idx="5815">305</cx:pt>
          <cx:pt idx="5816">305</cx:pt>
          <cx:pt idx="5817">304</cx:pt>
          <cx:pt idx="5818">304</cx:pt>
          <cx:pt idx="5819">304</cx:pt>
          <cx:pt idx="5820">304</cx:pt>
          <cx:pt idx="5821">304</cx:pt>
          <cx:pt idx="5822">304</cx:pt>
          <cx:pt idx="5823">304</cx:pt>
          <cx:pt idx="5824">304</cx:pt>
          <cx:pt idx="5825">304</cx:pt>
          <cx:pt idx="5826">304</cx:pt>
          <cx:pt idx="5827">304</cx:pt>
          <cx:pt idx="5828">304</cx:pt>
          <cx:pt idx="5829">304</cx:pt>
          <cx:pt idx="5830">303</cx:pt>
          <cx:pt idx="5831">303</cx:pt>
          <cx:pt idx="5832">303</cx:pt>
          <cx:pt idx="5833">303</cx:pt>
          <cx:pt idx="5834">303</cx:pt>
          <cx:pt idx="5835">303</cx:pt>
          <cx:pt idx="5836">303</cx:pt>
          <cx:pt idx="5837">303</cx:pt>
          <cx:pt idx="5838">302</cx:pt>
          <cx:pt idx="5839">300</cx:pt>
          <cx:pt idx="5840">260</cx:pt>
          <cx:pt idx="5841">260</cx:pt>
          <cx:pt idx="5842">260</cx:pt>
          <cx:pt idx="5843">260</cx:pt>
          <cx:pt idx="5844">252</cx:pt>
          <cx:pt idx="5845">252</cx:pt>
          <cx:pt idx="5846">252</cx:pt>
          <cx:pt idx="5847">252</cx:pt>
          <cx:pt idx="5848">252</cx:pt>
          <cx:pt idx="5849">252</cx:pt>
          <cx:pt idx="5850">240</cx:pt>
          <cx:pt idx="5851">240</cx:pt>
          <cx:pt idx="5852">227</cx:pt>
          <cx:pt idx="5853">227</cx:pt>
          <cx:pt idx="5854">227</cx:pt>
          <cx:pt idx="5855">227</cx:pt>
          <cx:pt idx="5856">227</cx:pt>
          <cx:pt idx="5857">227</cx:pt>
          <cx:pt idx="5858">227</cx:pt>
          <cx:pt idx="5859">227</cx:pt>
          <cx:pt idx="5860">227</cx:pt>
          <cx:pt idx="5861">227</cx:pt>
          <cx:pt idx="5862">227</cx:pt>
          <cx:pt idx="5863">227</cx:pt>
          <cx:pt idx="5864">227</cx:pt>
          <cx:pt idx="5865">227</cx:pt>
          <cx:pt idx="5866">227</cx:pt>
          <cx:pt idx="5867">225</cx:pt>
          <cx:pt idx="5868">225</cx:pt>
          <cx:pt idx="5869">221</cx:pt>
          <cx:pt idx="5870">221</cx:pt>
          <cx:pt idx="5871">221</cx:pt>
          <cx:pt idx="5872">221</cx:pt>
          <cx:pt idx="5873">219</cx:pt>
          <cx:pt idx="5874">219</cx:pt>
          <cx:pt idx="5875">219</cx:pt>
          <cx:pt idx="5876">219</cx:pt>
          <cx:pt idx="5877">217</cx:pt>
          <cx:pt idx="5878">217</cx:pt>
          <cx:pt idx="5879">215</cx:pt>
          <cx:pt idx="5880">215</cx:pt>
          <cx:pt idx="5881">215</cx:pt>
          <cx:pt idx="5882">215</cx:pt>
          <cx:pt idx="5883">215</cx:pt>
          <cx:pt idx="5884">215</cx:pt>
          <cx:pt idx="5885">205</cx:pt>
          <cx:pt idx="5886">205</cx:pt>
          <cx:pt idx="5887">205</cx:pt>
          <cx:pt idx="5888">205</cx:pt>
          <cx:pt idx="5889">205</cx:pt>
          <cx:pt idx="5890">205</cx:pt>
          <cx:pt idx="5891">205</cx:pt>
          <cx:pt idx="5892">205</cx:pt>
          <cx:pt idx="5893">205</cx:pt>
          <cx:pt idx="5894">200</cx:pt>
          <cx:pt idx="5895">195</cx:pt>
          <cx:pt idx="5896">177</cx:pt>
          <cx:pt idx="5897">170</cx:pt>
          <cx:pt idx="5898">170</cx:pt>
          <cx:pt idx="5899">170</cx:pt>
          <cx:pt idx="5900">170</cx:pt>
          <cx:pt idx="5901">170</cx:pt>
          <cx:pt idx="5902">170</cx:pt>
          <cx:pt idx="5903">160</cx:pt>
          <cx:pt idx="5904">160</cx:pt>
          <cx:pt idx="5905">160</cx:pt>
          <cx:pt idx="5906">160</cx:pt>
          <cx:pt idx="5907">160</cx:pt>
          <cx:pt idx="5908">160</cx:pt>
          <cx:pt idx="5909">160</cx:pt>
          <cx:pt idx="5910">160</cx:pt>
          <cx:pt idx="5911">150</cx:pt>
          <cx:pt idx="5912">150</cx:pt>
          <cx:pt idx="5913">141</cx:pt>
          <cx:pt idx="5914">141</cx:pt>
          <cx:pt idx="5915">140</cx:pt>
          <cx:pt idx="5916">140</cx:pt>
          <cx:pt idx="5917">140</cx:pt>
          <cx:pt idx="5918">120</cx:pt>
          <cx:pt idx="5919">449</cx:pt>
          <cx:pt idx="5920">449</cx:pt>
          <cx:pt idx="5921">303</cx:pt>
          <cx:pt idx="5922">240</cx:pt>
          <cx:pt idx="5923">235</cx:pt>
          <cx:pt idx="5924">268</cx:pt>
          <cx:pt idx="5925">268</cx:pt>
          <cx:pt idx="5926">268</cx:pt>
          <cx:pt idx="5927">268</cx:pt>
          <cx:pt idx="5928">250</cx:pt>
          <cx:pt idx="5929">250</cx:pt>
          <cx:pt idx="5930">250</cx:pt>
          <cx:pt idx="5931">194</cx:pt>
          <cx:pt idx="5932">194</cx:pt>
          <cx:pt idx="5933">185</cx:pt>
          <cx:pt idx="5934">181</cx:pt>
          <cx:pt idx="5935">181</cx:pt>
          <cx:pt idx="5936">164</cx:pt>
          <cx:pt idx="5937">159</cx:pt>
          <cx:pt idx="5938">135</cx:pt>
          <cx:pt idx="5939">105</cx:pt>
          <cx:pt idx="5940">105</cx:pt>
          <cx:pt idx="5941">105</cx:pt>
          <cx:pt idx="5942">105</cx:pt>
          <cx:pt idx="5943">105</cx:pt>
          <cx:pt idx="5944">105</cx:pt>
          <cx:pt idx="5945">105</cx:pt>
          <cx:pt idx="5946">105</cx:pt>
          <cx:pt idx="5947">105</cx:pt>
          <cx:pt idx="5948">105</cx:pt>
          <cx:pt idx="5949">316</cx:pt>
          <cx:pt idx="5950">316</cx:pt>
          <cx:pt idx="5951">316</cx:pt>
          <cx:pt idx="5952">316</cx:pt>
          <cx:pt idx="5953">316</cx:pt>
          <cx:pt idx="5954">316</cx:pt>
          <cx:pt idx="5955">316</cx:pt>
          <cx:pt idx="5956">252</cx:pt>
          <cx:pt idx="5957">240</cx:pt>
          <cx:pt idx="5958">240</cx:pt>
          <cx:pt idx="5959">240</cx:pt>
          <cx:pt idx="5960">200</cx:pt>
          <cx:pt idx="5961">200</cx:pt>
          <cx:pt idx="5962">200</cx:pt>
          <cx:pt idx="5963">200</cx:pt>
          <cx:pt idx="5964">185</cx:pt>
          <cx:pt idx="5965">185</cx:pt>
          <cx:pt idx="5966">182</cx:pt>
          <cx:pt idx="5967">182</cx:pt>
          <cx:pt idx="5968">180</cx:pt>
          <cx:pt idx="5969">180</cx:pt>
          <cx:pt idx="5970">166</cx:pt>
          <cx:pt idx="5971">166</cx:pt>
          <cx:pt idx="5972">166</cx:pt>
          <cx:pt idx="5973">166</cx:pt>
          <cx:pt idx="5974">166</cx:pt>
          <cx:pt idx="5975">166</cx:pt>
          <cx:pt idx="5976">166</cx:pt>
          <cx:pt idx="5977">166</cx:pt>
          <cx:pt idx="5978">166</cx:pt>
          <cx:pt idx="5979">166</cx:pt>
          <cx:pt idx="5980">166</cx:pt>
          <cx:pt idx="5981">155</cx:pt>
          <cx:pt idx="5982">155</cx:pt>
          <cx:pt idx="5983">155</cx:pt>
          <cx:pt idx="5984">350</cx:pt>
          <cx:pt idx="5985">333</cx:pt>
          <cx:pt idx="5986">333</cx:pt>
          <cx:pt idx="5987">333</cx:pt>
          <cx:pt idx="5988">302</cx:pt>
          <cx:pt idx="5989">302</cx:pt>
          <cx:pt idx="5990">302</cx:pt>
          <cx:pt idx="5991">270</cx:pt>
          <cx:pt idx="5992">270</cx:pt>
          <cx:pt idx="5993">270</cx:pt>
          <cx:pt idx="5994">270</cx:pt>
          <cx:pt idx="5995">270</cx:pt>
          <cx:pt idx="5996">270</cx:pt>
          <cx:pt idx="5997">270</cx:pt>
          <cx:pt idx="5998">270</cx:pt>
          <cx:pt idx="5999">270</cx:pt>
          <cx:pt idx="6000">270</cx:pt>
          <cx:pt idx="6001">268</cx:pt>
          <cx:pt idx="6002">268</cx:pt>
          <cx:pt idx="6003">265</cx:pt>
          <cx:pt idx="6004">265</cx:pt>
          <cx:pt idx="6005">265</cx:pt>
          <cx:pt idx="6006">265</cx:pt>
          <cx:pt idx="6007">265</cx:pt>
          <cx:pt idx="6008">265</cx:pt>
          <cx:pt idx="6009">265</cx:pt>
          <cx:pt idx="6010">265</cx:pt>
          <cx:pt idx="6011">265</cx:pt>
          <cx:pt idx="6012">265</cx:pt>
          <cx:pt idx="6013">265</cx:pt>
          <cx:pt idx="6014">265</cx:pt>
          <cx:pt idx="6015">260</cx:pt>
          <cx:pt idx="6016">260</cx:pt>
          <cx:pt idx="6017">260</cx:pt>
          <cx:pt idx="6018">260</cx:pt>
          <cx:pt idx="6019">260</cx:pt>
          <cx:pt idx="6020">245</cx:pt>
          <cx:pt idx="6021">240</cx:pt>
          <cx:pt idx="6022">240</cx:pt>
          <cx:pt idx="6023">240</cx:pt>
          <cx:pt idx="6024">240</cx:pt>
          <cx:pt idx="6025">240</cx:pt>
          <cx:pt idx="6026">240</cx:pt>
          <cx:pt idx="6027">240</cx:pt>
          <cx:pt idx="6028">240</cx:pt>
          <cx:pt idx="6029">240</cx:pt>
          <cx:pt idx="6030">200</cx:pt>
          <cx:pt idx="6031">200</cx:pt>
          <cx:pt idx="6032">200</cx:pt>
          <cx:pt idx="6033">200</cx:pt>
          <cx:pt idx="6034">200</cx:pt>
          <cx:pt idx="6035">200</cx:pt>
          <cx:pt idx="6036">200</cx:pt>
          <cx:pt idx="6037">200</cx:pt>
          <cx:pt idx="6038">200</cx:pt>
          <cx:pt idx="6039">200</cx:pt>
          <cx:pt idx="6040">200</cx:pt>
          <cx:pt idx="6041">200</cx:pt>
          <cx:pt idx="6042">200</cx:pt>
          <cx:pt idx="6043">200</cx:pt>
          <cx:pt idx="6044">200</cx:pt>
          <cx:pt idx="6045">200</cx:pt>
          <cx:pt idx="6046">191</cx:pt>
          <cx:pt idx="6047">190</cx:pt>
          <cx:pt idx="6048">190</cx:pt>
          <cx:pt idx="6049">173</cx:pt>
          <cx:pt idx="6050">173</cx:pt>
          <cx:pt idx="6051">173</cx:pt>
          <cx:pt idx="6052">173</cx:pt>
          <cx:pt idx="6053">173</cx:pt>
          <cx:pt idx="6054">173</cx:pt>
          <cx:pt idx="6055">173</cx:pt>
          <cx:pt idx="6056">173</cx:pt>
          <cx:pt idx="6057">173</cx:pt>
          <cx:pt idx="6058">171</cx:pt>
          <cx:pt idx="6059">171</cx:pt>
          <cx:pt idx="6060">171</cx:pt>
          <cx:pt idx="6061">170</cx:pt>
          <cx:pt idx="6062">170</cx:pt>
          <cx:pt idx="6063">166</cx:pt>
          <cx:pt idx="6064">166</cx:pt>
          <cx:pt idx="6065">166</cx:pt>
          <cx:pt idx="6066">166</cx:pt>
          <cx:pt idx="6067">166</cx:pt>
          <cx:pt idx="6068">166</cx:pt>
          <cx:pt idx="6069">166</cx:pt>
          <cx:pt idx="6070">165</cx:pt>
          <cx:pt idx="6071">165</cx:pt>
          <cx:pt idx="6072">165</cx:pt>
          <cx:pt idx="6073">165</cx:pt>
          <cx:pt idx="6074">165</cx:pt>
          <cx:pt idx="6075">165</cx:pt>
          <cx:pt idx="6076">165</cx:pt>
          <cx:pt idx="6077">165</cx:pt>
          <cx:pt idx="6078">165</cx:pt>
          <cx:pt idx="6079">136</cx:pt>
          <cx:pt idx="6080">136</cx:pt>
          <cx:pt idx="6081">136</cx:pt>
          <cx:pt idx="6082">130</cx:pt>
          <cx:pt idx="6083">125</cx:pt>
          <cx:pt idx="6084">120</cx:pt>
          <cx:pt idx="6085">120</cx:pt>
          <cx:pt idx="6086">120</cx:pt>
          <cx:pt idx="6087">120</cx:pt>
          <cx:pt idx="6088">120</cx:pt>
          <cx:pt idx="6089">120</cx:pt>
          <cx:pt idx="6090">120</cx:pt>
          <cx:pt idx="6091">120</cx:pt>
          <cx:pt idx="6092">120</cx:pt>
          <cx:pt idx="6093">120</cx:pt>
          <cx:pt idx="6094">120</cx:pt>
          <cx:pt idx="6095">120</cx:pt>
          <cx:pt idx="6096">120</cx:pt>
          <cx:pt idx="6097">120</cx:pt>
          <cx:pt idx="6098">120</cx:pt>
          <cx:pt idx="6099">120</cx:pt>
          <cx:pt idx="6100">116</cx:pt>
          <cx:pt idx="6101">116</cx:pt>
          <cx:pt idx="6102">116</cx:pt>
          <cx:pt idx="6103">116</cx:pt>
          <cx:pt idx="6104">116</cx:pt>
          <cx:pt idx="6105">116</cx:pt>
          <cx:pt idx="6106">106</cx:pt>
          <cx:pt idx="6107">100</cx:pt>
          <cx:pt idx="6108">503</cx:pt>
          <cx:pt idx="6109">503</cx:pt>
          <cx:pt idx="6110">469</cx:pt>
          <cx:pt idx="6111">469</cx:pt>
          <cx:pt idx="6112">430</cx:pt>
          <cx:pt idx="6113">430</cx:pt>
          <cx:pt idx="6114">430</cx:pt>
          <cx:pt idx="6115">430</cx:pt>
          <cx:pt idx="6116">365</cx:pt>
          <cx:pt idx="6117">365</cx:pt>
          <cx:pt idx="6118">360</cx:pt>
          <cx:pt idx="6119">360</cx:pt>
          <cx:pt idx="6120">360</cx:pt>
          <cx:pt idx="6121">332</cx:pt>
          <cx:pt idx="6122">332</cx:pt>
          <cx:pt idx="6123">332</cx:pt>
          <cx:pt idx="6124">332</cx:pt>
          <cx:pt idx="6125">332</cx:pt>
          <cx:pt idx="6126">332</cx:pt>
          <cx:pt idx="6127">332</cx:pt>
          <cx:pt idx="6128">332</cx:pt>
          <cx:pt idx="6129">332</cx:pt>
          <cx:pt idx="6130">330</cx:pt>
          <cx:pt idx="6131">330</cx:pt>
          <cx:pt idx="6132">330</cx:pt>
          <cx:pt idx="6133">330</cx:pt>
          <cx:pt idx="6134">330</cx:pt>
          <cx:pt idx="6135">330</cx:pt>
          <cx:pt idx="6136">330</cx:pt>
          <cx:pt idx="6137">328</cx:pt>
          <cx:pt idx="6138">328</cx:pt>
          <cx:pt idx="6139">328</cx:pt>
          <cx:pt idx="6140">328</cx:pt>
          <cx:pt idx="6141">328</cx:pt>
          <cx:pt idx="6142">328</cx:pt>
          <cx:pt idx="6143">328</cx:pt>
          <cx:pt idx="6144">328</cx:pt>
          <cx:pt idx="6145">328</cx:pt>
          <cx:pt idx="6146">328</cx:pt>
          <cx:pt idx="6147">328</cx:pt>
          <cx:pt idx="6148">320</cx:pt>
          <cx:pt idx="6149">310</cx:pt>
          <cx:pt idx="6150">310</cx:pt>
          <cx:pt idx="6151">310</cx:pt>
          <cx:pt idx="6152">310</cx:pt>
          <cx:pt idx="6153">310</cx:pt>
          <cx:pt idx="6154">306</cx:pt>
          <cx:pt idx="6155">306</cx:pt>
          <cx:pt idx="6156">306</cx:pt>
          <cx:pt idx="6157">306</cx:pt>
          <cx:pt idx="6158">306</cx:pt>
          <cx:pt idx="6159">306</cx:pt>
          <cx:pt idx="6160">306</cx:pt>
          <cx:pt idx="6161">306</cx:pt>
          <cx:pt idx="6162">306</cx:pt>
          <cx:pt idx="6163">306</cx:pt>
          <cx:pt idx="6164">302</cx:pt>
          <cx:pt idx="6165">300</cx:pt>
          <cx:pt idx="6166">300</cx:pt>
          <cx:pt idx="6167">300</cx:pt>
          <cx:pt idx="6168">300</cx:pt>
          <cx:pt idx="6169">300</cx:pt>
          <cx:pt idx="6170">295</cx:pt>
          <cx:pt idx="6171">295</cx:pt>
          <cx:pt idx="6172">295</cx:pt>
          <cx:pt idx="6173">295</cx:pt>
          <cx:pt idx="6174">295</cx:pt>
          <cx:pt idx="6175">295</cx:pt>
          <cx:pt idx="6176">293</cx:pt>
          <cx:pt idx="6177">293</cx:pt>
          <cx:pt idx="6178">290</cx:pt>
          <cx:pt idx="6179">290</cx:pt>
          <cx:pt idx="6180">290</cx:pt>
          <cx:pt idx="6181">290</cx:pt>
          <cx:pt idx="6182">290</cx:pt>
          <cx:pt idx="6183">290</cx:pt>
          <cx:pt idx="6184">290</cx:pt>
          <cx:pt idx="6185">290</cx:pt>
          <cx:pt idx="6186">290</cx:pt>
          <cx:pt idx="6187">290</cx:pt>
          <cx:pt idx="6188">290</cx:pt>
          <cx:pt idx="6189">290</cx:pt>
          <cx:pt idx="6190">290</cx:pt>
          <cx:pt idx="6191">290</cx:pt>
          <cx:pt idx="6192">290</cx:pt>
          <cx:pt idx="6193">290</cx:pt>
          <cx:pt idx="6194">290</cx:pt>
          <cx:pt idx="6195">290</cx:pt>
          <cx:pt idx="6196">290</cx:pt>
          <cx:pt idx="6197">287</cx:pt>
          <cx:pt idx="6198">287</cx:pt>
          <cx:pt idx="6199">287</cx:pt>
          <cx:pt idx="6200">282</cx:pt>
          <cx:pt idx="6201">282</cx:pt>
          <cx:pt idx="6202">282</cx:pt>
          <cx:pt idx="6203">282</cx:pt>
          <cx:pt idx="6204">282</cx:pt>
          <cx:pt idx="6205">282</cx:pt>
          <cx:pt idx="6206">282</cx:pt>
          <cx:pt idx="6207">282</cx:pt>
          <cx:pt idx="6208">282</cx:pt>
          <cx:pt idx="6209">282</cx:pt>
          <cx:pt idx="6210">282</cx:pt>
          <cx:pt idx="6211">282</cx:pt>
          <cx:pt idx="6212">282</cx:pt>
          <cx:pt idx="6213">282</cx:pt>
          <cx:pt idx="6214">282</cx:pt>
          <cx:pt idx="6215">282</cx:pt>
          <cx:pt idx="6216">282</cx:pt>
          <cx:pt idx="6217">282</cx:pt>
          <cx:pt idx="6218">282</cx:pt>
          <cx:pt idx="6219">282</cx:pt>
          <cx:pt idx="6220">282</cx:pt>
          <cx:pt idx="6221">282</cx:pt>
          <cx:pt idx="6222">282</cx:pt>
          <cx:pt idx="6223">282</cx:pt>
          <cx:pt idx="6224">280</cx:pt>
          <cx:pt idx="6225">280</cx:pt>
          <cx:pt idx="6226">280</cx:pt>
          <cx:pt idx="6227">280</cx:pt>
          <cx:pt idx="6228">280</cx:pt>
          <cx:pt idx="6229">280</cx:pt>
          <cx:pt idx="6230">280</cx:pt>
          <cx:pt idx="6231">280</cx:pt>
          <cx:pt idx="6232">276</cx:pt>
          <cx:pt idx="6233">276</cx:pt>
          <cx:pt idx="6234">276</cx:pt>
          <cx:pt idx="6235">270</cx:pt>
          <cx:pt idx="6236">268</cx:pt>
          <cx:pt idx="6237">268</cx:pt>
          <cx:pt idx="6238">268</cx:pt>
          <cx:pt idx="6239">268</cx:pt>
          <cx:pt idx="6240">268</cx:pt>
          <cx:pt idx="6241">268</cx:pt>
          <cx:pt idx="6242">268</cx:pt>
          <cx:pt idx="6243">268</cx:pt>
          <cx:pt idx="6244">266</cx:pt>
          <cx:pt idx="6245">266</cx:pt>
          <cx:pt idx="6246">266</cx:pt>
          <cx:pt idx="6247">266</cx:pt>
          <cx:pt idx="6248">266</cx:pt>
          <cx:pt idx="6249">266</cx:pt>
          <cx:pt idx="6250">266</cx:pt>
          <cx:pt idx="6251">266</cx:pt>
          <cx:pt idx="6252">266</cx:pt>
          <cx:pt idx="6253">266</cx:pt>
          <cx:pt idx="6254">266</cx:pt>
          <cx:pt idx="6255">266</cx:pt>
          <cx:pt idx="6256">266</cx:pt>
          <cx:pt idx="6257">266</cx:pt>
          <cx:pt idx="6258">266</cx:pt>
          <cx:pt idx="6259">266</cx:pt>
          <cx:pt idx="6260">266</cx:pt>
          <cx:pt idx="6261">266</cx:pt>
          <cx:pt idx="6262">266</cx:pt>
          <cx:pt idx="6263">266</cx:pt>
          <cx:pt idx="6264">266</cx:pt>
          <cx:pt idx="6265">266</cx:pt>
          <cx:pt idx="6266">266</cx:pt>
          <cx:pt idx="6267">266</cx:pt>
          <cx:pt idx="6268">265</cx:pt>
          <cx:pt idx="6269">265</cx:pt>
          <cx:pt idx="6270">263</cx:pt>
          <cx:pt idx="6271">263</cx:pt>
          <cx:pt idx="6272">263</cx:pt>
          <cx:pt idx="6273">250</cx:pt>
          <cx:pt idx="6274">250</cx:pt>
          <cx:pt idx="6275">250</cx:pt>
          <cx:pt idx="6276">250</cx:pt>
          <cx:pt idx="6277">250</cx:pt>
          <cx:pt idx="6278">250</cx:pt>
          <cx:pt idx="6279">250</cx:pt>
          <cx:pt idx="6280">250</cx:pt>
          <cx:pt idx="6281">250</cx:pt>
          <cx:pt idx="6282">250</cx:pt>
          <cx:pt idx="6283">244</cx:pt>
          <cx:pt idx="6284">244</cx:pt>
          <cx:pt idx="6285">240</cx:pt>
          <cx:pt idx="6286">240</cx:pt>
          <cx:pt idx="6287">240</cx:pt>
          <cx:pt idx="6288">240</cx:pt>
          <cx:pt idx="6289">240</cx:pt>
          <cx:pt idx="6290">240</cx:pt>
          <cx:pt idx="6291">237</cx:pt>
          <cx:pt idx="6292">237</cx:pt>
          <cx:pt idx="6293">237</cx:pt>
          <cx:pt idx="6294">237</cx:pt>
          <cx:pt idx="6295">237</cx:pt>
          <cx:pt idx="6296">237</cx:pt>
          <cx:pt idx="6297">237</cx:pt>
          <cx:pt idx="6298">236</cx:pt>
          <cx:pt idx="6299">236</cx:pt>
          <cx:pt idx="6300">230</cx:pt>
          <cx:pt idx="6301">225</cx:pt>
          <cx:pt idx="6302">225</cx:pt>
          <cx:pt idx="6303">203</cx:pt>
          <cx:pt idx="6304">203</cx:pt>
          <cx:pt idx="6305">203</cx:pt>
          <cx:pt idx="6306">203</cx:pt>
          <cx:pt idx="6307">203</cx:pt>
          <cx:pt idx="6308">203</cx:pt>
          <cx:pt idx="6309">203</cx:pt>
          <cx:pt idx="6310">203</cx:pt>
          <cx:pt idx="6311">203</cx:pt>
          <cx:pt idx="6312">200</cx:pt>
          <cx:pt idx="6313">200</cx:pt>
          <cx:pt idx="6314">200</cx:pt>
          <cx:pt idx="6315">200</cx:pt>
          <cx:pt idx="6316">200</cx:pt>
          <cx:pt idx="6317">190</cx:pt>
          <cx:pt idx="6318">190</cx:pt>
          <cx:pt idx="6319">185</cx:pt>
          <cx:pt idx="6320">185</cx:pt>
          <cx:pt idx="6321">185</cx:pt>
          <cx:pt idx="6322">185</cx:pt>
          <cx:pt idx="6323">185</cx:pt>
          <cx:pt idx="6324">185</cx:pt>
          <cx:pt idx="6325">185</cx:pt>
          <cx:pt idx="6326">185</cx:pt>
          <cx:pt idx="6327">185</cx:pt>
          <cx:pt idx="6328">185</cx:pt>
          <cx:pt idx="6329">185</cx:pt>
          <cx:pt idx="6330">185</cx:pt>
          <cx:pt idx="6331">185</cx:pt>
          <cx:pt idx="6332">185</cx:pt>
          <cx:pt idx="6333">185</cx:pt>
          <cx:pt idx="6334">185</cx:pt>
          <cx:pt idx="6335">185</cx:pt>
          <cx:pt idx="6336">185</cx:pt>
          <cx:pt idx="6337">184</cx:pt>
          <cx:pt idx="6338">184</cx:pt>
          <cx:pt idx="6339">182</cx:pt>
          <cx:pt idx="6340">182</cx:pt>
          <cx:pt idx="6341">170</cx:pt>
          <cx:pt idx="6342">155</cx:pt>
          <cx:pt idx="6343">155</cx:pt>
          <cx:pt idx="6344">155</cx:pt>
          <cx:pt idx="6345">155</cx:pt>
          <cx:pt idx="6346">150</cx:pt>
          <cx:pt idx="6347">138</cx:pt>
          <cx:pt idx="6348">114</cx:pt>
          <cx:pt idx="6349">449</cx:pt>
          <cx:pt idx="6350">449</cx:pt>
          <cx:pt idx="6351">445</cx:pt>
          <cx:pt idx="6352">445</cx:pt>
          <cx:pt idx="6353">445</cx:pt>
          <cx:pt idx="6354">445</cx:pt>
          <cx:pt idx="6355">445</cx:pt>
          <cx:pt idx="6356">445</cx:pt>
          <cx:pt idx="6357">445</cx:pt>
          <cx:pt idx="6358">445</cx:pt>
          <cx:pt idx="6359">443</cx:pt>
          <cx:pt idx="6360">443</cx:pt>
          <cx:pt idx="6361">402</cx:pt>
          <cx:pt idx="6362">402</cx:pt>
          <cx:pt idx="6363">402</cx:pt>
          <cx:pt idx="6364">365</cx:pt>
          <cx:pt idx="6365">365</cx:pt>
          <cx:pt idx="6366">365</cx:pt>
          <cx:pt idx="6367">348</cx:pt>
          <cx:pt idx="6368">348</cx:pt>
          <cx:pt idx="6369">348</cx:pt>
          <cx:pt idx="6370">348</cx:pt>
          <cx:pt idx="6371">343</cx:pt>
          <cx:pt idx="6372">330</cx:pt>
          <cx:pt idx="6373">330</cx:pt>
          <cx:pt idx="6374">330</cx:pt>
          <cx:pt idx="6375">330</cx:pt>
          <cx:pt idx="6376">330</cx:pt>
          <cx:pt idx="6377">330</cx:pt>
          <cx:pt idx="6378">330</cx:pt>
          <cx:pt idx="6379">330</cx:pt>
          <cx:pt idx="6380">328</cx:pt>
          <cx:pt idx="6381">328</cx:pt>
          <cx:pt idx="6382">328</cx:pt>
          <cx:pt idx="6383">328</cx:pt>
          <cx:pt idx="6384">328</cx:pt>
          <cx:pt idx="6385">325</cx:pt>
          <cx:pt idx="6386">325</cx:pt>
          <cx:pt idx="6387">325</cx:pt>
          <cx:pt idx="6388">325</cx:pt>
          <cx:pt idx="6389">325</cx:pt>
          <cx:pt idx="6390">325</cx:pt>
          <cx:pt idx="6391">325</cx:pt>
          <cx:pt idx="6392">325</cx:pt>
          <cx:pt idx="6393">325</cx:pt>
          <cx:pt idx="6394">325</cx:pt>
          <cx:pt idx="6395">325</cx:pt>
          <cx:pt idx="6396">315</cx:pt>
          <cx:pt idx="6397">306</cx:pt>
          <cx:pt idx="6398">306</cx:pt>
          <cx:pt idx="6399">305</cx:pt>
          <cx:pt idx="6400">305</cx:pt>
          <cx:pt idx="6401">305</cx:pt>
          <cx:pt idx="6402">303</cx:pt>
          <cx:pt idx="6403">303</cx:pt>
          <cx:pt idx="6404">303</cx:pt>
          <cx:pt idx="6405">303</cx:pt>
          <cx:pt idx="6406">303</cx:pt>
          <cx:pt idx="6407">303</cx:pt>
          <cx:pt idx="6408">303</cx:pt>
          <cx:pt idx="6409">283</cx:pt>
          <cx:pt idx="6410">283</cx:pt>
          <cx:pt idx="6411">283</cx:pt>
          <cx:pt idx="6412">283</cx:pt>
          <cx:pt idx="6413">283</cx:pt>
          <cx:pt idx="6414">283</cx:pt>
          <cx:pt idx="6415">283</cx:pt>
          <cx:pt idx="6416">283</cx:pt>
          <cx:pt idx="6417">283</cx:pt>
          <cx:pt idx="6418">283</cx:pt>
          <cx:pt idx="6419">283</cx:pt>
          <cx:pt idx="6420">283</cx:pt>
          <cx:pt idx="6421">283</cx:pt>
          <cx:pt idx="6422">283</cx:pt>
          <cx:pt idx="6423">283</cx:pt>
          <cx:pt idx="6424">283</cx:pt>
          <cx:pt idx="6425">283</cx:pt>
          <cx:pt idx="6426">283</cx:pt>
          <cx:pt idx="6427">283</cx:pt>
          <cx:pt idx="6428">283</cx:pt>
          <cx:pt idx="6429">283</cx:pt>
          <cx:pt idx="6430">283</cx:pt>
          <cx:pt idx="6431">283</cx:pt>
          <cx:pt idx="6432">283</cx:pt>
          <cx:pt idx="6433">283</cx:pt>
          <cx:pt idx="6434">283</cx:pt>
          <cx:pt idx="6435">283</cx:pt>
          <cx:pt idx="6436">283</cx:pt>
          <cx:pt idx="6437">283</cx:pt>
          <cx:pt idx="6438">283</cx:pt>
          <cx:pt idx="6439">283</cx:pt>
          <cx:pt idx="6440">283</cx:pt>
          <cx:pt idx="6441">283</cx:pt>
          <cx:pt idx="6442">283</cx:pt>
          <cx:pt idx="6443">283</cx:pt>
          <cx:pt idx="6444">283</cx:pt>
          <cx:pt idx="6445">283</cx:pt>
          <cx:pt idx="6446">283</cx:pt>
          <cx:pt idx="6447">283</cx:pt>
          <cx:pt idx="6448">283</cx:pt>
          <cx:pt idx="6449">283</cx:pt>
          <cx:pt idx="6450">283</cx:pt>
          <cx:pt idx="6451">283</cx:pt>
          <cx:pt idx="6452">283</cx:pt>
          <cx:pt idx="6453">283</cx:pt>
          <cx:pt idx="6454">283</cx:pt>
          <cx:pt idx="6455">283</cx:pt>
          <cx:pt idx="6456">283</cx:pt>
          <cx:pt idx="6457">283</cx:pt>
          <cx:pt idx="6458">283</cx:pt>
          <cx:pt idx="6459">283</cx:pt>
          <cx:pt idx="6460">280</cx:pt>
          <cx:pt idx="6461">280</cx:pt>
          <cx:pt idx="6462">271</cx:pt>
          <cx:pt idx="6463">271</cx:pt>
          <cx:pt idx="6464">268</cx:pt>
          <cx:pt idx="6465">268</cx:pt>
          <cx:pt idx="6466">268</cx:pt>
          <cx:pt idx="6467">268</cx:pt>
          <cx:pt idx="6468">268</cx:pt>
          <cx:pt idx="6469">268</cx:pt>
          <cx:pt idx="6470">265</cx:pt>
          <cx:pt idx="6471">265</cx:pt>
          <cx:pt idx="6472">256</cx:pt>
          <cx:pt idx="6473">256</cx:pt>
          <cx:pt idx="6474">251</cx:pt>
          <cx:pt idx="6475">251</cx:pt>
          <cx:pt idx="6476">251</cx:pt>
          <cx:pt idx="6477">251</cx:pt>
          <cx:pt idx="6478">251</cx:pt>
          <cx:pt idx="6479">251</cx:pt>
          <cx:pt idx="6480">250</cx:pt>
          <cx:pt idx="6481">250</cx:pt>
          <cx:pt idx="6482">244</cx:pt>
          <cx:pt idx="6483">234</cx:pt>
          <cx:pt idx="6484">234</cx:pt>
          <cx:pt idx="6485">234</cx:pt>
          <cx:pt idx="6486">227</cx:pt>
          <cx:pt idx="6487">227</cx:pt>
          <cx:pt idx="6488">221</cx:pt>
          <cx:pt idx="6489">215</cx:pt>
          <cx:pt idx="6490">210</cx:pt>
          <cx:pt idx="6491">210</cx:pt>
          <cx:pt idx="6492">210</cx:pt>
          <cx:pt idx="6493">210</cx:pt>
          <cx:pt idx="6494">210</cx:pt>
          <cx:pt idx="6495">200</cx:pt>
          <cx:pt idx="6496">192</cx:pt>
          <cx:pt idx="6497">192</cx:pt>
          <cx:pt idx="6498">170</cx:pt>
          <cx:pt idx="6499">170</cx:pt>
          <cx:pt idx="6500">170</cx:pt>
          <cx:pt idx="6501">170</cx:pt>
          <cx:pt idx="6502">168</cx:pt>
          <cx:pt idx="6503">168</cx:pt>
          <cx:pt idx="6504">158</cx:pt>
          <cx:pt idx="6505">158</cx:pt>
          <cx:pt idx="6506">158</cx:pt>
          <cx:pt idx="6507">155</cx:pt>
          <cx:pt idx="6508">155</cx:pt>
          <cx:pt idx="6509">155</cx:pt>
          <cx:pt idx="6510">155</cx:pt>
          <cx:pt idx="6511">155</cx:pt>
          <cx:pt idx="6512">141</cx:pt>
          <cx:pt idx="6513">141</cx:pt>
          <cx:pt idx="6514">114</cx:pt>
          <cx:pt idx="6515">114</cx:pt>
          <cx:pt idx="6516">114</cx:pt>
          <cx:pt idx="6517">114</cx:pt>
          <cx:pt idx="6526">577</cx:pt>
          <cx:pt idx="6527">577</cx:pt>
          <cx:pt idx="6528">557</cx:pt>
          <cx:pt idx="6529">540</cx:pt>
          <cx:pt idx="6530">540</cx:pt>
          <cx:pt idx="6531">540</cx:pt>
          <cx:pt idx="6532">540</cx:pt>
          <cx:pt idx="6533">520</cx:pt>
          <cx:pt idx="6534">467</cx:pt>
          <cx:pt idx="6535">467</cx:pt>
          <cx:pt idx="6536">467</cx:pt>
          <cx:pt idx="6537">460</cx:pt>
          <cx:pt idx="6538">460</cx:pt>
          <cx:pt idx="6539">460</cx:pt>
          <cx:pt idx="6540">460</cx:pt>
          <cx:pt idx="6541">460</cx:pt>
          <cx:pt idx="6542">460</cx:pt>
          <cx:pt idx="6543">460</cx:pt>
          <cx:pt idx="6544">460</cx:pt>
          <cx:pt idx="6545">460</cx:pt>
          <cx:pt idx="6546">460</cx:pt>
          <cx:pt idx="6547">460</cx:pt>
          <cx:pt idx="6548">460</cx:pt>
          <cx:pt idx="6549">455</cx:pt>
          <cx:pt idx="6550">455</cx:pt>
          <cx:pt idx="6551">455</cx:pt>
          <cx:pt idx="6552">455</cx:pt>
          <cx:pt idx="6553">455</cx:pt>
          <cx:pt idx="6554">455</cx:pt>
          <cx:pt idx="6555">455</cx:pt>
          <cx:pt idx="6556">455</cx:pt>
          <cx:pt idx="6557">455</cx:pt>
          <cx:pt idx="6558">455</cx:pt>
          <cx:pt idx="6559">455</cx:pt>
          <cx:pt idx="6560">455</cx:pt>
          <cx:pt idx="6561">455</cx:pt>
          <cx:pt idx="6562">455</cx:pt>
          <cx:pt idx="6563">449</cx:pt>
          <cx:pt idx="6564">445</cx:pt>
          <cx:pt idx="6565">445</cx:pt>
          <cx:pt idx="6566">445</cx:pt>
          <cx:pt idx="6567">445</cx:pt>
          <cx:pt idx="6568">445</cx:pt>
          <cx:pt idx="6569">445</cx:pt>
          <cx:pt idx="6570">443</cx:pt>
          <cx:pt idx="6571">443</cx:pt>
          <cx:pt idx="6572">420</cx:pt>
          <cx:pt idx="6573">370</cx:pt>
          <cx:pt idx="6574">370</cx:pt>
          <cx:pt idx="6575">370</cx:pt>
          <cx:pt idx="6576">370</cx:pt>
          <cx:pt idx="6577">370</cx:pt>
          <cx:pt idx="6578">370</cx:pt>
          <cx:pt idx="6579">348</cx:pt>
          <cx:pt idx="6580">348</cx:pt>
          <cx:pt idx="6581">348</cx:pt>
          <cx:pt idx="6582">348</cx:pt>
          <cx:pt idx="6583">348</cx:pt>
          <cx:pt idx="6584">348</cx:pt>
          <cx:pt idx="6585">348</cx:pt>
          <cx:pt idx="6586">311</cx:pt>
          <cx:pt idx="6587">311</cx:pt>
          <cx:pt idx="6588">311</cx:pt>
          <cx:pt idx="6589">303</cx:pt>
          <cx:pt idx="6590">303</cx:pt>
          <cx:pt idx="6591">303</cx:pt>
          <cx:pt idx="6592">300</cx:pt>
          <cx:pt idx="6593">300</cx:pt>
          <cx:pt idx="6594">300</cx:pt>
          <cx:pt idx="6595">300</cx:pt>
          <cx:pt idx="6596">300</cx:pt>
          <cx:pt idx="6597">275</cx:pt>
          <cx:pt idx="6598">275</cx:pt>
          <cx:pt idx="6599">275</cx:pt>
          <cx:pt idx="6600">275</cx:pt>
          <cx:pt idx="6601">275</cx:pt>
          <cx:pt idx="6602">265</cx:pt>
          <cx:pt idx="6603">255</cx:pt>
          <cx:pt idx="6604">255</cx:pt>
          <cx:pt idx="6605">250</cx:pt>
          <cx:pt idx="6606">250</cx:pt>
          <cx:pt idx="6607">244</cx:pt>
          <cx:pt idx="6608">240</cx:pt>
          <cx:pt idx="6609">240</cx:pt>
          <cx:pt idx="6610">240</cx:pt>
          <cx:pt idx="6611">240</cx:pt>
          <cx:pt idx="6612">240</cx:pt>
          <cx:pt idx="6613">240</cx:pt>
          <cx:pt idx="6614">240</cx:pt>
          <cx:pt idx="6615">240</cx:pt>
          <cx:pt idx="6616">235</cx:pt>
          <cx:pt idx="6617">215</cx:pt>
          <cx:pt idx="6618">170</cx:pt>
          <cx:pt idx="6619">170</cx:pt>
          <cx:pt idx="6620">165</cx:pt>
          <cx:pt idx="6621">165</cx:pt>
          <cx:pt idx="6622">165</cx:pt>
          <cx:pt idx="6623">165</cx:pt>
          <cx:pt idx="6624">165</cx:pt>
          <cx:pt idx="6625">165</cx:pt>
          <cx:pt idx="6626">605</cx:pt>
          <cx:pt idx="6627">560</cx:pt>
          <cx:pt idx="6628">560</cx:pt>
          <cx:pt idx="6629">521</cx:pt>
          <cx:pt idx="6630">521</cx:pt>
          <cx:pt idx="6631">500</cx:pt>
          <cx:pt idx="6632">500</cx:pt>
          <cx:pt idx="6633">485</cx:pt>
          <cx:pt idx="6634">485</cx:pt>
          <cx:pt idx="6635">485</cx:pt>
          <cx:pt idx="6636">485</cx:pt>
          <cx:pt idx="6637">485</cx:pt>
          <cx:pt idx="6638">485</cx:pt>
          <cx:pt idx="6639">485</cx:pt>
          <cx:pt idx="6640">435</cx:pt>
          <cx:pt idx="6641">435</cx:pt>
          <cx:pt idx="6642">435</cx:pt>
          <cx:pt idx="6643">435</cx:pt>
          <cx:pt idx="6644">435</cx:pt>
          <cx:pt idx="6645">435</cx:pt>
          <cx:pt idx="6646">435</cx:pt>
          <cx:pt idx="6647">435</cx:pt>
          <cx:pt idx="6648">435</cx:pt>
          <cx:pt idx="6649">404</cx:pt>
          <cx:pt idx="6650">345</cx:pt>
          <cx:pt idx="6651">300</cx:pt>
          <cx:pt idx="6652">300</cx:pt>
          <cx:pt idx="6653">275</cx:pt>
          <cx:pt idx="6654">275</cx:pt>
          <cx:pt idx="6655">268</cx:pt>
          <cx:pt idx="6656">268</cx:pt>
          <cx:pt idx="6657">208</cx:pt>
          <cx:pt idx="6658">95</cx:pt>
          <cx:pt idx="6659">95</cx:pt>
          <cx:pt idx="6660">95</cx:pt>
          <cx:pt idx="6661">95</cx:pt>
          <cx:pt idx="6662">95</cx:pt>
          <cx:pt idx="6663">95</cx:pt>
          <cx:pt idx="6664">95</cx:pt>
          <cx:pt idx="6665">95</cx:pt>
          <cx:pt idx="6666">95</cx:pt>
          <cx:pt idx="6667">95</cx:pt>
          <cx:pt idx="6668">95</cx:pt>
          <cx:pt idx="6669">380</cx:pt>
          <cx:pt idx="6670">200</cx:pt>
          <cx:pt idx="6671">200</cx:pt>
          <cx:pt idx="6672">200</cx:pt>
          <cx:pt idx="6673">200</cx:pt>
          <cx:pt idx="6674">200</cx:pt>
          <cx:pt idx="6675">200</cx:pt>
          <cx:pt idx="6676">200</cx:pt>
          <cx:pt idx="6677">200</cx:pt>
          <cx:pt idx="6678">200</cx:pt>
          <cx:pt idx="6679">200</cx:pt>
          <cx:pt idx="6680">127</cx:pt>
          <cx:pt idx="6681">127</cx:pt>
          <cx:pt idx="6682">127</cx:pt>
          <cx:pt idx="6683">127</cx:pt>
          <cx:pt idx="6684">127</cx:pt>
          <cx:pt idx="6685">127</cx:pt>
          <cx:pt idx="6686">119</cx:pt>
          <cx:pt idx="6687">119</cx:pt>
          <cx:pt idx="6688">119</cx:pt>
          <cx:pt idx="6689">95</cx:pt>
          <cx:pt idx="6690">95</cx:pt>
          <cx:pt idx="6691">302</cx:pt>
          <cx:pt idx="6692">302</cx:pt>
          <cx:pt idx="6693">300</cx:pt>
          <cx:pt idx="6694">278</cx:pt>
          <cx:pt idx="6695">278</cx:pt>
          <cx:pt idx="6696">278</cx:pt>
          <cx:pt idx="6697">278</cx:pt>
          <cx:pt idx="6698">278</cx:pt>
          <cx:pt idx="6699">278</cx:pt>
          <cx:pt idx="6700">278</cx:pt>
          <cx:pt idx="6701">278</cx:pt>
          <cx:pt idx="6702">278</cx:pt>
          <cx:pt idx="6703">278</cx:pt>
          <cx:pt idx="6704">278</cx:pt>
          <cx:pt idx="6705">278</cx:pt>
          <cx:pt idx="6706">278</cx:pt>
          <cx:pt idx="6707">278</cx:pt>
          <cx:pt idx="6708">278</cx:pt>
          <cx:pt idx="6709">278</cx:pt>
          <cx:pt idx="6710">278</cx:pt>
          <cx:pt idx="6711">265</cx:pt>
          <cx:pt idx="6712">260</cx:pt>
          <cx:pt idx="6713">195</cx:pt>
          <cx:pt idx="6714">190</cx:pt>
          <cx:pt idx="6715">166</cx:pt>
          <cx:pt idx="6716">166</cx:pt>
          <cx:pt idx="6717">166</cx:pt>
          <cx:pt idx="6718">166</cx:pt>
          <cx:pt idx="6719">166</cx:pt>
          <cx:pt idx="6720">166</cx:pt>
          <cx:pt idx="6721">166</cx:pt>
          <cx:pt idx="6722">166</cx:pt>
          <cx:pt idx="6723">159</cx:pt>
          <cx:pt idx="6724">159</cx:pt>
          <cx:pt idx="6725">159</cx:pt>
          <cx:pt idx="6726">159</cx:pt>
          <cx:pt idx="6727">150</cx:pt>
          <cx:pt idx="6728">150</cx:pt>
          <cx:pt idx="6729">150</cx:pt>
          <cx:pt idx="6730">138</cx:pt>
          <cx:pt idx="6731">134</cx:pt>
          <cx:pt idx="6732">134</cx:pt>
          <cx:pt idx="6733">134</cx:pt>
          <cx:pt idx="6734">134</cx:pt>
          <cx:pt idx="6735">134</cx:pt>
          <cx:pt idx="6736">134</cx:pt>
          <cx:pt idx="6737">134</cx:pt>
          <cx:pt idx="6738">119</cx:pt>
          <cx:pt idx="6739">119</cx:pt>
          <cx:pt idx="6740">119</cx:pt>
          <cx:pt idx="6741">119</cx:pt>
          <cx:pt idx="6742">119</cx:pt>
          <cx:pt idx="6743">119</cx:pt>
          <cx:pt idx="6744">119</cx:pt>
          <cx:pt idx="6745">119</cx:pt>
          <cx:pt idx="6746">119</cx:pt>
          <cx:pt idx="6747">119</cx:pt>
          <cx:pt idx="6748">119</cx:pt>
          <cx:pt idx="6749">113</cx:pt>
          <cx:pt idx="6750">113</cx:pt>
          <cx:pt idx="6751">95</cx:pt>
          <cx:pt idx="6752">503</cx:pt>
          <cx:pt idx="6753">469</cx:pt>
          <cx:pt idx="6754">330</cx:pt>
          <cx:pt idx="6755">330</cx:pt>
          <cx:pt idx="6756">330</cx:pt>
          <cx:pt idx="6757">330</cx:pt>
          <cx:pt idx="6758">302</cx:pt>
          <cx:pt idx="6759">302</cx:pt>
          <cx:pt idx="6760">302</cx:pt>
          <cx:pt idx="6761">300</cx:pt>
          <cx:pt idx="6762">300</cx:pt>
          <cx:pt idx="6763">300</cx:pt>
          <cx:pt idx="6764">300</cx:pt>
          <cx:pt idx="6765">300</cx:pt>
          <cx:pt idx="6766">296</cx:pt>
          <cx:pt idx="6767">296</cx:pt>
          <cx:pt idx="6768">296</cx:pt>
          <cx:pt idx="6769">296</cx:pt>
          <cx:pt idx="6770">296</cx:pt>
          <cx:pt idx="6771">290</cx:pt>
          <cx:pt idx="6772">290</cx:pt>
          <cx:pt idx="6773">290</cx:pt>
          <cx:pt idx="6774">290</cx:pt>
          <cx:pt idx="6775">290</cx:pt>
          <cx:pt idx="6776">290</cx:pt>
          <cx:pt idx="6777">290</cx:pt>
          <cx:pt idx="6778">290</cx:pt>
          <cx:pt idx="6779">290</cx:pt>
          <cx:pt idx="6780">290</cx:pt>
          <cx:pt idx="6781">285</cx:pt>
          <cx:pt idx="6782">285</cx:pt>
          <cx:pt idx="6783">285</cx:pt>
          <cx:pt idx="6784">285</cx:pt>
          <cx:pt idx="6785">285</cx:pt>
          <cx:pt idx="6786">285</cx:pt>
          <cx:pt idx="6787">285</cx:pt>
          <cx:pt idx="6788">285</cx:pt>
          <cx:pt idx="6789">285</cx:pt>
          <cx:pt idx="6790">285</cx:pt>
          <cx:pt idx="6791">285</cx:pt>
          <cx:pt idx="6792">285</cx:pt>
          <cx:pt idx="6793">285</cx:pt>
          <cx:pt idx="6794">285</cx:pt>
          <cx:pt idx="6795">285</cx:pt>
          <cx:pt idx="6796">285</cx:pt>
          <cx:pt idx="6797">285</cx:pt>
          <cx:pt idx="6798">285</cx:pt>
          <cx:pt idx="6799">285</cx:pt>
          <cx:pt idx="6800">285</cx:pt>
          <cx:pt idx="6801">285</cx:pt>
          <cx:pt idx="6802">285</cx:pt>
          <cx:pt idx="6803">285</cx:pt>
          <cx:pt idx="6804">285</cx:pt>
          <cx:pt idx="6805">285</cx:pt>
          <cx:pt idx="6806">285</cx:pt>
          <cx:pt idx="6807">285</cx:pt>
          <cx:pt idx="6808">285</cx:pt>
          <cx:pt idx="6809">285</cx:pt>
          <cx:pt idx="6810">285</cx:pt>
          <cx:pt idx="6811">285</cx:pt>
          <cx:pt idx="6812">285</cx:pt>
          <cx:pt idx="6813">285</cx:pt>
          <cx:pt idx="6814">285</cx:pt>
          <cx:pt idx="6815">285</cx:pt>
          <cx:pt idx="6816">285</cx:pt>
          <cx:pt idx="6817">285</cx:pt>
          <cx:pt idx="6818">285</cx:pt>
          <cx:pt idx="6819">285</cx:pt>
          <cx:pt idx="6820">285</cx:pt>
          <cx:pt idx="6821">285</cx:pt>
          <cx:pt idx="6822">285</cx:pt>
          <cx:pt idx="6823">285</cx:pt>
          <cx:pt idx="6824">285</cx:pt>
          <cx:pt idx="6825">285</cx:pt>
          <cx:pt idx="6826">285</cx:pt>
          <cx:pt idx="6827">285</cx:pt>
          <cx:pt idx="6828">285</cx:pt>
          <cx:pt idx="6829">285</cx:pt>
          <cx:pt idx="6830">285</cx:pt>
          <cx:pt idx="6831">285</cx:pt>
          <cx:pt idx="6832">285</cx:pt>
          <cx:pt idx="6833">285</cx:pt>
          <cx:pt idx="6834">285</cx:pt>
          <cx:pt idx="6835">285</cx:pt>
          <cx:pt idx="6836">285</cx:pt>
          <cx:pt idx="6837">285</cx:pt>
          <cx:pt idx="6838">285</cx:pt>
          <cx:pt idx="6839">285</cx:pt>
          <cx:pt idx="6840">285</cx:pt>
          <cx:pt idx="6841">285</cx:pt>
          <cx:pt idx="6842">285</cx:pt>
          <cx:pt idx="6843">285</cx:pt>
          <cx:pt idx="6844">285</cx:pt>
          <cx:pt idx="6845">285</cx:pt>
          <cx:pt idx="6846">285</cx:pt>
          <cx:pt idx="6847">285</cx:pt>
          <cx:pt idx="6848">285</cx:pt>
          <cx:pt idx="6849">285</cx:pt>
          <cx:pt idx="6850">285</cx:pt>
          <cx:pt idx="6851">285</cx:pt>
          <cx:pt idx="6852">285</cx:pt>
          <cx:pt idx="6853">276</cx:pt>
          <cx:pt idx="6854">276</cx:pt>
          <cx:pt idx="6855">276</cx:pt>
          <cx:pt idx="6856">276</cx:pt>
          <cx:pt idx="6857">276</cx:pt>
          <cx:pt idx="6858">276</cx:pt>
          <cx:pt idx="6859">276</cx:pt>
          <cx:pt idx="6860">276</cx:pt>
          <cx:pt idx="6861">276</cx:pt>
          <cx:pt idx="6862">270</cx:pt>
          <cx:pt idx="6863">270</cx:pt>
          <cx:pt idx="6864">270</cx:pt>
          <cx:pt idx="6865">270</cx:pt>
          <cx:pt idx="6866">270</cx:pt>
          <cx:pt idx="6867">270</cx:pt>
          <cx:pt idx="6868">270</cx:pt>
          <cx:pt idx="6869">270</cx:pt>
          <cx:pt idx="6870">270</cx:pt>
          <cx:pt idx="6871">270</cx:pt>
          <cx:pt idx="6872">270</cx:pt>
          <cx:pt idx="6873">268</cx:pt>
          <cx:pt idx="6874">268</cx:pt>
          <cx:pt idx="6875">268</cx:pt>
          <cx:pt idx="6876">268</cx:pt>
          <cx:pt idx="6877">265</cx:pt>
          <cx:pt idx="6878">265</cx:pt>
          <cx:pt idx="6879">264</cx:pt>
          <cx:pt idx="6880">264</cx:pt>
          <cx:pt idx="6881">244</cx:pt>
          <cx:pt idx="6882">244</cx:pt>
          <cx:pt idx="6883">244</cx:pt>
          <cx:pt idx="6884">244</cx:pt>
          <cx:pt idx="6885">237</cx:pt>
          <cx:pt idx="6886">210</cx:pt>
          <cx:pt idx="6887">210</cx:pt>
          <cx:pt idx="6888">190</cx:pt>
          <cx:pt idx="6889">190</cx:pt>
          <cx:pt idx="6890">185</cx:pt>
          <cx:pt idx="6891">185</cx:pt>
          <cx:pt idx="6892">185</cx:pt>
          <cx:pt idx="6893">185</cx:pt>
          <cx:pt idx="6894">180</cx:pt>
          <cx:pt idx="6895">180</cx:pt>
          <cx:pt idx="6896">178</cx:pt>
          <cx:pt idx="6897">178</cx:pt>
          <cx:pt idx="6898">178</cx:pt>
          <cx:pt idx="6899">176</cx:pt>
          <cx:pt idx="6900">176</cx:pt>
          <cx:pt idx="6901">176</cx:pt>
          <cx:pt idx="6902">176</cx:pt>
          <cx:pt idx="6903">176</cx:pt>
          <cx:pt idx="6904">176</cx:pt>
          <cx:pt idx="6905">172</cx:pt>
          <cx:pt idx="6906">172</cx:pt>
          <cx:pt idx="6907">172</cx:pt>
          <cx:pt idx="6908">172</cx:pt>
          <cx:pt idx="6909">164</cx:pt>
          <cx:pt idx="6910">164</cx:pt>
          <cx:pt idx="6911">164</cx:pt>
          <cx:pt idx="6912">164</cx:pt>
          <cx:pt idx="6913">164</cx:pt>
          <cx:pt idx="6914">164</cx:pt>
          <cx:pt idx="6915">164</cx:pt>
          <cx:pt idx="6916">162</cx:pt>
          <cx:pt idx="6917">162</cx:pt>
          <cx:pt idx="6918">152</cx:pt>
          <cx:pt idx="6919">152</cx:pt>
          <cx:pt idx="6920">152</cx:pt>
          <cx:pt idx="6921">152</cx:pt>
          <cx:pt idx="6922">152</cx:pt>
          <cx:pt idx="6923">152</cx:pt>
          <cx:pt idx="6924">152</cx:pt>
          <cx:pt idx="6925">150</cx:pt>
          <cx:pt idx="6926">150</cx:pt>
          <cx:pt idx="6927">150</cx:pt>
          <cx:pt idx="6928">142</cx:pt>
          <cx:pt idx="6929">141</cx:pt>
          <cx:pt idx="6930">141</cx:pt>
          <cx:pt idx="6931">136</cx:pt>
          <cx:pt idx="6932">136</cx:pt>
          <cx:pt idx="6933">130</cx:pt>
          <cx:pt idx="6934">130</cx:pt>
          <cx:pt idx="6935">114</cx:pt>
          <cx:pt idx="6936">114</cx:pt>
          <cx:pt idx="6937">100</cx:pt>
          <cx:pt idx="6938">100</cx:pt>
          <cx:pt idx="6939">100</cx:pt>
          <cx:pt idx="6940">560</cx:pt>
          <cx:pt idx="6941">560</cx:pt>
          <cx:pt idx="6942">560</cx:pt>
          <cx:pt idx="6943">560</cx:pt>
          <cx:pt idx="6944">520</cx:pt>
          <cx:pt idx="6945">520</cx:pt>
          <cx:pt idx="6946">520</cx:pt>
          <cx:pt idx="6947">520</cx:pt>
          <cx:pt idx="6948">449</cx:pt>
          <cx:pt idx="6949">445</cx:pt>
          <cx:pt idx="6950">445</cx:pt>
          <cx:pt idx="6951">445</cx:pt>
          <cx:pt idx="6952">429</cx:pt>
          <cx:pt idx="6953">420</cx:pt>
          <cx:pt idx="6954">420</cx:pt>
          <cx:pt idx="6955">420</cx:pt>
          <cx:pt idx="6956">402</cx:pt>
          <cx:pt idx="6957">354</cx:pt>
          <cx:pt idx="6958">354</cx:pt>
          <cx:pt idx="6959">354</cx:pt>
          <cx:pt idx="6960">354</cx:pt>
          <cx:pt idx="6961">354</cx:pt>
          <cx:pt idx="6962">354</cx:pt>
          <cx:pt idx="6963">350</cx:pt>
          <cx:pt idx="6964">348</cx:pt>
          <cx:pt idx="6965">348</cx:pt>
          <cx:pt idx="6966">348</cx:pt>
          <cx:pt idx="6967">345</cx:pt>
          <cx:pt idx="6968">345</cx:pt>
          <cx:pt idx="6969">342</cx:pt>
          <cx:pt idx="6970">342</cx:pt>
          <cx:pt idx="6971">342</cx:pt>
          <cx:pt idx="6972">335</cx:pt>
          <cx:pt idx="6973">335</cx:pt>
          <cx:pt idx="6974">335</cx:pt>
          <cx:pt idx="6975">332</cx:pt>
          <cx:pt idx="6976">332</cx:pt>
          <cx:pt idx="6977">332</cx:pt>
          <cx:pt idx="6978">332</cx:pt>
          <cx:pt idx="6979">332</cx:pt>
          <cx:pt idx="6980">332</cx:pt>
          <cx:pt idx="6981">330</cx:pt>
          <cx:pt idx="6982">330</cx:pt>
          <cx:pt idx="6983">330</cx:pt>
          <cx:pt idx="6984">330</cx:pt>
          <cx:pt idx="6985">330</cx:pt>
          <cx:pt idx="6986">330</cx:pt>
          <cx:pt idx="6987">325</cx:pt>
          <cx:pt idx="6988">325</cx:pt>
          <cx:pt idx="6989">325</cx:pt>
          <cx:pt idx="6990">325</cx:pt>
          <cx:pt idx="6991">325</cx:pt>
          <cx:pt idx="6992">325</cx:pt>
          <cx:pt idx="6993">325</cx:pt>
          <cx:pt idx="6994">325</cx:pt>
          <cx:pt idx="6995">325</cx:pt>
          <cx:pt idx="6996">325</cx:pt>
          <cx:pt idx="6997">325</cx:pt>
          <cx:pt idx="6998">325</cx:pt>
          <cx:pt idx="6999">325</cx:pt>
          <cx:pt idx="7000">325</cx:pt>
          <cx:pt idx="7001">325</cx:pt>
          <cx:pt idx="7002">325</cx:pt>
          <cx:pt idx="7003">325</cx:pt>
          <cx:pt idx="7004">315</cx:pt>
          <cx:pt idx="7005">315</cx:pt>
          <cx:pt idx="7006">315</cx:pt>
          <cx:pt idx="7007">308</cx:pt>
          <cx:pt idx="7008">308</cx:pt>
          <cx:pt idx="7009">308</cx:pt>
          <cx:pt idx="7010">308</cx:pt>
          <cx:pt idx="7011">308</cx:pt>
          <cx:pt idx="7012">308</cx:pt>
          <cx:pt idx="7013">308</cx:pt>
          <cx:pt idx="7014">308</cx:pt>
          <cx:pt idx="7015">308</cx:pt>
          <cx:pt idx="7016">308</cx:pt>
          <cx:pt idx="7017">308</cx:pt>
          <cx:pt idx="7018">308</cx:pt>
          <cx:pt idx="7019">306</cx:pt>
          <cx:pt idx="7020">306</cx:pt>
          <cx:pt idx="7021">306</cx:pt>
          <cx:pt idx="7022">306</cx:pt>
          <cx:pt idx="7023">306</cx:pt>
          <cx:pt idx="7024">306</cx:pt>
          <cx:pt idx="7025">306</cx:pt>
          <cx:pt idx="7026">306</cx:pt>
          <cx:pt idx="7027">306</cx:pt>
          <cx:pt idx="7028">306</cx:pt>
          <cx:pt idx="7029">306</cx:pt>
          <cx:pt idx="7030">306</cx:pt>
          <cx:pt idx="7031">306</cx:pt>
          <cx:pt idx="7032">306</cx:pt>
          <cx:pt idx="7033">306</cx:pt>
          <cx:pt idx="7034">306</cx:pt>
          <cx:pt idx="7035">306</cx:pt>
          <cx:pt idx="7036">306</cx:pt>
          <cx:pt idx="7037">306</cx:pt>
          <cx:pt idx="7038">306</cx:pt>
          <cx:pt idx="7039">305</cx:pt>
          <cx:pt idx="7040">305</cx:pt>
          <cx:pt idx="7041">305</cx:pt>
          <cx:pt idx="7042">305</cx:pt>
          <cx:pt idx="7043">305</cx:pt>
          <cx:pt idx="7044">305</cx:pt>
          <cx:pt idx="7045">305</cx:pt>
          <cx:pt idx="7046">305</cx:pt>
          <cx:pt idx="7047">305</cx:pt>
          <cx:pt idx="7048">305</cx:pt>
          <cx:pt idx="7049">305</cx:pt>
          <cx:pt idx="7050">305</cx:pt>
          <cx:pt idx="7051">305</cx:pt>
          <cx:pt idx="7052">305</cx:pt>
          <cx:pt idx="7053">305</cx:pt>
          <cx:pt idx="7054">305</cx:pt>
          <cx:pt idx="7055">305</cx:pt>
          <cx:pt idx="7056">305</cx:pt>
          <cx:pt idx="7057">305</cx:pt>
          <cx:pt idx="7058">305</cx:pt>
          <cx:pt idx="7059">305</cx:pt>
          <cx:pt idx="7060">300</cx:pt>
          <cx:pt idx="7061">300</cx:pt>
          <cx:pt idx="7062">300</cx:pt>
          <cx:pt idx="7063">300</cx:pt>
          <cx:pt idx="7064">300</cx:pt>
          <cx:pt idx="7065">300</cx:pt>
          <cx:pt idx="7066">300</cx:pt>
          <cx:pt idx="7067">300</cx:pt>
          <cx:pt idx="7068">300</cx:pt>
          <cx:pt idx="7069">300</cx:pt>
          <cx:pt idx="7070">300</cx:pt>
          <cx:pt idx="7071">300</cx:pt>
          <cx:pt idx="7072">300</cx:pt>
          <cx:pt idx="7073">300</cx:pt>
          <cx:pt idx="7074">300</cx:pt>
          <cx:pt idx="7075">300</cx:pt>
          <cx:pt idx="7076">300</cx:pt>
          <cx:pt idx="7077">300</cx:pt>
          <cx:pt idx="7078">300</cx:pt>
          <cx:pt idx="7079">300</cx:pt>
          <cx:pt idx="7080">298</cx:pt>
          <cx:pt idx="7081">298</cx:pt>
          <cx:pt idx="7082">297</cx:pt>
          <cx:pt idx="7083">297</cx:pt>
          <cx:pt idx="7084">297</cx:pt>
          <cx:pt idx="7085">297</cx:pt>
          <cx:pt idx="7086">297</cx:pt>
          <cx:pt idx="7087">297</cx:pt>
          <cx:pt idx="7088">297</cx:pt>
          <cx:pt idx="7089">297</cx:pt>
          <cx:pt idx="7090">297</cx:pt>
          <cx:pt idx="7091">297</cx:pt>
          <cx:pt idx="7092">297</cx:pt>
          <cx:pt idx="7093">297</cx:pt>
          <cx:pt idx="7094">297</cx:pt>
          <cx:pt idx="7095">297</cx:pt>
          <cx:pt idx="7096">290</cx:pt>
          <cx:pt idx="7097">290</cx:pt>
          <cx:pt idx="7098">290</cx:pt>
          <cx:pt idx="7099">290</cx:pt>
          <cx:pt idx="7100">290</cx:pt>
          <cx:pt idx="7101">290</cx:pt>
          <cx:pt idx="7102">290</cx:pt>
          <cx:pt idx="7103">290</cx:pt>
          <cx:pt idx="7104">290</cx:pt>
          <cx:pt idx="7105">290</cx:pt>
          <cx:pt idx="7106">290</cx:pt>
          <cx:pt idx="7107">288</cx:pt>
          <cx:pt idx="7108">288</cx:pt>
          <cx:pt idx="7109">288</cx:pt>
          <cx:pt idx="7110">288</cx:pt>
          <cx:pt idx="7111">288</cx:pt>
          <cx:pt idx="7112">288</cx:pt>
          <cx:pt idx="7113">288</cx:pt>
          <cx:pt idx="7114">288</cx:pt>
          <cx:pt idx="7115">288</cx:pt>
          <cx:pt idx="7116">281</cx:pt>
          <cx:pt idx="7117">281</cx:pt>
          <cx:pt idx="7118">281</cx:pt>
          <cx:pt idx="7119">281</cx:pt>
          <cx:pt idx="7120">281</cx:pt>
          <cx:pt idx="7121">281</cx:pt>
          <cx:pt idx="7122">281</cx:pt>
          <cx:pt idx="7123">273</cx:pt>
          <cx:pt idx="7124">273</cx:pt>
          <cx:pt idx="7125">273</cx:pt>
          <cx:pt idx="7126">273</cx:pt>
          <cx:pt idx="7127">273</cx:pt>
          <cx:pt idx="7128">273</cx:pt>
          <cx:pt idx="7129">264</cx:pt>
          <cx:pt idx="7130">264</cx:pt>
          <cx:pt idx="7131">264</cx:pt>
          <cx:pt idx="7132">264</cx:pt>
          <cx:pt idx="7133">263</cx:pt>
          <cx:pt idx="7134">263</cx:pt>
          <cx:pt idx="7135">263</cx:pt>
          <cx:pt idx="7136">255</cx:pt>
          <cx:pt idx="7137">255</cx:pt>
          <cx:pt idx="7138">255</cx:pt>
          <cx:pt idx="7139">252</cx:pt>
          <cx:pt idx="7140">252</cx:pt>
          <cx:pt idx="7141">252</cx:pt>
          <cx:pt idx="7142">252</cx:pt>
          <cx:pt idx="7143">250</cx:pt>
          <cx:pt idx="7144">250</cx:pt>
          <cx:pt idx="7145">250</cx:pt>
          <cx:pt idx="7146">250</cx:pt>
          <cx:pt idx="7147">250</cx:pt>
          <cx:pt idx="7148">250</cx:pt>
          <cx:pt idx="7149">250</cx:pt>
          <cx:pt idx="7150">250</cx:pt>
          <cx:pt idx="7151">240</cx:pt>
          <cx:pt idx="7152">240</cx:pt>
          <cx:pt idx="7153">240</cx:pt>
          <cx:pt idx="7154">240</cx:pt>
          <cx:pt idx="7155">240</cx:pt>
          <cx:pt idx="7156">240</cx:pt>
          <cx:pt idx="7157">240</cx:pt>
          <cx:pt idx="7158">240</cx:pt>
          <cx:pt idx="7159">240</cx:pt>
          <cx:pt idx="7160">240</cx:pt>
          <cx:pt idx="7161">240</cx:pt>
          <cx:pt idx="7162">240</cx:pt>
          <cx:pt idx="7163">240</cx:pt>
          <cx:pt idx="7164">240</cx:pt>
          <cx:pt idx="7165">240</cx:pt>
          <cx:pt idx="7166">240</cx:pt>
          <cx:pt idx="7167">240</cx:pt>
          <cx:pt idx="7168">240</cx:pt>
          <cx:pt idx="7169">240</cx:pt>
          <cx:pt idx="7170">232</cx:pt>
          <cx:pt idx="7171">232</cx:pt>
          <cx:pt idx="7172">232</cx:pt>
          <cx:pt idx="7173">232</cx:pt>
          <cx:pt idx="7174">232</cx:pt>
          <cx:pt idx="7175">232</cx:pt>
          <cx:pt idx="7176">230</cx:pt>
          <cx:pt idx="7177">227</cx:pt>
          <cx:pt idx="7178">227</cx:pt>
          <cx:pt idx="7179">227</cx:pt>
          <cx:pt idx="7180">224</cx:pt>
          <cx:pt idx="7181">224</cx:pt>
          <cx:pt idx="7182">222</cx:pt>
          <cx:pt idx="7183">222</cx:pt>
          <cx:pt idx="7184">222</cx:pt>
          <cx:pt idx="7185">222</cx:pt>
          <cx:pt idx="7186">222</cx:pt>
          <cx:pt idx="7187">222</cx:pt>
          <cx:pt idx="7188">222</cx:pt>
          <cx:pt idx="7189">222</cx:pt>
          <cx:pt idx="7190">210</cx:pt>
          <cx:pt idx="7191">193</cx:pt>
          <cx:pt idx="7192">193</cx:pt>
          <cx:pt idx="7193">190</cx:pt>
          <cx:pt idx="7194">190</cx:pt>
          <cx:pt idx="7195">190</cx:pt>
          <cx:pt idx="7196">185</cx:pt>
          <cx:pt idx="7197">185</cx:pt>
          <cx:pt idx="7198">185</cx:pt>
          <cx:pt idx="7199">185</cx:pt>
          <cx:pt idx="7200">185</cx:pt>
          <cx:pt idx="7201">185</cx:pt>
          <cx:pt idx="7202">185</cx:pt>
          <cx:pt idx="7203">185</cx:pt>
          <cx:pt idx="7204">185</cx:pt>
          <cx:pt idx="7205">185</cx:pt>
          <cx:pt idx="7206">185</cx:pt>
          <cx:pt idx="7207">185</cx:pt>
          <cx:pt idx="7208">185</cx:pt>
          <cx:pt idx="7209">185</cx:pt>
          <cx:pt idx="7210">185</cx:pt>
          <cx:pt idx="7211">185</cx:pt>
          <cx:pt idx="7212">185</cx:pt>
          <cx:pt idx="7213">185</cx:pt>
          <cx:pt idx="7214">185</cx:pt>
          <cx:pt idx="7215">185</cx:pt>
          <cx:pt idx="7216">185</cx:pt>
          <cx:pt idx="7217">185</cx:pt>
          <cx:pt idx="7218">185</cx:pt>
          <cx:pt idx="7219">185</cx:pt>
          <cx:pt idx="7220">185</cx:pt>
          <cx:pt idx="7221">185</cx:pt>
          <cx:pt idx="7222">185</cx:pt>
          <cx:pt idx="7223">185</cx:pt>
          <cx:pt idx="7224">185</cx:pt>
          <cx:pt idx="7225">185</cx:pt>
          <cx:pt idx="7226">185</cx:pt>
          <cx:pt idx="7227">185</cx:pt>
          <cx:pt idx="7228">185</cx:pt>
          <cx:pt idx="7229">185</cx:pt>
          <cx:pt idx="7230">185</cx:pt>
          <cx:pt idx="7231">185</cx:pt>
          <cx:pt idx="7232">185</cx:pt>
          <cx:pt idx="7233">185</cx:pt>
          <cx:pt idx="7234">185</cx:pt>
          <cx:pt idx="7235">185</cx:pt>
          <cx:pt idx="7236">185</cx:pt>
          <cx:pt idx="7237">185</cx:pt>
          <cx:pt idx="7238">185</cx:pt>
          <cx:pt idx="7239">185</cx:pt>
          <cx:pt idx="7240">180</cx:pt>
          <cx:pt idx="7241">180</cx:pt>
          <cx:pt idx="7242">180</cx:pt>
          <cx:pt idx="7243">180</cx:pt>
          <cx:pt idx="7244">180</cx:pt>
          <cx:pt idx="7245">180</cx:pt>
          <cx:pt idx="7246">180</cx:pt>
          <cx:pt idx="7247">180</cx:pt>
          <cx:pt idx="7248">172</cx:pt>
          <cx:pt idx="7249">172</cx:pt>
          <cx:pt idx="7250">172</cx:pt>
          <cx:pt idx="7251">172</cx:pt>
          <cx:pt idx="7252">172</cx:pt>
          <cx:pt idx="7253">172</cx:pt>
          <cx:pt idx="7254">172</cx:pt>
          <cx:pt idx="7255">172</cx:pt>
          <cx:pt idx="7256">172</cx:pt>
          <cx:pt idx="7257">172</cx:pt>
          <cx:pt idx="7258">172</cx:pt>
          <cx:pt idx="7259">172</cx:pt>
          <cx:pt idx="7260">172</cx:pt>
          <cx:pt idx="7261">172</cx:pt>
          <cx:pt idx="7262">172</cx:pt>
          <cx:pt idx="7263">172</cx:pt>
          <cx:pt idx="7264">172</cx:pt>
          <cx:pt idx="7265">172</cx:pt>
          <cx:pt idx="7266">172</cx:pt>
          <cx:pt idx="7267">170</cx:pt>
          <cx:pt idx="7268">170</cx:pt>
          <cx:pt idx="7269">170</cx:pt>
          <cx:pt idx="7270">170</cx:pt>
          <cx:pt idx="7271">170</cx:pt>
          <cx:pt idx="7272">170</cx:pt>
          <cx:pt idx="7273">162</cx:pt>
          <cx:pt idx="7274">160</cx:pt>
          <cx:pt idx="7275">160</cx:pt>
          <cx:pt idx="7276">156</cx:pt>
          <cx:pt idx="7277">150</cx:pt>
          <cx:pt idx="7278">150</cx:pt>
          <cx:pt idx="7279">150</cx:pt>
          <cx:pt idx="7280">150</cx:pt>
          <cx:pt idx="7281">150</cx:pt>
          <cx:pt idx="7282">150</cx:pt>
          <cx:pt idx="7283">150</cx:pt>
          <cx:pt idx="7284">150</cx:pt>
          <cx:pt idx="7285">150</cx:pt>
          <cx:pt idx="7286">141</cx:pt>
          <cx:pt idx="7287">114</cx:pt>
          <cx:pt idx="7288">114</cx:pt>
          <cx:pt idx="7289">114</cx:pt>
          <cx:pt idx="7290">600</cx:pt>
          <cx:pt idx="7291">540</cx:pt>
          <cx:pt idx="7292">540</cx:pt>
          <cx:pt idx="7293">540</cx:pt>
          <cx:pt idx="7294">540</cx:pt>
          <cx:pt idx="7295">540</cx:pt>
          <cx:pt idx="7296">467</cx:pt>
          <cx:pt idx="7297">449</cx:pt>
          <cx:pt idx="7298">449</cx:pt>
          <cx:pt idx="7299">445</cx:pt>
          <cx:pt idx="7300">445</cx:pt>
          <cx:pt idx="7301">445</cx:pt>
          <cx:pt idx="7302">445</cx:pt>
          <cx:pt idx="7303">445</cx:pt>
          <cx:pt idx="7304">445</cx:pt>
          <cx:pt idx="7305">445</cx:pt>
          <cx:pt idx="7306">440</cx:pt>
          <cx:pt idx="7307">440</cx:pt>
          <cx:pt idx="7308">426</cx:pt>
          <cx:pt idx="7309">426</cx:pt>
          <cx:pt idx="7310">426</cx:pt>
          <cx:pt idx="7311">426</cx:pt>
          <cx:pt idx="7312">420</cx:pt>
          <cx:pt idx="7313">420</cx:pt>
          <cx:pt idx="7314">420</cx:pt>
          <cx:pt idx="7315">420</cx:pt>
          <cx:pt idx="7316">420</cx:pt>
          <cx:pt idx="7317">420</cx:pt>
          <cx:pt idx="7318">420</cx:pt>
          <cx:pt idx="7319">420</cx:pt>
          <cx:pt idx="7320">420</cx:pt>
          <cx:pt idx="7321">420</cx:pt>
          <cx:pt idx="7322">420</cx:pt>
          <cx:pt idx="7323">420</cx:pt>
          <cx:pt idx="7324">416</cx:pt>
          <cx:pt idx="7325">410</cx:pt>
          <cx:pt idx="7326">410</cx:pt>
          <cx:pt idx="7327">404</cx:pt>
          <cx:pt idx="7328">404</cx:pt>
          <cx:pt idx="7329">404</cx:pt>
          <cx:pt idx="7330">404</cx:pt>
          <cx:pt idx="7331">386</cx:pt>
          <cx:pt idx="7332">386</cx:pt>
          <cx:pt idx="7333">386</cx:pt>
          <cx:pt idx="7334">386</cx:pt>
          <cx:pt idx="7335">386</cx:pt>
          <cx:pt idx="7336">386</cx:pt>
          <cx:pt idx="7337">386</cx:pt>
          <cx:pt idx="7338">365</cx:pt>
          <cx:pt idx="7339">365</cx:pt>
          <cx:pt idx="7340">365</cx:pt>
          <cx:pt idx="7341">348</cx:pt>
          <cx:pt idx="7342">348</cx:pt>
          <cx:pt idx="7343">348</cx:pt>
          <cx:pt idx="7344">348</cx:pt>
          <cx:pt idx="7345">348</cx:pt>
          <cx:pt idx="7346">325</cx:pt>
          <cx:pt idx="7347">325</cx:pt>
          <cx:pt idx="7348">325</cx:pt>
          <cx:pt idx="7349">325</cx:pt>
          <cx:pt idx="7350">325</cx:pt>
          <cx:pt idx="7351">325</cx:pt>
          <cx:pt idx="7352">325</cx:pt>
          <cx:pt idx="7353">305</cx:pt>
          <cx:pt idx="7354">305</cx:pt>
          <cx:pt idx="7355">305</cx:pt>
          <cx:pt idx="7356">305</cx:pt>
          <cx:pt idx="7357">305</cx:pt>
          <cx:pt idx="7358">305</cx:pt>
          <cx:pt idx="7359">303</cx:pt>
          <cx:pt idx="7360">303</cx:pt>
          <cx:pt idx="7361">303</cx:pt>
          <cx:pt idx="7362">300</cx:pt>
          <cx:pt idx="7363">290</cx:pt>
          <cx:pt idx="7364">283</cx:pt>
          <cx:pt idx="7365">283</cx:pt>
          <cx:pt idx="7366">283</cx:pt>
          <cx:pt idx="7367">283</cx:pt>
          <cx:pt idx="7368">283</cx:pt>
          <cx:pt idx="7369">283</cx:pt>
          <cx:pt idx="7370">283</cx:pt>
          <cx:pt idx="7371">283</cx:pt>
          <cx:pt idx="7372">283</cx:pt>
          <cx:pt idx="7373">283</cx:pt>
          <cx:pt idx="7374">283</cx:pt>
          <cx:pt idx="7375">283</cx:pt>
          <cx:pt idx="7376">283</cx:pt>
          <cx:pt idx="7377">283</cx:pt>
          <cx:pt idx="7378">283</cx:pt>
          <cx:pt idx="7379">280</cx:pt>
          <cx:pt idx="7380">280</cx:pt>
          <cx:pt idx="7381">280</cx:pt>
          <cx:pt idx="7382">280</cx:pt>
          <cx:pt idx="7383">275</cx:pt>
          <cx:pt idx="7384">275</cx:pt>
          <cx:pt idx="7385">275</cx:pt>
          <cx:pt idx="7386">265</cx:pt>
          <cx:pt idx="7387">265</cx:pt>
          <cx:pt idx="7388">265</cx:pt>
          <cx:pt idx="7389">265</cx:pt>
          <cx:pt idx="7390">264</cx:pt>
          <cx:pt idx="7391">264</cx:pt>
          <cx:pt idx="7392">264</cx:pt>
          <cx:pt idx="7393">260</cx:pt>
          <cx:pt idx="7394">260</cx:pt>
          <cx:pt idx="7395">260</cx:pt>
          <cx:pt idx="7396">253</cx:pt>
          <cx:pt idx="7397">253</cx:pt>
          <cx:pt idx="7398">253</cx:pt>
          <cx:pt idx="7399">250</cx:pt>
          <cx:pt idx="7400">250</cx:pt>
          <cx:pt idx="7401">250</cx:pt>
          <cx:pt idx="7402">250</cx:pt>
          <cx:pt idx="7403">244</cx:pt>
          <cx:pt idx="7404">240</cx:pt>
          <cx:pt idx="7405">240</cx:pt>
          <cx:pt idx="7406">240</cx:pt>
          <cx:pt idx="7407">239</cx:pt>
          <cx:pt idx="7408">239</cx:pt>
          <cx:pt idx="7409">239</cx:pt>
          <cx:pt idx="7410">239</cx:pt>
          <cx:pt idx="7411">239</cx:pt>
          <cx:pt idx="7412">239</cx:pt>
          <cx:pt idx="7413">239</cx:pt>
          <cx:pt idx="7414">239</cx:pt>
          <cx:pt idx="7415">239</cx:pt>
          <cx:pt idx="7416">235</cx:pt>
          <cx:pt idx="7417">234</cx:pt>
          <cx:pt idx="7418">234</cx:pt>
          <cx:pt idx="7419">230</cx:pt>
          <cx:pt idx="7420">230</cx:pt>
          <cx:pt idx="7421">230</cx:pt>
          <cx:pt idx="7422">230</cx:pt>
          <cx:pt idx="7423">230</cx:pt>
          <cx:pt idx="7424">230</cx:pt>
          <cx:pt idx="7425">224</cx:pt>
          <cx:pt idx="7426">224</cx:pt>
          <cx:pt idx="7427">214</cx:pt>
          <cx:pt idx="7428">214</cx:pt>
          <cx:pt idx="7429">214</cx:pt>
          <cx:pt idx="7430">210</cx:pt>
          <cx:pt idx="7431">210</cx:pt>
          <cx:pt idx="7432">200</cx:pt>
          <cx:pt idx="7433">200</cx:pt>
          <cx:pt idx="7434">200</cx:pt>
          <cx:pt idx="7435">200</cx:pt>
          <cx:pt idx="7436">194</cx:pt>
          <cx:pt idx="7437">194</cx:pt>
          <cx:pt idx="7438">181</cx:pt>
          <cx:pt idx="7439">181</cx:pt>
          <cx:pt idx="7440">181</cx:pt>
          <cx:pt idx="7441">181</cx:pt>
          <cx:pt idx="7442">172</cx:pt>
          <cx:pt idx="7443">172</cx:pt>
          <cx:pt idx="7444">170</cx:pt>
          <cx:pt idx="7445">170</cx:pt>
          <cx:pt idx="7446">170</cx:pt>
          <cx:pt idx="7447">170</cx:pt>
          <cx:pt idx="7448">168</cx:pt>
          <cx:pt idx="7449">165</cx:pt>
          <cx:pt idx="7450">165</cx:pt>
          <cx:pt idx="7451">150</cx:pt>
          <cx:pt idx="7452">150</cx:pt>
          <cx:pt idx="7453">150</cx:pt>
          <cx:pt idx="7454">150</cx:pt>
          <cx:pt idx="7455">662</cx:pt>
          <cx:pt idx="7456">662</cx:pt>
          <cx:pt idx="7457">662</cx:pt>
          <cx:pt idx="7458">662</cx:pt>
          <cx:pt idx="7459">605</cx:pt>
          <cx:pt idx="7460">600</cx:pt>
          <cx:pt idx="7461">600</cx:pt>
          <cx:pt idx="7462">570</cx:pt>
          <cx:pt idx="7463">570</cx:pt>
          <cx:pt idx="7464">570</cx:pt>
          <cx:pt idx="7465">570</cx:pt>
          <cx:pt idx="7466">521</cx:pt>
          <cx:pt idx="7467">520</cx:pt>
          <cx:pt idx="7468">520</cx:pt>
          <cx:pt idx="7469">520</cx:pt>
          <cx:pt idx="7470">520</cx:pt>
          <cx:pt idx="7471">500</cx:pt>
          <cx:pt idx="7472">445</cx:pt>
          <cx:pt idx="7473">445</cx:pt>
          <cx:pt idx="7474">445</cx:pt>
          <cx:pt idx="7475">445</cx:pt>
          <cx:pt idx="7476">445</cx:pt>
          <cx:pt idx="7477">429</cx:pt>
          <cx:pt idx="7478">429</cx:pt>
          <cx:pt idx="7479">429</cx:pt>
          <cx:pt idx="7480">404</cx:pt>
          <cx:pt idx="7481">361</cx:pt>
          <cx:pt idx="7482">355</cx:pt>
          <cx:pt idx="7483">320</cx:pt>
          <cx:pt idx="7484">320</cx:pt>
          <cx:pt idx="7485">320</cx:pt>
          <cx:pt idx="7486">320</cx:pt>
          <cx:pt idx="7487">320</cx:pt>
          <cx:pt idx="7488">320</cx:pt>
          <cx:pt idx="7489">320</cx:pt>
          <cx:pt idx="7490">320</cx:pt>
          <cx:pt idx="7491">320</cx:pt>
          <cx:pt idx="7492">320</cx:pt>
          <cx:pt idx="7493">290</cx:pt>
          <cx:pt idx="7494">280</cx:pt>
          <cx:pt idx="7495">280</cx:pt>
          <cx:pt idx="7496">280</cx:pt>
          <cx:pt idx="7497">280</cx:pt>
          <cx:pt idx="7498">260</cx:pt>
          <cx:pt idx="7499">260</cx:pt>
          <cx:pt idx="7500">260</cx:pt>
          <cx:pt idx="7501">260</cx:pt>
          <cx:pt idx="7502">260</cx:pt>
          <cx:pt idx="7503">250</cx:pt>
          <cx:pt idx="7504">236</cx:pt>
          <cx:pt idx="7505">236</cx:pt>
          <cx:pt idx="7506">236</cx:pt>
          <cx:pt idx="7507">236</cx:pt>
          <cx:pt idx="7508">236</cx:pt>
          <cx:pt idx="7509">236</cx:pt>
          <cx:pt idx="7510">235</cx:pt>
          <cx:pt idx="7511">225</cx:pt>
          <cx:pt idx="7512">208</cx:pt>
          <cx:pt idx="7513">208</cx:pt>
          <cx:pt idx="7514">208</cx:pt>
          <cx:pt idx="7515">208</cx:pt>
          <cx:pt idx="7516">194</cx:pt>
          <cx:pt idx="7517">194</cx:pt>
          <cx:pt idx="7518">194</cx:pt>
          <cx:pt idx="7519">194</cx:pt>
          <cx:pt idx="7520">150</cx:pt>
          <cx:pt idx="7521">150</cx:pt>
          <cx:pt idx="7522">521</cx:pt>
          <cx:pt idx="7523">521</cx:pt>
          <cx:pt idx="7524">521</cx:pt>
          <cx:pt idx="7525">500</cx:pt>
          <cx:pt idx="7526">500</cx:pt>
          <cx:pt idx="7527">500</cx:pt>
          <cx:pt idx="7528">500</cx:pt>
          <cx:pt idx="7529">500</cx:pt>
          <cx:pt idx="7530">500</cx:pt>
          <cx:pt idx="7531">332</cx:pt>
          <cx:pt idx="7532">332</cx:pt>
          <cx:pt idx="7533">332</cx:pt>
          <cx:pt idx="7534">332</cx:pt>
          <cx:pt idx="7535">332</cx:pt>
          <cx:pt idx="7536">332</cx:pt>
          <cx:pt idx="7537">332</cx:pt>
          <cx:pt idx="7538">332</cx:pt>
          <cx:pt idx="7539">332</cx:pt>
          <cx:pt idx="7540">332</cx:pt>
          <cx:pt idx="7541">332</cx:pt>
          <cx:pt idx="7542">332</cx:pt>
          <cx:pt idx="7543">332</cx:pt>
          <cx:pt idx="7544">332</cx:pt>
          <cx:pt idx="7545">332</cx:pt>
          <cx:pt idx="7546">332</cx:pt>
          <cx:pt idx="7547">332</cx:pt>
          <cx:pt idx="7548">332</cx:pt>
          <cx:pt idx="7549">332</cx:pt>
          <cx:pt idx="7550">332</cx:pt>
          <cx:pt idx="7551">332</cx:pt>
          <cx:pt idx="7552">332</cx:pt>
          <cx:pt idx="7553">332</cx:pt>
          <cx:pt idx="7554">332</cx:pt>
          <cx:pt idx="7555">332</cx:pt>
          <cx:pt idx="7556">332</cx:pt>
          <cx:pt idx="7557">332</cx:pt>
          <cx:pt idx="7558">332</cx:pt>
          <cx:pt idx="7559">332</cx:pt>
          <cx:pt idx="7560">332</cx:pt>
          <cx:pt idx="7561">332</cx:pt>
          <cx:pt idx="7562">332</cx:pt>
          <cx:pt idx="7563">332</cx:pt>
          <cx:pt idx="7564">332</cx:pt>
          <cx:pt idx="7565">332</cx:pt>
          <cx:pt idx="7566">332</cx:pt>
          <cx:pt idx="7567">332</cx:pt>
          <cx:pt idx="7568">332</cx:pt>
          <cx:pt idx="7569">332</cx:pt>
          <cx:pt idx="7570">332</cx:pt>
          <cx:pt idx="7571">332</cx:pt>
          <cx:pt idx="7572">332</cx:pt>
          <cx:pt idx="7573">332</cx:pt>
          <cx:pt idx="7574">332</cx:pt>
          <cx:pt idx="7575">332</cx:pt>
          <cx:pt idx="7576">332</cx:pt>
          <cx:pt idx="7577">332</cx:pt>
          <cx:pt idx="7578">332</cx:pt>
          <cx:pt idx="7579">332</cx:pt>
          <cx:pt idx="7580">332</cx:pt>
          <cx:pt idx="7581">332</cx:pt>
          <cx:pt idx="7582">332</cx:pt>
          <cx:pt idx="7583">332</cx:pt>
          <cx:pt idx="7584">332</cx:pt>
          <cx:pt idx="7585">237</cx:pt>
          <cx:pt idx="7586">208</cx:pt>
          <cx:pt idx="7587">172</cx:pt>
          <cx:pt idx="7588">145</cx:pt>
          <cx:pt idx="7589">127</cx:pt>
          <cx:pt idx="7590">127</cx:pt>
          <cx:pt idx="7591">127</cx:pt>
          <cx:pt idx="7592">127</cx:pt>
          <cx:pt idx="7593">127</cx:pt>
          <cx:pt idx="7594">127</cx:pt>
          <cx:pt idx="7595">127</cx:pt>
          <cx:pt idx="7596">127</cx:pt>
          <cx:pt idx="7597">127</cx:pt>
          <cx:pt idx="7598">127</cx:pt>
          <cx:pt idx="7599">127</cx:pt>
          <cx:pt idx="7600">127</cx:pt>
          <cx:pt idx="7601">127</cx:pt>
          <cx:pt idx="7602">127</cx:pt>
          <cx:pt idx="7603">127</cx:pt>
          <cx:pt idx="7604">127</cx:pt>
          <cx:pt idx="7605">120</cx:pt>
          <cx:pt idx="7606">120</cx:pt>
          <cx:pt idx="7607">120</cx:pt>
          <cx:pt idx="7608">120</cx:pt>
          <cx:pt idx="7609">120</cx:pt>
          <cx:pt idx="7610">120</cx:pt>
          <cx:pt idx="7611">438</cx:pt>
          <cx:pt idx="7612">438</cx:pt>
          <cx:pt idx="7613">438</cx:pt>
          <cx:pt idx="7614">166</cx:pt>
          <cx:pt idx="7615">166</cx:pt>
          <cx:pt idx="7616">166</cx:pt>
          <cx:pt idx="7617">166</cx:pt>
          <cx:pt idx="7618">166</cx:pt>
          <cx:pt idx="7619">166</cx:pt>
          <cx:pt idx="7620">166</cx:pt>
          <cx:pt idx="7621">166</cx:pt>
          <cx:pt idx="7622">159</cx:pt>
          <cx:pt idx="7623">159</cx:pt>
          <cx:pt idx="7624">159</cx:pt>
          <cx:pt idx="7625">159</cx:pt>
          <cx:pt idx="7626">159</cx:pt>
          <cx:pt idx="7627">159</cx:pt>
          <cx:pt idx="7628">159</cx:pt>
          <cx:pt idx="7629">159</cx:pt>
          <cx:pt idx="7630">152</cx:pt>
          <cx:pt idx="7631">152</cx:pt>
          <cx:pt idx="7632">152</cx:pt>
          <cx:pt idx="7633">152</cx:pt>
          <cx:pt idx="7634">152</cx:pt>
          <cx:pt idx="7635">152</cx:pt>
          <cx:pt idx="7636">152</cx:pt>
          <cx:pt idx="7637">152</cx:pt>
          <cx:pt idx="7638">152</cx:pt>
          <cx:pt idx="7639">152</cx:pt>
          <cx:pt idx="7640">152</cx:pt>
          <cx:pt idx="7641">134</cx:pt>
          <cx:pt idx="7642">134</cx:pt>
          <cx:pt idx="7643">134</cx:pt>
          <cx:pt idx="7644">134</cx:pt>
          <cx:pt idx="7645">134</cx:pt>
          <cx:pt idx="7646">134</cx:pt>
          <cx:pt idx="7647">134</cx:pt>
          <cx:pt idx="7648">134</cx:pt>
          <cx:pt idx="7649">120</cx:pt>
          <cx:pt idx="7650">120</cx:pt>
          <cx:pt idx="7651">120</cx:pt>
          <cx:pt idx="7652">329</cx:pt>
          <cx:pt idx="7653">325</cx:pt>
          <cx:pt idx="7654">325</cx:pt>
          <cx:pt idx="7655">325</cx:pt>
          <cx:pt idx="7656">325</cx:pt>
          <cx:pt idx="7657">325</cx:pt>
          <cx:pt idx="7658">325</cx:pt>
          <cx:pt idx="7659">302</cx:pt>
          <cx:pt idx="7660">302</cx:pt>
          <cx:pt idx="7661">302</cx:pt>
          <cx:pt idx="7662">278</cx:pt>
          <cx:pt idx="7663">278</cx:pt>
          <cx:pt idx="7664">278</cx:pt>
          <cx:pt idx="7665">278</cx:pt>
          <cx:pt idx="7666">278</cx:pt>
          <cx:pt idx="7667">278</cx:pt>
          <cx:pt idx="7668">278</cx:pt>
          <cx:pt idx="7669">278</cx:pt>
          <cx:pt idx="7670">278</cx:pt>
          <cx:pt idx="7671">278</cx:pt>
          <cx:pt idx="7672">278</cx:pt>
          <cx:pt idx="7673">278</cx:pt>
          <cx:pt idx="7674">278</cx:pt>
          <cx:pt idx="7675">278</cx:pt>
          <cx:pt idx="7676">278</cx:pt>
          <cx:pt idx="7677">278</cx:pt>
          <cx:pt idx="7678">278</cx:pt>
          <cx:pt idx="7679">278</cx:pt>
          <cx:pt idx="7680">278</cx:pt>
          <cx:pt idx="7681">278</cx:pt>
          <cx:pt idx="7682">278</cx:pt>
          <cx:pt idx="7683">278</cx:pt>
          <cx:pt idx="7684">278</cx:pt>
          <cx:pt idx="7685">265</cx:pt>
          <cx:pt idx="7686">250</cx:pt>
          <cx:pt idx="7687">240</cx:pt>
          <cx:pt idx="7688">240</cx:pt>
          <cx:pt idx="7689">210</cx:pt>
          <cx:pt idx="7690">195</cx:pt>
          <cx:pt idx="7691">195</cx:pt>
          <cx:pt idx="7692">195</cx:pt>
          <cx:pt idx="7693">166</cx:pt>
          <cx:pt idx="7694">166</cx:pt>
          <cx:pt idx="7695">158</cx:pt>
          <cx:pt idx="7696">153</cx:pt>
          <cx:pt idx="7697">151</cx:pt>
          <cx:pt idx="7698">116</cx:pt>
          <cx:pt idx="7699">116</cx:pt>
          <cx:pt idx="7700">116</cx:pt>
          <cx:pt idx="7701">114</cx:pt>
          <cx:pt idx="7702">503</cx:pt>
          <cx:pt idx="7703">469</cx:pt>
          <cx:pt idx="7704">464</cx:pt>
          <cx:pt idx="7705">464</cx:pt>
          <cx:pt idx="7706">400</cx:pt>
          <cx:pt idx="7707">400</cx:pt>
          <cx:pt idx="7708">400</cx:pt>
          <cx:pt idx="7709">380</cx:pt>
          <cx:pt idx="7710">365</cx:pt>
          <cx:pt idx="7711">365</cx:pt>
          <cx:pt idx="7712">362</cx:pt>
          <cx:pt idx="7713">362</cx:pt>
          <cx:pt idx="7714">360</cx:pt>
          <cx:pt idx="7715">340</cx:pt>
          <cx:pt idx="7716">340</cx:pt>
          <cx:pt idx="7717">340</cx:pt>
          <cx:pt idx="7718">340</cx:pt>
          <cx:pt idx="7719">340</cx:pt>
          <cx:pt idx="7720">340</cx:pt>
          <cx:pt idx="7721">340</cx:pt>
          <cx:pt idx="7722">340</cx:pt>
          <cx:pt idx="7723">340</cx:pt>
          <cx:pt idx="7724">340</cx:pt>
          <cx:pt idx="7725">340</cx:pt>
          <cx:pt idx="7726">340</cx:pt>
          <cx:pt idx="7727">340</cx:pt>
          <cx:pt idx="7728">340</cx:pt>
          <cx:pt idx="7729">340</cx:pt>
          <cx:pt idx="7730">340</cx:pt>
          <cx:pt idx="7731">340</cx:pt>
          <cx:pt idx="7732">340</cx:pt>
          <cx:pt idx="7733">340</cx:pt>
          <cx:pt idx="7734">340</cx:pt>
          <cx:pt idx="7735">340</cx:pt>
          <cx:pt idx="7736">325</cx:pt>
          <cx:pt idx="7737">325</cx:pt>
          <cx:pt idx="7738">306</cx:pt>
          <cx:pt idx="7739">306</cx:pt>
          <cx:pt idx="7740">306</cx:pt>
          <cx:pt idx="7741">306</cx:pt>
          <cx:pt idx="7742">306</cx:pt>
          <cx:pt idx="7743">306</cx:pt>
          <cx:pt idx="7744">306</cx:pt>
          <cx:pt idx="7745">306</cx:pt>
          <cx:pt idx="7746">306</cx:pt>
          <cx:pt idx="7747">306</cx:pt>
          <cx:pt idx="7748">306</cx:pt>
          <cx:pt idx="7749">305</cx:pt>
          <cx:pt idx="7750">305</cx:pt>
          <cx:pt idx="7751">305</cx:pt>
          <cx:pt idx="7752">305</cx:pt>
          <cx:pt idx="7753">305</cx:pt>
          <cx:pt idx="7754">305</cx:pt>
          <cx:pt idx="7755">305</cx:pt>
          <cx:pt idx="7756">305</cx:pt>
          <cx:pt idx="7757">305</cx:pt>
          <cx:pt idx="7758">305</cx:pt>
          <cx:pt idx="7759">305</cx:pt>
          <cx:pt idx="7760">305</cx:pt>
          <cx:pt idx="7761">305</cx:pt>
          <cx:pt idx="7762">305</cx:pt>
          <cx:pt idx="7763">305</cx:pt>
          <cx:pt idx="7764">305</cx:pt>
          <cx:pt idx="7765">305</cx:pt>
          <cx:pt idx="7766">303</cx:pt>
          <cx:pt idx="7767">300</cx:pt>
          <cx:pt idx="7768">300</cx:pt>
          <cx:pt idx="7769">293</cx:pt>
          <cx:pt idx="7770">291</cx:pt>
          <cx:pt idx="7771">291</cx:pt>
          <cx:pt idx="7772">291</cx:pt>
          <cx:pt idx="7773">290</cx:pt>
          <cx:pt idx="7774">290</cx:pt>
          <cx:pt idx="7775">290</cx:pt>
          <cx:pt idx="7776">290</cx:pt>
          <cx:pt idx="7777">290</cx:pt>
          <cx:pt idx="7778">290</cx:pt>
          <cx:pt idx="7779">290</cx:pt>
          <cx:pt idx="7780">290</cx:pt>
          <cx:pt idx="7781">290</cx:pt>
          <cx:pt idx="7782">290</cx:pt>
          <cx:pt idx="7783">290</cx:pt>
          <cx:pt idx="7784">290</cx:pt>
          <cx:pt idx="7785">287</cx:pt>
          <cx:pt idx="7786">287</cx:pt>
          <cx:pt idx="7787">282</cx:pt>
          <cx:pt idx="7788">282</cx:pt>
          <cx:pt idx="7789">282</cx:pt>
          <cx:pt idx="7790">282</cx:pt>
          <cx:pt idx="7791">282</cx:pt>
          <cx:pt idx="7792">282</cx:pt>
          <cx:pt idx="7793">282</cx:pt>
          <cx:pt idx="7794">282</cx:pt>
          <cx:pt idx="7795">282</cx:pt>
          <cx:pt idx="7796">282</cx:pt>
          <cx:pt idx="7797">282</cx:pt>
          <cx:pt idx="7798">282</cx:pt>
          <cx:pt idx="7799">282</cx:pt>
          <cx:pt idx="7800">282</cx:pt>
          <cx:pt idx="7801">282</cx:pt>
          <cx:pt idx="7802">282</cx:pt>
          <cx:pt idx="7803">282</cx:pt>
          <cx:pt idx="7804">282</cx:pt>
          <cx:pt idx="7805">282</cx:pt>
          <cx:pt idx="7806">282</cx:pt>
          <cx:pt idx="7807">282</cx:pt>
          <cx:pt idx="7808">282</cx:pt>
          <cx:pt idx="7809">282</cx:pt>
          <cx:pt idx="7810">282</cx:pt>
          <cx:pt idx="7811">280</cx:pt>
          <cx:pt idx="7812">280</cx:pt>
          <cx:pt idx="7813">280</cx:pt>
          <cx:pt idx="7814">280</cx:pt>
          <cx:pt idx="7815">280</cx:pt>
          <cx:pt idx="7816">280</cx:pt>
          <cx:pt idx="7817">280</cx:pt>
          <cx:pt idx="7818">280</cx:pt>
          <cx:pt idx="7819">280</cx:pt>
          <cx:pt idx="7820">280</cx:pt>
          <cx:pt idx="7821">280</cx:pt>
          <cx:pt idx="7822">280</cx:pt>
          <cx:pt idx="7823">280</cx:pt>
          <cx:pt idx="7824">274</cx:pt>
          <cx:pt idx="7825">274</cx:pt>
          <cx:pt idx="7826">274</cx:pt>
          <cx:pt idx="7827">274</cx:pt>
          <cx:pt idx="7828">270</cx:pt>
          <cx:pt idx="7829">270</cx:pt>
          <cx:pt idx="7830">270</cx:pt>
          <cx:pt idx="7831">265</cx:pt>
          <cx:pt idx="7832">265</cx:pt>
          <cx:pt idx="7833">260</cx:pt>
          <cx:pt idx="7834">260</cx:pt>
          <cx:pt idx="7835">244</cx:pt>
          <cx:pt idx="7836">244</cx:pt>
          <cx:pt idx="7837">242</cx:pt>
          <cx:pt idx="7838">242</cx:pt>
          <cx:pt idx="7839">242</cx:pt>
          <cx:pt idx="7840">242</cx:pt>
          <cx:pt idx="7841">242</cx:pt>
          <cx:pt idx="7842">242</cx:pt>
          <cx:pt idx="7843">236</cx:pt>
          <cx:pt idx="7844">230</cx:pt>
          <cx:pt idx="7845">223</cx:pt>
          <cx:pt idx="7846">222</cx:pt>
          <cx:pt idx="7847">222</cx:pt>
          <cx:pt idx="7848">222</cx:pt>
          <cx:pt idx="7849">222</cx:pt>
          <cx:pt idx="7850">218</cx:pt>
          <cx:pt idx="7851">218</cx:pt>
          <cx:pt idx="7852">218</cx:pt>
          <cx:pt idx="7853">210</cx:pt>
          <cx:pt idx="7854">210</cx:pt>
          <cx:pt idx="7855">203</cx:pt>
          <cx:pt idx="7856">203</cx:pt>
          <cx:pt idx="7857">203</cx:pt>
          <cx:pt idx="7858">203</cx:pt>
          <cx:pt idx="7859">203</cx:pt>
          <cx:pt idx="7860">203</cx:pt>
          <cx:pt idx="7861">203</cx:pt>
          <cx:pt idx="7862">203</cx:pt>
          <cx:pt idx="7863">197</cx:pt>
          <cx:pt idx="7864">196</cx:pt>
          <cx:pt idx="7865">196</cx:pt>
          <cx:pt idx="7866">195</cx:pt>
          <cx:pt idx="7867">194</cx:pt>
          <cx:pt idx="7868">185</cx:pt>
          <cx:pt idx="7869">185</cx:pt>
          <cx:pt idx="7870">185</cx:pt>
          <cx:pt idx="7871">185</cx:pt>
          <cx:pt idx="7872">185</cx:pt>
          <cx:pt idx="7873">185</cx:pt>
          <cx:pt idx="7874">172</cx:pt>
          <cx:pt idx="7875">170</cx:pt>
          <cx:pt idx="7876">170</cx:pt>
          <cx:pt idx="7877">170</cx:pt>
          <cx:pt idx="7878">170</cx:pt>
          <cx:pt idx="7879">162</cx:pt>
          <cx:pt idx="7880">162</cx:pt>
          <cx:pt idx="7881">162</cx:pt>
          <cx:pt idx="7882">162</cx:pt>
          <cx:pt idx="7883">162</cx:pt>
          <cx:pt idx="7884">156</cx:pt>
          <cx:pt idx="7885">152</cx:pt>
          <cx:pt idx="7886">152</cx:pt>
          <cx:pt idx="7887">152</cx:pt>
          <cx:pt idx="7888">152</cx:pt>
          <cx:pt idx="7889">150</cx:pt>
          <cx:pt idx="7890">120</cx:pt>
          <cx:pt idx="7891">120</cx:pt>
          <cx:pt idx="7892">120</cx:pt>
          <cx:pt idx="7893">120</cx:pt>
          <cx:pt idx="7894">120</cx:pt>
          <cx:pt idx="7895">120</cx:pt>
          <cx:pt idx="7896">120</cx:pt>
          <cx:pt idx="7897">120</cx:pt>
          <cx:pt idx="7898">120</cx:pt>
          <cx:pt idx="7899">120</cx:pt>
          <cx:pt idx="7900">120</cx:pt>
          <cx:pt idx="7901">120</cx:pt>
          <cx:pt idx="7902">600</cx:pt>
          <cx:pt idx="7903">562</cx:pt>
          <cx:pt idx="7904">553</cx:pt>
          <cx:pt idx="7905">550</cx:pt>
          <cx:pt idx="7906">545</cx:pt>
          <cx:pt idx="7907">545</cx:pt>
          <cx:pt idx="7908">545</cx:pt>
          <cx:pt idx="7909">493</cx:pt>
          <cx:pt idx="7910">464</cx:pt>
          <cx:pt idx="7911">464</cx:pt>
          <cx:pt idx="7912">450</cx:pt>
          <cx:pt idx="7913">450</cx:pt>
          <cx:pt idx="7914">450</cx:pt>
          <cx:pt idx="7915">450</cx:pt>
          <cx:pt idx="7916">440</cx:pt>
          <cx:pt idx="7917">440</cx:pt>
          <cx:pt idx="7918">420</cx:pt>
          <cx:pt idx="7919">420</cx:pt>
          <cx:pt idx="7920">420</cx:pt>
          <cx:pt idx="7921">420</cx:pt>
          <cx:pt idx="7922">420</cx:pt>
          <cx:pt idx="7923">420</cx:pt>
          <cx:pt idx="7924">420</cx:pt>
          <cx:pt idx="7925">416</cx:pt>
          <cx:pt idx="7926">416</cx:pt>
          <cx:pt idx="7927">416</cx:pt>
          <cx:pt idx="7928">416</cx:pt>
          <cx:pt idx="7929">410</cx:pt>
          <cx:pt idx="7930">410</cx:pt>
          <cx:pt idx="7931">410</cx:pt>
          <cx:pt idx="7932">410</cx:pt>
          <cx:pt idx="7933">404</cx:pt>
          <cx:pt idx="7934">404</cx:pt>
          <cx:pt idx="7935">404</cx:pt>
          <cx:pt idx="7936">404</cx:pt>
          <cx:pt idx="7937">404</cx:pt>
          <cx:pt idx="7938">404</cx:pt>
          <cx:pt idx="7939">404</cx:pt>
          <cx:pt idx="7940">404</cx:pt>
          <cx:pt idx="7941">365</cx:pt>
          <cx:pt idx="7942">365</cx:pt>
          <cx:pt idx="7943">360</cx:pt>
          <cx:pt idx="7944">360</cx:pt>
          <cx:pt idx="7945">360</cx:pt>
          <cx:pt idx="7946">360</cx:pt>
          <cx:pt idx="7947">360</cx:pt>
          <cx:pt idx="7948">359</cx:pt>
          <cx:pt idx="7949">359</cx:pt>
          <cx:pt idx="7950">355</cx:pt>
          <cx:pt idx="7951">355</cx:pt>
          <cx:pt idx="7952">355</cx:pt>
          <cx:pt idx="7953">355</cx:pt>
          <cx:pt idx="7954">355</cx:pt>
          <cx:pt idx="7955">355</cx:pt>
          <cx:pt idx="7956">355</cx:pt>
          <cx:pt idx="7957">355</cx:pt>
          <cx:pt idx="7958">355</cx:pt>
          <cx:pt idx="7959">355</cx:pt>
          <cx:pt idx="7960">355</cx:pt>
          <cx:pt idx="7961">355</cx:pt>
          <cx:pt idx="7962">355</cx:pt>
          <cx:pt idx="7963">355</cx:pt>
          <cx:pt idx="7964">355</cx:pt>
          <cx:pt idx="7965">355</cx:pt>
          <cx:pt idx="7966">355</cx:pt>
          <cx:pt idx="7967">355</cx:pt>
          <cx:pt idx="7968">355</cx:pt>
          <cx:pt idx="7969">355</cx:pt>
          <cx:pt idx="7970">355</cx:pt>
          <cx:pt idx="7971">355</cx:pt>
          <cx:pt idx="7972">355</cx:pt>
          <cx:pt idx="7973">355</cx:pt>
          <cx:pt idx="7974">355</cx:pt>
          <cx:pt idx="7975">355</cx:pt>
          <cx:pt idx="7976">355</cx:pt>
          <cx:pt idx="7977">355</cx:pt>
          <cx:pt idx="7978">355</cx:pt>
          <cx:pt idx="7979">355</cx:pt>
          <cx:pt idx="7980">355</cx:pt>
          <cx:pt idx="7981">355</cx:pt>
          <cx:pt idx="7982">355</cx:pt>
          <cx:pt idx="7983">355</cx:pt>
          <cx:pt idx="7984">355</cx:pt>
          <cx:pt idx="7985">355</cx:pt>
          <cx:pt idx="7986">355</cx:pt>
          <cx:pt idx="7987">355</cx:pt>
          <cx:pt idx="7988">355</cx:pt>
          <cx:pt idx="7989">355</cx:pt>
          <cx:pt idx="7990">355</cx:pt>
          <cx:pt idx="7991">355</cx:pt>
          <cx:pt idx="7992">355</cx:pt>
          <cx:pt idx="7993">355</cx:pt>
          <cx:pt idx="7994">355</cx:pt>
          <cx:pt idx="7995">355</cx:pt>
          <cx:pt idx="7996">355</cx:pt>
          <cx:pt idx="7997">355</cx:pt>
          <cx:pt idx="7998">355</cx:pt>
          <cx:pt idx="7999">355</cx:pt>
          <cx:pt idx="8000">355</cx:pt>
          <cx:pt idx="8001">355</cx:pt>
          <cx:pt idx="8002">355</cx:pt>
          <cx:pt idx="8003">355</cx:pt>
          <cx:pt idx="8004">355</cx:pt>
          <cx:pt idx="8005">355</cx:pt>
          <cx:pt idx="8006">355</cx:pt>
          <cx:pt idx="8007">355</cx:pt>
          <cx:pt idx="8008">355</cx:pt>
          <cx:pt idx="8009">355</cx:pt>
          <cx:pt idx="8010">355</cx:pt>
          <cx:pt idx="8011">355</cx:pt>
          <cx:pt idx="8012">355</cx:pt>
          <cx:pt idx="8013">355</cx:pt>
          <cx:pt idx="8014">355</cx:pt>
          <cx:pt idx="8015">355</cx:pt>
          <cx:pt idx="8016">310</cx:pt>
          <cx:pt idx="8017">310</cx:pt>
          <cx:pt idx="8018">310</cx:pt>
          <cx:pt idx="8019">310</cx:pt>
          <cx:pt idx="8020">310</cx:pt>
          <cx:pt idx="8021">310</cx:pt>
          <cx:pt idx="8022">308</cx:pt>
          <cx:pt idx="8023">308</cx:pt>
          <cx:pt idx="8024">308</cx:pt>
          <cx:pt idx="8025">308</cx:pt>
          <cx:pt idx="8026">308</cx:pt>
          <cx:pt idx="8027">308</cx:pt>
          <cx:pt idx="8028">308</cx:pt>
          <cx:pt idx="8029">308</cx:pt>
          <cx:pt idx="8030">308</cx:pt>
          <cx:pt idx="8031">303</cx:pt>
          <cx:pt idx="8032">303</cx:pt>
          <cx:pt idx="8033">303</cx:pt>
          <cx:pt idx="8034">303</cx:pt>
          <cx:pt idx="8035">303</cx:pt>
          <cx:pt idx="8036">303</cx:pt>
          <cx:pt idx="8037">303</cx:pt>
          <cx:pt idx="8038">303</cx:pt>
          <cx:pt idx="8039">300</cx:pt>
          <cx:pt idx="8040">300</cx:pt>
          <cx:pt idx="8041">300</cx:pt>
          <cx:pt idx="8042">300</cx:pt>
          <cx:pt idx="8043">300</cx:pt>
          <cx:pt idx="8044">300</cx:pt>
          <cx:pt idx="8045">300</cx:pt>
          <cx:pt idx="8046">300</cx:pt>
          <cx:pt idx="8047">297</cx:pt>
          <cx:pt idx="8048">297</cx:pt>
          <cx:pt idx="8049">297</cx:pt>
          <cx:pt idx="8050">297</cx:pt>
          <cx:pt idx="8051">297</cx:pt>
          <cx:pt idx="8052">297</cx:pt>
          <cx:pt idx="8053">290</cx:pt>
          <cx:pt idx="8054">290</cx:pt>
          <cx:pt idx="8055">290</cx:pt>
          <cx:pt idx="8056">290</cx:pt>
          <cx:pt idx="8057">290</cx:pt>
          <cx:pt idx="8058">290</cx:pt>
          <cx:pt idx="8059">290</cx:pt>
          <cx:pt idx="8060">290</cx:pt>
          <cx:pt idx="8061">290</cx:pt>
          <cx:pt idx="8062">290</cx:pt>
          <cx:pt idx="8063">290</cx:pt>
          <cx:pt idx="8064">290</cx:pt>
          <cx:pt idx="8065">288</cx:pt>
          <cx:pt idx="8066">288</cx:pt>
          <cx:pt idx="8067">288</cx:pt>
          <cx:pt idx="8068">288</cx:pt>
          <cx:pt idx="8069">288</cx:pt>
          <cx:pt idx="8070">287</cx:pt>
          <cx:pt idx="8071">287</cx:pt>
          <cx:pt idx="8072">287</cx:pt>
          <cx:pt idx="8073">287</cx:pt>
          <cx:pt idx="8074">287</cx:pt>
          <cx:pt idx="8075">287</cx:pt>
          <cx:pt idx="8076">281</cx:pt>
          <cx:pt idx="8077">281</cx:pt>
          <cx:pt idx="8078">281</cx:pt>
          <cx:pt idx="8079">281</cx:pt>
          <cx:pt idx="8080">281</cx:pt>
          <cx:pt idx="8081">281</cx:pt>
          <cx:pt idx="8082">281</cx:pt>
          <cx:pt idx="8083">280</cx:pt>
          <cx:pt idx="8084">278</cx:pt>
          <cx:pt idx="8085">275</cx:pt>
          <cx:pt idx="8086">275</cx:pt>
          <cx:pt idx="8087">266</cx:pt>
          <cx:pt idx="8088">266</cx:pt>
          <cx:pt idx="8089">266</cx:pt>
          <cx:pt idx="8090">266</cx:pt>
          <cx:pt idx="8091">266</cx:pt>
          <cx:pt idx="8092">266</cx:pt>
          <cx:pt idx="8093">266</cx:pt>
          <cx:pt idx="8094">266</cx:pt>
          <cx:pt idx="8095">266</cx:pt>
          <cx:pt idx="8096">266</cx:pt>
          <cx:pt idx="8097">261</cx:pt>
          <cx:pt idx="8098">261</cx:pt>
          <cx:pt idx="8099">261</cx:pt>
          <cx:pt idx="8100">261</cx:pt>
          <cx:pt idx="8101">261</cx:pt>
          <cx:pt idx="8102">261</cx:pt>
          <cx:pt idx="8103">261</cx:pt>
          <cx:pt idx="8104">252</cx:pt>
          <cx:pt idx="8105">252</cx:pt>
          <cx:pt idx="8106">252</cx:pt>
          <cx:pt idx="8107">252</cx:pt>
          <cx:pt idx="8108">250</cx:pt>
          <cx:pt idx="8109">250</cx:pt>
          <cx:pt idx="8110">242</cx:pt>
          <cx:pt idx="8111">242</cx:pt>
          <cx:pt idx="8112">242</cx:pt>
          <cx:pt idx="8113">240</cx:pt>
          <cx:pt idx="8114">240</cx:pt>
          <cx:pt idx="8115">240</cx:pt>
          <cx:pt idx="8116">240</cx:pt>
          <cx:pt idx="8117">240</cx:pt>
          <cx:pt idx="8118">240</cx:pt>
          <cx:pt idx="8119">240</cx:pt>
          <cx:pt idx="8120">240</cx:pt>
          <cx:pt idx="8121">240</cx:pt>
          <cx:pt idx="8122">240</cx:pt>
          <cx:pt idx="8123">240</cx:pt>
          <cx:pt idx="8124">240</cx:pt>
          <cx:pt idx="8125">240</cx:pt>
          <cx:pt idx="8126">240</cx:pt>
          <cx:pt idx="8127">240</cx:pt>
          <cx:pt idx="8128">240</cx:pt>
          <cx:pt idx="8129">240</cx:pt>
          <cx:pt idx="8130">220</cx:pt>
          <cx:pt idx="8131">220</cx:pt>
          <cx:pt idx="8132">215</cx:pt>
          <cx:pt idx="8133">215</cx:pt>
          <cx:pt idx="8134">215</cx:pt>
          <cx:pt idx="8135">212</cx:pt>
          <cx:pt idx="8136">212</cx:pt>
          <cx:pt idx="8137">212</cx:pt>
          <cx:pt idx="8138">212</cx:pt>
          <cx:pt idx="8139">212</cx:pt>
          <cx:pt idx="8140">212</cx:pt>
          <cx:pt idx="8141">212</cx:pt>
          <cx:pt idx="8142">210</cx:pt>
          <cx:pt idx="8143">210</cx:pt>
          <cx:pt idx="8144">205</cx:pt>
          <cx:pt idx="8145">205</cx:pt>
          <cx:pt idx="8146">205</cx:pt>
          <cx:pt idx="8147">205</cx:pt>
          <cx:pt idx="8148">201</cx:pt>
          <cx:pt idx="8149">201</cx:pt>
          <cx:pt idx="8150">201</cx:pt>
          <cx:pt idx="8151">201</cx:pt>
          <cx:pt idx="8152">201</cx:pt>
          <cx:pt idx="8153">201</cx:pt>
          <cx:pt idx="8154">201</cx:pt>
          <cx:pt idx="8155">201</cx:pt>
          <cx:pt idx="8156">201</cx:pt>
          <cx:pt idx="8157">201</cx:pt>
          <cx:pt idx="8158">201</cx:pt>
          <cx:pt idx="8159">200</cx:pt>
          <cx:pt idx="8160">200</cx:pt>
          <cx:pt idx="8161">200</cx:pt>
          <cx:pt idx="8162">200</cx:pt>
          <cx:pt idx="8163">200</cx:pt>
          <cx:pt idx="8164">200</cx:pt>
          <cx:pt idx="8165">200</cx:pt>
          <cx:pt idx="8166">200</cx:pt>
          <cx:pt idx="8167">200</cx:pt>
          <cx:pt idx="8168">200</cx:pt>
          <cx:pt idx="8169">200</cx:pt>
          <cx:pt idx="8170">200</cx:pt>
          <cx:pt idx="8171">200</cx:pt>
          <cx:pt idx="8172">200</cx:pt>
          <cx:pt idx="8173">200</cx:pt>
          <cx:pt idx="8174">200</cx:pt>
          <cx:pt idx="8175">200</cx:pt>
          <cx:pt idx="8176">200</cx:pt>
          <cx:pt idx="8177">200</cx:pt>
          <cx:pt idx="8178">200</cx:pt>
          <cx:pt idx="8179">200</cx:pt>
          <cx:pt idx="8180">197</cx:pt>
          <cx:pt idx="8181">197</cx:pt>
          <cx:pt idx="8182">197</cx:pt>
          <cx:pt idx="8183">197</cx:pt>
          <cx:pt idx="8184">190</cx:pt>
          <cx:pt idx="8185">190</cx:pt>
          <cx:pt idx="8186">185</cx:pt>
          <cx:pt idx="8187">185</cx:pt>
          <cx:pt idx="8188">181</cx:pt>
          <cx:pt idx="8189">181</cx:pt>
          <cx:pt idx="8190">180</cx:pt>
          <cx:pt idx="8191">180</cx:pt>
          <cx:pt idx="8192">180</cx:pt>
          <cx:pt idx="8193">180</cx:pt>
          <cx:pt idx="8194">180</cx:pt>
          <cx:pt idx="8195">180</cx:pt>
          <cx:pt idx="8196">178</cx:pt>
          <cx:pt idx="8197">178</cx:pt>
          <cx:pt idx="8198">158</cx:pt>
          <cx:pt idx="8199">158</cx:pt>
          <cx:pt idx="8200">158</cx:pt>
          <cx:pt idx="8201">158</cx:pt>
          <cx:pt idx="8202">158</cx:pt>
          <cx:pt idx="8203">150</cx:pt>
          <cx:pt idx="8204">145</cx:pt>
          <cx:pt idx="8205">577</cx:pt>
          <cx:pt idx="8206">577</cx:pt>
          <cx:pt idx="8207">577</cx:pt>
          <cx:pt idx="8208">577</cx:pt>
          <cx:pt idx="8209">577</cx:pt>
          <cx:pt idx="8210">550</cx:pt>
          <cx:pt idx="8211">429</cx:pt>
          <cx:pt idx="8212">429</cx:pt>
          <cx:pt idx="8213">429</cx:pt>
          <cx:pt idx="8214">429</cx:pt>
          <cx:pt idx="8215">429</cx:pt>
          <cx:pt idx="8216">429</cx:pt>
          <cx:pt idx="8217">429</cx:pt>
          <cx:pt idx="8218">420</cx:pt>
          <cx:pt idx="8219">420</cx:pt>
          <cx:pt idx="8220">420</cx:pt>
          <cx:pt idx="8221">420</cx:pt>
          <cx:pt idx="8222">420</cx:pt>
          <cx:pt idx="8223">420</cx:pt>
          <cx:pt idx="8224">375</cx:pt>
          <cx:pt idx="8225">375</cx:pt>
          <cx:pt idx="8226">375</cx:pt>
          <cx:pt idx="8227">375</cx:pt>
          <cx:pt idx="8228">375</cx:pt>
          <cx:pt idx="8229">375</cx:pt>
          <cx:pt idx="8230">375</cx:pt>
          <cx:pt idx="8231">375</cx:pt>
          <cx:pt idx="8232">375</cx:pt>
          <cx:pt idx="8233">375</cx:pt>
          <cx:pt idx="8234">375</cx:pt>
          <cx:pt idx="8235">375</cx:pt>
          <cx:pt idx="8236">375</cx:pt>
          <cx:pt idx="8237">375</cx:pt>
          <cx:pt idx="8238">340</cx:pt>
          <cx:pt idx="8239">340</cx:pt>
          <cx:pt idx="8240">340</cx:pt>
          <cx:pt idx="8241">330</cx:pt>
          <cx:pt idx="8242">330</cx:pt>
          <cx:pt idx="8243">315</cx:pt>
          <cx:pt idx="8244">315</cx:pt>
          <cx:pt idx="8245">305</cx:pt>
          <cx:pt idx="8246">305</cx:pt>
          <cx:pt idx="8247">305</cx:pt>
          <cx:pt idx="8248">292</cx:pt>
          <cx:pt idx="8249">292</cx:pt>
          <cx:pt idx="8250">280</cx:pt>
          <cx:pt idx="8251">280</cx:pt>
          <cx:pt idx="8252">275</cx:pt>
          <cx:pt idx="8253">275</cx:pt>
          <cx:pt idx="8254">275</cx:pt>
          <cx:pt idx="8255">275</cx:pt>
          <cx:pt idx="8256">275</cx:pt>
          <cx:pt idx="8257">275</cx:pt>
          <cx:pt idx="8258">275</cx:pt>
          <cx:pt idx="8259">275</cx:pt>
          <cx:pt idx="8260">275</cx:pt>
          <cx:pt idx="8261">275</cx:pt>
          <cx:pt idx="8262">275</cx:pt>
          <cx:pt idx="8263">275</cx:pt>
          <cx:pt idx="8264">275</cx:pt>
          <cx:pt idx="8265">275</cx:pt>
          <cx:pt idx="8266">275</cx:pt>
          <cx:pt idx="8267">275</cx:pt>
          <cx:pt idx="8268">260</cx:pt>
          <cx:pt idx="8269">260</cx:pt>
          <cx:pt idx="8270">260</cx:pt>
          <cx:pt idx="8271">260</cx:pt>
          <cx:pt idx="8272">260</cx:pt>
          <cx:pt idx="8273">260</cx:pt>
          <cx:pt idx="8274">260</cx:pt>
          <cx:pt idx="8275">260</cx:pt>
          <cx:pt idx="8276">260</cx:pt>
          <cx:pt idx="8277">260</cx:pt>
          <cx:pt idx="8278">255</cx:pt>
          <cx:pt idx="8279">255</cx:pt>
          <cx:pt idx="8280">255</cx:pt>
          <cx:pt idx="8281">253</cx:pt>
          <cx:pt idx="8282">253</cx:pt>
          <cx:pt idx="8283">250</cx:pt>
          <cx:pt idx="8284">230</cx:pt>
          <cx:pt idx="8285">230</cx:pt>
          <cx:pt idx="8286">230</cx:pt>
          <cx:pt idx="8287">230</cx:pt>
          <cx:pt idx="8288">230</cx:pt>
          <cx:pt idx="8289">230</cx:pt>
          <cx:pt idx="8290">215</cx:pt>
          <cx:pt idx="8291">215</cx:pt>
          <cx:pt idx="8292">215</cx:pt>
          <cx:pt idx="8293">215</cx:pt>
          <cx:pt idx="8294">215</cx:pt>
          <cx:pt idx="8295">215</cx:pt>
          <cx:pt idx="8296">215</cx:pt>
          <cx:pt idx="8297">215</cx:pt>
          <cx:pt idx="8298">215</cx:pt>
          <cx:pt idx="8299">215</cx:pt>
          <cx:pt idx="8300">210</cx:pt>
          <cx:pt idx="8301">205</cx:pt>
          <cx:pt idx="8302">205</cx:pt>
          <cx:pt idx="8303">200</cx:pt>
          <cx:pt idx="8304">200</cx:pt>
          <cx:pt idx="8305">185</cx:pt>
          <cx:pt idx="8306">181</cx:pt>
          <cx:pt idx="8307">181</cx:pt>
          <cx:pt idx="8308">170</cx:pt>
          <cx:pt idx="8309">170</cx:pt>
          <cx:pt idx="8310">170</cx:pt>
          <cx:pt idx="8311">170</cx:pt>
          <cx:pt idx="8312">162</cx:pt>
          <cx:pt idx="8313">150</cx:pt>
          <cx:pt idx="8314">485</cx:pt>
          <cx:pt idx="8315">485</cx:pt>
          <cx:pt idx="8316">485</cx:pt>
          <cx:pt idx="8317">485</cx:pt>
          <cx:pt idx="8318">485</cx:pt>
          <cx:pt idx="8319">485</cx:pt>
          <cx:pt idx="8320">485</cx:pt>
          <cx:pt idx="8321">485</cx:pt>
          <cx:pt idx="8322">485</cx:pt>
          <cx:pt idx="8323">485</cx:pt>
          <cx:pt idx="8324">443</cx:pt>
          <cx:pt idx="8325">435</cx:pt>
          <cx:pt idx="8326">430</cx:pt>
          <cx:pt idx="8327">430</cx:pt>
          <cx:pt idx="8328">430</cx:pt>
          <cx:pt idx="8329">430</cx:pt>
          <cx:pt idx="8330">360</cx:pt>
          <cx:pt idx="8331">572</cx:pt>
          <cx:pt idx="8332">573</cx:pt>
          <cx:pt idx="8333">385</cx:pt>
          <cx:pt idx="8334">159</cx:pt>
          <cx:pt idx="8335">159</cx:pt>
          <cx:pt idx="8336">159</cx:pt>
          <cx:pt idx="8337">159</cx:pt>
          <cx:pt idx="8338">329</cx:pt>
          <cx:pt idx="8339">329</cx:pt>
          <cx:pt idx="8340">302</cx:pt>
          <cx:pt idx="8341">150</cx:pt>
          <cx:pt idx="8342">150</cx:pt>
          <cx:pt idx="8343">148</cx:pt>
          <cx:pt idx="8344">148</cx:pt>
          <cx:pt idx="8345">138</cx:pt>
          <cx:pt idx="8346">136</cx:pt>
          <cx:pt idx="8347">136</cx:pt>
          <cx:pt idx="8348">362</cx:pt>
          <cx:pt idx="8349">302</cx:pt>
          <cx:pt idx="8350">302</cx:pt>
          <cx:pt idx="8351">302</cx:pt>
          <cx:pt idx="8352">291</cx:pt>
          <cx:pt idx="8353">291</cx:pt>
          <cx:pt idx="8354">291</cx:pt>
          <cx:pt idx="8355">290</cx:pt>
          <cx:pt idx="8356">290</cx:pt>
          <cx:pt idx="8357">290</cx:pt>
          <cx:pt idx="8358">285</cx:pt>
          <cx:pt idx="8359">285</cx:pt>
          <cx:pt idx="8360">285</cx:pt>
          <cx:pt idx="8361">285</cx:pt>
          <cx:pt idx="8362">285</cx:pt>
          <cx:pt idx="8363">285</cx:pt>
          <cx:pt idx="8364">285</cx:pt>
          <cx:pt idx="8365">285</cx:pt>
          <cx:pt idx="8366">285</cx:pt>
          <cx:pt idx="8367">285</cx:pt>
          <cx:pt idx="8368">285</cx:pt>
          <cx:pt idx="8369">285</cx:pt>
          <cx:pt idx="8370">285</cx:pt>
          <cx:pt idx="8371">285</cx:pt>
          <cx:pt idx="8372">285</cx:pt>
          <cx:pt idx="8373">285</cx:pt>
          <cx:pt idx="8374">285</cx:pt>
          <cx:pt idx="8375">285</cx:pt>
          <cx:pt idx="8376">285</cx:pt>
          <cx:pt idx="8377">285</cx:pt>
          <cx:pt idx="8378">285</cx:pt>
          <cx:pt idx="8379">285</cx:pt>
          <cx:pt idx="8380">285</cx:pt>
          <cx:pt idx="8381">285</cx:pt>
          <cx:pt idx="8382">285</cx:pt>
          <cx:pt idx="8383">285</cx:pt>
          <cx:pt idx="8384">285</cx:pt>
          <cx:pt idx="8385">285</cx:pt>
          <cx:pt idx="8386">285</cx:pt>
          <cx:pt idx="8387">285</cx:pt>
          <cx:pt idx="8388">285</cx:pt>
          <cx:pt idx="8389">285</cx:pt>
          <cx:pt idx="8390">285</cx:pt>
          <cx:pt idx="8391">285</cx:pt>
          <cx:pt idx="8392">285</cx:pt>
          <cx:pt idx="8393">285</cx:pt>
          <cx:pt idx="8394">285</cx:pt>
          <cx:pt idx="8395">285</cx:pt>
          <cx:pt idx="8396">285</cx:pt>
          <cx:pt idx="8397">285</cx:pt>
          <cx:pt idx="8398">285</cx:pt>
          <cx:pt idx="8399">285</cx:pt>
          <cx:pt idx="8400">285</cx:pt>
          <cx:pt idx="8401">285</cx:pt>
          <cx:pt idx="8402">285</cx:pt>
          <cx:pt idx="8403">285</cx:pt>
          <cx:pt idx="8404">285</cx:pt>
          <cx:pt idx="8405">285</cx:pt>
          <cx:pt idx="8406">285</cx:pt>
          <cx:pt idx="8407">285</cx:pt>
          <cx:pt idx="8408">285</cx:pt>
          <cx:pt idx="8409">285</cx:pt>
          <cx:pt idx="8410">285</cx:pt>
          <cx:pt idx="8411">285</cx:pt>
          <cx:pt idx="8412">285</cx:pt>
          <cx:pt idx="8413">285</cx:pt>
          <cx:pt idx="8414">285</cx:pt>
          <cx:pt idx="8415">285</cx:pt>
          <cx:pt idx="8416">285</cx:pt>
          <cx:pt idx="8417">285</cx:pt>
          <cx:pt idx="8418">285</cx:pt>
          <cx:pt idx="8419">285</cx:pt>
          <cx:pt idx="8420">285</cx:pt>
          <cx:pt idx="8421">285</cx:pt>
          <cx:pt idx="8422">285</cx:pt>
          <cx:pt idx="8423">285</cx:pt>
          <cx:pt idx="8424">285</cx:pt>
          <cx:pt idx="8425">285</cx:pt>
          <cx:pt idx="8426">285</cx:pt>
          <cx:pt idx="8427">285</cx:pt>
          <cx:pt idx="8428">285</cx:pt>
          <cx:pt idx="8429">285</cx:pt>
          <cx:pt idx="8430">285</cx:pt>
          <cx:pt idx="8431">285</cx:pt>
          <cx:pt idx="8432">285</cx:pt>
          <cx:pt idx="8433">285</cx:pt>
          <cx:pt idx="8434">285</cx:pt>
          <cx:pt idx="8435">285</cx:pt>
          <cx:pt idx="8436">285</cx:pt>
          <cx:pt idx="8437">285</cx:pt>
          <cx:pt idx="8438">276</cx:pt>
          <cx:pt idx="8439">276</cx:pt>
          <cx:pt idx="8440">276</cx:pt>
          <cx:pt idx="8441">270</cx:pt>
          <cx:pt idx="8442">270</cx:pt>
          <cx:pt idx="8443">270</cx:pt>
          <cx:pt idx="8444">270</cx:pt>
          <cx:pt idx="8445">270</cx:pt>
          <cx:pt idx="8446">270</cx:pt>
          <cx:pt idx="8447">270</cx:pt>
          <cx:pt idx="8448">270</cx:pt>
          <cx:pt idx="8449">270</cx:pt>
          <cx:pt idx="8450">270</cx:pt>
          <cx:pt idx="8451">270</cx:pt>
          <cx:pt idx="8452">265</cx:pt>
          <cx:pt idx="8453">265</cx:pt>
          <cx:pt idx="8454">265</cx:pt>
          <cx:pt idx="8455">261</cx:pt>
          <cx:pt idx="8456">260</cx:pt>
          <cx:pt idx="8457">260</cx:pt>
          <cx:pt idx="8458">260</cx:pt>
          <cx:pt idx="8459">260</cx:pt>
          <cx:pt idx="8460">225</cx:pt>
          <cx:pt idx="8461">225</cx:pt>
          <cx:pt idx="8462">225</cx:pt>
          <cx:pt idx="8463">225</cx:pt>
          <cx:pt idx="8464">222</cx:pt>
          <cx:pt idx="8465">222</cx:pt>
          <cx:pt idx="8466">222</cx:pt>
          <cx:pt idx="8467">222</cx:pt>
          <cx:pt idx="8468">222</cx:pt>
          <cx:pt idx="8469">222</cx:pt>
          <cx:pt idx="8470">217</cx:pt>
          <cx:pt idx="8471">217</cx:pt>
          <cx:pt idx="8472">203</cx:pt>
          <cx:pt idx="8473">203</cx:pt>
          <cx:pt idx="8474">203</cx:pt>
          <cx:pt idx="8475">203</cx:pt>
          <cx:pt idx="8476">203</cx:pt>
          <cx:pt idx="8477">203</cx:pt>
          <cx:pt idx="8478">203</cx:pt>
          <cx:pt idx="8479">203</cx:pt>
          <cx:pt idx="8480">200</cx:pt>
          <cx:pt idx="8481">200</cx:pt>
          <cx:pt idx="8482">200</cx:pt>
          <cx:pt idx="8483">195</cx:pt>
          <cx:pt idx="8484">193</cx:pt>
          <cx:pt idx="8485">193</cx:pt>
          <cx:pt idx="8486">190</cx:pt>
          <cx:pt idx="8487">190</cx:pt>
          <cx:pt idx="8488">190</cx:pt>
          <cx:pt idx="8489">172</cx:pt>
          <cx:pt idx="8490">172</cx:pt>
          <cx:pt idx="8491">172</cx:pt>
          <cx:pt idx="8492">172</cx:pt>
          <cx:pt idx="8493">172</cx:pt>
          <cx:pt idx="8494">164</cx:pt>
          <cx:pt idx="8495">164</cx:pt>
          <cx:pt idx="8496">164</cx:pt>
          <cx:pt idx="8497">162</cx:pt>
          <cx:pt idx="8498">162</cx:pt>
          <cx:pt idx="8499">162</cx:pt>
          <cx:pt idx="8500">162</cx:pt>
          <cx:pt idx="8501">162</cx:pt>
          <cx:pt idx="8502">162</cx:pt>
          <cx:pt idx="8503">161</cx:pt>
          <cx:pt idx="8504">161</cx:pt>
          <cx:pt idx="8505">161</cx:pt>
          <cx:pt idx="8506">158</cx:pt>
          <cx:pt idx="8507">152</cx:pt>
          <cx:pt idx="8508">152</cx:pt>
          <cx:pt idx="8509">152</cx:pt>
          <cx:pt idx="8510">152</cx:pt>
          <cx:pt idx="8511">152</cx:pt>
          <cx:pt idx="8512">150</cx:pt>
          <cx:pt idx="8513">150</cx:pt>
          <cx:pt idx="8514">150</cx:pt>
          <cx:pt idx="8515">138</cx:pt>
          <cx:pt idx="8516">136</cx:pt>
          <cx:pt idx="8517">136</cx:pt>
          <cx:pt idx="8518">136</cx:pt>
          <cx:pt idx="8519">116</cx:pt>
          <cx:pt idx="8520">116</cx:pt>
          <cx:pt idx="8521">116</cx:pt>
          <cx:pt idx="8522">116</cx:pt>
          <cx:pt idx="8523">116</cx:pt>
          <cx:pt idx="8524">116</cx:pt>
          <cx:pt idx="8525">116</cx:pt>
          <cx:pt idx="8526">116</cx:pt>
          <cx:pt idx="8527">116</cx:pt>
          <cx:pt idx="8528">116</cx:pt>
          <cx:pt idx="8529">116</cx:pt>
          <cx:pt idx="8530">115</cx:pt>
          <cx:pt idx="8531">641</cx:pt>
          <cx:pt idx="8532">641</cx:pt>
          <cx:pt idx="8533">600</cx:pt>
          <cx:pt idx="8534">577</cx:pt>
          <cx:pt idx="8535">577</cx:pt>
          <cx:pt idx="8536">577</cx:pt>
          <cx:pt idx="8537">565</cx:pt>
          <cx:pt idx="8538">545</cx:pt>
          <cx:pt idx="8539">545</cx:pt>
          <cx:pt idx="8540">503</cx:pt>
          <cx:pt idx="8541">503</cx:pt>
          <cx:pt idx="8542">456</cx:pt>
          <cx:pt idx="8543">450</cx:pt>
          <cx:pt idx="8544">450</cx:pt>
          <cx:pt idx="8545">380</cx:pt>
          <cx:pt idx="8546">380</cx:pt>
          <cx:pt idx="8547">365</cx:pt>
          <cx:pt idx="8548">365</cx:pt>
          <cx:pt idx="8549">365</cx:pt>
          <cx:pt idx="8550">365</cx:pt>
          <cx:pt idx="8551">365</cx:pt>
          <cx:pt idx="8552">365</cx:pt>
          <cx:pt idx="8553">365</cx:pt>
          <cx:pt idx="8554">365</cx:pt>
          <cx:pt idx="8555">365</cx:pt>
          <cx:pt idx="8556">365</cx:pt>
          <cx:pt idx="8557">365</cx:pt>
          <cx:pt idx="8558">355</cx:pt>
          <cx:pt idx="8559">355</cx:pt>
          <cx:pt idx="8560">355</cx:pt>
          <cx:pt idx="8561">355</cx:pt>
          <cx:pt idx="8562">355</cx:pt>
          <cx:pt idx="8563">355</cx:pt>
          <cx:pt idx="8564">355</cx:pt>
          <cx:pt idx="8565">355</cx:pt>
          <cx:pt idx="8566">355</cx:pt>
          <cx:pt idx="8567">355</cx:pt>
          <cx:pt idx="8568">355</cx:pt>
          <cx:pt idx="8569">355</cx:pt>
          <cx:pt idx="8570">355</cx:pt>
          <cx:pt idx="8571">355</cx:pt>
          <cx:pt idx="8572">355</cx:pt>
          <cx:pt idx="8573">355</cx:pt>
          <cx:pt idx="8574">355</cx:pt>
          <cx:pt idx="8575">355</cx:pt>
          <cx:pt idx="8576">355</cx:pt>
          <cx:pt idx="8577">355</cx:pt>
          <cx:pt idx="8578">355</cx:pt>
          <cx:pt idx="8579">355</cx:pt>
          <cx:pt idx="8580">355</cx:pt>
          <cx:pt idx="8581">355</cx:pt>
          <cx:pt idx="8582">355</cx:pt>
          <cx:pt idx="8583">355</cx:pt>
          <cx:pt idx="8584">355</cx:pt>
          <cx:pt idx="8585">355</cx:pt>
          <cx:pt idx="8586">355</cx:pt>
          <cx:pt idx="8587">355</cx:pt>
          <cx:pt idx="8588">355</cx:pt>
          <cx:pt idx="8589">355</cx:pt>
          <cx:pt idx="8590">355</cx:pt>
          <cx:pt idx="8591">355</cx:pt>
          <cx:pt idx="8592">355</cx:pt>
          <cx:pt idx="8593">355</cx:pt>
          <cx:pt idx="8594">355</cx:pt>
          <cx:pt idx="8595">355</cx:pt>
          <cx:pt idx="8596">355</cx:pt>
          <cx:pt idx="8597">355</cx:pt>
          <cx:pt idx="8598">355</cx:pt>
          <cx:pt idx="8599">355</cx:pt>
          <cx:pt idx="8600">355</cx:pt>
          <cx:pt idx="8601">355</cx:pt>
          <cx:pt idx="8602">355</cx:pt>
          <cx:pt idx="8603">355</cx:pt>
          <cx:pt idx="8604">355</cx:pt>
          <cx:pt idx="8605">355</cx:pt>
          <cx:pt idx="8606">355</cx:pt>
          <cx:pt idx="8607">355</cx:pt>
          <cx:pt idx="8608">355</cx:pt>
          <cx:pt idx="8609">355</cx:pt>
          <cx:pt idx="8610">355</cx:pt>
          <cx:pt idx="8611">355</cx:pt>
          <cx:pt idx="8612">355</cx:pt>
          <cx:pt idx="8613">355</cx:pt>
          <cx:pt idx="8614">355</cx:pt>
          <cx:pt idx="8615">355</cx:pt>
          <cx:pt idx="8616">355</cx:pt>
          <cx:pt idx="8617">355</cx:pt>
          <cx:pt idx="8618">355</cx:pt>
          <cx:pt idx="8619">355</cx:pt>
          <cx:pt idx="8620">355</cx:pt>
          <cx:pt idx="8621">340</cx:pt>
          <cx:pt idx="8622">340</cx:pt>
          <cx:pt idx="8623">340</cx:pt>
          <cx:pt idx="8624">333</cx:pt>
          <cx:pt idx="8625">333</cx:pt>
          <cx:pt idx="8626">325</cx:pt>
          <cx:pt idx="8627">325</cx:pt>
          <cx:pt idx="8628">325</cx:pt>
          <cx:pt idx="8629">325</cx:pt>
          <cx:pt idx="8630">325</cx:pt>
          <cx:pt idx="8631">320</cx:pt>
          <cx:pt idx="8632">320</cx:pt>
          <cx:pt idx="8633">320</cx:pt>
          <cx:pt idx="8634">320</cx:pt>
          <cx:pt idx="8635">320</cx:pt>
          <cx:pt idx="8636">320</cx:pt>
          <cx:pt idx="8637">320</cx:pt>
          <cx:pt idx="8638">303</cx:pt>
          <cx:pt idx="8639">300</cx:pt>
          <cx:pt idx="8640">300</cx:pt>
          <cx:pt idx="8641">300</cx:pt>
          <cx:pt idx="8642">300</cx:pt>
          <cx:pt idx="8643">300</cx:pt>
          <cx:pt idx="8644">300</cx:pt>
          <cx:pt idx="8645">300</cx:pt>
          <cx:pt idx="8646">300</cx:pt>
          <cx:pt idx="8647">300</cx:pt>
          <cx:pt idx="8648">300</cx:pt>
          <cx:pt idx="8649">290</cx:pt>
          <cx:pt idx="8650">290</cx:pt>
          <cx:pt idx="8651">288</cx:pt>
          <cx:pt idx="8652">288</cx:pt>
          <cx:pt idx="8653">287</cx:pt>
          <cx:pt idx="8654">287</cx:pt>
          <cx:pt idx="8655">287</cx:pt>
          <cx:pt idx="8656">287</cx:pt>
          <cx:pt idx="8657">280</cx:pt>
          <cx:pt idx="8658">280</cx:pt>
          <cx:pt idx="8659">280</cx:pt>
          <cx:pt idx="8660">280</cx:pt>
          <cx:pt idx="8661">280</cx:pt>
          <cx:pt idx="8662">280</cx:pt>
          <cx:pt idx="8663">280</cx:pt>
          <cx:pt idx="8664">280</cx:pt>
          <cx:pt idx="8665">280</cx:pt>
          <cx:pt idx="8666">280</cx:pt>
          <cx:pt idx="8667">280</cx:pt>
          <cx:pt idx="8668">280</cx:pt>
          <cx:pt idx="8669">280</cx:pt>
          <cx:pt idx="8670">276</cx:pt>
          <cx:pt idx="8671">275</cx:pt>
          <cx:pt idx="8672">275</cx:pt>
          <cx:pt idx="8673">275</cx:pt>
          <cx:pt idx="8674">273</cx:pt>
          <cx:pt idx="8675">273</cx:pt>
          <cx:pt idx="8676">273</cx:pt>
          <cx:pt idx="8677">273</cx:pt>
          <cx:pt idx="8678">273</cx:pt>
          <cx:pt idx="8679">273</cx:pt>
          <cx:pt idx="8680">261</cx:pt>
          <cx:pt idx="8681">261</cx:pt>
          <cx:pt idx="8682">261</cx:pt>
          <cx:pt idx="8683">261</cx:pt>
          <cx:pt idx="8684">261</cx:pt>
          <cx:pt idx="8685">261</cx:pt>
          <cx:pt idx="8686">261</cx:pt>
          <cx:pt idx="8687">261</cx:pt>
          <cx:pt idx="8688">261</cx:pt>
          <cx:pt idx="8689">261</cx:pt>
          <cx:pt idx="8690">261</cx:pt>
          <cx:pt idx="8691">261</cx:pt>
          <cx:pt idx="8692">261</cx:pt>
          <cx:pt idx="8693">261</cx:pt>
          <cx:pt idx="8694">261</cx:pt>
          <cx:pt idx="8695">261</cx:pt>
          <cx:pt idx="8696">261</cx:pt>
          <cx:pt idx="8697">261</cx:pt>
          <cx:pt idx="8698">261</cx:pt>
          <cx:pt idx="8699">261</cx:pt>
          <cx:pt idx="8700">261</cx:pt>
          <cx:pt idx="8701">261</cx:pt>
          <cx:pt idx="8702">261</cx:pt>
          <cx:pt idx="8703">261</cx:pt>
          <cx:pt idx="8704">260</cx:pt>
          <cx:pt idx="8705">260</cx:pt>
          <cx:pt idx="8706">252</cx:pt>
          <cx:pt idx="8707">252</cx:pt>
          <cx:pt idx="8708">252</cx:pt>
          <cx:pt idx="8709">252</cx:pt>
          <cx:pt idx="8710">252</cx:pt>
          <cx:pt idx="8711">252</cx:pt>
          <cx:pt idx="8712">252</cx:pt>
          <cx:pt idx="8713">252</cx:pt>
          <cx:pt idx="8714">252</cx:pt>
          <cx:pt idx="8715">252</cx:pt>
          <cx:pt idx="8716">252</cx:pt>
          <cx:pt idx="8717">252</cx:pt>
          <cx:pt idx="8718">252</cx:pt>
          <cx:pt idx="8719">252</cx:pt>
          <cx:pt idx="8720">252</cx:pt>
          <cx:pt idx="8721">252</cx:pt>
          <cx:pt idx="8722">252</cx:pt>
          <cx:pt idx="8723">252</cx:pt>
          <cx:pt idx="8724">232</cx:pt>
          <cx:pt idx="8725">232</cx:pt>
          <cx:pt idx="8726">232</cx:pt>
          <cx:pt idx="8727">232</cx:pt>
          <cx:pt idx="8728">232</cx:pt>
          <cx:pt idx="8729">232</cx:pt>
          <cx:pt idx="8730">232</cx:pt>
          <cx:pt idx="8731">232</cx:pt>
          <cx:pt idx="8732">232</cx:pt>
          <cx:pt idx="8733">232</cx:pt>
          <cx:pt idx="8734">230</cx:pt>
          <cx:pt idx="8735">230</cx:pt>
          <cx:pt idx="8736">223</cx:pt>
          <cx:pt idx="8737">222</cx:pt>
          <cx:pt idx="8738">222</cx:pt>
          <cx:pt idx="8739">222</cx:pt>
          <cx:pt idx="8740">220</cx:pt>
          <cx:pt idx="8741">220</cx:pt>
          <cx:pt idx="8742">217</cx:pt>
          <cx:pt idx="8743">217</cx:pt>
          <cx:pt idx="8744">210</cx:pt>
          <cx:pt idx="8745">210</cx:pt>
          <cx:pt idx="8746">210</cx:pt>
          <cx:pt idx="8747">210</cx:pt>
          <cx:pt idx="8748">210</cx:pt>
          <cx:pt idx="8749">210</cx:pt>
          <cx:pt idx="8750">210</cx:pt>
          <cx:pt idx="8751">210</cx:pt>
          <cx:pt idx="8752">210</cx:pt>
          <cx:pt idx="8753">210</cx:pt>
          <cx:pt idx="8754">210</cx:pt>
          <cx:pt idx="8755">210</cx:pt>
          <cx:pt idx="8756">210</cx:pt>
          <cx:pt idx="8757">210</cx:pt>
          <cx:pt idx="8758">210</cx:pt>
          <cx:pt idx="8759">210</cx:pt>
          <cx:pt idx="8760">200</cx:pt>
          <cx:pt idx="8761">200</cx:pt>
          <cx:pt idx="8762">200</cx:pt>
          <cx:pt idx="8763">200</cx:pt>
          <cx:pt idx="8764">200</cx:pt>
          <cx:pt idx="8765">200</cx:pt>
          <cx:pt idx="8766">200</cx:pt>
          <cx:pt idx="8767">200</cx:pt>
          <cx:pt idx="8768">200</cx:pt>
          <cx:pt idx="8769">200</cx:pt>
          <cx:pt idx="8770">200</cx:pt>
          <cx:pt idx="8771">200</cx:pt>
          <cx:pt idx="8772">200</cx:pt>
          <cx:pt idx="8773">200</cx:pt>
          <cx:pt idx="8774">200</cx:pt>
          <cx:pt idx="8775">193</cx:pt>
          <cx:pt idx="8776">193</cx:pt>
          <cx:pt idx="8777">185</cx:pt>
          <cx:pt idx="8778">185</cx:pt>
          <cx:pt idx="8779">185</cx:pt>
          <cx:pt idx="8780">185</cx:pt>
          <cx:pt idx="8781">185</cx:pt>
          <cx:pt idx="8782">185</cx:pt>
          <cx:pt idx="8783">185</cx:pt>
          <cx:pt idx="8784">185</cx:pt>
          <cx:pt idx="8785">185</cx:pt>
          <cx:pt idx="8786">185</cx:pt>
          <cx:pt idx="8787">185</cx:pt>
          <cx:pt idx="8788">185</cx:pt>
          <cx:pt idx="8789">185</cx:pt>
          <cx:pt idx="8790">185</cx:pt>
          <cx:pt idx="8791">185</cx:pt>
          <cx:pt idx="8792">185</cx:pt>
          <cx:pt idx="8793">185</cx:pt>
          <cx:pt idx="8794">180</cx:pt>
          <cx:pt idx="8795">180</cx:pt>
          <cx:pt idx="8796">178</cx:pt>
          <cx:pt idx="8797">177</cx:pt>
          <cx:pt idx="8798">177</cx:pt>
          <cx:pt idx="8799">172</cx:pt>
          <cx:pt idx="8800">172</cx:pt>
          <cx:pt idx="8801">165</cx:pt>
          <cx:pt idx="8802">165</cx:pt>
          <cx:pt idx="8803">165</cx:pt>
          <cx:pt idx="8804">165</cx:pt>
          <cx:pt idx="8805">165</cx:pt>
          <cx:pt idx="8806">165</cx:pt>
          <cx:pt idx="8807">164</cx:pt>
          <cx:pt idx="8808">160</cx:pt>
          <cx:pt idx="8809">160</cx:pt>
          <cx:pt idx="8810">160</cx:pt>
          <cx:pt idx="8811">160</cx:pt>
          <cx:pt idx="8812">158</cx:pt>
          <cx:pt idx="8813">158</cx:pt>
          <cx:pt idx="8814">158</cx:pt>
          <cx:pt idx="8815">158</cx:pt>
          <cx:pt idx="8816">158</cx:pt>
          <cx:pt idx="8817">150</cx:pt>
          <cx:pt idx="8818">150</cx:pt>
          <cx:pt idx="8819">141</cx:pt>
          <cx:pt idx="8820">140</cx:pt>
          <cx:pt idx="8821">135</cx:pt>
          <cx:pt idx="8822">130</cx:pt>
          <cx:pt idx="8823">130</cx:pt>
          <cx:pt idx="8824">130</cx:pt>
          <cx:pt idx="8829">650</cx:pt>
          <cx:pt idx="8830">650</cx:pt>
          <cx:pt idx="8831">650</cx:pt>
          <cx:pt idx="8832">650</cx:pt>
          <cx:pt idx="8833">650</cx:pt>
          <cx:pt idx="8834">650</cx:pt>
          <cx:pt idx="8835">650</cx:pt>
          <cx:pt idx="8836">650</cx:pt>
          <cx:pt idx="8837">650</cx:pt>
          <cx:pt idx="8838">650</cx:pt>
          <cx:pt idx="8839">650</cx:pt>
          <cx:pt idx="8840">650</cx:pt>
          <cx:pt idx="8841">650</cx:pt>
          <cx:pt idx="8842">650</cx:pt>
          <cx:pt idx="8843">650</cx:pt>
          <cx:pt idx="8844">650</cx:pt>
          <cx:pt idx="8845">650</cx:pt>
          <cx:pt idx="8846">650</cx:pt>
          <cx:pt idx="8847">616</cx:pt>
          <cx:pt idx="8848">592</cx:pt>
          <cx:pt idx="8849">577</cx:pt>
          <cx:pt idx="8850">577</cx:pt>
          <cx:pt idx="8851">560</cx:pt>
          <cx:pt idx="8852">536</cx:pt>
          <cx:pt idx="8853">536</cx:pt>
          <cx:pt idx="8854">536</cx:pt>
          <cx:pt idx="8855">523</cx:pt>
          <cx:pt idx="8856">523</cx:pt>
          <cx:pt idx="8857">523</cx:pt>
          <cx:pt idx="8858">445</cx:pt>
          <cx:pt idx="8859">445</cx:pt>
          <cx:pt idx="8860">420</cx:pt>
          <cx:pt idx="8861">420</cx:pt>
          <cx:pt idx="8862">420</cx:pt>
          <cx:pt idx="8863">420</cx:pt>
          <cx:pt idx="8864">420</cx:pt>
          <cx:pt idx="8865">420</cx:pt>
          <cx:pt idx="8866">420</cx:pt>
          <cx:pt idx="8867">420</cx:pt>
          <cx:pt idx="8868">420</cx:pt>
          <cx:pt idx="8869">420</cx:pt>
          <cx:pt idx="8870">420</cx:pt>
          <cx:pt idx="8871">420</cx:pt>
          <cx:pt idx="8872">420</cx:pt>
          <cx:pt idx="8873">420</cx:pt>
          <cx:pt idx="8874">420</cx:pt>
          <cx:pt idx="8875">420</cx:pt>
          <cx:pt idx="8876">420</cx:pt>
          <cx:pt idx="8877">420</cx:pt>
          <cx:pt idx="8878">420</cx:pt>
          <cx:pt idx="8879">420</cx:pt>
          <cx:pt idx="8880">420</cx:pt>
          <cx:pt idx="8881">420</cx:pt>
          <cx:pt idx="8882">420</cx:pt>
          <cx:pt idx="8883">420</cx:pt>
          <cx:pt idx="8884">420</cx:pt>
          <cx:pt idx="8885">420</cx:pt>
          <cx:pt idx="8886">420</cx:pt>
          <cx:pt idx="8887">420</cx:pt>
          <cx:pt idx="8888">385</cx:pt>
          <cx:pt idx="8889">385</cx:pt>
          <cx:pt idx="8890">385</cx:pt>
          <cx:pt idx="8891">385</cx:pt>
          <cx:pt idx="8892">385</cx:pt>
          <cx:pt idx="8893">385</cx:pt>
          <cx:pt idx="8894">385</cx:pt>
          <cx:pt idx="8895">385</cx:pt>
          <cx:pt idx="8896">385</cx:pt>
          <cx:pt idx="8897">385</cx:pt>
          <cx:pt idx="8898">382</cx:pt>
          <cx:pt idx="8899">382</cx:pt>
          <cx:pt idx="8900">382</cx:pt>
          <cx:pt idx="8901">382</cx:pt>
          <cx:pt idx="8902">355</cx:pt>
          <cx:pt idx="8903">355</cx:pt>
          <cx:pt idx="8904">355</cx:pt>
          <cx:pt idx="8905">355</cx:pt>
          <cx:pt idx="8906">355</cx:pt>
          <cx:pt idx="8907">355</cx:pt>
          <cx:pt idx="8908">355</cx:pt>
          <cx:pt idx="8909">355</cx:pt>
          <cx:pt idx="8910">355</cx:pt>
          <cx:pt idx="8911">355</cx:pt>
          <cx:pt idx="8912">355</cx:pt>
          <cx:pt idx="8913">355</cx:pt>
          <cx:pt idx="8914">355</cx:pt>
          <cx:pt idx="8915">355</cx:pt>
          <cx:pt idx="8916">355</cx:pt>
          <cx:pt idx="8917">355</cx:pt>
          <cx:pt idx="8918">355</cx:pt>
          <cx:pt idx="8919">340</cx:pt>
          <cx:pt idx="8920">340</cx:pt>
          <cx:pt idx="8921">340</cx:pt>
          <cx:pt idx="8922">340</cx:pt>
          <cx:pt idx="8923">337</cx:pt>
          <cx:pt idx="8924">337</cx:pt>
          <cx:pt idx="8925">330</cx:pt>
          <cx:pt idx="8926">330</cx:pt>
          <cx:pt idx="8927">330</cx:pt>
          <cx:pt idx="8928">330</cx:pt>
          <cx:pt idx="8929">320</cx:pt>
          <cx:pt idx="8930">320</cx:pt>
          <cx:pt idx="8931">320</cx:pt>
          <cx:pt idx="8932">320</cx:pt>
          <cx:pt idx="8933">300</cx:pt>
          <cx:pt idx="8934">292</cx:pt>
          <cx:pt idx="8935">292</cx:pt>
          <cx:pt idx="8936">292</cx:pt>
          <cx:pt idx="8937">292</cx:pt>
          <cx:pt idx="8938">288</cx:pt>
          <cx:pt idx="8939">288</cx:pt>
          <cx:pt idx="8940">288</cx:pt>
          <cx:pt idx="8941">288</cx:pt>
          <cx:pt idx="8942">288</cx:pt>
          <cx:pt idx="8943">288</cx:pt>
          <cx:pt idx="8944">288</cx:pt>
          <cx:pt idx="8945">288</cx:pt>
          <cx:pt idx="8946">288</cx:pt>
          <cx:pt idx="8947">288</cx:pt>
          <cx:pt idx="8948">288</cx:pt>
          <cx:pt idx="8949">288</cx:pt>
          <cx:pt idx="8950">288</cx:pt>
          <cx:pt idx="8951">288</cx:pt>
          <cx:pt idx="8952">288</cx:pt>
          <cx:pt idx="8953">288</cx:pt>
          <cx:pt idx="8954">282</cx:pt>
          <cx:pt idx="8955">281</cx:pt>
          <cx:pt idx="8956">281</cx:pt>
          <cx:pt idx="8957">281</cx:pt>
          <cx:pt idx="8958">281</cx:pt>
          <cx:pt idx="8959">281</cx:pt>
          <cx:pt idx="8960">281</cx:pt>
          <cx:pt idx="8961">281</cx:pt>
          <cx:pt idx="8962">281</cx:pt>
          <cx:pt idx="8963">281</cx:pt>
          <cx:pt idx="8964">281</cx:pt>
          <cx:pt idx="8965">281</cx:pt>
          <cx:pt idx="8966">281</cx:pt>
          <cx:pt idx="8967">281</cx:pt>
          <cx:pt idx="8968">281</cx:pt>
          <cx:pt idx="8969">281</cx:pt>
          <cx:pt idx="8970">281</cx:pt>
          <cx:pt idx="8971">281</cx:pt>
          <cx:pt idx="8972">281</cx:pt>
          <cx:pt idx="8973">281</cx:pt>
          <cx:pt idx="8974">281</cx:pt>
          <cx:pt idx="8975">281</cx:pt>
          <cx:pt idx="8976">281</cx:pt>
          <cx:pt idx="8977">281</cx:pt>
          <cx:pt idx="8978">281</cx:pt>
          <cx:pt idx="8979">281</cx:pt>
          <cx:pt idx="8980">275</cx:pt>
          <cx:pt idx="8981">275</cx:pt>
          <cx:pt idx="8982">275</cx:pt>
          <cx:pt idx="8983">275</cx:pt>
          <cx:pt idx="8984">275</cx:pt>
          <cx:pt idx="8985">275</cx:pt>
          <cx:pt idx="8986">263</cx:pt>
          <cx:pt idx="8987">263</cx:pt>
          <cx:pt idx="8988">263</cx:pt>
          <cx:pt idx="8989">260</cx:pt>
          <cx:pt idx="8990">260</cx:pt>
          <cx:pt idx="8991">260</cx:pt>
          <cx:pt idx="8992">255</cx:pt>
          <cx:pt idx="8993">255</cx:pt>
          <cx:pt idx="8994">252</cx:pt>
          <cx:pt idx="8995">252</cx:pt>
          <cx:pt idx="8996">252</cx:pt>
          <cx:pt idx="8997">252</cx:pt>
          <cx:pt idx="8998">252</cx:pt>
          <cx:pt idx="8999">252</cx:pt>
          <cx:pt idx="9000">250</cx:pt>
          <cx:pt idx="9001">250</cx:pt>
          <cx:pt idx="9002">250</cx:pt>
          <cx:pt idx="9003">240</cx:pt>
          <cx:pt idx="9004">230</cx:pt>
          <cx:pt idx="9005">230</cx:pt>
          <cx:pt idx="9006">230</cx:pt>
          <cx:pt idx="9007">230</cx:pt>
          <cx:pt idx="9008">225</cx:pt>
          <cx:pt idx="9009">225</cx:pt>
          <cx:pt idx="9010">225</cx:pt>
          <cx:pt idx="9011">225</cx:pt>
          <cx:pt idx="9012">225</cx:pt>
          <cx:pt idx="9013">225</cx:pt>
          <cx:pt idx="9014">225</cx:pt>
          <cx:pt idx="9015">225</cx:pt>
          <cx:pt idx="9016">220</cx:pt>
          <cx:pt idx="9017">217</cx:pt>
          <cx:pt idx="9018">200</cx:pt>
          <cx:pt idx="9019">164</cx:pt>
          <cx:pt idx="9020">162</cx:pt>
          <cx:pt idx="9021">160</cx:pt>
          <cx:pt idx="9022">160</cx:pt>
          <cx:pt idx="9023">160</cx:pt>
          <cx:pt idx="9024">150</cx:pt>
          <cx:pt idx="9025">150</cx:pt>
          <cx:pt idx="9026">150</cx:pt>
          <cx:pt idx="9027">150</cx:pt>
          <cx:pt idx="9028">150</cx:pt>
          <cx:pt idx="9029">150</cx:pt>
          <cx:pt idx="9030">150</cx:pt>
          <cx:pt idx="9031">150</cx:pt>
          <cx:pt idx="9032">150</cx:pt>
          <cx:pt idx="9033">150</cx:pt>
          <cx:pt idx="9034">150</cx:pt>
          <cx:pt idx="9035">150</cx:pt>
          <cx:pt idx="9036">150</cx:pt>
          <cx:pt idx="9037">150</cx:pt>
          <cx:pt idx="9038">150</cx:pt>
          <cx:pt idx="9039">150</cx:pt>
          <cx:pt idx="9040">150</cx:pt>
          <cx:pt idx="9041">150</cx:pt>
          <cx:pt idx="9042">141</cx:pt>
          <cx:pt idx="9043">140</cx:pt>
          <cx:pt idx="9044">140</cx:pt>
          <cx:pt idx="9045">140</cx:pt>
          <cx:pt idx="9046">140</cx:pt>
          <cx:pt idx="9047">140</cx:pt>
          <cx:pt idx="9048">140</cx:pt>
          <cx:pt idx="9049">135</cx:pt>
          <cx:pt idx="9050">135</cx:pt>
          <cx:pt idx="9051">610</cx:pt>
          <cx:pt idx="9052">577</cx:pt>
          <cx:pt idx="9053">552</cx:pt>
          <cx:pt idx="9054">552</cx:pt>
          <cx:pt idx="9055">540</cx:pt>
          <cx:pt idx="9056">500</cx:pt>
          <cx:pt idx="9057">360</cx:pt>
          <cx:pt idx="9058">360</cx:pt>
          <cx:pt idx="9059">360</cx:pt>
          <cx:pt idx="9060">360</cx:pt>
          <cx:pt idx="9061">360</cx:pt>
          <cx:pt idx="9062">330</cx:pt>
          <cx:pt idx="9063">330</cx:pt>
          <cx:pt idx="9064">255</cx:pt>
          <cx:pt idx="9065">255</cx:pt>
          <cx:pt idx="9066">255</cx:pt>
          <cx:pt idx="9067">253</cx:pt>
          <cx:pt idx="9068">253</cx:pt>
          <cx:pt idx="9069">253</cx:pt>
          <cx:pt idx="9070">707</cx:pt>
          <cx:pt idx="9071">707</cx:pt>
          <cx:pt idx="9072">707</cx:pt>
          <cx:pt idx="9073">707</cx:pt>
          <cx:pt idx="9074">621</cx:pt>
          <cx:pt idx="9075">570</cx:pt>
          <cx:pt idx="9076">550</cx:pt>
          <cx:pt idx="9077">550</cx:pt>
          <cx:pt idx="9078">550</cx:pt>
          <cx:pt idx="9079">525</cx:pt>
          <cx:pt idx="9080">525</cx:pt>
          <cx:pt idx="9081">525</cx:pt>
          <cx:pt idx="9082">525</cx:pt>
          <cx:pt idx="9083">523</cx:pt>
          <cx:pt idx="9084">523</cx:pt>
          <cx:pt idx="9085">159</cx:pt>
          <cx:pt idx="9086">159</cx:pt>
          <cx:pt idx="9087">159</cx:pt>
          <cx:pt idx="9088">362</cx:pt>
          <cx:pt idx="9089">362</cx:pt>
          <cx:pt idx="9090">278</cx:pt>
          <cx:pt idx="9091">278</cx:pt>
          <cx:pt idx="9092">276</cx:pt>
          <cx:pt idx="9093">276</cx:pt>
          <cx:pt idx="9094">270</cx:pt>
          <cx:pt idx="9095">270</cx:pt>
          <cx:pt idx="9096">270</cx:pt>
          <cx:pt idx="9097">270</cx:pt>
          <cx:pt idx="9098">270</cx:pt>
          <cx:pt idx="9099">270</cx:pt>
          <cx:pt idx="9100">270</cx:pt>
          <cx:pt idx="9101">270</cx:pt>
          <cx:pt idx="9102">270</cx:pt>
          <cx:pt idx="9103">270</cx:pt>
          <cx:pt idx="9104">270</cx:pt>
          <cx:pt idx="9105">270</cx:pt>
          <cx:pt idx="9106">244</cx:pt>
          <cx:pt idx="9107">244</cx:pt>
          <cx:pt idx="9108">244</cx:pt>
          <cx:pt idx="9109">244</cx:pt>
          <cx:pt idx="9110">236</cx:pt>
          <cx:pt idx="9111">236</cx:pt>
          <cx:pt idx="9112">236</cx:pt>
          <cx:pt idx="9113">220</cx:pt>
          <cx:pt idx="9114">220</cx:pt>
          <cx:pt idx="9115">220</cx:pt>
          <cx:pt idx="9116">165</cx:pt>
          <cx:pt idx="9117">147</cx:pt>
          <cx:pt idx="9118">147</cx:pt>
          <cx:pt idx="9119">147</cx:pt>
          <cx:pt idx="9120">147</cx:pt>
          <cx:pt idx="9121">147</cx:pt>
          <cx:pt idx="9122">136</cx:pt>
          <cx:pt idx="9123">120</cx:pt>
          <cx:pt idx="9124">120</cx:pt>
          <cx:pt idx="9125">120</cx:pt>
          <cx:pt idx="9126">120</cx:pt>
          <cx:pt idx="9127">325</cx:pt>
          <cx:pt idx="9128">325</cx:pt>
          <cx:pt idx="9129">325</cx:pt>
          <cx:pt idx="9130">303</cx:pt>
          <cx:pt idx="9131">303</cx:pt>
          <cx:pt idx="9132">303</cx:pt>
          <cx:pt idx="9133">303</cx:pt>
          <cx:pt idx="9134">303</cx:pt>
          <cx:pt idx="9135">302</cx:pt>
          <cx:pt idx="9136">302</cx:pt>
          <cx:pt idx="9137">302</cx:pt>
          <cx:pt idx="9138">302</cx:pt>
          <cx:pt idx="9139">276</cx:pt>
          <cx:pt idx="9140">276</cx:pt>
          <cx:pt idx="9141">261</cx:pt>
          <cx:pt idx="9142">261</cx:pt>
          <cx:pt idx="9143">261</cx:pt>
          <cx:pt idx="9144">261</cx:pt>
          <cx:pt idx="9145">261</cx:pt>
          <cx:pt idx="9146">261</cx:pt>
          <cx:pt idx="9147">261</cx:pt>
          <cx:pt idx="9148">261</cx:pt>
          <cx:pt idx="9149">261</cx:pt>
          <cx:pt idx="9150">261</cx:pt>
          <cx:pt idx="9151">260</cx:pt>
          <cx:pt idx="9152">260</cx:pt>
          <cx:pt idx="9153">260</cx:pt>
          <cx:pt idx="9154">260</cx:pt>
          <cx:pt idx="9155">260</cx:pt>
          <cx:pt idx="9156">260</cx:pt>
          <cx:pt idx="9157">260</cx:pt>
          <cx:pt idx="9158">260</cx:pt>
          <cx:pt idx="9159">260</cx:pt>
          <cx:pt idx="9160">260</cx:pt>
          <cx:pt idx="9161">256</cx:pt>
          <cx:pt idx="9162">256</cx:pt>
          <cx:pt idx="9163">256</cx:pt>
          <cx:pt idx="9164">256</cx:pt>
          <cx:pt idx="9165">256</cx:pt>
          <cx:pt idx="9166">253</cx:pt>
          <cx:pt idx="9167">252</cx:pt>
          <cx:pt idx="9168">252</cx:pt>
          <cx:pt idx="9169">252</cx:pt>
          <cx:pt idx="9170">252</cx:pt>
          <cx:pt idx="9171">252</cx:pt>
          <cx:pt idx="9172">252</cx:pt>
          <cx:pt idx="9173">252</cx:pt>
          <cx:pt idx="9174">252</cx:pt>
          <cx:pt idx="9175">252</cx:pt>
          <cx:pt idx="9176">250</cx:pt>
          <cx:pt idx="9177">250</cx:pt>
          <cx:pt idx="9178">250</cx:pt>
          <cx:pt idx="9179">250</cx:pt>
          <cx:pt idx="9180">250</cx:pt>
          <cx:pt idx="9181">250</cx:pt>
          <cx:pt idx="9182">250</cx:pt>
          <cx:pt idx="9183">250</cx:pt>
          <cx:pt idx="9184">250</cx:pt>
          <cx:pt idx="9185">250</cx:pt>
          <cx:pt idx="9186">250</cx:pt>
          <cx:pt idx="9187">250</cx:pt>
          <cx:pt idx="9188">250</cx:pt>
          <cx:pt idx="9189">250</cx:pt>
          <cx:pt idx="9190">250</cx:pt>
          <cx:pt idx="9191">250</cx:pt>
          <cx:pt idx="9192">250</cx:pt>
          <cx:pt idx="9193">250</cx:pt>
          <cx:pt idx="9194">245</cx:pt>
          <cx:pt idx="9195">245</cx:pt>
          <cx:pt idx="9196">245</cx:pt>
          <cx:pt idx="9197">245</cx:pt>
          <cx:pt idx="9198">245</cx:pt>
          <cx:pt idx="9199">245</cx:pt>
          <cx:pt idx="9200">245</cx:pt>
          <cx:pt idx="9201">245</cx:pt>
          <cx:pt idx="9202">245</cx:pt>
          <cx:pt idx="9203">245</cx:pt>
          <cx:pt idx="9204">245</cx:pt>
          <cx:pt idx="9205">245</cx:pt>
          <cx:pt idx="9206">242</cx:pt>
          <cx:pt idx="9207">242</cx:pt>
          <cx:pt idx="9208">242</cx:pt>
          <cx:pt idx="9209">242</cx:pt>
          <cx:pt idx="9210">242</cx:pt>
          <cx:pt idx="9211">236</cx:pt>
          <cx:pt idx="9212">236</cx:pt>
          <cx:pt idx="9213">236</cx:pt>
          <cx:pt idx="9214">236</cx:pt>
          <cx:pt idx="9215">236</cx:pt>
          <cx:pt idx="9216">220</cx:pt>
          <cx:pt idx="9217">220</cx:pt>
          <cx:pt idx="9218">220</cx:pt>
          <cx:pt idx="9219">210</cx:pt>
          <cx:pt idx="9220">210</cx:pt>
          <cx:pt idx="9221">210</cx:pt>
          <cx:pt idx="9222">210</cx:pt>
          <cx:pt idx="9223">210</cx:pt>
          <cx:pt idx="9224">210</cx:pt>
          <cx:pt idx="9225">207</cx:pt>
          <cx:pt idx="9226">207</cx:pt>
          <cx:pt idx="9227">207</cx:pt>
          <cx:pt idx="9228">200</cx:pt>
          <cx:pt idx="9229">200</cx:pt>
          <cx:pt idx="9230">200</cx:pt>
          <cx:pt idx="9231">200</cx:pt>
          <cx:pt idx="9232">200</cx:pt>
          <cx:pt idx="9233">200</cx:pt>
          <cx:pt idx="9234">200</cx:pt>
          <cx:pt idx="9235">200</cx:pt>
          <cx:pt idx="9236">200</cx:pt>
          <cx:pt idx="9237">200</cx:pt>
          <cx:pt idx="9238">200</cx:pt>
          <cx:pt idx="9239">200</cx:pt>
          <cx:pt idx="9240">200</cx:pt>
          <cx:pt idx="9241">200</cx:pt>
          <cx:pt idx="9242">200</cx:pt>
          <cx:pt idx="9243">200</cx:pt>
          <cx:pt idx="9244">200</cx:pt>
          <cx:pt idx="9245">200</cx:pt>
          <cx:pt idx="9246">195</cx:pt>
          <cx:pt idx="9247">185</cx:pt>
          <cx:pt idx="9248">185</cx:pt>
          <cx:pt idx="9249">185</cx:pt>
          <cx:pt idx="9250">185</cx:pt>
          <cx:pt idx="9251">185</cx:pt>
          <cx:pt idx="9252">185</cx:pt>
          <cx:pt idx="9253">185</cx:pt>
          <cx:pt idx="9254">185</cx:pt>
          <cx:pt idx="9255">185</cx:pt>
          <cx:pt idx="9256">185</cx:pt>
          <cx:pt idx="9257">185</cx:pt>
          <cx:pt idx="9258">185</cx:pt>
          <cx:pt idx="9259">185</cx:pt>
          <cx:pt idx="9260">172</cx:pt>
          <cx:pt idx="9261">172</cx:pt>
          <cx:pt idx="9262">172</cx:pt>
          <cx:pt idx="9263">172</cx:pt>
          <cx:pt idx="9264">165</cx:pt>
          <cx:pt idx="9265">165</cx:pt>
          <cx:pt idx="9266">165</cx:pt>
          <cx:pt idx="9267">165</cx:pt>
          <cx:pt idx="9268">160</cx:pt>
          <cx:pt idx="9269">160</cx:pt>
          <cx:pt idx="9270">160</cx:pt>
          <cx:pt idx="9271">160</cx:pt>
          <cx:pt idx="9272">150</cx:pt>
          <cx:pt idx="9273">150</cx:pt>
          <cx:pt idx="9274">150</cx:pt>
          <cx:pt idx="9275">148</cx:pt>
          <cx:pt idx="9276">148</cx:pt>
          <cx:pt idx="9277">148</cx:pt>
          <cx:pt idx="9278">143</cx:pt>
          <cx:pt idx="9279">143</cx:pt>
          <cx:pt idx="9280">143</cx:pt>
          <cx:pt idx="9281">143</cx:pt>
          <cx:pt idx="9282">143</cx:pt>
          <cx:pt idx="9285">577</cx:pt>
          <cx:pt idx="9286">577</cx:pt>
          <cx:pt idx="9287">526</cx:pt>
          <cx:pt idx="9288">526</cx:pt>
          <cx:pt idx="9289">445</cx:pt>
          <cx:pt idx="9290">445</cx:pt>
          <cx:pt idx="9291">445</cx:pt>
          <cx:pt idx="9292">445</cx:pt>
          <cx:pt idx="9293">420</cx:pt>
          <cx:pt idx="9294">420</cx:pt>
          <cx:pt idx="9295">420</cx:pt>
          <cx:pt idx="9296">420</cx:pt>
          <cx:pt idx="9297">420</cx:pt>
          <cx:pt idx="9298">420</cx:pt>
          <cx:pt idx="9299">420</cx:pt>
          <cx:pt idx="9300">420</cx:pt>
          <cx:pt idx="9301">420</cx:pt>
          <cx:pt idx="9302">420</cx:pt>
          <cx:pt idx="9303">420</cx:pt>
          <cx:pt idx="9304">420</cx:pt>
          <cx:pt idx="9305">420</cx:pt>
          <cx:pt idx="9306">420</cx:pt>
          <cx:pt idx="9307">420</cx:pt>
          <cx:pt idx="9308">420</cx:pt>
          <cx:pt idx="9309">420</cx:pt>
          <cx:pt idx="9310">420</cx:pt>
          <cx:pt idx="9311">420</cx:pt>
          <cx:pt idx="9312">420</cx:pt>
          <cx:pt idx="9313">420</cx:pt>
          <cx:pt idx="9314">390</cx:pt>
          <cx:pt idx="9315">390</cx:pt>
          <cx:pt idx="9316">390</cx:pt>
          <cx:pt idx="9317">390</cx:pt>
          <cx:pt idx="9318">390</cx:pt>
          <cx:pt idx="9319">390</cx:pt>
          <cx:pt idx="9320">390</cx:pt>
          <cx:pt idx="9321">390</cx:pt>
          <cx:pt idx="9322">385</cx:pt>
          <cx:pt idx="9323">385</cx:pt>
          <cx:pt idx="9324">385</cx:pt>
          <cx:pt idx="9325">385</cx:pt>
          <cx:pt idx="9326">385</cx:pt>
          <cx:pt idx="9327">385</cx:pt>
          <cx:pt idx="9328">385</cx:pt>
          <cx:pt idx="9329">385</cx:pt>
          <cx:pt idx="9330">385</cx:pt>
          <cx:pt idx="9331">385</cx:pt>
          <cx:pt idx="9332">385</cx:pt>
          <cx:pt idx="9333">385</cx:pt>
          <cx:pt idx="9334">385</cx:pt>
          <cx:pt idx="9335">385</cx:pt>
          <cx:pt idx="9336">385</cx:pt>
          <cx:pt idx="9337">385</cx:pt>
          <cx:pt idx="9338">385</cx:pt>
          <cx:pt idx="9339">385</cx:pt>
          <cx:pt idx="9340">385</cx:pt>
          <cx:pt idx="9341">385</cx:pt>
          <cx:pt idx="9342">385</cx:pt>
          <cx:pt idx="9343">385</cx:pt>
          <cx:pt idx="9344">385</cx:pt>
          <cx:pt idx="9345">385</cx:pt>
          <cx:pt idx="9346">385</cx:pt>
          <cx:pt idx="9347">385</cx:pt>
          <cx:pt idx="9348">385</cx:pt>
          <cx:pt idx="9349">385</cx:pt>
          <cx:pt idx="9350">385</cx:pt>
          <cx:pt idx="9351">385</cx:pt>
          <cx:pt idx="9352">385</cx:pt>
          <cx:pt idx="9353">385</cx:pt>
          <cx:pt idx="9354">382</cx:pt>
          <cx:pt idx="9355">382</cx:pt>
          <cx:pt idx="9356">380</cx:pt>
          <cx:pt idx="9357">380</cx:pt>
          <cx:pt idx="9358">365</cx:pt>
          <cx:pt idx="9359">365</cx:pt>
          <cx:pt idx="9360">365</cx:pt>
          <cx:pt idx="9361">365</cx:pt>
          <cx:pt idx="9362">365</cx:pt>
          <cx:pt idx="9363">365</cx:pt>
          <cx:pt idx="9364">365</cx:pt>
          <cx:pt idx="9365">365</cx:pt>
          <cx:pt idx="9366">365</cx:pt>
          <cx:pt idx="9367">365</cx:pt>
          <cx:pt idx="9368">365</cx:pt>
          <cx:pt idx="9369">365</cx:pt>
          <cx:pt idx="9370">365</cx:pt>
          <cx:pt idx="9371">349</cx:pt>
          <cx:pt idx="9372">349</cx:pt>
          <cx:pt idx="9373">320</cx:pt>
          <cx:pt idx="9374">320</cx:pt>
          <cx:pt idx="9375">320</cx:pt>
          <cx:pt idx="9376">320</cx:pt>
          <cx:pt idx="9377">320</cx:pt>
          <cx:pt idx="9378">320</cx:pt>
          <cx:pt idx="9379">320</cx:pt>
          <cx:pt idx="9380">320</cx:pt>
          <cx:pt idx="9381">320</cx:pt>
          <cx:pt idx="9382">320</cx:pt>
          <cx:pt idx="9383">320</cx:pt>
          <cx:pt idx="9384">320</cx:pt>
          <cx:pt idx="9385">320</cx:pt>
          <cx:pt idx="9386">320</cx:pt>
          <cx:pt idx="9387">320</cx:pt>
          <cx:pt idx="9388">320</cx:pt>
          <cx:pt idx="9389">320</cx:pt>
          <cx:pt idx="9390">320</cx:pt>
          <cx:pt idx="9391">320</cx:pt>
          <cx:pt idx="9392">320</cx:pt>
          <cx:pt idx="9393">320</cx:pt>
          <cx:pt idx="9394">300</cx:pt>
          <cx:pt idx="9395">300</cx:pt>
          <cx:pt idx="9396">292</cx:pt>
          <cx:pt idx="9397">292</cx:pt>
          <cx:pt idx="9398">292</cx:pt>
          <cx:pt idx="9399">280</cx:pt>
          <cx:pt idx="9400">280</cx:pt>
          <cx:pt idx="9401">261</cx:pt>
          <cx:pt idx="9402">261</cx:pt>
          <cx:pt idx="9403">261</cx:pt>
          <cx:pt idx="9404">261</cx:pt>
          <cx:pt idx="9405">261</cx:pt>
          <cx:pt idx="9406">261</cx:pt>
          <cx:pt idx="9407">261</cx:pt>
          <cx:pt idx="9408">261</cx:pt>
          <cx:pt idx="9409">261</cx:pt>
          <cx:pt idx="9410">261</cx:pt>
          <cx:pt idx="9411">261</cx:pt>
          <cx:pt idx="9412">261</cx:pt>
          <cx:pt idx="9413">261</cx:pt>
          <cx:pt idx="9414">261</cx:pt>
          <cx:pt idx="9415">261</cx:pt>
          <cx:pt idx="9416">261</cx:pt>
          <cx:pt idx="9417">261</cx:pt>
          <cx:pt idx="9418">261</cx:pt>
          <cx:pt idx="9419">261</cx:pt>
          <cx:pt idx="9420">261</cx:pt>
          <cx:pt idx="9421">261</cx:pt>
          <cx:pt idx="9422">261</cx:pt>
          <cx:pt idx="9423">261</cx:pt>
          <cx:pt idx="9424">261</cx:pt>
          <cx:pt idx="9425">261</cx:pt>
          <cx:pt idx="9426">261</cx:pt>
          <cx:pt idx="9427">261</cx:pt>
          <cx:pt idx="9428">261</cx:pt>
          <cx:pt idx="9429">253</cx:pt>
          <cx:pt idx="9430">253</cx:pt>
          <cx:pt idx="9431">253</cx:pt>
          <cx:pt idx="9432">253</cx:pt>
          <cx:pt idx="9433">250</cx:pt>
          <cx:pt idx="9434">250</cx:pt>
          <cx:pt idx="9435">250</cx:pt>
          <cx:pt idx="9436">250</cx:pt>
          <cx:pt idx="9437">250</cx:pt>
          <cx:pt idx="9438">250</cx:pt>
          <cx:pt idx="9439">250</cx:pt>
          <cx:pt idx="9440">250</cx:pt>
          <cx:pt idx="9441">250</cx:pt>
          <cx:pt idx="9442">250</cx:pt>
          <cx:pt idx="9443">250</cx:pt>
          <cx:pt idx="9444">228</cx:pt>
          <cx:pt idx="9445">225</cx:pt>
          <cx:pt idx="9446">225</cx:pt>
          <cx:pt idx="9447">225</cx:pt>
          <cx:pt idx="9448">225</cx:pt>
          <cx:pt idx="9449">220</cx:pt>
          <cx:pt idx="9450">217</cx:pt>
          <cx:pt idx="9451">210</cx:pt>
          <cx:pt idx="9452">210</cx:pt>
          <cx:pt idx="9453">210</cx:pt>
          <cx:pt idx="9454">210</cx:pt>
          <cx:pt idx="9455">210</cx:pt>
          <cx:pt idx="9456">210</cx:pt>
          <cx:pt idx="9457">210</cx:pt>
          <cx:pt idx="9458">210</cx:pt>
          <cx:pt idx="9459">207</cx:pt>
          <cx:pt idx="9460">207</cx:pt>
          <cx:pt idx="9461">207</cx:pt>
          <cx:pt idx="9462">207</cx:pt>
          <cx:pt idx="9463">207</cx:pt>
          <cx:pt idx="9464">207</cx:pt>
          <cx:pt idx="9465">201</cx:pt>
          <cx:pt idx="9466">201</cx:pt>
          <cx:pt idx="9467">201</cx:pt>
          <cx:pt idx="9468">201</cx:pt>
          <cx:pt idx="9469">201</cx:pt>
          <cx:pt idx="9470">201</cx:pt>
          <cx:pt idx="9471">200</cx:pt>
          <cx:pt idx="9472">200</cx:pt>
          <cx:pt idx="9473">200</cx:pt>
          <cx:pt idx="9474">200</cx:pt>
          <cx:pt idx="9475">196</cx:pt>
          <cx:pt idx="9476">196</cx:pt>
          <cx:pt idx="9477">196</cx:pt>
          <cx:pt idx="9478">196</cx:pt>
          <cx:pt idx="9479">195</cx:pt>
          <cx:pt idx="9480">195</cx:pt>
          <cx:pt idx="9481">195</cx:pt>
          <cx:pt idx="9482">195</cx:pt>
          <cx:pt idx="9483">195</cx:pt>
          <cx:pt idx="9484">195</cx:pt>
          <cx:pt idx="9485">195</cx:pt>
          <cx:pt idx="9486">195</cx:pt>
          <cx:pt idx="9487">190</cx:pt>
          <cx:pt idx="9488">190</cx:pt>
          <cx:pt idx="9489">190</cx:pt>
          <cx:pt idx="9490">190</cx:pt>
          <cx:pt idx="9491">190</cx:pt>
          <cx:pt idx="9492">150</cx:pt>
          <cx:pt idx="9493">150</cx:pt>
          <cx:pt idx="9494">150</cx:pt>
          <cx:pt idx="9495">150</cx:pt>
          <cx:pt idx="9496">150</cx:pt>
          <cx:pt idx="9497">150</cx:pt>
          <cx:pt idx="9498">140</cx:pt>
          <cx:pt idx="9499">140</cx:pt>
          <cx:pt idx="9500">140</cx:pt>
          <cx:pt idx="9501">640</cx:pt>
          <cx:pt idx="9502">640</cx:pt>
          <cx:pt idx="9503">621</cx:pt>
          <cx:pt idx="9504">621</cx:pt>
          <cx:pt idx="9505">621</cx:pt>
          <cx:pt idx="9506">621</cx:pt>
          <cx:pt idx="9507">610</cx:pt>
          <cx:pt idx="9508">580</cx:pt>
          <cx:pt idx="9509">570</cx:pt>
          <cx:pt idx="9510">570</cx:pt>
          <cx:pt idx="9511">526</cx:pt>
          <cx:pt idx="9512">526</cx:pt>
          <cx:pt idx="9513">526</cx:pt>
          <cx:pt idx="9514">526</cx:pt>
          <cx:pt idx="9515">520</cx:pt>
          <cx:pt idx="9516">520</cx:pt>
          <cx:pt idx="9517">520</cx:pt>
          <cx:pt idx="9518">443</cx:pt>
          <cx:pt idx="9519">443</cx:pt>
          <cx:pt idx="9520">430</cx:pt>
          <cx:pt idx="9521">430</cx:pt>
          <cx:pt idx="9522">430</cx:pt>
          <cx:pt idx="9523">430</cx:pt>
          <cx:pt idx="9524">430</cx:pt>
          <cx:pt idx="9525">430</cx:pt>
          <cx:pt idx="9526">430</cx:pt>
          <cx:pt idx="9527">430</cx:pt>
          <cx:pt idx="9528">430</cx:pt>
          <cx:pt idx="9529">430</cx:pt>
          <cx:pt idx="9530">430</cx:pt>
          <cx:pt idx="9531">430</cx:pt>
          <cx:pt idx="9532">430</cx:pt>
          <cx:pt idx="9533">430</cx:pt>
          <cx:pt idx="9534">420</cx:pt>
          <cx:pt idx="9535">420</cx:pt>
          <cx:pt idx="9536">420</cx:pt>
          <cx:pt idx="9537">420</cx:pt>
          <cx:pt idx="9538">420</cx:pt>
          <cx:pt idx="9539">420</cx:pt>
          <cx:pt idx="9540">415</cx:pt>
          <cx:pt idx="9541">415</cx:pt>
          <cx:pt idx="9542">350</cx:pt>
          <cx:pt idx="9543">350</cx:pt>
          <cx:pt idx="9544">350</cx:pt>
          <cx:pt idx="9545">335</cx:pt>
          <cx:pt idx="9546">335</cx:pt>
          <cx:pt idx="9547">335</cx:pt>
          <cx:pt idx="9548">335</cx:pt>
          <cx:pt idx="9549">335</cx:pt>
          <cx:pt idx="9550">250</cx:pt>
          <cx:pt idx="9551">250</cx:pt>
          <cx:pt idx="9552">250</cx:pt>
          <cx:pt idx="9553">228</cx:pt>
          <cx:pt idx="9554">228</cx:pt>
          <cx:pt idx="9555">707</cx:pt>
          <cx:pt idx="9556">707</cx:pt>
          <cx:pt idx="9557">624</cx:pt>
          <cx:pt idx="9558">624</cx:pt>
          <cx:pt idx="9559">624</cx:pt>
          <cx:pt idx="9560">568</cx:pt>
          <cx:pt idx="9561">568</cx:pt>
          <cx:pt idx="9562">568</cx:pt>
          <cx:pt idx="9563">568</cx:pt>
          <cx:pt idx="9564">568</cx:pt>
          <cx:pt idx="9565">568</cx:pt>
          <cx:pt idx="9566">563</cx:pt>
          <cx:pt idx="9567">563</cx:pt>
          <cx:pt idx="9568">563</cx:pt>
          <cx:pt idx="9569">563</cx:pt>
          <cx:pt idx="9570">563</cx:pt>
          <cx:pt idx="9571">563</cx:pt>
          <cx:pt idx="9572">563</cx:pt>
          <cx:pt idx="9573">563</cx:pt>
          <cx:pt idx="9574">523</cx:pt>
          <cx:pt idx="9575">454</cx:pt>
          <cx:pt idx="9576">454</cx:pt>
          <cx:pt idx="9577">454</cx:pt>
          <cx:pt idx="9578">454</cx:pt>
          <cx:pt idx="9579">454</cx:pt>
          <cx:pt idx="9580">454</cx:pt>
          <cx:pt idx="9581">454</cx:pt>
          <cx:pt idx="9582">454</cx:pt>
          <cx:pt idx="9583">645</cx:pt>
          <cx:pt idx="9584">645</cx:pt>
          <cx:pt idx="9585">645</cx:pt>
          <cx:pt idx="9586">645</cx:pt>
          <cx:pt idx="9587">645</cx:pt>
          <cx:pt idx="9588">645</cx:pt>
          <cx:pt idx="9589">645</cx:pt>
          <cx:pt idx="9590">645</cx:pt>
          <cx:pt idx="9591">645</cx:pt>
          <cx:pt idx="9592">626</cx:pt>
          <cx:pt idx="9593">626</cx:pt>
          <cx:pt idx="9594">582</cx:pt>
          <cx:pt idx="9595">567</cx:pt>
          <cx:pt idx="9596">567</cx:pt>
          <cx:pt idx="9597">523</cx:pt>
          <cx:pt idx="9598">523</cx:pt>
          <cx:pt idx="9599">159</cx:pt>
          <cx:pt idx="9600">107</cx:pt>
          <cx:pt idx="9601">278</cx:pt>
          <cx:pt idx="9602">278</cx:pt>
          <cx:pt idx="9603">278</cx:pt>
          <cx:pt idx="9604">278</cx:pt>
          <cx:pt idx="9605">278</cx:pt>
          <cx:pt idx="9606">260</cx:pt>
          <cx:pt idx="9607">260</cx:pt>
          <cx:pt idx="9608">260</cx:pt>
          <cx:pt idx="9609">260</cx:pt>
          <cx:pt idx="9610">188</cx:pt>
          <cx:pt idx="9611">165</cx:pt>
          <cx:pt idx="9612">165</cx:pt>
          <cx:pt idx="9613">165</cx:pt>
          <cx:pt idx="9614">165</cx:pt>
          <cx:pt idx="9615">165</cx:pt>
          <cx:pt idx="9616">165</cx:pt>
          <cx:pt idx="9617">165</cx:pt>
          <cx:pt idx="9618">165</cx:pt>
          <cx:pt idx="9619">162</cx:pt>
          <cx:pt idx="9620">162</cx:pt>
          <cx:pt idx="9621">162</cx:pt>
          <cx:pt idx="9622">116</cx:pt>
          <cx:pt idx="9623">116</cx:pt>
          <cx:pt idx="9624">116</cx:pt>
          <cx:pt idx="9625">116</cx:pt>
          <cx:pt idx="9626">116</cx:pt>
          <cx:pt idx="9627">116</cx:pt>
          <cx:pt idx="9628">116</cx:pt>
          <cx:pt idx="9629">116</cx:pt>
          <cx:pt idx="9630">116</cx:pt>
          <cx:pt idx="9631">276</cx:pt>
          <cx:pt idx="9632">268</cx:pt>
          <cx:pt idx="9633">261</cx:pt>
          <cx:pt idx="9634">261</cx:pt>
          <cx:pt idx="9635">261</cx:pt>
          <cx:pt idx="9636">261</cx:pt>
          <cx:pt idx="9637">260</cx:pt>
          <cx:pt idx="9638">260</cx:pt>
          <cx:pt idx="9639">260</cx:pt>
          <cx:pt idx="9640">260</cx:pt>
          <cx:pt idx="9641">210</cx:pt>
          <cx:pt idx="9642">210</cx:pt>
          <cx:pt idx="9643">210</cx:pt>
          <cx:pt idx="9644">210</cx:pt>
          <cx:pt idx="9645">210</cx:pt>
          <cx:pt idx="9646">210</cx:pt>
          <cx:pt idx="9647">210</cx:pt>
          <cx:pt idx="9648">210</cx:pt>
          <cx:pt idx="9649">210</cx:pt>
          <cx:pt idx="9650">207</cx:pt>
          <cx:pt idx="9651">207</cx:pt>
          <cx:pt idx="9652">203</cx:pt>
          <cx:pt idx="9653">203</cx:pt>
          <cx:pt idx="9654">188</cx:pt>
          <cx:pt idx="9655">172</cx:pt>
          <cx:pt idx="9656">172</cx:pt>
          <cx:pt idx="9657">162</cx:pt>
          <cx:pt idx="9658">162</cx:pt>
          <cx:pt idx="9659">162</cx:pt>
          <cx:pt idx="9660">162</cx:pt>
          <cx:pt idx="9661">161</cx:pt>
          <cx:pt idx="9662">161</cx:pt>
          <cx:pt idx="9663">161</cx:pt>
          <cx:pt idx="9664">161</cx:pt>
          <cx:pt idx="9665">161</cx:pt>
          <cx:pt idx="9666">161</cx:pt>
          <cx:pt idx="9667">160</cx:pt>
          <cx:pt idx="9668">153</cx:pt>
          <cx:pt idx="9669">153</cx:pt>
          <cx:pt idx="9670">150</cx:pt>
          <cx:pt idx="9671">150</cx:pt>
          <cx:pt idx="9672">150</cx:pt>
          <cx:pt idx="9673">147</cx:pt>
          <cx:pt idx="9674">142</cx:pt>
          <cx:pt idx="9675">140</cx:pt>
          <cx:pt idx="9676">140</cx:pt>
          <cx:pt idx="9677">140</cx:pt>
          <cx:pt idx="9678">140</cx:pt>
          <cx:pt idx="9679">138</cx:pt>
          <cx:pt idx="9680">106</cx:pt>
          <cx:pt idx="9681">560</cx:pt>
          <cx:pt idx="9682">475</cx:pt>
          <cx:pt idx="9683">475</cx:pt>
          <cx:pt idx="9684">420</cx:pt>
          <cx:pt idx="9685">420</cx:pt>
          <cx:pt idx="9686">420</cx:pt>
          <cx:pt idx="9687">420</cx:pt>
          <cx:pt idx="9688">420</cx:pt>
          <cx:pt idx="9689">420</cx:pt>
          <cx:pt idx="9690">420</cx:pt>
          <cx:pt idx="9691">420</cx:pt>
          <cx:pt idx="9692">420</cx:pt>
          <cx:pt idx="9693">390</cx:pt>
          <cx:pt idx="9694">380</cx:pt>
          <cx:pt idx="9695">380</cx:pt>
          <cx:pt idx="9696">380</cx:pt>
          <cx:pt idx="9697">380</cx:pt>
          <cx:pt idx="9698">380</cx:pt>
          <cx:pt idx="9699">380</cx:pt>
          <cx:pt idx="9700">380</cx:pt>
          <cx:pt idx="9701">380</cx:pt>
          <cx:pt idx="9702">365</cx:pt>
          <cx:pt idx="9703">365</cx:pt>
          <cx:pt idx="9704">365</cx:pt>
          <cx:pt idx="9705">365</cx:pt>
          <cx:pt idx="9706">365</cx:pt>
          <cx:pt idx="9707">365</cx:pt>
          <cx:pt idx="9708">365</cx:pt>
          <cx:pt idx="9709">365</cx:pt>
          <cx:pt idx="9710">365</cx:pt>
          <cx:pt idx="9711">365</cx:pt>
          <cx:pt idx="9712">365</cx:pt>
          <cx:pt idx="9713">365</cx:pt>
          <cx:pt idx="9714">365</cx:pt>
          <cx:pt idx="9715">365</cx:pt>
          <cx:pt idx="9716">365</cx:pt>
          <cx:pt idx="9717">355</cx:pt>
          <cx:pt idx="9718">355</cx:pt>
          <cx:pt idx="9719">355</cx:pt>
          <cx:pt idx="9720">355</cx:pt>
          <cx:pt idx="9721">355</cx:pt>
          <cx:pt idx="9722">355</cx:pt>
          <cx:pt idx="9723">355</cx:pt>
          <cx:pt idx="9724">355</cx:pt>
          <cx:pt idx="9725">350</cx:pt>
          <cx:pt idx="9726">337</cx:pt>
          <cx:pt idx="9727">337</cx:pt>
          <cx:pt idx="9728">337</cx:pt>
          <cx:pt idx="9729">310</cx:pt>
          <cx:pt idx="9730">301</cx:pt>
          <cx:pt idx="9731">301</cx:pt>
          <cx:pt idx="9732">301</cx:pt>
          <cx:pt idx="9733">301</cx:pt>
          <cx:pt idx="9734">275</cx:pt>
          <cx:pt idx="9735">268</cx:pt>
          <cx:pt idx="9736">261</cx:pt>
          <cx:pt idx="9737">261</cx:pt>
          <cx:pt idx="9738">261</cx:pt>
          <cx:pt idx="9739">261</cx:pt>
          <cx:pt idx="9740">261</cx:pt>
          <cx:pt idx="9741">261</cx:pt>
          <cx:pt idx="9742">261</cx:pt>
          <cx:pt idx="9743">261</cx:pt>
          <cx:pt idx="9744">261</cx:pt>
          <cx:pt idx="9745">261</cx:pt>
          <cx:pt idx="9746">261</cx:pt>
          <cx:pt idx="9747">261</cx:pt>
          <cx:pt idx="9748">261</cx:pt>
          <cx:pt idx="9749">261</cx:pt>
          <cx:pt idx="9750">261</cx:pt>
          <cx:pt idx="9751">261</cx:pt>
          <cx:pt idx="9752">250</cx:pt>
          <cx:pt idx="9753">250</cx:pt>
          <cx:pt idx="9754">250</cx:pt>
          <cx:pt idx="9755">210</cx:pt>
          <cx:pt idx="9756">210</cx:pt>
          <cx:pt idx="9757">210</cx:pt>
          <cx:pt idx="9758">210</cx:pt>
          <cx:pt idx="9759">210</cx:pt>
          <cx:pt idx="9760">210</cx:pt>
          <cx:pt idx="9761">210</cx:pt>
          <cx:pt idx="9762">210</cx:pt>
          <cx:pt idx="9763">210</cx:pt>
          <cx:pt idx="9764">210</cx:pt>
          <cx:pt idx="9765">210</cx:pt>
          <cx:pt idx="9766">210</cx:pt>
          <cx:pt idx="9767">210</cx:pt>
          <cx:pt idx="9768">210</cx:pt>
          <cx:pt idx="9769">210</cx:pt>
          <cx:pt idx="9770">210</cx:pt>
          <cx:pt idx="9771">210</cx:pt>
          <cx:pt idx="9772">210</cx:pt>
          <cx:pt idx="9773">210</cx:pt>
          <cx:pt idx="9774">210</cx:pt>
          <cx:pt idx="9775">210</cx:pt>
          <cx:pt idx="9776">210</cx:pt>
          <cx:pt idx="9777">210</cx:pt>
          <cx:pt idx="9778">210</cx:pt>
          <cx:pt idx="9779">210</cx:pt>
          <cx:pt idx="9780">210</cx:pt>
          <cx:pt idx="9781">210</cx:pt>
          <cx:pt idx="9782">210</cx:pt>
          <cx:pt idx="9783">210</cx:pt>
          <cx:pt idx="9784">207</cx:pt>
          <cx:pt idx="9785">205</cx:pt>
          <cx:pt idx="9786">205</cx:pt>
          <cx:pt idx="9787">205</cx:pt>
          <cx:pt idx="9788">205</cx:pt>
          <cx:pt idx="9789">205</cx:pt>
          <cx:pt idx="9790">205</cx:pt>
          <cx:pt idx="9791">203</cx:pt>
          <cx:pt idx="9792">203</cx:pt>
          <cx:pt idx="9793">203</cx:pt>
          <cx:pt idx="9794">203</cx:pt>
          <cx:pt idx="9795">200</cx:pt>
          <cx:pt idx="9796">200</cx:pt>
          <cx:pt idx="9797">200</cx:pt>
          <cx:pt idx="9798">200</cx:pt>
          <cx:pt idx="9799">200</cx:pt>
          <cx:pt idx="9800">200</cx:pt>
          <cx:pt idx="9801">200</cx:pt>
          <cx:pt idx="9802">200</cx:pt>
          <cx:pt idx="9803">200</cx:pt>
          <cx:pt idx="9804">200</cx:pt>
          <cx:pt idx="9805">200</cx:pt>
          <cx:pt idx="9806">200</cx:pt>
          <cx:pt idx="9807">200</cx:pt>
          <cx:pt idx="9808">200</cx:pt>
          <cx:pt idx="9809">197</cx:pt>
          <cx:pt idx="9810">197</cx:pt>
          <cx:pt idx="9811">197</cx:pt>
          <cx:pt idx="9812">197</cx:pt>
          <cx:pt idx="9813">190</cx:pt>
          <cx:pt idx="9814">190</cx:pt>
          <cx:pt idx="9815">190</cx:pt>
          <cx:pt idx="9816">190</cx:pt>
          <cx:pt idx="9817">190</cx:pt>
          <cx:pt idx="9818">190</cx:pt>
          <cx:pt idx="9819">190</cx:pt>
          <cx:pt idx="9820">190</cx:pt>
          <cx:pt idx="9821">190</cx:pt>
          <cx:pt idx="9822">190</cx:pt>
          <cx:pt idx="9823">190</cx:pt>
          <cx:pt idx="9824">190</cx:pt>
          <cx:pt idx="9825">190</cx:pt>
          <cx:pt idx="9826">190</cx:pt>
          <cx:pt idx="9827">190</cx:pt>
          <cx:pt idx="9828">190</cx:pt>
          <cx:pt idx="9829">190</cx:pt>
          <cx:pt idx="9830">190</cx:pt>
          <cx:pt idx="9831">190</cx:pt>
          <cx:pt idx="9832">190</cx:pt>
          <cx:pt idx="9833">190</cx:pt>
          <cx:pt idx="9834">185</cx:pt>
          <cx:pt idx="9835">185</cx:pt>
          <cx:pt idx="9836">185</cx:pt>
          <cx:pt idx="9837">185</cx:pt>
          <cx:pt idx="9838">185</cx:pt>
          <cx:pt idx="9839">185</cx:pt>
          <cx:pt idx="9840">185</cx:pt>
          <cx:pt idx="9841">185</cx:pt>
          <cx:pt idx="9842">185</cx:pt>
          <cx:pt idx="9843">185</cx:pt>
          <cx:pt idx="9844">185</cx:pt>
          <cx:pt idx="9845">185</cx:pt>
          <cx:pt idx="9846">185</cx:pt>
          <cx:pt idx="9847">185</cx:pt>
          <cx:pt idx="9848">185</cx:pt>
          <cx:pt idx="9849">185</cx:pt>
          <cx:pt idx="9850">177</cx:pt>
          <cx:pt idx="9851">177</cx:pt>
          <cx:pt idx="9852">177</cx:pt>
          <cx:pt idx="9853">172</cx:pt>
          <cx:pt idx="9854">165</cx:pt>
          <cx:pt idx="9855">165</cx:pt>
          <cx:pt idx="9856">165</cx:pt>
          <cx:pt idx="9857">165</cx:pt>
          <cx:pt idx="9858">165</cx:pt>
          <cx:pt idx="9859">165</cx:pt>
          <cx:pt idx="9860">165</cx:pt>
          <cx:pt idx="9861">165</cx:pt>
          <cx:pt idx="9862">165</cx:pt>
          <cx:pt idx="9863">165</cx:pt>
          <cx:pt idx="9864">165</cx:pt>
          <cx:pt idx="9865">165</cx:pt>
          <cx:pt idx="9866">165</cx:pt>
          <cx:pt idx="9867">165</cx:pt>
          <cx:pt idx="9868">165</cx:pt>
          <cx:pt idx="9869">165</cx:pt>
          <cx:pt idx="9870">165</cx:pt>
          <cx:pt idx="9871">165</cx:pt>
          <cx:pt idx="9872">165</cx:pt>
          <cx:pt idx="9873">165</cx:pt>
          <cx:pt idx="9874">165</cx:pt>
          <cx:pt idx="9875">165</cx:pt>
          <cx:pt idx="9876">165</cx:pt>
          <cx:pt idx="9877">165</cx:pt>
          <cx:pt idx="9878">165</cx:pt>
          <cx:pt idx="9879">161</cx:pt>
          <cx:pt idx="9880">161</cx:pt>
          <cx:pt idx="9881">160</cx:pt>
          <cx:pt idx="9882">160</cx:pt>
          <cx:pt idx="9883">160</cx:pt>
          <cx:pt idx="9884">160</cx:pt>
          <cx:pt idx="9885">160</cx:pt>
          <cx:pt idx="9886">160</cx:pt>
          <cx:pt idx="9887">155</cx:pt>
          <cx:pt idx="9888">155</cx:pt>
          <cx:pt idx="9889">155</cx:pt>
          <cx:pt idx="9890">155</cx:pt>
          <cx:pt idx="9891">150</cx:pt>
          <cx:pt idx="9892">150</cx:pt>
          <cx:pt idx="9893">150</cx:pt>
          <cx:pt idx="9894">150</cx:pt>
          <cx:pt idx="9895">150</cx:pt>
          <cx:pt idx="9896">150</cx:pt>
          <cx:pt idx="9897">150</cx:pt>
          <cx:pt idx="9898">143</cx:pt>
          <cx:pt idx="9899">143</cx:pt>
          <cx:pt idx="9900">143</cx:pt>
          <cx:pt idx="9901">143</cx:pt>
          <cx:pt idx="9902">143</cx:pt>
          <cx:pt idx="9903">143</cx:pt>
          <cx:pt idx="9904">140</cx:pt>
          <cx:pt idx="9905">140</cx:pt>
          <cx:pt idx="9906">140</cx:pt>
          <cx:pt idx="9907">140</cx:pt>
          <cx:pt idx="9908">138</cx:pt>
          <cx:pt idx="9909">138</cx:pt>
          <cx:pt idx="9910">116</cx:pt>
          <cx:pt idx="9911">650</cx:pt>
          <cx:pt idx="9912">650</cx:pt>
          <cx:pt idx="9913">610</cx:pt>
          <cx:pt idx="9914">610</cx:pt>
          <cx:pt idx="9915">570</cx:pt>
          <cx:pt idx="9916">563</cx:pt>
          <cx:pt idx="9917">563</cx:pt>
          <cx:pt idx="9918">563</cx:pt>
          <cx:pt idx="9919">560</cx:pt>
          <cx:pt idx="9920">560</cx:pt>
          <cx:pt idx="9921">560</cx:pt>
          <cx:pt idx="9922">560</cx:pt>
          <cx:pt idx="9923">560</cx:pt>
          <cx:pt idx="9924">560</cx:pt>
          <cx:pt idx="9925">560</cx:pt>
          <cx:pt idx="9926">560</cx:pt>
          <cx:pt idx="9927">552</cx:pt>
          <cx:pt idx="9928">552</cx:pt>
          <cx:pt idx="9929">552</cx:pt>
          <cx:pt idx="9930">552</cx:pt>
          <cx:pt idx="9931">550</cx:pt>
          <cx:pt idx="9932">500</cx:pt>
          <cx:pt idx="9933">450</cx:pt>
          <cx:pt idx="9934">420</cx:pt>
          <cx:pt idx="9935">420</cx:pt>
          <cx:pt idx="9936">420</cx:pt>
          <cx:pt idx="9937">420</cx:pt>
          <cx:pt idx="9938">420</cx:pt>
          <cx:pt idx="9939">420</cx:pt>
          <cx:pt idx="9940">420</cx:pt>
          <cx:pt idx="9941">420</cx:pt>
          <cx:pt idx="9942">420</cx:pt>
          <cx:pt idx="9943">420</cx:pt>
          <cx:pt idx="9944">415</cx:pt>
          <cx:pt idx="9945">402</cx:pt>
          <cx:pt idx="9946">400</cx:pt>
          <cx:pt idx="9947">400</cx:pt>
          <cx:pt idx="9948">400</cx:pt>
          <cx:pt idx="9949">400</cx:pt>
          <cx:pt idx="9950">400</cx:pt>
          <cx:pt idx="9951">400</cx:pt>
          <cx:pt idx="9952">400</cx:pt>
          <cx:pt idx="9953">400</cx:pt>
          <cx:pt idx="9954">400</cx:pt>
          <cx:pt idx="9955">400</cx:pt>
          <cx:pt idx="9956">400</cx:pt>
          <cx:pt idx="9957">390</cx:pt>
          <cx:pt idx="9958">390</cx:pt>
          <cx:pt idx="9959">390</cx:pt>
          <cx:pt idx="9960">390</cx:pt>
          <cx:pt idx="9961">390</cx:pt>
          <cx:pt idx="9962">390</cx:pt>
          <cx:pt idx="9963">390</cx:pt>
          <cx:pt idx="9964">390</cx:pt>
          <cx:pt idx="9965">390</cx:pt>
          <cx:pt idx="9966">365</cx:pt>
          <cx:pt idx="9967">365</cx:pt>
          <cx:pt idx="9968">365</cx:pt>
          <cx:pt idx="9969">365</cx:pt>
          <cx:pt idx="9970">365</cx:pt>
          <cx:pt idx="9971">345</cx:pt>
          <cx:pt idx="9972">325</cx:pt>
          <cx:pt idx="9973">325</cx:pt>
          <cx:pt idx="9974">325</cx:pt>
          <cx:pt idx="9975">302</cx:pt>
          <cx:pt idx="9976">300</cx:pt>
          <cx:pt idx="9977">300</cx:pt>
          <cx:pt idx="9978">300</cx:pt>
          <cx:pt idx="9979">300</cx:pt>
          <cx:pt idx="9980">300</cx:pt>
          <cx:pt idx="9981">291</cx:pt>
          <cx:pt idx="9982">291</cx:pt>
          <cx:pt idx="9983">291</cx:pt>
          <cx:pt idx="9984">291</cx:pt>
          <cx:pt idx="9985">291</cx:pt>
          <cx:pt idx="9986">291</cx:pt>
          <cx:pt idx="9987">291</cx:pt>
          <cx:pt idx="9988">291</cx:pt>
          <cx:pt idx="9989">291</cx:pt>
          <cx:pt idx="9990">291</cx:pt>
          <cx:pt idx="9991">291</cx:pt>
          <cx:pt idx="9992">291</cx:pt>
          <cx:pt idx="9993">290</cx:pt>
          <cx:pt idx="9994">285</cx:pt>
          <cx:pt idx="9995">285</cx:pt>
          <cx:pt idx="9996">285</cx:pt>
          <cx:pt idx="9997">285</cx:pt>
          <cx:pt idx="9998">285</cx:pt>
          <cx:pt idx="9999">285</cx:pt>
          <cx:pt idx="10000">285</cx:pt>
          <cx:pt idx="10001">285</cx:pt>
          <cx:pt idx="10002">285</cx:pt>
          <cx:pt idx="10003">285</cx:pt>
          <cx:pt idx="10004">285</cx:pt>
          <cx:pt idx="10005">285</cx:pt>
          <cx:pt idx="10006">285</cx:pt>
          <cx:pt idx="10007">285</cx:pt>
          <cx:pt idx="10008">285</cx:pt>
          <cx:pt idx="10009">285</cx:pt>
          <cx:pt idx="10010">285</cx:pt>
          <cx:pt idx="10011">285</cx:pt>
          <cx:pt idx="10012">285</cx:pt>
          <cx:pt idx="10013">285</cx:pt>
          <cx:pt idx="10014">285</cx:pt>
          <cx:pt idx="10015">285</cx:pt>
          <cx:pt idx="10016">285</cx:pt>
          <cx:pt idx="10017">285</cx:pt>
          <cx:pt idx="10018">285</cx:pt>
          <cx:pt idx="10019">285</cx:pt>
          <cx:pt idx="10020">280</cx:pt>
          <cx:pt idx="10021">280</cx:pt>
          <cx:pt idx="10022">275</cx:pt>
          <cx:pt idx="10023">275</cx:pt>
          <cx:pt idx="10024">270</cx:pt>
          <cx:pt idx="10025">270</cx:pt>
          <cx:pt idx="10026">215</cx:pt>
          <cx:pt idx="10027">215</cx:pt>
          <cx:pt idx="10028">215</cx:pt>
          <cx:pt idx="10029">210</cx:pt>
          <cx:pt idx="10030">210</cx:pt>
          <cx:pt idx="10031">210</cx:pt>
          <cx:pt idx="10032">210</cx:pt>
          <cx:pt idx="10033">210</cx:pt>
          <cx:pt idx="10034">210</cx:pt>
          <cx:pt idx="10035">210</cx:pt>
          <cx:pt idx="10036">210</cx:pt>
          <cx:pt idx="10037">210</cx:pt>
          <cx:pt idx="10038">210</cx:pt>
          <cx:pt idx="10039">210</cx:pt>
          <cx:pt idx="10040">200</cx:pt>
          <cx:pt idx="10041">200</cx:pt>
          <cx:pt idx="10042">195</cx:pt>
          <cx:pt idx="10043">195</cx:pt>
          <cx:pt idx="10044">195</cx:pt>
          <cx:pt idx="10045">190</cx:pt>
          <cx:pt idx="10046">190</cx:pt>
          <cx:pt idx="10047">190</cx:pt>
          <cx:pt idx="10048">190</cx:pt>
          <cx:pt idx="10049">190</cx:pt>
          <cx:pt idx="10050">190</cx:pt>
          <cx:pt idx="10051">190</cx:pt>
          <cx:pt idx="10052">190</cx:pt>
          <cx:pt idx="10053">621</cx:pt>
          <cx:pt idx="10054">621</cx:pt>
          <cx:pt idx="10055">621</cx:pt>
          <cx:pt idx="10056">621</cx:pt>
          <cx:pt idx="10057">616</cx:pt>
          <cx:pt idx="10058">570</cx:pt>
          <cx:pt idx="10059">570</cx:pt>
          <cx:pt idx="10060">570</cx:pt>
          <cx:pt idx="10061">570</cx:pt>
          <cx:pt idx="10062">570</cx:pt>
          <cx:pt idx="10063">570</cx:pt>
          <cx:pt idx="10064">563</cx:pt>
          <cx:pt idx="10065">563</cx:pt>
          <cx:pt idx="10066">560</cx:pt>
          <cx:pt idx="10067">560</cx:pt>
          <cx:pt idx="10068">560</cx:pt>
          <cx:pt idx="10069">560</cx:pt>
          <cx:pt idx="10070">560</cx:pt>
          <cx:pt idx="10071">550</cx:pt>
          <cx:pt idx="10072">535</cx:pt>
          <cx:pt idx="10073">523</cx:pt>
          <cx:pt idx="10074">454</cx:pt>
          <cx:pt idx="10075">454</cx:pt>
          <cx:pt idx="10076">454</cx:pt>
          <cx:pt idx="10077">454</cx:pt>
          <cx:pt idx="10078">454</cx:pt>
          <cx:pt idx="10079">454</cx:pt>
          <cx:pt idx="10080">454</cx:pt>
          <cx:pt idx="10081">454</cx:pt>
          <cx:pt idx="10082">444</cx:pt>
          <cx:pt idx="10083">444</cx:pt>
          <cx:pt idx="10084">444</cx:pt>
          <cx:pt idx="10085">443</cx:pt>
          <cx:pt idx="10086">420</cx:pt>
          <cx:pt idx="10087">420</cx:pt>
          <cx:pt idx="10088">415</cx:pt>
          <cx:pt idx="10089">295</cx:pt>
          <cx:pt idx="10090">292</cx:pt>
          <cx:pt idx="10091">292</cx:pt>
          <cx:pt idx="10092">626</cx:pt>
          <cx:pt idx="10093">626</cx:pt>
          <cx:pt idx="10094">626</cx:pt>
          <cx:pt idx="10095">616</cx:pt>
          <cx:pt idx="10096">616</cx:pt>
          <cx:pt idx="10097">616</cx:pt>
          <cx:pt idx="10098">582</cx:pt>
          <cx:pt idx="10099">570</cx:pt>
          <cx:pt idx="10100">570</cx:pt>
          <cx:pt idx="10101">567</cx:pt>
          <cx:pt idx="10102">567</cx:pt>
          <cx:pt idx="10103">560</cx:pt>
          <cx:pt idx="10104">560</cx:pt>
          <cx:pt idx="10105">550</cx:pt>
          <cx:pt idx="10106">550</cx:pt>
          <cx:pt idx="10107">550</cx:pt>
          <cx:pt idx="10108">550</cx:pt>
          <cx:pt idx="10109">550</cx:pt>
          <cx:pt idx="10110">430</cx:pt>
          <cx:pt idx="10111">430</cx:pt>
          <cx:pt idx="10112">430</cx:pt>
          <cx:pt idx="10113">430</cx:pt>
          <cx:pt idx="10114">480</cx:pt>
          <cx:pt idx="10115">480</cx:pt>
          <cx:pt idx="10116">165</cx:pt>
          <cx:pt idx="10117">155</cx:pt>
          <cx:pt idx="10118">215</cx:pt>
          <cx:pt idx="10119">215</cx:pt>
          <cx:pt idx="10120">215</cx:pt>
          <cx:pt idx="10121">174</cx:pt>
          <cx:pt idx="10122">174</cx:pt>
          <cx:pt idx="10123">174</cx:pt>
          <cx:pt idx="10124">174</cx:pt>
          <cx:pt idx="10125">174</cx:pt>
          <cx:pt idx="10126">165</cx:pt>
          <cx:pt idx="10127">165</cx:pt>
          <cx:pt idx="10128">155</cx:pt>
          <cx:pt idx="10129">155</cx:pt>
          <cx:pt idx="10130">134</cx:pt>
          <cx:pt idx="10131">134</cx:pt>
          <cx:pt idx="10132">107</cx:pt>
          <cx:pt idx="10133">380</cx:pt>
          <cx:pt idx="10134">380</cx:pt>
          <cx:pt idx="10135">380</cx:pt>
          <cx:pt idx="10136">380</cx:pt>
          <cx:pt idx="10137">365</cx:pt>
          <cx:pt idx="10138">365</cx:pt>
          <cx:pt idx="10139">365</cx:pt>
          <cx:pt idx="10140">365</cx:pt>
          <cx:pt idx="10141">365</cx:pt>
          <cx:pt idx="10142">340</cx:pt>
          <cx:pt idx="10143">340</cx:pt>
          <cx:pt idx="10144">340</cx:pt>
          <cx:pt idx="10145">310</cx:pt>
          <cx:pt idx="10146">310</cx:pt>
          <cx:pt idx="10147">310</cx:pt>
          <cx:pt idx="10148">310</cx:pt>
          <cx:pt idx="10149">310</cx:pt>
          <cx:pt idx="10150">310</cx:pt>
          <cx:pt idx="10151">310</cx:pt>
          <cx:pt idx="10152">310</cx:pt>
          <cx:pt idx="10153">310</cx:pt>
          <cx:pt idx="10154">285</cx:pt>
          <cx:pt idx="10155">285</cx:pt>
          <cx:pt idx="10156">285</cx:pt>
          <cx:pt idx="10157">285</cx:pt>
          <cx:pt idx="10158">285</cx:pt>
          <cx:pt idx="10159">285</cx:pt>
          <cx:pt idx="10160">285</cx:pt>
          <cx:pt idx="10161">285</cx:pt>
          <cx:pt idx="10162">285</cx:pt>
          <cx:pt idx="10163">285</cx:pt>
          <cx:pt idx="10164">285</cx:pt>
          <cx:pt idx="10165">268</cx:pt>
          <cx:pt idx="10166">261</cx:pt>
          <cx:pt idx="10167">261</cx:pt>
          <cx:pt idx="10168">261</cx:pt>
          <cx:pt idx="10169">261</cx:pt>
          <cx:pt idx="10170">261</cx:pt>
          <cx:pt idx="10171">261</cx:pt>
          <cx:pt idx="10172">236</cx:pt>
          <cx:pt idx="10173">236</cx:pt>
          <cx:pt idx="10174">236</cx:pt>
          <cx:pt idx="10175">236</cx:pt>
          <cx:pt idx="10176">225</cx:pt>
          <cx:pt idx="10177">225</cx:pt>
          <cx:pt idx="10178">225</cx:pt>
          <cx:pt idx="10179">225</cx:pt>
          <cx:pt idx="10180">210</cx:pt>
          <cx:pt idx="10181">210</cx:pt>
          <cx:pt idx="10182">210</cx:pt>
          <cx:pt idx="10183">210</cx:pt>
          <cx:pt idx="10184">210</cx:pt>
          <cx:pt idx="10185">210</cx:pt>
          <cx:pt idx="10186">210</cx:pt>
          <cx:pt idx="10187">207</cx:pt>
          <cx:pt idx="10188">207</cx:pt>
          <cx:pt idx="10189">207</cx:pt>
          <cx:pt idx="10190">207</cx:pt>
          <cx:pt idx="10191">207</cx:pt>
          <cx:pt idx="10192">207</cx:pt>
          <cx:pt idx="10193">207</cx:pt>
          <cx:pt idx="10194">207</cx:pt>
          <cx:pt idx="10195">207</cx:pt>
          <cx:pt idx="10196">207</cx:pt>
          <cx:pt idx="10197">207</cx:pt>
          <cx:pt idx="10198">207</cx:pt>
          <cx:pt idx="10199">207</cx:pt>
          <cx:pt idx="10200">207</cx:pt>
          <cx:pt idx="10201">207</cx:pt>
          <cx:pt idx="10202">205</cx:pt>
          <cx:pt idx="10203">205</cx:pt>
          <cx:pt idx="10204">205</cx:pt>
          <cx:pt idx="10205">205</cx:pt>
          <cx:pt idx="10206">205</cx:pt>
          <cx:pt idx="10207">205</cx:pt>
          <cx:pt idx="10208">205</cx:pt>
          <cx:pt idx="10209">205</cx:pt>
          <cx:pt idx="10210">205</cx:pt>
          <cx:pt idx="10211">205</cx:pt>
          <cx:pt idx="10212">205</cx:pt>
          <cx:pt idx="10213">202</cx:pt>
          <cx:pt idx="10214">202</cx:pt>
          <cx:pt idx="10215">202</cx:pt>
          <cx:pt idx="10216">202</cx:pt>
          <cx:pt idx="10217">202</cx:pt>
          <cx:pt idx="10218">202</cx:pt>
          <cx:pt idx="10219">202</cx:pt>
          <cx:pt idx="10220">202</cx:pt>
          <cx:pt idx="10221">197</cx:pt>
          <cx:pt idx="10222">197</cx:pt>
          <cx:pt idx="10223">190</cx:pt>
          <cx:pt idx="10224">190</cx:pt>
          <cx:pt idx="10225">190</cx:pt>
          <cx:pt idx="10226">190</cx:pt>
          <cx:pt idx="10227">177</cx:pt>
          <cx:pt idx="10228">177</cx:pt>
          <cx:pt idx="10229">177</cx:pt>
          <cx:pt idx="10230">177</cx:pt>
          <cx:pt idx="10231">177</cx:pt>
          <cx:pt idx="10232">174</cx:pt>
          <cx:pt idx="10233">174</cx:pt>
          <cx:pt idx="10234">174</cx:pt>
          <cx:pt idx="10235">174</cx:pt>
          <cx:pt idx="10236">165</cx:pt>
          <cx:pt idx="10237">165</cx:pt>
          <cx:pt idx="10238">165</cx:pt>
          <cx:pt idx="10239">165</cx:pt>
          <cx:pt idx="10240">161</cx:pt>
          <cx:pt idx="10241">161</cx:pt>
          <cx:pt idx="10242">161</cx:pt>
          <cx:pt idx="10243">161</cx:pt>
          <cx:pt idx="10244">160</cx:pt>
          <cx:pt idx="10245">160</cx:pt>
          <cx:pt idx="10246">160</cx:pt>
          <cx:pt idx="10247">160</cx:pt>
          <cx:pt idx="10248">160</cx:pt>
          <cx:pt idx="10249">160</cx:pt>
          <cx:pt idx="10250">160</cx:pt>
          <cx:pt idx="10251">160</cx:pt>
          <cx:pt idx="10252">160</cx:pt>
          <cx:pt idx="10253">160</cx:pt>
          <cx:pt idx="10254">160</cx:pt>
          <cx:pt idx="10255">160</cx:pt>
          <cx:pt idx="10256">160</cx:pt>
          <cx:pt idx="10257">160</cx:pt>
          <cx:pt idx="10258">150</cx:pt>
          <cx:pt idx="10259">150</cx:pt>
          <cx:pt idx="10260">144</cx:pt>
          <cx:pt idx="10261">144</cx:pt>
          <cx:pt idx="10262">138</cx:pt>
          <cx:pt idx="10263">138</cx:pt>
          <cx:pt idx="10264">106</cx:pt>
          <cx:pt idx="10265">580</cx:pt>
          <cx:pt idx="10266">580</cx:pt>
          <cx:pt idx="10267">567</cx:pt>
          <cx:pt idx="10268">567</cx:pt>
          <cx:pt idx="10269">567</cx:pt>
          <cx:pt idx="10270">567</cx:pt>
          <cx:pt idx="10271">567</cx:pt>
          <cx:pt idx="10272">567</cx:pt>
          <cx:pt idx="10273">556</cx:pt>
          <cx:pt idx="10274">556</cx:pt>
          <cx:pt idx="10275">556</cx:pt>
          <cx:pt idx="10276">556</cx:pt>
          <cx:pt idx="10277">556</cx:pt>
          <cx:pt idx="10278">556</cx:pt>
          <cx:pt idx="10279">556</cx:pt>
          <cx:pt idx="10280">550</cx:pt>
          <cx:pt idx="10281">550</cx:pt>
          <cx:pt idx="10282">550</cx:pt>
          <cx:pt idx="10283">510</cx:pt>
          <cx:pt idx="10284">510</cx:pt>
          <cx:pt idx="10285">510</cx:pt>
          <cx:pt idx="10286">510</cx:pt>
          <cx:pt idx="10287">510</cx:pt>
          <cx:pt idx="10288">510</cx:pt>
          <cx:pt idx="10289">510</cx:pt>
          <cx:pt idx="10290">510</cx:pt>
          <cx:pt idx="10291">510</cx:pt>
          <cx:pt idx="10292">510</cx:pt>
          <cx:pt idx="10293">510</cx:pt>
          <cx:pt idx="10294">510</cx:pt>
          <cx:pt idx="10295">510</cx:pt>
          <cx:pt idx="10296">510</cx:pt>
          <cx:pt idx="10297">510</cx:pt>
          <cx:pt idx="10298">424</cx:pt>
          <cx:pt idx="10299">402</cx:pt>
          <cx:pt idx="10300">400</cx:pt>
          <cx:pt idx="10301">400</cx:pt>
          <cx:pt idx="10302">390</cx:pt>
          <cx:pt idx="10303">390</cx:pt>
          <cx:pt idx="10304">390</cx:pt>
          <cx:pt idx="10305">362</cx:pt>
          <cx:pt idx="10306">340</cx:pt>
          <cx:pt idx="10307">340</cx:pt>
          <cx:pt idx="10308">340</cx:pt>
          <cx:pt idx="10309">340</cx:pt>
          <cx:pt idx="10310">340</cx:pt>
          <cx:pt idx="10311">340</cx:pt>
          <cx:pt idx="10312">340</cx:pt>
          <cx:pt idx="10313">315</cx:pt>
          <cx:pt idx="10314">310</cx:pt>
          <cx:pt idx="10315">310</cx:pt>
          <cx:pt idx="10316">310</cx:pt>
          <cx:pt idx="10317">310</cx:pt>
          <cx:pt idx="10318">310</cx:pt>
          <cx:pt idx="10319">310</cx:pt>
          <cx:pt idx="10320">310</cx:pt>
          <cx:pt idx="10321">310</cx:pt>
          <cx:pt idx="10322">310</cx:pt>
          <cx:pt idx="10323">310</cx:pt>
          <cx:pt idx="10324">310</cx:pt>
          <cx:pt idx="10325">310</cx:pt>
          <cx:pt idx="10326">310</cx:pt>
          <cx:pt idx="10327">310</cx:pt>
          <cx:pt idx="10328">303</cx:pt>
          <cx:pt idx="10329">302</cx:pt>
          <cx:pt idx="10330">302</cx:pt>
          <cx:pt idx="10331">302</cx:pt>
          <cx:pt idx="10332">302</cx:pt>
          <cx:pt idx="10333">302</cx:pt>
          <cx:pt idx="10334">300</cx:pt>
          <cx:pt idx="10335">300</cx:pt>
          <cx:pt idx="10336">300</cx:pt>
          <cx:pt idx="10337">295</cx:pt>
          <cx:pt idx="10338">295</cx:pt>
          <cx:pt idx="10339">295</cx:pt>
          <cx:pt idx="10340">295</cx:pt>
          <cx:pt idx="10341">295</cx:pt>
          <cx:pt idx="10342">295</cx:pt>
          <cx:pt idx="10343">295</cx:pt>
          <cx:pt idx="10344">295</cx:pt>
          <cx:pt idx="10345">295</cx:pt>
          <cx:pt idx="10346">295</cx:pt>
          <cx:pt idx="10347">295</cx:pt>
          <cx:pt idx="10348">295</cx:pt>
          <cx:pt idx="10349">295</cx:pt>
          <cx:pt idx="10350">295</cx:pt>
          <cx:pt idx="10351">295</cx:pt>
          <cx:pt idx="10352">295</cx:pt>
          <cx:pt idx="10353">295</cx:pt>
          <cx:pt idx="10354">295</cx:pt>
          <cx:pt idx="10355">295</cx:pt>
          <cx:pt idx="10356">295</cx:pt>
          <cx:pt idx="10357">295</cx:pt>
          <cx:pt idx="10358">295</cx:pt>
          <cx:pt idx="10359">295</cx:pt>
          <cx:pt idx="10360">295</cx:pt>
          <cx:pt idx="10361">295</cx:pt>
          <cx:pt idx="10362">295</cx:pt>
          <cx:pt idx="10363">292</cx:pt>
          <cx:pt idx="10364">292</cx:pt>
          <cx:pt idx="10365">292</cx:pt>
          <cx:pt idx="10366">291</cx:pt>
          <cx:pt idx="10367">291</cx:pt>
          <cx:pt idx="10368">291</cx:pt>
          <cx:pt idx="10369">291</cx:pt>
          <cx:pt idx="10370">291</cx:pt>
          <cx:pt idx="10371">291</cx:pt>
          <cx:pt idx="10372">282</cx:pt>
          <cx:pt idx="10373">282</cx:pt>
          <cx:pt idx="10374">275</cx:pt>
          <cx:pt idx="10375">275</cx:pt>
          <cx:pt idx="10376">275</cx:pt>
          <cx:pt idx="10377">275</cx:pt>
          <cx:pt idx="10378">275</cx:pt>
          <cx:pt idx="10379">275</cx:pt>
          <cx:pt idx="10380">275</cx:pt>
          <cx:pt idx="10381">275</cx:pt>
          <cx:pt idx="10382">275</cx:pt>
          <cx:pt idx="10383">275</cx:pt>
          <cx:pt idx="10384">275</cx:pt>
          <cx:pt idx="10385">275</cx:pt>
          <cx:pt idx="10386">275</cx:pt>
          <cx:pt idx="10387">275</cx:pt>
          <cx:pt idx="10388">275</cx:pt>
          <cx:pt idx="10389">275</cx:pt>
          <cx:pt idx="10390">275</cx:pt>
          <cx:pt idx="10391">275</cx:pt>
          <cx:pt idx="10392">275</cx:pt>
          <cx:pt idx="10393">275</cx:pt>
          <cx:pt idx="10394">275</cx:pt>
          <cx:pt idx="10395">275</cx:pt>
          <cx:pt idx="10396">275</cx:pt>
          <cx:pt idx="10397">275</cx:pt>
          <cx:pt idx="10398">275</cx:pt>
          <cx:pt idx="10399">275</cx:pt>
          <cx:pt idx="10400">275</cx:pt>
          <cx:pt idx="10401">275</cx:pt>
          <cx:pt idx="10402">275</cx:pt>
          <cx:pt idx="10403">275</cx:pt>
          <cx:pt idx="10404">275</cx:pt>
          <cx:pt idx="10405">275</cx:pt>
          <cx:pt idx="10406">275</cx:pt>
          <cx:pt idx="10407">275</cx:pt>
          <cx:pt idx="10408">275</cx:pt>
          <cx:pt idx="10409">275</cx:pt>
          <cx:pt idx="10410">275</cx:pt>
          <cx:pt idx="10411">275</cx:pt>
          <cx:pt idx="10412">275</cx:pt>
          <cx:pt idx="10413">275</cx:pt>
          <cx:pt idx="10414">275</cx:pt>
          <cx:pt idx="10415">275</cx:pt>
          <cx:pt idx="10416">275</cx:pt>
          <cx:pt idx="10417">275</cx:pt>
          <cx:pt idx="10418">275</cx:pt>
          <cx:pt idx="10419">275</cx:pt>
          <cx:pt idx="10420">275</cx:pt>
          <cx:pt idx="10421">275</cx:pt>
          <cx:pt idx="10422">275</cx:pt>
          <cx:pt idx="10423">270</cx:pt>
          <cx:pt idx="10424">268</cx:pt>
          <cx:pt idx="10425">261</cx:pt>
          <cx:pt idx="10426">261</cx:pt>
          <cx:pt idx="10427">261</cx:pt>
          <cx:pt idx="10428">261</cx:pt>
          <cx:pt idx="10429">240</cx:pt>
          <cx:pt idx="10430">235</cx:pt>
          <cx:pt idx="10431">235</cx:pt>
          <cx:pt idx="10432">230</cx:pt>
          <cx:pt idx="10433">230</cx:pt>
          <cx:pt idx="10434">205</cx:pt>
          <cx:pt idx="10435">203</cx:pt>
          <cx:pt idx="10436">203</cx:pt>
          <cx:pt idx="10437">203</cx:pt>
          <cx:pt idx="10438">200</cx:pt>
          <cx:pt idx="10439">200</cx:pt>
          <cx:pt idx="10440">200</cx:pt>
          <cx:pt idx="10441">200</cx:pt>
          <cx:pt idx="10442">200</cx:pt>
          <cx:pt idx="10443">200</cx:pt>
          <cx:pt idx="10444">200</cx:pt>
          <cx:pt idx="10445">200</cx:pt>
          <cx:pt idx="10446">200</cx:pt>
          <cx:pt idx="10447">200</cx:pt>
          <cx:pt idx="10448">195</cx:pt>
          <cx:pt idx="10449">195</cx:pt>
          <cx:pt idx="10450">195</cx:pt>
          <cx:pt idx="10451">195</cx:pt>
          <cx:pt idx="10452">195</cx:pt>
          <cx:pt idx="10453">195</cx:pt>
          <cx:pt idx="10454">190</cx:pt>
          <cx:pt idx="10455">190</cx:pt>
          <cx:pt idx="10456">190</cx:pt>
          <cx:pt idx="10457">190</cx:pt>
          <cx:pt idx="10458">190</cx:pt>
          <cx:pt idx="10459">190</cx:pt>
          <cx:pt idx="10460">190</cx:pt>
          <cx:pt idx="10461">190</cx:pt>
          <cx:pt idx="10462">190</cx:pt>
          <cx:pt idx="10463">190</cx:pt>
          <cx:pt idx="10464">190</cx:pt>
          <cx:pt idx="10465">190</cx:pt>
          <cx:pt idx="10466">190</cx:pt>
          <cx:pt idx="10467">190</cx:pt>
          <cx:pt idx="10468">190</cx:pt>
          <cx:pt idx="10469">190</cx:pt>
          <cx:pt idx="10470">190</cx:pt>
          <cx:pt idx="10471">160</cx:pt>
          <cx:pt idx="10472">160</cx:pt>
          <cx:pt idx="10473">160</cx:pt>
          <cx:pt idx="10474">160</cx:pt>
          <cx:pt idx="10475">583</cx:pt>
          <cx:pt idx="10476">583</cx:pt>
          <cx:pt idx="10477">583</cx:pt>
          <cx:pt idx="10478">583</cx:pt>
          <cx:pt idx="10479">583</cx:pt>
          <cx:pt idx="10480">583</cx:pt>
          <cx:pt idx="10481">565</cx:pt>
          <cx:pt idx="10482">565</cx:pt>
          <cx:pt idx="10483">550</cx:pt>
          <cx:pt idx="10484">540</cx:pt>
          <cx:pt idx="10485">540</cx:pt>
          <cx:pt idx="10486">540</cx:pt>
          <cx:pt idx="10487">510</cx:pt>
          <cx:pt idx="10488">510</cx:pt>
          <cx:pt idx="10489">510</cx:pt>
          <cx:pt idx="10490">510</cx:pt>
          <cx:pt idx="10491">510</cx:pt>
          <cx:pt idx="10492">510</cx:pt>
          <cx:pt idx="10493">510</cx:pt>
          <cx:pt idx="10494">510</cx:pt>
          <cx:pt idx="10495">510</cx:pt>
          <cx:pt idx="10496">510</cx:pt>
          <cx:pt idx="10497">510</cx:pt>
          <cx:pt idx="10498">510</cx:pt>
          <cx:pt idx="10499">510</cx:pt>
          <cx:pt idx="10500">510</cx:pt>
          <cx:pt idx="10501">510</cx:pt>
          <cx:pt idx="10502">510</cx:pt>
          <cx:pt idx="10503">510</cx:pt>
          <cx:pt idx="10504">510</cx:pt>
          <cx:pt idx="10505">510</cx:pt>
          <cx:pt idx="10506">510</cx:pt>
          <cx:pt idx="10507">510</cx:pt>
          <cx:pt idx="10508">510</cx:pt>
          <cx:pt idx="10509">510</cx:pt>
          <cx:pt idx="10510">510</cx:pt>
          <cx:pt idx="10511">510</cx:pt>
          <cx:pt idx="10512">510</cx:pt>
          <cx:pt idx="10513">505</cx:pt>
          <cx:pt idx="10514">483</cx:pt>
          <cx:pt idx="10515">483</cx:pt>
          <cx:pt idx="10516">470</cx:pt>
          <cx:pt idx="10517">470</cx:pt>
          <cx:pt idx="10518">470</cx:pt>
          <cx:pt idx="10519">470</cx:pt>
          <cx:pt idx="10520">469</cx:pt>
          <cx:pt idx="10521">469</cx:pt>
          <cx:pt idx="10522">453</cx:pt>
          <cx:pt idx="10523">451</cx:pt>
          <cx:pt idx="10524">430</cx:pt>
          <cx:pt idx="10525">430</cx:pt>
          <cx:pt idx="10526">430</cx:pt>
          <cx:pt idx="10527">430</cx:pt>
          <cx:pt idx="10528">430</cx:pt>
          <cx:pt idx="10529">430</cx:pt>
          <cx:pt idx="10530">430</cx:pt>
          <cx:pt idx="10531">430</cx:pt>
          <cx:pt idx="10532">430</cx:pt>
          <cx:pt idx="10533">430</cx:pt>
          <cx:pt idx="10534">430</cx:pt>
          <cx:pt idx="10535">430</cx:pt>
          <cx:pt idx="10536">430</cx:pt>
          <cx:pt idx="10537">430</cx:pt>
          <cx:pt idx="10538">420</cx:pt>
          <cx:pt idx="10539">420</cx:pt>
          <cx:pt idx="10540">400</cx:pt>
          <cx:pt idx="10541">400</cx:pt>
          <cx:pt idx="10542">375</cx:pt>
          <cx:pt idx="10543">345</cx:pt>
          <cx:pt idx="10544">345</cx:pt>
          <cx:pt idx="10545">345</cx:pt>
          <cx:pt idx="10546">317</cx:pt>
          <cx:pt idx="10547">317</cx:pt>
          <cx:pt idx="10548">317</cx:pt>
          <cx:pt idx="10549">317</cx:pt>
          <cx:pt idx="10550">317</cx:pt>
          <cx:pt idx="10551">317</cx:pt>
          <cx:pt idx="10552">317</cx:pt>
          <cx:pt idx="10553">302</cx:pt>
          <cx:pt idx="10554">300</cx:pt>
          <cx:pt idx="10555">300</cx:pt>
          <cx:pt idx="10556">300</cx:pt>
          <cx:pt idx="10557">300</cx:pt>
          <cx:pt idx="10558">292</cx:pt>
          <cx:pt idx="10559">292</cx:pt>
          <cx:pt idx="10560">292</cx:pt>
          <cx:pt idx="10561">275</cx:pt>
          <cx:pt idx="10562">210</cx:pt>
          <cx:pt idx="10563">210</cx:pt>
          <cx:pt idx="10564">210</cx:pt>
          <cx:pt idx="10565">210</cx:pt>
          <cx:pt idx="10566">210</cx:pt>
          <cx:pt idx="10567">210</cx:pt>
          <cx:pt idx="10568">210</cx:pt>
          <cx:pt idx="10569">210</cx:pt>
          <cx:pt idx="10570">210</cx:pt>
          <cx:pt idx="10571">155</cx:pt>
          <cx:pt idx="10572">645</cx:pt>
          <cx:pt idx="10573">645</cx:pt>
          <cx:pt idx="10574">645</cx:pt>
          <cx:pt idx="10575">645</cx:pt>
          <cx:pt idx="10576">645</cx:pt>
          <cx:pt idx="10577">640</cx:pt>
          <cx:pt idx="10578">640</cx:pt>
          <cx:pt idx="10579">640</cx:pt>
          <cx:pt idx="10580">640</cx:pt>
          <cx:pt idx="10581">631</cx:pt>
          <cx:pt idx="10582">621</cx:pt>
          <cx:pt idx="10583">621</cx:pt>
          <cx:pt idx="10584">621</cx:pt>
          <cx:pt idx="10585">621</cx:pt>
          <cx:pt idx="10586">621</cx:pt>
          <cx:pt idx="10587">563</cx:pt>
          <cx:pt idx="10588">550</cx:pt>
          <cx:pt idx="10589">550</cx:pt>
          <cx:pt idx="10590">550</cx:pt>
          <cx:pt idx="10591">550</cx:pt>
          <cx:pt idx="10592">550</cx:pt>
          <cx:pt idx="10593">525</cx:pt>
          <cx:pt idx="10594">525</cx:pt>
          <cx:pt idx="10595">525</cx:pt>
          <cx:pt idx="10596">525</cx:pt>
          <cx:pt idx="10597">500</cx:pt>
          <cx:pt idx="10598">469</cx:pt>
          <cx:pt idx="10599">420</cx:pt>
          <cx:pt idx="10600">394</cx:pt>
          <cx:pt idx="10601">394</cx:pt>
          <cx:pt idx="10602">394</cx:pt>
          <cx:pt idx="10603">322</cx:pt>
          <cx:pt idx="10604">322</cx:pt>
          <cx:pt idx="10605">322</cx:pt>
          <cx:pt idx="10606">567</cx:pt>
          <cx:pt idx="10607">567</cx:pt>
          <cx:pt idx="10608">552</cx:pt>
          <cx:pt idx="10609">552</cx:pt>
          <cx:pt idx="10610">453</cx:pt>
          <cx:pt idx="10611">453</cx:pt>
          <cx:pt idx="10612">453</cx:pt>
          <cx:pt idx="10613">453</cx:pt>
          <cx:pt idx="10614">453</cx:pt>
          <cx:pt idx="10615">453</cx:pt>
          <cx:pt idx="10616">453</cx:pt>
          <cx:pt idx="10617">453</cx:pt>
          <cx:pt idx="10618">453</cx:pt>
          <cx:pt idx="10619">453</cx:pt>
          <cx:pt idx="10620">453</cx:pt>
          <cx:pt idx="10621">453</cx:pt>
          <cx:pt idx="10622">90</cx:pt>
          <cx:pt idx="10623">90</cx:pt>
          <cx:pt idx="10624">90</cx:pt>
          <cx:pt idx="10625">90</cx:pt>
          <cx:pt idx="10626">90</cx:pt>
          <cx:pt idx="10627">90</cx:pt>
          <cx:pt idx="10628">90</cx:pt>
          <cx:pt idx="10629">90</cx:pt>
          <cx:pt idx="10630">450</cx:pt>
          <cx:pt idx="10631">450</cx:pt>
          <cx:pt idx="10632">301</cx:pt>
          <cx:pt idx="10633">301</cx:pt>
          <cx:pt idx="10634">260</cx:pt>
          <cx:pt idx="10635">260</cx:pt>
          <cx:pt idx="10636">260</cx:pt>
          <cx:pt idx="10637">205</cx:pt>
          <cx:pt idx="10638">205</cx:pt>
          <cx:pt idx="10639">201</cx:pt>
          <cx:pt idx="10640">201</cx:pt>
          <cx:pt idx="10641">201</cx:pt>
          <cx:pt idx="10642">201</cx:pt>
          <cx:pt idx="10643">201</cx:pt>
          <cx:pt idx="10644">201</cx:pt>
          <cx:pt idx="10645">190</cx:pt>
          <cx:pt idx="10646">190</cx:pt>
          <cx:pt idx="10647">190</cx:pt>
          <cx:pt idx="10648">190</cx:pt>
          <cx:pt idx="10649">177</cx:pt>
          <cx:pt idx="10650">177</cx:pt>
          <cx:pt idx="10651">160</cx:pt>
          <cx:pt idx="10652">160</cx:pt>
          <cx:pt idx="10653">160</cx:pt>
          <cx:pt idx="10654">134</cx:pt>
          <cx:pt idx="10655">134</cx:pt>
          <cx:pt idx="10656">134</cx:pt>
          <cx:pt idx="10657">134</cx:pt>
          <cx:pt idx="10658">134</cx:pt>
          <cx:pt idx="10659">134</cx:pt>
          <cx:pt idx="10660">577</cx:pt>
          <cx:pt idx="10661">577</cx:pt>
          <cx:pt idx="10662">449</cx:pt>
          <cx:pt idx="10663">395</cx:pt>
          <cx:pt idx="10664">395</cx:pt>
          <cx:pt idx="10665">315</cx:pt>
          <cx:pt idx="10666">310</cx:pt>
          <cx:pt idx="10667">310</cx:pt>
          <cx:pt idx="10668">310</cx:pt>
          <cx:pt idx="10669">310</cx:pt>
          <cx:pt idx="10670">310</cx:pt>
          <cx:pt idx="10671">310</cx:pt>
          <cx:pt idx="10672">310</cx:pt>
          <cx:pt idx="10673">310</cx:pt>
          <cx:pt idx="10674">310</cx:pt>
          <cx:pt idx="10675">302</cx:pt>
          <cx:pt idx="10676">300</cx:pt>
          <cx:pt idx="10677">285</cx:pt>
          <cx:pt idx="10678">285</cx:pt>
          <cx:pt idx="10679">285</cx:pt>
          <cx:pt idx="10680">285</cx:pt>
          <cx:pt idx="10681">285</cx:pt>
          <cx:pt idx="10682">285</cx:pt>
          <cx:pt idx="10683">285</cx:pt>
          <cx:pt idx="10684">285</cx:pt>
          <cx:pt idx="10685">285</cx:pt>
          <cx:pt idx="10686">285</cx:pt>
          <cx:pt idx="10687">285</cx:pt>
          <cx:pt idx="10688">285</cx:pt>
          <cx:pt idx="10689">285</cx:pt>
          <cx:pt idx="10690">285</cx:pt>
          <cx:pt idx="10691">285</cx:pt>
          <cx:pt idx="10692">285</cx:pt>
          <cx:pt idx="10693">263</cx:pt>
          <cx:pt idx="10694">263</cx:pt>
          <cx:pt idx="10695">263</cx:pt>
          <cx:pt idx="10696">242</cx:pt>
          <cx:pt idx="10697">242</cx:pt>
          <cx:pt idx="10698">240</cx:pt>
          <cx:pt idx="10699">240</cx:pt>
          <cx:pt idx="10700">240</cx:pt>
          <cx:pt idx="10701">239</cx:pt>
          <cx:pt idx="10702">239</cx:pt>
          <cx:pt idx="10703">239</cx:pt>
          <cx:pt idx="10704">239</cx:pt>
          <cx:pt idx="10705">239</cx:pt>
          <cx:pt idx="10706">239</cx:pt>
          <cx:pt idx="10707">239</cx:pt>
          <cx:pt idx="10708">231</cx:pt>
          <cx:pt idx="10709">231</cx:pt>
          <cx:pt idx="10710">228</cx:pt>
          <cx:pt idx="10711">210</cx:pt>
          <cx:pt idx="10712">210</cx:pt>
          <cx:pt idx="10713">210</cx:pt>
          <cx:pt idx="10714">210</cx:pt>
          <cx:pt idx="10715">210</cx:pt>
          <cx:pt idx="10716">210</cx:pt>
          <cx:pt idx="10717">210</cx:pt>
          <cx:pt idx="10718">210</cx:pt>
          <cx:pt idx="10719">210</cx:pt>
          <cx:pt idx="10720">210</cx:pt>
          <cx:pt idx="10721">210</cx:pt>
          <cx:pt idx="10722">210</cx:pt>
          <cx:pt idx="10723">210</cx:pt>
          <cx:pt idx="10724">210</cx:pt>
          <cx:pt idx="10725">210</cx:pt>
          <cx:pt idx="10726">210</cx:pt>
          <cx:pt idx="10727">210</cx:pt>
          <cx:pt idx="10728">210</cx:pt>
          <cx:pt idx="10729">210</cx:pt>
          <cx:pt idx="10730">210</cx:pt>
          <cx:pt idx="10731">210</cx:pt>
          <cx:pt idx="10732">210</cx:pt>
          <cx:pt idx="10733">210</cx:pt>
          <cx:pt idx="10734">210</cx:pt>
          <cx:pt idx="10735">210</cx:pt>
          <cx:pt idx="10736">210</cx:pt>
          <cx:pt idx="10737">210</cx:pt>
          <cx:pt idx="10738">207</cx:pt>
          <cx:pt idx="10739">207</cx:pt>
          <cx:pt idx="10740">203</cx:pt>
          <cx:pt idx="10741">203</cx:pt>
          <cx:pt idx="10742">203</cx:pt>
          <cx:pt idx="10743">203</cx:pt>
          <cx:pt idx="10744">203</cx:pt>
          <cx:pt idx="10745">200</cx:pt>
          <cx:pt idx="10746">200</cx:pt>
          <cx:pt idx="10747">200</cx:pt>
          <cx:pt idx="10748">200</cx:pt>
          <cx:pt idx="10749">200</cx:pt>
          <cx:pt idx="10750">200</cx:pt>
          <cx:pt idx="10751">200</cx:pt>
          <cx:pt idx="10752">200</cx:pt>
          <cx:pt idx="10753">200</cx:pt>
          <cx:pt idx="10754">200</cx:pt>
          <cx:pt idx="10755">200</cx:pt>
          <cx:pt idx="10756">200</cx:pt>
          <cx:pt idx="10757">200</cx:pt>
          <cx:pt idx="10758">190</cx:pt>
          <cx:pt idx="10759">190</cx:pt>
          <cx:pt idx="10760">190</cx:pt>
          <cx:pt idx="10761">190</cx:pt>
          <cx:pt idx="10762">190</cx:pt>
          <cx:pt idx="10763">190</cx:pt>
          <cx:pt idx="10764">190</cx:pt>
          <cx:pt idx="10765">190</cx:pt>
          <cx:pt idx="10766">190</cx:pt>
          <cx:pt idx="10767">190</cx:pt>
          <cx:pt idx="10768">190</cx:pt>
          <cx:pt idx="10769">190</cx:pt>
          <cx:pt idx="10770">190</cx:pt>
          <cx:pt idx="10771">190</cx:pt>
          <cx:pt idx="10772">190</cx:pt>
          <cx:pt idx="10773">190</cx:pt>
          <cx:pt idx="10774">190</cx:pt>
          <cx:pt idx="10775">190</cx:pt>
          <cx:pt idx="10776">190</cx:pt>
          <cx:pt idx="10777">190</cx:pt>
          <cx:pt idx="10778">190</cx:pt>
          <cx:pt idx="10779">190</cx:pt>
          <cx:pt idx="10780">190</cx:pt>
          <cx:pt idx="10781">190</cx:pt>
          <cx:pt idx="10782">160</cx:pt>
          <cx:pt idx="10783">160</cx:pt>
          <cx:pt idx="10784">155</cx:pt>
          <cx:pt idx="10785">150</cx:pt>
          <cx:pt idx="10786">150</cx:pt>
          <cx:pt idx="10787">150</cx:pt>
          <cx:pt idx="10788">150</cx:pt>
          <cx:pt idx="10789">150</cx:pt>
          <cx:pt idx="10790">150</cx:pt>
          <cx:pt idx="10791">150</cx:pt>
          <cx:pt idx="10792">490</cx:pt>
          <cx:pt idx="10793">490</cx:pt>
          <cx:pt idx="10794">429</cx:pt>
          <cx:pt idx="10795">429</cx:pt>
          <cx:pt idx="10796">429</cx:pt>
          <cx:pt idx="10797">425</cx:pt>
          <cx:pt idx="10798">425</cx:pt>
          <cx:pt idx="10799">425</cx:pt>
          <cx:pt idx="10800">403</cx:pt>
          <cx:pt idx="10801">403</cx:pt>
          <cx:pt idx="10802">403</cx:pt>
          <cx:pt idx="10803">403</cx:pt>
          <cx:pt idx="10804">403</cx:pt>
          <cx:pt idx="10805">403</cx:pt>
          <cx:pt idx="10806">403</cx:pt>
          <cx:pt idx="10807">403</cx:pt>
          <cx:pt idx="10808">403</cx:pt>
          <cx:pt idx="10809">400</cx:pt>
          <cx:pt idx="10810">400</cx:pt>
          <cx:pt idx="10811">400</cx:pt>
          <cx:pt idx="10812">390</cx:pt>
          <cx:pt idx="10813">390</cx:pt>
          <cx:pt idx="10814">390</cx:pt>
          <cx:pt idx="10815">390</cx:pt>
          <cx:pt idx="10816">390</cx:pt>
          <cx:pt idx="10817">390</cx:pt>
          <cx:pt idx="10818">390</cx:pt>
          <cx:pt idx="10819">383</cx:pt>
          <cx:pt idx="10820">383</cx:pt>
          <cx:pt idx="10821">381</cx:pt>
          <cx:pt idx="10822">381</cx:pt>
          <cx:pt idx="10823">381</cx:pt>
          <cx:pt idx="10824">381</cx:pt>
          <cx:pt idx="10825">381</cx:pt>
          <cx:pt idx="10826">381</cx:pt>
          <cx:pt idx="10827">381</cx:pt>
          <cx:pt idx="10828">381</cx:pt>
          <cx:pt idx="10829">381</cx:pt>
          <cx:pt idx="10830">381</cx:pt>
          <cx:pt idx="10831">381</cx:pt>
          <cx:pt idx="10832">381</cx:pt>
          <cx:pt idx="10833">381</cx:pt>
          <cx:pt idx="10834">381</cx:pt>
          <cx:pt idx="10835">381</cx:pt>
          <cx:pt idx="10836">381</cx:pt>
          <cx:pt idx="10837">381</cx:pt>
          <cx:pt idx="10838">381</cx:pt>
          <cx:pt idx="10839">381</cx:pt>
          <cx:pt idx="10840">381</cx:pt>
          <cx:pt idx="10841">381</cx:pt>
          <cx:pt idx="10842">381</cx:pt>
          <cx:pt idx="10843">381</cx:pt>
          <cx:pt idx="10844">381</cx:pt>
          <cx:pt idx="10845">381</cx:pt>
          <cx:pt idx="10846">381</cx:pt>
          <cx:pt idx="10847">381</cx:pt>
          <cx:pt idx="10848">381</cx:pt>
          <cx:pt idx="10849">381</cx:pt>
          <cx:pt idx="10850">381</cx:pt>
          <cx:pt idx="10851">381</cx:pt>
          <cx:pt idx="10852">381</cx:pt>
          <cx:pt idx="10853">381</cx:pt>
          <cx:pt idx="10854">381</cx:pt>
          <cx:pt idx="10855">381</cx:pt>
          <cx:pt idx="10856">381</cx:pt>
          <cx:pt idx="10857">381</cx:pt>
          <cx:pt idx="10858">381</cx:pt>
          <cx:pt idx="10859">381</cx:pt>
          <cx:pt idx="10860">381</cx:pt>
          <cx:pt idx="10861">381</cx:pt>
          <cx:pt idx="10862">381</cx:pt>
          <cx:pt idx="10863">381</cx:pt>
          <cx:pt idx="10864">381</cx:pt>
          <cx:pt idx="10865">381</cx:pt>
          <cx:pt idx="10866">381</cx:pt>
          <cx:pt idx="10867">381</cx:pt>
          <cx:pt idx="10868">381</cx:pt>
          <cx:pt idx="10869">381</cx:pt>
          <cx:pt idx="10870">381</cx:pt>
          <cx:pt idx="10871">381</cx:pt>
          <cx:pt idx="10872">381</cx:pt>
          <cx:pt idx="10873">381</cx:pt>
          <cx:pt idx="10874">350</cx:pt>
          <cx:pt idx="10875">317</cx:pt>
          <cx:pt idx="10876">317</cx:pt>
          <cx:pt idx="10877">317</cx:pt>
          <cx:pt idx="10878">317</cx:pt>
          <cx:pt idx="10879">317</cx:pt>
          <cx:pt idx="10880">317</cx:pt>
          <cx:pt idx="10881">317</cx:pt>
          <cx:pt idx="10882">317</cx:pt>
          <cx:pt idx="10883">317</cx:pt>
          <cx:pt idx="10884">317</cx:pt>
          <cx:pt idx="10885">317</cx:pt>
          <cx:pt idx="10886">310</cx:pt>
          <cx:pt idx="10887">310</cx:pt>
          <cx:pt idx="10888">310</cx:pt>
          <cx:pt idx="10889">310</cx:pt>
          <cx:pt idx="10890">310</cx:pt>
          <cx:pt idx="10891">310</cx:pt>
          <cx:pt idx="10892">310</cx:pt>
          <cx:pt idx="10893">310</cx:pt>
          <cx:pt idx="10894">310</cx:pt>
          <cx:pt idx="10895">310</cx:pt>
          <cx:pt idx="10896">310</cx:pt>
          <cx:pt idx="10897">310</cx:pt>
          <cx:pt idx="10898">310</cx:pt>
          <cx:pt idx="10899">310</cx:pt>
          <cx:pt idx="10900">310</cx:pt>
          <cx:pt idx="10901">310</cx:pt>
          <cx:pt idx="10902">310</cx:pt>
          <cx:pt idx="10903">310</cx:pt>
          <cx:pt idx="10904">310</cx:pt>
          <cx:pt idx="10905">310</cx:pt>
          <cx:pt idx="10906">303</cx:pt>
          <cx:pt idx="10907">300</cx:pt>
          <cx:pt idx="10908">300</cx:pt>
          <cx:pt idx="10909">300</cx:pt>
          <cx:pt idx="10910">300</cx:pt>
          <cx:pt idx="10911">300</cx:pt>
          <cx:pt idx="10912">300</cx:pt>
          <cx:pt idx="10913">295</cx:pt>
          <cx:pt idx="10914">295</cx:pt>
          <cx:pt idx="10915">295</cx:pt>
          <cx:pt idx="10916">295</cx:pt>
          <cx:pt idx="10917">291</cx:pt>
          <cx:pt idx="10918">291</cx:pt>
          <cx:pt idx="10919">276</cx:pt>
          <cx:pt idx="10920">276</cx:pt>
          <cx:pt idx="10921">276</cx:pt>
          <cx:pt idx="10922">275</cx:pt>
          <cx:pt idx="10923">275</cx:pt>
          <cx:pt idx="10924">275</cx:pt>
          <cx:pt idx="10925">275</cx:pt>
          <cx:pt idx="10926">275</cx:pt>
          <cx:pt idx="10927">275</cx:pt>
          <cx:pt idx="10928">275</cx:pt>
          <cx:pt idx="10929">275</cx:pt>
          <cx:pt idx="10930">275</cx:pt>
          <cx:pt idx="10931">275</cx:pt>
          <cx:pt idx="10932">275</cx:pt>
          <cx:pt idx="10933">275</cx:pt>
          <cx:pt idx="10934">242</cx:pt>
          <cx:pt idx="10935">242</cx:pt>
          <cx:pt idx="10936">230</cx:pt>
          <cx:pt idx="10937">230</cx:pt>
          <cx:pt idx="10938">220</cx:pt>
          <cx:pt idx="10939">220</cx:pt>
          <cx:pt idx="10940">220</cx:pt>
          <cx:pt idx="10941">220</cx:pt>
          <cx:pt idx="10942">215</cx:pt>
          <cx:pt idx="10943">215</cx:pt>
          <cx:pt idx="10944">215</cx:pt>
          <cx:pt idx="10945">203</cx:pt>
          <cx:pt idx="10946">203</cx:pt>
          <cx:pt idx="10947">203</cx:pt>
          <cx:pt idx="10948">202</cx:pt>
          <cx:pt idx="10949">202</cx:pt>
          <cx:pt idx="10950">202</cx:pt>
          <cx:pt idx="10951">202</cx:pt>
          <cx:pt idx="10952">202</cx:pt>
          <cx:pt idx="10953">202</cx:pt>
          <cx:pt idx="10954">200</cx:pt>
          <cx:pt idx="10955">200</cx:pt>
          <cx:pt idx="10956">200</cx:pt>
          <cx:pt idx="10957">200</cx:pt>
          <cx:pt idx="10958">190</cx:pt>
          <cx:pt idx="10959">190</cx:pt>
          <cx:pt idx="10960">621</cx:pt>
          <cx:pt idx="10961">621</cx:pt>
          <cx:pt idx="10962">621</cx:pt>
          <cx:pt idx="10963">565</cx:pt>
          <cx:pt idx="10964">565</cx:pt>
          <cx:pt idx="10965">565</cx:pt>
          <cx:pt idx="10966">510</cx:pt>
          <cx:pt idx="10967">510</cx:pt>
          <cx:pt idx="10968">510</cx:pt>
          <cx:pt idx="10969">510</cx:pt>
          <cx:pt idx="10970">510</cx:pt>
          <cx:pt idx="10971">510</cx:pt>
          <cx:pt idx="10972">510</cx:pt>
          <cx:pt idx="10973">510</cx:pt>
          <cx:pt idx="10974">510</cx:pt>
          <cx:pt idx="10975">510</cx:pt>
          <cx:pt idx="10976">510</cx:pt>
          <cx:pt idx="10977">475</cx:pt>
          <cx:pt idx="10978">475</cx:pt>
          <cx:pt idx="10979">320</cx:pt>
          <cx:pt idx="10980">320</cx:pt>
          <cx:pt idx="10981">317</cx:pt>
          <cx:pt idx="10982">317</cx:pt>
          <cx:pt idx="10983">317</cx:pt>
          <cx:pt idx="10984">317</cx:pt>
          <cx:pt idx="10985">317</cx:pt>
          <cx:pt idx="10986">317</cx:pt>
          <cx:pt idx="10987">317</cx:pt>
          <cx:pt idx="10988">255</cx:pt>
          <cx:pt idx="10989">255</cx:pt>
          <cx:pt idx="10990">255</cx:pt>
          <cx:pt idx="10991">255</cx:pt>
          <cx:pt idx="10992">230</cx:pt>
          <cx:pt idx="10993">750</cx:pt>
          <cx:pt idx="10994">750</cx:pt>
          <cx:pt idx="10995">720</cx:pt>
          <cx:pt idx="10996">720</cx:pt>
          <cx:pt idx="10997">700</cx:pt>
          <cx:pt idx="10998">700</cx:pt>
          <cx:pt idx="10999">700</cx:pt>
          <cx:pt idx="11000">552</cx:pt>
          <cx:pt idx="11001">530</cx:pt>
          <cx:pt idx="11002">505</cx:pt>
          <cx:pt idx="11003">505</cx:pt>
          <cx:pt idx="11004">505</cx:pt>
          <cx:pt idx="11005">460</cx:pt>
          <cx:pt idx="11006">420</cx:pt>
          <cx:pt idx="11007">401</cx:pt>
          <cx:pt idx="11008">401</cx:pt>
          <cx:pt idx="11009">401</cx:pt>
          <cx:pt idx="11010">390</cx:pt>
          <cx:pt idx="11011">372</cx:pt>
          <cx:pt idx="11012">190</cx:pt>
          <cx:pt idx="11013">190</cx:pt>
          <cx:pt idx="11014">285</cx:pt>
          <cx:pt idx="11015">240</cx:pt>
          <cx:pt idx="11016">228</cx:pt>
          <cx:pt idx="11017">207</cx:pt>
          <cx:pt idx="11018">207</cx:pt>
          <cx:pt idx="11019">207</cx:pt>
          <cx:pt idx="11020">207</cx:pt>
          <cx:pt idx="11021">207</cx:pt>
          <cx:pt idx="11022">203</cx:pt>
          <cx:pt idx="11023">201</cx:pt>
          <cx:pt idx="11024">201</cx:pt>
          <cx:pt idx="11025">200</cx:pt>
          <cx:pt idx="11026">200</cx:pt>
          <cx:pt idx="11027">200</cx:pt>
          <cx:pt idx="11028">197</cx:pt>
          <cx:pt idx="11029">197</cx:pt>
          <cx:pt idx="11030">197</cx:pt>
          <cx:pt idx="11031">197</cx:pt>
          <cx:pt idx="11032">197</cx:pt>
          <cx:pt idx="11033">197</cx:pt>
          <cx:pt idx="11034">195</cx:pt>
          <cx:pt idx="11035">195</cx:pt>
          <cx:pt idx="11036">195</cx:pt>
          <cx:pt idx="11037">195</cx:pt>
          <cx:pt idx="11038">195</cx:pt>
          <cx:pt idx="11039">180</cx:pt>
          <cx:pt idx="11040">180</cx:pt>
          <cx:pt idx="11041">180</cx:pt>
          <cx:pt idx="11042">180</cx:pt>
          <cx:pt idx="11043">180</cx:pt>
          <cx:pt idx="11044">180</cx:pt>
          <cx:pt idx="11045">180</cx:pt>
          <cx:pt idx="11046">180</cx:pt>
          <cx:pt idx="11047">155</cx:pt>
          <cx:pt idx="11048">155</cx:pt>
          <cx:pt idx="11049">155</cx:pt>
          <cx:pt idx="11050">155</cx:pt>
          <cx:pt idx="11051">153</cx:pt>
          <cx:pt idx="11052">153</cx:pt>
          <cx:pt idx="11053">150</cx:pt>
          <cx:pt idx="11054">150</cx:pt>
          <cx:pt idx="11055">150</cx:pt>
          <cx:pt idx="11056">150</cx:pt>
          <cx:pt idx="11057">150</cx:pt>
          <cx:pt idx="11058">150</cx:pt>
          <cx:pt idx="11059">150</cx:pt>
          <cx:pt idx="11060">150</cx:pt>
          <cx:pt idx="11061">622</cx:pt>
          <cx:pt idx="11062">597</cx:pt>
          <cx:pt idx="11063">597</cx:pt>
          <cx:pt idx="11064">577</cx:pt>
          <cx:pt idx="11065">577</cx:pt>
          <cx:pt idx="11066">577</cx:pt>
          <cx:pt idx="11067">562</cx:pt>
          <cx:pt idx="11068">562</cx:pt>
          <cx:pt idx="11069">562</cx:pt>
          <cx:pt idx="11070">562</cx:pt>
          <cx:pt idx="11071">562</cx:pt>
          <cx:pt idx="11072">562</cx:pt>
          <cx:pt idx="11073">550</cx:pt>
          <cx:pt idx="11074">550</cx:pt>
          <cx:pt idx="11075">550</cx:pt>
          <cx:pt idx="11076">550</cx:pt>
          <cx:pt idx="11077">550</cx:pt>
          <cx:pt idx="11078">518</cx:pt>
          <cx:pt idx="11079">518</cx:pt>
          <cx:pt idx="11080">518</cx:pt>
          <cx:pt idx="11081">395</cx:pt>
          <cx:pt idx="11082">395</cx:pt>
          <cx:pt idx="11083">381</cx:pt>
          <cx:pt idx="11084">381</cx:pt>
          <cx:pt idx="11085">381</cx:pt>
          <cx:pt idx="11086">381</cx:pt>
          <cx:pt idx="11087">381</cx:pt>
          <cx:pt idx="11088">381</cx:pt>
          <cx:pt idx="11089">381</cx:pt>
          <cx:pt idx="11090">381</cx:pt>
          <cx:pt idx="11091">381</cx:pt>
          <cx:pt idx="11092">381</cx:pt>
          <cx:pt idx="11093">381</cx:pt>
          <cx:pt idx="11094">381</cx:pt>
          <cx:pt idx="11095">381</cx:pt>
          <cx:pt idx="11096">381</cx:pt>
          <cx:pt idx="11097">381</cx:pt>
          <cx:pt idx="11098">381</cx:pt>
          <cx:pt idx="11099">381</cx:pt>
          <cx:pt idx="11100">381</cx:pt>
          <cx:pt idx="11101">381</cx:pt>
          <cx:pt idx="11102">381</cx:pt>
          <cx:pt idx="11103">381</cx:pt>
          <cx:pt idx="11104">381</cx:pt>
          <cx:pt idx="11105">381</cx:pt>
          <cx:pt idx="11106">381</cx:pt>
          <cx:pt idx="11107">381</cx:pt>
          <cx:pt idx="11108">381</cx:pt>
          <cx:pt idx="11109">381</cx:pt>
          <cx:pt idx="11110">381</cx:pt>
          <cx:pt idx="11111">381</cx:pt>
          <cx:pt idx="11112">381</cx:pt>
          <cx:pt idx="11113">381</cx:pt>
          <cx:pt idx="11114">381</cx:pt>
          <cx:pt idx="11115">381</cx:pt>
          <cx:pt idx="11116">381</cx:pt>
          <cx:pt idx="11117">381</cx:pt>
          <cx:pt idx="11118">381</cx:pt>
          <cx:pt idx="11119">381</cx:pt>
          <cx:pt idx="11120">381</cx:pt>
          <cx:pt idx="11121">381</cx:pt>
          <cx:pt idx="11122">381</cx:pt>
          <cx:pt idx="11123">381</cx:pt>
          <cx:pt idx="11124">381</cx:pt>
          <cx:pt idx="11125">381</cx:pt>
          <cx:pt idx="11126">381</cx:pt>
          <cx:pt idx="11127">381</cx:pt>
          <cx:pt idx="11128">381</cx:pt>
          <cx:pt idx="11129">381</cx:pt>
          <cx:pt idx="11130">381</cx:pt>
          <cx:pt idx="11131">381</cx:pt>
          <cx:pt idx="11132">381</cx:pt>
          <cx:pt idx="11133">381</cx:pt>
          <cx:pt idx="11134">381</cx:pt>
          <cx:pt idx="11135">381</cx:pt>
          <cx:pt idx="11136">381</cx:pt>
          <cx:pt idx="11137">381</cx:pt>
          <cx:pt idx="11138">381</cx:pt>
          <cx:pt idx="11139">381</cx:pt>
          <cx:pt idx="11140">381</cx:pt>
          <cx:pt idx="11141">381</cx:pt>
          <cx:pt idx="11142">381</cx:pt>
          <cx:pt idx="11143">381</cx:pt>
          <cx:pt idx="11144">381</cx:pt>
          <cx:pt idx="11145">381</cx:pt>
          <cx:pt idx="11146">381</cx:pt>
          <cx:pt idx="11147">381</cx:pt>
          <cx:pt idx="11148">381</cx:pt>
          <cx:pt idx="11149">381</cx:pt>
          <cx:pt idx="11150">381</cx:pt>
          <cx:pt idx="11151">381</cx:pt>
          <cx:pt idx="11152">381</cx:pt>
          <cx:pt idx="11153">381</cx:pt>
          <cx:pt idx="11154">381</cx:pt>
          <cx:pt idx="11155">381</cx:pt>
          <cx:pt idx="11156">381</cx:pt>
          <cx:pt idx="11157">381</cx:pt>
          <cx:pt idx="11158">381</cx:pt>
          <cx:pt idx="11159">381</cx:pt>
          <cx:pt idx="11160">381</cx:pt>
          <cx:pt idx="11161">381</cx:pt>
          <cx:pt idx="11162">381</cx:pt>
          <cx:pt idx="11163">381</cx:pt>
          <cx:pt idx="11164">381</cx:pt>
          <cx:pt idx="11165">381</cx:pt>
          <cx:pt idx="11166">381</cx:pt>
          <cx:pt idx="11167">381</cx:pt>
          <cx:pt idx="11168">381</cx:pt>
          <cx:pt idx="11169">381</cx:pt>
          <cx:pt idx="11170">381</cx:pt>
          <cx:pt idx="11171">381</cx:pt>
          <cx:pt idx="11172">381</cx:pt>
          <cx:pt idx="11173">381</cx:pt>
          <cx:pt idx="11174">381</cx:pt>
          <cx:pt idx="11175">381</cx:pt>
          <cx:pt idx="11176">381</cx:pt>
          <cx:pt idx="11177">381</cx:pt>
          <cx:pt idx="11178">381</cx:pt>
          <cx:pt idx="11179">381</cx:pt>
          <cx:pt idx="11180">381</cx:pt>
          <cx:pt idx="11181">381</cx:pt>
          <cx:pt idx="11182">345</cx:pt>
          <cx:pt idx="11183">345</cx:pt>
          <cx:pt idx="11184">345</cx:pt>
          <cx:pt idx="11185">345</cx:pt>
          <cx:pt idx="11186">322</cx:pt>
          <cx:pt idx="11187">322</cx:pt>
          <cx:pt idx="11188">320</cx:pt>
          <cx:pt idx="11189">320</cx:pt>
          <cx:pt idx="11190">320</cx:pt>
          <cx:pt idx="11191">310</cx:pt>
          <cx:pt idx="11192">310</cx:pt>
          <cx:pt idx="11193">310</cx:pt>
          <cx:pt idx="11194">310</cx:pt>
          <cx:pt idx="11195">310</cx:pt>
          <cx:pt idx="11196">310</cx:pt>
          <cx:pt idx="11197">310</cx:pt>
          <cx:pt idx="11198">310</cx:pt>
          <cx:pt idx="11199">310</cx:pt>
          <cx:pt idx="11200">310</cx:pt>
          <cx:pt idx="11201">310</cx:pt>
          <cx:pt idx="11202">310</cx:pt>
          <cx:pt idx="11203">310</cx:pt>
          <cx:pt idx="11204">302</cx:pt>
          <cx:pt idx="11205">300</cx:pt>
          <cx:pt idx="11206">300</cx:pt>
          <cx:pt idx="11207">295</cx:pt>
          <cx:pt idx="11208">295</cx:pt>
          <cx:pt idx="11209">295</cx:pt>
          <cx:pt idx="11210">295</cx:pt>
          <cx:pt idx="11211">295</cx:pt>
          <cx:pt idx="11212">295</cx:pt>
          <cx:pt idx="11213">295</cx:pt>
          <cx:pt idx="11214">295</cx:pt>
          <cx:pt idx="11215">295</cx:pt>
          <cx:pt idx="11216">295</cx:pt>
          <cx:pt idx="11217">295</cx:pt>
          <cx:pt idx="11218">295</cx:pt>
          <cx:pt idx="11219">295</cx:pt>
          <cx:pt idx="11220">295</cx:pt>
          <cx:pt idx="11221">295</cx:pt>
          <cx:pt idx="11222">295</cx:pt>
          <cx:pt idx="11223">295</cx:pt>
          <cx:pt idx="11224">295</cx:pt>
          <cx:pt idx="11225">285</cx:pt>
          <cx:pt idx="11226">275</cx:pt>
          <cx:pt idx="11227">240</cx:pt>
          <cx:pt idx="11228">235</cx:pt>
          <cx:pt idx="11229">235</cx:pt>
          <cx:pt idx="11230">235</cx:pt>
          <cx:pt idx="11231">231</cx:pt>
          <cx:pt idx="11232">231</cx:pt>
          <cx:pt idx="11233">231</cx:pt>
          <cx:pt idx="11234">231</cx:pt>
          <cx:pt idx="11235">230</cx:pt>
          <cx:pt idx="11236">230</cx:pt>
          <cx:pt idx="11237">230</cx:pt>
          <cx:pt idx="11238">230</cx:pt>
          <cx:pt idx="11239">230</cx:pt>
          <cx:pt idx="11240">230</cx:pt>
          <cx:pt idx="11241">225</cx:pt>
          <cx:pt idx="11242">225</cx:pt>
          <cx:pt idx="11243">225</cx:pt>
          <cx:pt idx="11244">225</cx:pt>
          <cx:pt idx="11245">225</cx:pt>
          <cx:pt idx="11246">225</cx:pt>
          <cx:pt idx="11247">225</cx:pt>
          <cx:pt idx="11248">225</cx:pt>
          <cx:pt idx="11249">220</cx:pt>
          <cx:pt idx="11250">220</cx:pt>
          <cx:pt idx="11251">220</cx:pt>
          <cx:pt idx="11252">220</cx:pt>
          <cx:pt idx="11253">220</cx:pt>
          <cx:pt idx="11254">220</cx:pt>
          <cx:pt idx="11255">220</cx:pt>
          <cx:pt idx="11256">220</cx:pt>
          <cx:pt idx="11257">220</cx:pt>
          <cx:pt idx="11258">220</cx:pt>
          <cx:pt idx="11259">215</cx:pt>
          <cx:pt idx="11260">215</cx:pt>
          <cx:pt idx="11261">200</cx:pt>
          <cx:pt idx="11262">200</cx:pt>
          <cx:pt idx="11263">190</cx:pt>
          <cx:pt idx="11264">190</cx:pt>
          <cx:pt idx="11265">190</cx:pt>
          <cx:pt idx="11266">190</cx:pt>
          <cx:pt idx="11267">190</cx:pt>
          <cx:pt idx="11268">180</cx:pt>
          <cx:pt idx="11269">180</cx:pt>
          <cx:pt idx="11270">152</cx:pt>
          <cx:pt idx="11271">390</cx:pt>
          <cx:pt idx="11272">383</cx:pt>
          <cx:pt idx="11273">350</cx:pt>
          <cx:pt idx="11274">320</cx:pt>
          <cx:pt idx="11275">320</cx:pt>
          <cx:pt idx="11276">317</cx:pt>
          <cx:pt idx="11277">317</cx:pt>
          <cx:pt idx="11278">317</cx:pt>
          <cx:pt idx="11279">317</cx:pt>
          <cx:pt idx="11280">317</cx:pt>
          <cx:pt idx="11281">317</cx:pt>
          <cx:pt idx="11282">317</cx:pt>
          <cx:pt idx="11283">317</cx:pt>
          <cx:pt idx="11284">317</cx:pt>
          <cx:pt idx="11285">317</cx:pt>
          <cx:pt idx="11286">317</cx:pt>
          <cx:pt idx="11287">317</cx:pt>
          <cx:pt idx="11288">317</cx:pt>
          <cx:pt idx="11289">317</cx:pt>
          <cx:pt idx="11290">317</cx:pt>
          <cx:pt idx="11291">302</cx:pt>
          <cx:pt idx="11292">302</cx:pt>
          <cx:pt idx="11293">302</cx:pt>
          <cx:pt idx="11294">302</cx:pt>
          <cx:pt idx="11295">302</cx:pt>
          <cx:pt idx="11296">302</cx:pt>
          <cx:pt idx="11297">300</cx:pt>
          <cx:pt idx="11298">300</cx:pt>
          <cx:pt idx="11299">300</cx:pt>
          <cx:pt idx="11300">275</cx:pt>
          <cx:pt idx="11301">275</cx:pt>
          <cx:pt idx="11302">275</cx:pt>
          <cx:pt idx="11303">275</cx:pt>
          <cx:pt idx="11304">275</cx:pt>
          <cx:pt idx="11305">275</cx:pt>
          <cx:pt idx="11306">255</cx:pt>
          <cx:pt idx="11307">255</cx:pt>
          <cx:pt idx="11308">255</cx:pt>
          <cx:pt idx="11309">255</cx:pt>
          <cx:pt idx="11310">255</cx:pt>
          <cx:pt idx="11311">235</cx:pt>
          <cx:pt idx="11312">230</cx:pt>
          <cx:pt idx="11313">230</cx:pt>
          <cx:pt idx="11314">230</cx:pt>
          <cx:pt idx="11315">230</cx:pt>
          <cx:pt idx="11316">230</cx:pt>
          <cx:pt idx="11317">225</cx:pt>
          <cx:pt idx="11318">225</cx:pt>
          <cx:pt idx="11319">225</cx:pt>
          <cx:pt idx="11320">225</cx:pt>
          <cx:pt idx="11321">220</cx:pt>
          <cx:pt idx="11322">220</cx:pt>
          <cx:pt idx="11323">220</cx:pt>
          <cx:pt idx="11324">220</cx:pt>
          <cx:pt idx="11325">220</cx:pt>
          <cx:pt idx="11326">220</cx:pt>
          <cx:pt idx="11327">220</cx:pt>
          <cx:pt idx="11328">220</cx:pt>
          <cx:pt idx="11329">220</cx:pt>
          <cx:pt idx="11330">220</cx:pt>
          <cx:pt idx="11331">220</cx:pt>
          <cx:pt idx="11332">220</cx:pt>
          <cx:pt idx="11333">220</cx:pt>
          <cx:pt idx="11334">220</cx:pt>
          <cx:pt idx="11335">220</cx:pt>
          <cx:pt idx="11336">220</cx:pt>
          <cx:pt idx="11337">220</cx:pt>
          <cx:pt idx="11338">220</cx:pt>
          <cx:pt idx="11339">205</cx:pt>
          <cx:pt idx="11340">200</cx:pt>
          <cx:pt idx="11341">200</cx:pt>
          <cx:pt idx="11342">200</cx:pt>
          <cx:pt idx="11343">200</cx:pt>
          <cx:pt idx="11344">200</cx:pt>
          <cx:pt idx="11345">200</cx:pt>
          <cx:pt idx="11346">200</cx:pt>
          <cx:pt idx="11347">200</cx:pt>
          <cx:pt idx="11348">200</cx:pt>
          <cx:pt idx="11349">200</cx:pt>
          <cx:pt idx="11350">190</cx:pt>
          <cx:pt idx="11351">190</cx:pt>
          <cx:pt idx="11352">190</cx:pt>
          <cx:pt idx="11353">190</cx:pt>
          <cx:pt idx="11354">190</cx:pt>
          <cx:pt idx="11355">185</cx:pt>
          <cx:pt idx="11356">125</cx:pt>
          <cx:pt idx="11357">125</cx:pt>
          <cx:pt idx="11358">125</cx:pt>
          <cx:pt idx="11359">125</cx:pt>
          <cx:pt idx="11360">125</cx:pt>
          <cx:pt idx="11361">125</cx:pt>
          <cx:pt idx="11362">125</cx:pt>
          <cx:pt idx="11363">125</cx:pt>
          <cx:pt idx="11364">510</cx:pt>
          <cx:pt idx="11365">510</cx:pt>
          <cx:pt idx="11366">510</cx:pt>
          <cx:pt idx="11367">510</cx:pt>
          <cx:pt idx="11368">510</cx:pt>
          <cx:pt idx="11369">510</cx:pt>
          <cx:pt idx="11370">510</cx:pt>
          <cx:pt idx="11371">510</cx:pt>
          <cx:pt idx="11372">510</cx:pt>
          <cx:pt idx="11373">510</cx:pt>
          <cx:pt idx="11374">510</cx:pt>
          <cx:pt idx="11375">510</cx:pt>
          <cx:pt idx="11376">510</cx:pt>
          <cx:pt idx="11377">510</cx:pt>
          <cx:pt idx="11378">444</cx:pt>
          <cx:pt idx="11379">444</cx:pt>
          <cx:pt idx="11380">420</cx:pt>
          <cx:pt idx="11381">420</cx:pt>
          <cx:pt idx="11382">420</cx:pt>
          <cx:pt idx="11383">420</cx:pt>
          <cx:pt idx="11384">345</cx:pt>
          <cx:pt idx="11385">345</cx:pt>
          <cx:pt idx="11386">345</cx:pt>
          <cx:pt idx="11387">302</cx:pt>
          <cx:pt idx="11388">285</cx:pt>
          <cx:pt idx="11389">285</cx:pt>
          <cx:pt idx="11390">285</cx:pt>
          <cx:pt idx="11391">285</cx:pt>
          <cx:pt idx="11392">285</cx:pt>
          <cx:pt idx="11393">285</cx:pt>
          <cx:pt idx="11394">285</cx:pt>
          <cx:pt idx="11395">285</cx:pt>
          <cx:pt idx="11396">285</cx:pt>
          <cx:pt idx="11397">285</cx:pt>
          <cx:pt idx="11398">285</cx:pt>
          <cx:pt idx="11399">285</cx:pt>
          <cx:pt idx="11400">285</cx:pt>
          <cx:pt idx="11401">285</cx:pt>
          <cx:pt idx="11402">285</cx:pt>
          <cx:pt idx="11403">285</cx:pt>
          <cx:pt idx="11404">285</cx:pt>
          <cx:pt idx="11405">285</cx:pt>
          <cx:pt idx="11406">285</cx:pt>
          <cx:pt idx="11407">285</cx:pt>
          <cx:pt idx="11408">285</cx:pt>
          <cx:pt idx="11409">285</cx:pt>
          <cx:pt idx="11410">285</cx:pt>
          <cx:pt idx="11411">280</cx:pt>
          <cx:pt idx="11412">280</cx:pt>
          <cx:pt idx="11413">280</cx:pt>
          <cx:pt idx="11414">230</cx:pt>
          <cx:pt idx="11415">230</cx:pt>
          <cx:pt idx="11416">700</cx:pt>
          <cx:pt idx="11417">600</cx:pt>
          <cx:pt idx="11418">600</cx:pt>
          <cx:pt idx="11419">600</cx:pt>
          <cx:pt idx="11420">600</cx:pt>
          <cx:pt idx="11421">600</cx:pt>
          <cx:pt idx="11422">600</cx:pt>
          <cx:pt idx="11423">420</cx:pt>
          <cx:pt idx="11424">420</cx:pt>
          <cx:pt idx="11425">90</cx:pt>
          <cx:pt idx="11426">175</cx:pt>
          <cx:pt idx="11427">175</cx:pt>
          <cx:pt idx="11428">345</cx:pt>
          <cx:pt idx="11429">322</cx:pt>
          <cx:pt idx="11430">300</cx:pt>
          <cx:pt idx="11431">300</cx:pt>
          <cx:pt idx="11432">300</cx:pt>
          <cx:pt idx="11433">300</cx:pt>
          <cx:pt idx="11434">300</cx:pt>
          <cx:pt idx="11435">300</cx:pt>
          <cx:pt idx="11436">300</cx:pt>
          <cx:pt idx="11437">300</cx:pt>
          <cx:pt idx="11438">300</cx:pt>
          <cx:pt idx="11439">280</cx:pt>
          <cx:pt idx="11440">225</cx:pt>
          <cx:pt idx="11441">225</cx:pt>
          <cx:pt idx="11442">225</cx:pt>
          <cx:pt idx="11443">225</cx:pt>
          <cx:pt idx="11444">225</cx:pt>
          <cx:pt idx="11445">225</cx:pt>
          <cx:pt idx="11446">225</cx:pt>
          <cx:pt idx="11447">225</cx:pt>
          <cx:pt idx="11448">225</cx:pt>
          <cx:pt idx="11449">225</cx:pt>
          <cx:pt idx="11450">220</cx:pt>
          <cx:pt idx="11451">220</cx:pt>
          <cx:pt idx="11452">220</cx:pt>
          <cx:pt idx="11453">220</cx:pt>
          <cx:pt idx="11454">220</cx:pt>
          <cx:pt idx="11455">220</cx:pt>
          <cx:pt idx="11456">220</cx:pt>
          <cx:pt idx="11457">220</cx:pt>
          <cx:pt idx="11458">199</cx:pt>
          <cx:pt idx="11459">199</cx:pt>
          <cx:pt idx="11460">190</cx:pt>
          <cx:pt idx="11461">190</cx:pt>
          <cx:pt idx="11462">190</cx:pt>
          <cx:pt idx="11463">175</cx:pt>
          <cx:pt idx="11464">175</cx:pt>
          <cx:pt idx="11465">175</cx:pt>
          <cx:pt idx="11466">175</cx:pt>
          <cx:pt idx="11467">175</cx:pt>
          <cx:pt idx="11468">617</cx:pt>
          <cx:pt idx="11469">617</cx:pt>
          <cx:pt idx="11470">395</cx:pt>
          <cx:pt idx="11471">395</cx:pt>
          <cx:pt idx="11472">390</cx:pt>
          <cx:pt idx="11473">390</cx:pt>
          <cx:pt idx="11474">390</cx:pt>
          <cx:pt idx="11475">390</cx:pt>
          <cx:pt idx="11476">390</cx:pt>
          <cx:pt idx="11477">390</cx:pt>
          <cx:pt idx="11478">390</cx:pt>
          <cx:pt idx="11479">390</cx:pt>
          <cx:pt idx="11480">389</cx:pt>
          <cx:pt idx="11481">342</cx:pt>
          <cx:pt idx="11482">315</cx:pt>
          <cx:pt idx="11483">315</cx:pt>
          <cx:pt idx="11484">310</cx:pt>
          <cx:pt idx="11485">310</cx:pt>
          <cx:pt idx="11486">310</cx:pt>
          <cx:pt idx="11487">310</cx:pt>
          <cx:pt idx="11488">310</cx:pt>
          <cx:pt idx="11489">310</cx:pt>
          <cx:pt idx="11490">302</cx:pt>
          <cx:pt idx="11491">302</cx:pt>
          <cx:pt idx="11492">300</cx:pt>
          <cx:pt idx="11493">300</cx:pt>
          <cx:pt idx="11494">300</cx:pt>
          <cx:pt idx="11495">300</cx:pt>
          <cx:pt idx="11496">300</cx:pt>
          <cx:pt idx="11497">300</cx:pt>
          <cx:pt idx="11498">300</cx:pt>
          <cx:pt idx="11499">282</cx:pt>
          <cx:pt idx="11500">255</cx:pt>
          <cx:pt idx="11501">255</cx:pt>
          <cx:pt idx="11502">255</cx:pt>
          <cx:pt idx="11503">255</cx:pt>
          <cx:pt idx="11504">255</cx:pt>
          <cx:pt idx="11505">255</cx:pt>
          <cx:pt idx="11506">255</cx:pt>
          <cx:pt idx="11507">238</cx:pt>
          <cx:pt idx="11508">238</cx:pt>
          <cx:pt idx="11509">238</cx:pt>
          <cx:pt idx="11510">238</cx:pt>
          <cx:pt idx="11511">235</cx:pt>
          <cx:pt idx="11512">230</cx:pt>
          <cx:pt idx="11513">230</cx:pt>
          <cx:pt idx="11514">230</cx:pt>
          <cx:pt idx="11515">230</cx:pt>
          <cx:pt idx="11516">230</cx:pt>
          <cx:pt idx="11517">220</cx:pt>
          <cx:pt idx="11518">220</cx:pt>
          <cx:pt idx="11519">220</cx:pt>
          <cx:pt idx="11520">220</cx:pt>
          <cx:pt idx="11521">220</cx:pt>
          <cx:pt idx="11522">220</cx:pt>
          <cx:pt idx="11523">205</cx:pt>
          <cx:pt idx="11524">205</cx:pt>
          <cx:pt idx="11525">200</cx:pt>
          <cx:pt idx="11526">200</cx:pt>
          <cx:pt idx="11527">200</cx:pt>
          <cx:pt idx="11528">190</cx:pt>
          <cx:pt idx="11529">190</cx:pt>
          <cx:pt idx="11530">190</cx:pt>
          <cx:pt idx="11531">190</cx:pt>
          <cx:pt idx="11532">190</cx:pt>
          <cx:pt idx="11533">190</cx:pt>
          <cx:pt idx="11534">190</cx:pt>
          <cx:pt idx="11535">190</cx:pt>
          <cx:pt idx="11536">188</cx:pt>
          <cx:pt idx="11537">188</cx:pt>
          <cx:pt idx="11538">188</cx:pt>
          <cx:pt idx="11539">188</cx:pt>
          <cx:pt idx="11540">188</cx:pt>
          <cx:pt idx="11541">188</cx:pt>
          <cx:pt idx="11542">185</cx:pt>
          <cx:pt idx="11543">185</cx:pt>
          <cx:pt idx="11544">731</cx:pt>
          <cx:pt idx="11545">731</cx:pt>
          <cx:pt idx="11546">731</cx:pt>
          <cx:pt idx="11547">651</cx:pt>
          <cx:pt idx="11548">651</cx:pt>
          <cx:pt idx="11549">651</cx:pt>
          <cx:pt idx="11550">641</cx:pt>
          <cx:pt idx="11551">552</cx:pt>
          <cx:pt idx="11552">483</cx:pt>
          <cx:pt idx="11553">483</cx:pt>
          <cx:pt idx="11554">483</cx:pt>
          <cx:pt idx="11555">483</cx:pt>
          <cx:pt idx="11556">483</cx:pt>
          <cx:pt idx="11557">483</cx:pt>
          <cx:pt idx="11558">483</cx:pt>
          <cx:pt idx="11559">483</cx:pt>
          <cx:pt idx="11560">483</cx:pt>
          <cx:pt idx="11561">483</cx:pt>
          <cx:pt idx="11562">483</cx:pt>
          <cx:pt idx="11563">483</cx:pt>
          <cx:pt idx="11564">483</cx:pt>
          <cx:pt idx="11565">395</cx:pt>
          <cx:pt idx="11566">385</cx:pt>
          <cx:pt idx="11567">385</cx:pt>
          <cx:pt idx="11568">302</cx:pt>
          <cx:pt idx="11569">285</cx:pt>
          <cx:pt idx="11570">285</cx:pt>
          <cx:pt idx="11571">285</cx:pt>
          <cx:pt idx="11572">285</cx:pt>
          <cx:pt idx="11573">285</cx:pt>
          <cx:pt idx="11574">285</cx:pt>
          <cx:pt idx="11575">285</cx:pt>
          <cx:pt idx="11576">285</cx:pt>
          <cx:pt idx="11577">285</cx:pt>
          <cx:pt idx="11578">285</cx:pt>
          <cx:pt idx="11579">285</cx:pt>
          <cx:pt idx="11580">285</cx:pt>
          <cx:pt idx="11581">285</cx:pt>
          <cx:pt idx="11582">285</cx:pt>
          <cx:pt idx="11583">285</cx:pt>
          <cx:pt idx="11584">285</cx:pt>
          <cx:pt idx="11585">230</cx:pt>
          <cx:pt idx="11586">230</cx:pt>
          <cx:pt idx="11587">230</cx:pt>
          <cx:pt idx="11588">230</cx:pt>
          <cx:pt idx="11589">230</cx:pt>
          <cx:pt idx="11590">230</cx:pt>
          <cx:pt idx="11591">230</cx:pt>
          <cx:pt idx="11592">230</cx:pt>
          <cx:pt idx="11593">230</cx:pt>
          <cx:pt idx="11594">230</cx:pt>
          <cx:pt idx="11595">200</cx:pt>
          <cx:pt idx="11596">200</cx:pt>
          <cx:pt idx="11597">200</cx:pt>
          <cx:pt idx="11598">200</cx:pt>
          <cx:pt idx="11599">199</cx:pt>
          <cx:pt idx="11600">195</cx:pt>
          <cx:pt idx="11601">195</cx:pt>
          <cx:pt idx="11602">180</cx:pt>
          <cx:pt idx="11603">180</cx:pt>
          <cx:pt idx="11604">180</cx:pt>
          <cx:pt idx="11605">180</cx:pt>
          <cx:pt idx="11606">180</cx:pt>
          <cx:pt idx="11607">180</cx:pt>
          <cx:pt idx="11608">180</cx:pt>
          <cx:pt idx="11609">180</cx:pt>
          <cx:pt idx="11610">180</cx:pt>
          <cx:pt idx="11611">180</cx:pt>
          <cx:pt idx="11612">720</cx:pt>
          <cx:pt idx="11613">720</cx:pt>
          <cx:pt idx="11614">700</cx:pt>
          <cx:pt idx="11615">700</cx:pt>
          <cx:pt idx="11616">631</cx:pt>
          <cx:pt idx="11617">631</cx:pt>
          <cx:pt idx="11618">620</cx:pt>
          <cx:pt idx="11619">620</cx:pt>
          <cx:pt idx="11620">620</cx:pt>
          <cx:pt idx="11621">620</cx:pt>
          <cx:pt idx="11622">620</cx:pt>
          <cx:pt idx="11623">620</cx:pt>
          <cx:pt idx="11624">604</cx:pt>
          <cx:pt idx="11625">604</cx:pt>
          <cx:pt idx="11626">543</cx:pt>
          <cx:pt idx="11627">543</cx:pt>
          <cx:pt idx="11628">543</cx:pt>
          <cx:pt idx="11629">543</cx:pt>
          <cx:pt idx="11630">543</cx:pt>
          <cx:pt idx="11631">543</cx:pt>
          <cx:pt idx="11632">520</cx:pt>
          <cx:pt idx="11633">520</cx:pt>
          <cx:pt idx="11634">460</cx:pt>
          <cx:pt idx="11635">390</cx:pt>
          <cx:pt idx="11636">390</cx:pt>
          <cx:pt idx="11637">390</cx:pt>
          <cx:pt idx="11638">532</cx:pt>
          <cx:pt idx="11639">532</cx:pt>
          <cx:pt idx="11640">532</cx:pt>
          <cx:pt idx="11641">532</cx:pt>
          <cx:pt idx="11642">515</cx:pt>
          <cx:pt idx="11643">515</cx:pt>
          <cx:pt idx="11644">515</cx:pt>
          <cx:pt idx="11645">90</cx:pt>
          <cx:pt idx="11646">90</cx:pt>
          <cx:pt idx="11647">225</cx:pt>
          <cx:pt idx="11648">225</cx:pt>
          <cx:pt idx="11649">175</cx:pt>
          <cx:pt idx="11650">175</cx:pt>
          <cx:pt idx="11651">175</cx:pt>
          <cx:pt idx="11652">175</cx:pt>
          <cx:pt idx="11653">175</cx:pt>
          <cx:pt idx="11654">175</cx:pt>
          <cx:pt idx="11655">175</cx:pt>
          <cx:pt idx="11656">175</cx:pt>
          <cx:pt idx="11657">175</cx:pt>
          <cx:pt idx="11658">175</cx:pt>
          <cx:pt idx="11659">175</cx:pt>
          <cx:pt idx="11660">165</cx:pt>
          <cx:pt idx="11661">165</cx:pt>
          <cx:pt idx="11662">165</cx:pt>
          <cx:pt idx="11663">163</cx:pt>
          <cx:pt idx="11664">163</cx:pt>
          <cx:pt idx="11665">382</cx:pt>
          <cx:pt idx="11666">360</cx:pt>
          <cx:pt idx="11667">360</cx:pt>
          <cx:pt idx="11668">275</cx:pt>
          <cx:pt idx="11669">268</cx:pt>
          <cx:pt idx="11670">230</cx:pt>
          <cx:pt idx="11671">230</cx:pt>
          <cx:pt idx="11672">230</cx:pt>
          <cx:pt idx="11673">230</cx:pt>
          <cx:pt idx="11674">230</cx:pt>
          <cx:pt idx="11675">230</cx:pt>
          <cx:pt idx="11676">230</cx:pt>
          <cx:pt idx="11677">230</cx:pt>
          <cx:pt idx="11678">230</cx:pt>
          <cx:pt idx="11679">230</cx:pt>
          <cx:pt idx="11680">230</cx:pt>
          <cx:pt idx="11681">230</cx:pt>
          <cx:pt idx="11682">220</cx:pt>
          <cx:pt idx="11683">220</cx:pt>
          <cx:pt idx="11684">182</cx:pt>
          <cx:pt idx="11685">182</cx:pt>
          <cx:pt idx="11686">175</cx:pt>
          <cx:pt idx="11687">661</cx:pt>
          <cx:pt idx="11688">611</cx:pt>
          <cx:pt idx="11689">611</cx:pt>
          <cx:pt idx="11690">611</cx:pt>
          <cx:pt idx="11691">611</cx:pt>
          <cx:pt idx="11692">389</cx:pt>
          <cx:pt idx="11693">389</cx:pt>
          <cx:pt idx="11694">322</cx:pt>
          <cx:pt idx="11695">322</cx:pt>
          <cx:pt idx="11696">322</cx:pt>
          <cx:pt idx="11697">322</cx:pt>
          <cx:pt idx="11698">322</cx:pt>
          <cx:pt idx="11699">300</cx:pt>
          <cx:pt idx="11700">255</cx:pt>
          <cx:pt idx="11701">255</cx:pt>
          <cx:pt idx="11702">255</cx:pt>
          <cx:pt idx="11703">255</cx:pt>
          <cx:pt idx="11704">255</cx:pt>
          <cx:pt idx="11705">255</cx:pt>
          <cx:pt idx="11706">255</cx:pt>
          <cx:pt idx="11707">255</cx:pt>
          <cx:pt idx="11708">255</cx:pt>
          <cx:pt idx="11709">255</cx:pt>
          <cx:pt idx="11710">255</cx:pt>
          <cx:pt idx="11711">255</cx:pt>
          <cx:pt idx="11712">255</cx:pt>
          <cx:pt idx="11713">255</cx:pt>
          <cx:pt idx="11714">255</cx:pt>
          <cx:pt idx="11715">240</cx:pt>
          <cx:pt idx="11716">230</cx:pt>
          <cx:pt idx="11717">230</cx:pt>
          <cx:pt idx="11718">230</cx:pt>
          <cx:pt idx="11719">230</cx:pt>
          <cx:pt idx="11720">230</cx:pt>
          <cx:pt idx="11721">230</cx:pt>
          <cx:pt idx="11722">230</cx:pt>
          <cx:pt idx="11723">230</cx:pt>
          <cx:pt idx="11724">225</cx:pt>
          <cx:pt idx="11725">199</cx:pt>
          <cx:pt idx="11726">145</cx:pt>
          <cx:pt idx="11727">145</cx:pt>
          <cx:pt idx="11728">500</cx:pt>
          <cx:pt idx="11729">500</cx:pt>
          <cx:pt idx="11730">450</cx:pt>
          <cx:pt idx="11731">450</cx:pt>
          <cx:pt idx="11732">450</cx:pt>
          <cx:pt idx="11733">425</cx:pt>
          <cx:pt idx="11734">420</cx:pt>
          <cx:pt idx="11735">420</cx:pt>
          <cx:pt idx="11736">420</cx:pt>
          <cx:pt idx="11737">420</cx:pt>
          <cx:pt idx="11738">420</cx:pt>
          <cx:pt idx="11739">400</cx:pt>
          <cx:pt idx="11740">400</cx:pt>
          <cx:pt idx="11741">400</cx:pt>
          <cx:pt idx="11742">400</cx:pt>
          <cx:pt idx="11743">400</cx:pt>
          <cx:pt idx="11744">400</cx:pt>
          <cx:pt idx="11745">400</cx:pt>
          <cx:pt idx="11746">400</cx:pt>
          <cx:pt idx="11747">400</cx:pt>
          <cx:pt idx="11748">400</cx:pt>
          <cx:pt idx="11749">400</cx:pt>
          <cx:pt idx="11750">400</cx:pt>
          <cx:pt idx="11751">400</cx:pt>
          <cx:pt idx="11752">390</cx:pt>
          <cx:pt idx="11753">390</cx:pt>
          <cx:pt idx="11754">390</cx:pt>
          <cx:pt idx="11755">385</cx:pt>
          <cx:pt idx="11756">385</cx:pt>
          <cx:pt idx="11757">325</cx:pt>
          <cx:pt idx="11758">605</cx:pt>
          <cx:pt idx="11759">605</cx:pt>
          <cx:pt idx="11760">532</cx:pt>
          <cx:pt idx="11761">530</cx:pt>
          <cx:pt idx="11762">515</cx:pt>
          <cx:pt idx="11763">515</cx:pt>
          <cx:pt idx="11764">515</cx:pt>
          <cx:pt idx="11765">500</cx:pt>
          <cx:pt idx="11766">450</cx:pt>
          <cx:pt idx="11767">450</cx:pt>
          <cx:pt idx="11768">450</cx:pt>
          <cx:pt idx="11769">450</cx:pt>
          <cx:pt idx="11770">442</cx:pt>
          <cx:pt idx="11771">442</cx:pt>
          <cx:pt idx="11772">442</cx:pt>
          <cx:pt idx="11773">435</cx:pt>
          <cx:pt idx="11774">416</cx:pt>
          <cx:pt idx="11775">563</cx:pt>
          <cx:pt idx="11776">536</cx:pt>
          <cx:pt idx="11777">225</cx:pt>
          <cx:pt idx="11778">225</cx:pt>
          <cx:pt idx="11779">212</cx:pt>
          <cx:pt idx="11780">212</cx:pt>
          <cx:pt idx="11781">182</cx:pt>
          <cx:pt idx="11782">182</cx:pt>
          <cx:pt idx="11783">145</cx:pt>
          <cx:pt idx="11784">145</cx:pt>
          <cx:pt idx="11785">230</cx:pt>
          <cx:pt idx="11786">230</cx:pt>
          <cx:pt idx="11787">230</cx:pt>
          <cx:pt idx="11788">230</cx:pt>
          <cx:pt idx="11789">225</cx:pt>
          <cx:pt idx="11790">217</cx:pt>
          <cx:pt idx="11791">217</cx:pt>
          <cx:pt idx="11792">217</cx:pt>
          <cx:pt idx="11793">217</cx:pt>
          <cx:pt idx="11794">217</cx:pt>
          <cx:pt idx="11795">217</cx:pt>
          <cx:pt idx="11796">170</cx:pt>
          <cx:pt idx="11797">170</cx:pt>
          <cx:pt idx="11798">530</cx:pt>
          <cx:pt idx="11799">500</cx:pt>
          <cx:pt idx="11800">500</cx:pt>
          <cx:pt idx="11801">450</cx:pt>
          <cx:pt idx="11802">450</cx:pt>
          <cx:pt idx="11803">402</cx:pt>
          <cx:pt idx="11804">670</cx:pt>
          <cx:pt idx="11805">650</cx:pt>
          <cx:pt idx="11806">632</cx:pt>
          <cx:pt idx="11807">632</cx:pt>
          <cx:pt idx="11808">631</cx:pt>
          <cx:pt idx="11809">631</cx:pt>
          <cx:pt idx="11810">442</cx:pt>
          <cx:pt idx="11811">442</cx:pt>
          <cx:pt idx="11812">442</cx:pt>
          <cx:pt idx="11813">1001</cx:pt>
          <cx:pt idx="11814">1001</cx:pt>
          <cx:pt idx="11815">1001</cx:pt>
          <cx:pt idx="11816">621</cx:pt>
          <cx:pt idx="11817">199</cx:pt>
          <cx:pt idx="11818">199</cx:pt>
          <cx:pt idx="11819">170</cx:pt>
          <cx:pt idx="11820">170</cx:pt>
          <cx:pt idx="11821">145</cx:pt>
          <cx:pt idx="11822">145</cx:pt>
          <cx:pt idx="11823">125</cx:pt>
          <cx:pt idx="11824">125</cx:pt>
          <cx:pt idx="11825">125</cx:pt>
          <cx:pt idx="11826">325</cx:pt>
          <cx:pt idx="11827">170</cx:pt>
          <cx:pt idx="11828">170</cx:pt>
          <cx:pt idx="11829">170</cx:pt>
          <cx:pt idx="11830">170</cx:pt>
          <cx:pt idx="11831">170</cx:pt>
          <cx:pt idx="11832">170</cx:pt>
          <cx:pt idx="11833">170</cx:pt>
          <cx:pt idx="11834">170</cx:pt>
          <cx:pt idx="11835">170</cx:pt>
          <cx:pt idx="11836">170</cx:pt>
          <cx:pt idx="11837">632</cx:pt>
          <cx:pt idx="11838">632</cx:pt>
          <cx:pt idx="11839">631</cx:pt>
          <cx:pt idx="11840">631</cx:pt>
          <cx:pt idx="11841">170</cx:pt>
          <cx:pt idx="11842">170</cx:pt>
          <cx:pt idx="11843">170</cx:pt>
          <cx:pt idx="11844">550</cx:pt>
          <cx:pt idx="11845">485</cx:pt>
          <cx:pt idx="11846">485</cx:pt>
          <cx:pt idx="11847">660</cx:pt>
        </cx:lvl>
      </cx:numDim>
    </cx:data>
  </cx:chartData>
  <cx:chart>
    <cx:title pos="t" align="ctr" overlay="0">
      <cx:tx>
        <cx:rich>
          <a:bodyPr spcFirstLastPara="1" vertOverflow="ellipsis" horzOverflow="overflow" wrap="square" lIns="0" tIns="0" rIns="0" bIns="0" anchor="ctr" anchorCtr="1"/>
          <a:lstStyle/>
          <a:p>
            <a:pPr algn="ctr" rtl="0">
              <a:defRPr/>
            </a:pPr>
            <a:r>
              <a:rPr lang="en-IN" sz="1400" b="0" i="0" u="none" strike="noStrike"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Engine HP</a:t>
            </a:r>
            <a:r>
              <a:rPr lang="en-IN" dirty="0">
                <a:solidFill>
                  <a:schemeClr val="tx1"/>
                </a:solidFill>
                <a:latin typeface="Times New Roman" panose="02020603050405020304" pitchFamily="18" charset="0"/>
                <a:cs typeface="Times New Roman" panose="02020603050405020304" pitchFamily="18" charset="0"/>
              </a:rPr>
              <a:t> </a:t>
            </a:r>
            <a:endParaRPr lang="en-GB" sz="1400" b="0" i="0" u="none" strike="noStrike" baseline="0" dirty="0">
              <a:solidFill>
                <a:schemeClr val="tx1"/>
              </a:solidFill>
              <a:latin typeface="Times New Roman" panose="02020603050405020304" pitchFamily="18" charset="0"/>
              <a:cs typeface="Times New Roman" panose="02020603050405020304" pitchFamily="18" charset="0"/>
            </a:endParaRPr>
          </a:p>
        </cx:rich>
      </cx:tx>
    </cx:title>
    <cx:plotArea>
      <cx:plotAreaRegion>
        <cx:series layoutId="boxWhisker" uniqueId="{DBD7B1DA-3AE9-D84A-8974-46323B3D5C43}">
          <cx:dataId val="0"/>
          <cx:layoutPr>
            <cx:statistics quartileMethod="exclusive"/>
          </cx:layoutPr>
        </cx:series>
      </cx:plotAreaRegion>
      <cx:axis id="0">
        <cx:catScaling gapWidth="1"/>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'Raw data'!$G$2:$G$11915</cx:f>
        <cx:lvl ptCount="11848" formatCode="General">
          <cx:pt idx="0">4</cx:pt>
          <cx:pt idx="1">4</cx:pt>
          <cx:pt idx="2">4</cx:pt>
          <cx:pt idx="3">4</cx:pt>
          <cx:pt idx="4">4</cx:pt>
          <cx:pt idx="5">4</cx:pt>
          <cx:pt idx="6">4</cx:pt>
          <cx:pt idx="7">4</cx:pt>
          <cx:pt idx="8">4</cx:pt>
          <cx:pt idx="9">4</cx:pt>
          <cx:pt idx="10">4</cx:pt>
          <cx:pt idx="11">4</cx:pt>
          <cx:pt idx="12">4</cx:pt>
          <cx:pt idx="13">4</cx:pt>
          <cx:pt idx="14">4</cx:pt>
          <cx:pt idx="15">4</cx:pt>
          <cx:pt idx="16">4</cx:pt>
          <cx:pt idx="17">4</cx:pt>
          <cx:pt idx="18">4</cx:pt>
          <cx:pt idx="19">4</cx:pt>
          <cx:pt idx="20">4</cx:pt>
          <cx:pt idx="21">4</cx:pt>
          <cx:pt idx="22">4</cx:pt>
          <cx:pt idx="23">4</cx:pt>
          <cx:pt idx="24">4</cx:pt>
          <cx:pt idx="25">4</cx:pt>
          <cx:pt idx="26">4</cx:pt>
          <cx:pt idx="27">4</cx:pt>
          <cx:pt idx="28">4</cx:pt>
          <cx:pt idx="29">4</cx:pt>
          <cx:pt idx="30">4</cx:pt>
          <cx:pt idx="31">4</cx:pt>
          <cx:pt idx="32">4</cx:pt>
          <cx:pt idx="33">4</cx:pt>
          <cx:pt idx="34">4</cx:pt>
          <cx:pt idx="35">4</cx:pt>
          <cx:pt idx="36">4</cx:pt>
          <cx:pt idx="37">4</cx:pt>
          <cx:pt idx="38">4</cx:pt>
          <cx:pt idx="39">4</cx:pt>
          <cx:pt idx="40">4</cx:pt>
          <cx:pt idx="41">4</cx:pt>
          <cx:pt idx="42">4</cx:pt>
          <cx:pt idx="43">4</cx:pt>
          <cx:pt idx="44">4</cx:pt>
          <cx:pt idx="45">4</cx:pt>
          <cx:pt idx="46">4</cx:pt>
          <cx:pt idx="47">4</cx:pt>
          <cx:pt idx="48">4</cx:pt>
          <cx:pt idx="49">4</cx:pt>
          <cx:pt idx="50">4</cx:pt>
          <cx:pt idx="51">4</cx:pt>
          <cx:pt idx="52">4</cx:pt>
          <cx:pt idx="53">4</cx:pt>
          <cx:pt idx="54">4</cx:pt>
          <cx:pt idx="55">4</cx:pt>
          <cx:pt idx="56">4</cx:pt>
          <cx:pt idx="57">4</cx:pt>
          <cx:pt idx="58">4</cx:pt>
          <cx:pt idx="59">4</cx:pt>
          <cx:pt idx="60">4</cx:pt>
          <cx:pt idx="61">4</cx:pt>
          <cx:pt idx="62">4</cx:pt>
          <cx:pt idx="63">4</cx:pt>
          <cx:pt idx="64">4</cx:pt>
          <cx:pt idx="65">4</cx:pt>
          <cx:pt idx="66">4</cx:pt>
          <cx:pt idx="67">4</cx:pt>
          <cx:pt idx="68">4</cx:pt>
          <cx:pt idx="69">4</cx:pt>
          <cx:pt idx="70">4</cx:pt>
          <cx:pt idx="71">4</cx:pt>
          <cx:pt idx="72">4</cx:pt>
          <cx:pt idx="73">4</cx:pt>
          <cx:pt idx="74">4</cx:pt>
          <cx:pt idx="75">4</cx:pt>
          <cx:pt idx="76">4</cx:pt>
          <cx:pt idx="77">4</cx:pt>
          <cx:pt idx="78">4</cx:pt>
          <cx:pt idx="79">4</cx:pt>
          <cx:pt idx="80">4</cx:pt>
          <cx:pt idx="81">4</cx:pt>
          <cx:pt idx="82">4</cx:pt>
          <cx:pt idx="83">4</cx:pt>
          <cx:pt idx="84">4</cx:pt>
          <cx:pt idx="85">4</cx:pt>
          <cx:pt idx="86">4</cx:pt>
          <cx:pt idx="87">4</cx:pt>
          <cx:pt idx="88">4</cx:pt>
          <cx:pt idx="89">4</cx:pt>
          <cx:pt idx="90">4</cx:pt>
          <cx:pt idx="91">4</cx:pt>
          <cx:pt idx="92">4</cx:pt>
          <cx:pt idx="93">4</cx:pt>
          <cx:pt idx="94">4</cx:pt>
          <cx:pt idx="95">3</cx:pt>
          <cx:pt idx="96">3</cx:pt>
          <cx:pt idx="97">3</cx:pt>
          <cx:pt idx="98">3</cx:pt>
          <cx:pt idx="99">3</cx:pt>
          <cx:pt idx="100">4</cx:pt>
          <cx:pt idx="101">4</cx:pt>
          <cx:pt idx="102">4</cx:pt>
          <cx:pt idx="103">4</cx:pt>
          <cx:pt idx="104">4</cx:pt>
          <cx:pt idx="105">4</cx:pt>
          <cx:pt idx="106">4</cx:pt>
          <cx:pt idx="107">4</cx:pt>
          <cx:pt idx="108">3</cx:pt>
          <cx:pt idx="109">3</cx:pt>
          <cx:pt idx="110">3</cx:pt>
          <cx:pt idx="111">4</cx:pt>
          <cx:pt idx="112">4</cx:pt>
          <cx:pt idx="113">4</cx:pt>
          <cx:pt idx="114">4</cx:pt>
          <cx:pt idx="115">4</cx:pt>
          <cx:pt idx="116">4</cx:pt>
          <cx:pt idx="117">4</cx:pt>
          <cx:pt idx="118">4</cx:pt>
          <cx:pt idx="119">4</cx:pt>
          <cx:pt idx="120">4</cx:pt>
          <cx:pt idx="121">4</cx:pt>
          <cx:pt idx="122">4</cx:pt>
          <cx:pt idx="123">4</cx:pt>
          <cx:pt idx="124">4</cx:pt>
          <cx:pt idx="125">4</cx:pt>
          <cx:pt idx="126">3</cx:pt>
          <cx:pt idx="127">3</cx:pt>
          <cx:pt idx="128">3</cx:pt>
          <cx:pt idx="129">3</cx:pt>
          <cx:pt idx="130">3</cx:pt>
          <cx:pt idx="131">3</cx:pt>
          <cx:pt idx="132">3</cx:pt>
          <cx:pt idx="133">4</cx:pt>
          <cx:pt idx="134">4</cx:pt>
          <cx:pt idx="135">4</cx:pt>
          <cx:pt idx="136">4</cx:pt>
          <cx:pt idx="137">4</cx:pt>
          <cx:pt idx="138">4</cx:pt>
          <cx:pt idx="139">4</cx:pt>
          <cx:pt idx="140">4</cx:pt>
          <cx:pt idx="141">4</cx:pt>
          <cx:pt idx="142">4</cx:pt>
          <cx:pt idx="143">4</cx:pt>
          <cx:pt idx="144">4</cx:pt>
          <cx:pt idx="145">4</cx:pt>
          <cx:pt idx="146">4</cx:pt>
          <cx:pt idx="147">4</cx:pt>
          <cx:pt idx="148">4</cx:pt>
          <cx:pt idx="149">4</cx:pt>
          <cx:pt idx="150">4</cx:pt>
          <cx:pt idx="151">4</cx:pt>
          <cx:pt idx="152">4</cx:pt>
          <cx:pt idx="153">4</cx:pt>
          <cx:pt idx="154">4</cx:pt>
          <cx:pt idx="155">4</cx:pt>
          <cx:pt idx="156">4</cx:pt>
          <cx:pt idx="157">4</cx:pt>
          <cx:pt idx="158">4</cx:pt>
          <cx:pt idx="159">4</cx:pt>
          <cx:pt idx="160">4</cx:pt>
          <cx:pt idx="161">4</cx:pt>
          <cx:pt idx="162">4</cx:pt>
          <cx:pt idx="163">4</cx:pt>
          <cx:pt idx="164">4</cx:pt>
          <cx:pt idx="165">4</cx:pt>
          <cx:pt idx="166">4</cx:pt>
          <cx:pt idx="167">4</cx:pt>
          <cx:pt idx="168">4</cx:pt>
          <cx:pt idx="169">3</cx:pt>
          <cx:pt idx="170">4</cx:pt>
          <cx:pt idx="171">4</cx:pt>
          <cx:pt idx="172">4</cx:pt>
          <cx:pt idx="173">4</cx:pt>
          <cx:pt idx="174">4</cx:pt>
          <cx:pt idx="175">4</cx:pt>
          <cx:pt idx="176">4</cx:pt>
          <cx:pt idx="177">4</cx:pt>
          <cx:pt idx="178">4</cx:pt>
          <cx:pt idx="179">4</cx:pt>
          <cx:pt idx="180">4</cx:pt>
          <cx:pt idx="181">4</cx:pt>
          <cx:pt idx="182">4</cx:pt>
          <cx:pt idx="183">4</cx:pt>
          <cx:pt idx="184">4</cx:pt>
          <cx:pt idx="185">4</cx:pt>
          <cx:pt idx="186">4</cx:pt>
          <cx:pt idx="187">4</cx:pt>
          <cx:pt idx="188">3</cx:pt>
          <cx:pt idx="189">3</cx:pt>
          <cx:pt idx="190">3</cx:pt>
          <cx:pt idx="191">4</cx:pt>
          <cx:pt idx="192">4</cx:pt>
          <cx:pt idx="193">4</cx:pt>
          <cx:pt idx="194">4</cx:pt>
          <cx:pt idx="195">4</cx:pt>
          <cx:pt idx="196">4</cx:pt>
          <cx:pt idx="197">4</cx:pt>
          <cx:pt idx="198">4</cx:pt>
          <cx:pt idx="199">4</cx:pt>
          <cx:pt idx="200">4</cx:pt>
          <cx:pt idx="201">4</cx:pt>
          <cx:pt idx="202">4</cx:pt>
          <cx:pt idx="203">4</cx:pt>
          <cx:pt idx="204">4</cx:pt>
          <cx:pt idx="205">4</cx:pt>
          <cx:pt idx="206">4</cx:pt>
          <cx:pt idx="207">4</cx:pt>
          <cx:pt idx="208">4</cx:pt>
          <cx:pt idx="209">4</cx:pt>
          <cx:pt idx="210">4</cx:pt>
          <cx:pt idx="211">4</cx:pt>
          <cx:pt idx="212">4</cx:pt>
          <cx:pt idx="213">4</cx:pt>
          <cx:pt idx="214">4</cx:pt>
          <cx:pt idx="215">4</cx:pt>
          <cx:pt idx="216">4</cx:pt>
          <cx:pt idx="217">4</cx:pt>
          <cx:pt idx="218">4</cx:pt>
          <cx:pt idx="219">4</cx:pt>
          <cx:pt idx="220">4</cx:pt>
          <cx:pt idx="221">4</cx:pt>
          <cx:pt idx="222">4</cx:pt>
          <cx:pt idx="223">4</cx:pt>
          <cx:pt idx="224">4</cx:pt>
          <cx:pt idx="225">4</cx:pt>
          <cx:pt idx="226">4</cx:pt>
          <cx:pt idx="227">4</cx:pt>
          <cx:pt idx="228">4</cx:pt>
          <cx:pt idx="229">4</cx:pt>
          <cx:pt idx="230">4</cx:pt>
          <cx:pt idx="231">4</cx:pt>
          <cx:pt idx="232">4</cx:pt>
          <cx:pt idx="233">4</cx:pt>
          <cx:pt idx="234">4</cx:pt>
          <cx:pt idx="235">4</cx:pt>
          <cx:pt idx="236">4</cx:pt>
          <cx:pt idx="237">4</cx:pt>
          <cx:pt idx="238">4</cx:pt>
          <cx:pt idx="239">4</cx:pt>
          <cx:pt idx="240">4</cx:pt>
          <cx:pt idx="241">4</cx:pt>
          <cx:pt idx="242">4</cx:pt>
          <cx:pt idx="243">4</cx:pt>
          <cx:pt idx="244">4</cx:pt>
          <cx:pt idx="245">4</cx:pt>
          <cx:pt idx="246">4</cx:pt>
          <cx:pt idx="247">4</cx:pt>
          <cx:pt idx="248">4</cx:pt>
          <cx:pt idx="249">4</cx:pt>
          <cx:pt idx="250">4</cx:pt>
          <cx:pt idx="251">4</cx:pt>
          <cx:pt idx="252">4</cx:pt>
          <cx:pt idx="253">4</cx:pt>
          <cx:pt idx="254">4</cx:pt>
          <cx:pt idx="255">4</cx:pt>
          <cx:pt idx="256">4</cx:pt>
          <cx:pt idx="257">4</cx:pt>
          <cx:pt idx="258">3</cx:pt>
          <cx:pt idx="259">4</cx:pt>
          <cx:pt idx="260">4</cx:pt>
          <cx:pt idx="261">4</cx:pt>
          <cx:pt idx="262">4</cx:pt>
          <cx:pt idx="263">4</cx:pt>
          <cx:pt idx="264">4</cx:pt>
          <cx:pt idx="265">4</cx:pt>
          <cx:pt idx="266">4</cx:pt>
          <cx:pt idx="267">4</cx:pt>
          <cx:pt idx="268">4</cx:pt>
          <cx:pt idx="269">4</cx:pt>
          <cx:pt idx="270">4</cx:pt>
          <cx:pt idx="271">4</cx:pt>
          <cx:pt idx="272">4</cx:pt>
          <cx:pt idx="273">4</cx:pt>
          <cx:pt idx="274">4</cx:pt>
          <cx:pt idx="275">4</cx:pt>
          <cx:pt idx="276">4</cx:pt>
          <cx:pt idx="277">4</cx:pt>
          <cx:pt idx="278">4</cx:pt>
          <cx:pt idx="279">4</cx:pt>
          <cx:pt idx="280">4</cx:pt>
          <cx:pt idx="281">4</cx:pt>
          <cx:pt idx="282">4</cx:pt>
          <cx:pt idx="283">4</cx:pt>
          <cx:pt idx="284">4</cx:pt>
          <cx:pt idx="285">4</cx:pt>
          <cx:pt idx="286">4</cx:pt>
          <cx:pt idx="287">4</cx:pt>
          <cx:pt idx="288">4</cx:pt>
          <cx:pt idx="289">4</cx:pt>
          <cx:pt idx="290">4</cx:pt>
          <cx:pt idx="291">4</cx:pt>
          <cx:pt idx="292">4</cx:pt>
          <cx:pt idx="293">4</cx:pt>
          <cx:pt idx="294">4</cx:pt>
          <cx:pt idx="295">4</cx:pt>
          <cx:pt idx="296">4</cx:pt>
          <cx:pt idx="297">4</cx:pt>
          <cx:pt idx="298">4</cx:pt>
          <cx:pt idx="299">4</cx:pt>
          <cx:pt idx="300">4</cx:pt>
          <cx:pt idx="301">4</cx:pt>
          <cx:pt idx="302">4</cx:pt>
          <cx:pt idx="303">4</cx:pt>
          <cx:pt idx="304">4</cx:pt>
          <cx:pt idx="305">4</cx:pt>
          <cx:pt idx="306">4</cx:pt>
          <cx:pt idx="307">4</cx:pt>
          <cx:pt idx="308">4</cx:pt>
          <cx:pt idx="309">4</cx:pt>
          <cx:pt idx="310">4</cx:pt>
          <cx:pt idx="311">4</cx:pt>
          <cx:pt idx="312">4</cx:pt>
          <cx:pt idx="313">4</cx:pt>
          <cx:pt idx="314">4</cx:pt>
          <cx:pt idx="315">4</cx:pt>
          <cx:pt idx="316">4</cx:pt>
          <cx:pt idx="317">4</cx:pt>
          <cx:pt idx="318">4</cx:pt>
          <cx:pt idx="319">4</cx:pt>
          <cx:pt idx="320">4</cx:pt>
          <cx:pt idx="321">4</cx:pt>
          <cx:pt idx="322">4</cx:pt>
          <cx:pt idx="323">4</cx:pt>
          <cx:pt idx="324">4</cx:pt>
          <cx:pt idx="325">4</cx:pt>
          <cx:pt idx="326">4</cx:pt>
          <cx:pt idx="327">4</cx:pt>
          <cx:pt idx="328">4</cx:pt>
          <cx:pt idx="329">4</cx:pt>
          <cx:pt idx="330">4</cx:pt>
          <cx:pt idx="331">4</cx:pt>
          <cx:pt idx="332">4</cx:pt>
          <cx:pt idx="333">4</cx:pt>
          <cx:pt idx="334">4</cx:pt>
          <cx:pt idx="335">4</cx:pt>
          <cx:pt idx="336">4</cx:pt>
          <cx:pt idx="337">4</cx:pt>
          <cx:pt idx="338">4</cx:pt>
          <cx:pt idx="339">4</cx:pt>
          <cx:pt idx="340">4</cx:pt>
          <cx:pt idx="341">4</cx:pt>
          <cx:pt idx="342">4</cx:pt>
          <cx:pt idx="343">4</cx:pt>
          <cx:pt idx="344">4</cx:pt>
          <cx:pt idx="345">4</cx:pt>
          <cx:pt idx="346">4</cx:pt>
          <cx:pt idx="347">4</cx:pt>
          <cx:pt idx="348">4</cx:pt>
          <cx:pt idx="349">4</cx:pt>
          <cx:pt idx="350">4</cx:pt>
          <cx:pt idx="351">4</cx:pt>
          <cx:pt idx="352">4</cx:pt>
          <cx:pt idx="353">4</cx:pt>
          <cx:pt idx="354">4</cx:pt>
          <cx:pt idx="355">4</cx:pt>
          <cx:pt idx="356">4</cx:pt>
          <cx:pt idx="357">4</cx:pt>
          <cx:pt idx="358">4</cx:pt>
          <cx:pt idx="359">4</cx:pt>
          <cx:pt idx="360">4</cx:pt>
          <cx:pt idx="361">4</cx:pt>
          <cx:pt idx="362">4</cx:pt>
          <cx:pt idx="363">4</cx:pt>
          <cx:pt idx="364">4</cx:pt>
          <cx:pt idx="365">4</cx:pt>
          <cx:pt idx="366">4</cx:pt>
          <cx:pt idx="367">4</cx:pt>
          <cx:pt idx="368">4</cx:pt>
          <cx:pt idx="369">4</cx:pt>
          <cx:pt idx="370">4</cx:pt>
          <cx:pt idx="371">4</cx:pt>
          <cx:pt idx="372">4</cx:pt>
          <cx:pt idx="373">4</cx:pt>
          <cx:pt idx="374">4</cx:pt>
          <cx:pt idx="375">4</cx:pt>
          <cx:pt idx="376">4</cx:pt>
          <cx:pt idx="377">4</cx:pt>
          <cx:pt idx="378">4</cx:pt>
          <cx:pt idx="379">4</cx:pt>
          <cx:pt idx="380">4</cx:pt>
          <cx:pt idx="381">4</cx:pt>
          <cx:pt idx="382">4</cx:pt>
          <cx:pt idx="383">4</cx:pt>
          <cx:pt idx="384">4</cx:pt>
          <cx:pt idx="385">4</cx:pt>
          <cx:pt idx="386">4</cx:pt>
          <cx:pt idx="387">4</cx:pt>
          <cx:pt idx="388">4</cx:pt>
          <cx:pt idx="389">4</cx:pt>
          <cx:pt idx="390">4</cx:pt>
          <cx:pt idx="391">4</cx:pt>
          <cx:pt idx="392">4</cx:pt>
          <cx:pt idx="393">4</cx:pt>
          <cx:pt idx="394">4</cx:pt>
          <cx:pt idx="395">4</cx:pt>
          <cx:pt idx="396">4</cx:pt>
          <cx:pt idx="397">4</cx:pt>
          <cx:pt idx="398">4</cx:pt>
          <cx:pt idx="399">4</cx:pt>
          <cx:pt idx="400">4</cx:pt>
          <cx:pt idx="401">4</cx:pt>
          <cx:pt idx="402">4</cx:pt>
          <cx:pt idx="403">4</cx:pt>
          <cx:pt idx="404">4</cx:pt>
          <cx:pt idx="405">4</cx:pt>
          <cx:pt idx="406">4</cx:pt>
          <cx:pt idx="407">4</cx:pt>
          <cx:pt idx="408">4</cx:pt>
          <cx:pt idx="409">4</cx:pt>
          <cx:pt idx="410">4</cx:pt>
          <cx:pt idx="411">4</cx:pt>
          <cx:pt idx="412">4</cx:pt>
          <cx:pt idx="413">4</cx:pt>
          <cx:pt idx="414">4</cx:pt>
          <cx:pt idx="415">4</cx:pt>
          <cx:pt idx="416">4</cx:pt>
          <cx:pt idx="417">4</cx:pt>
          <cx:pt idx="418">4</cx:pt>
          <cx:pt idx="419">4</cx:pt>
          <cx:pt idx="420">4</cx:pt>
          <cx:pt idx="421">4</cx:pt>
          <cx:pt idx="422">4</cx:pt>
          <cx:pt idx="423">4</cx:pt>
          <cx:pt idx="424">4</cx:pt>
          <cx:pt idx="425">4</cx:pt>
          <cx:pt idx="426">4</cx:pt>
          <cx:pt idx="427">4</cx:pt>
          <cx:pt idx="428">4</cx:pt>
          <cx:pt idx="429">4</cx:pt>
          <cx:pt idx="430">4</cx:pt>
          <cx:pt idx="431">4</cx:pt>
          <cx:pt idx="432">4</cx:pt>
          <cx:pt idx="433">4</cx:pt>
          <cx:pt idx="434">4</cx:pt>
          <cx:pt idx="435">4</cx:pt>
          <cx:pt idx="436">4</cx:pt>
          <cx:pt idx="437">4</cx:pt>
          <cx:pt idx="438">4</cx:pt>
          <cx:pt idx="439">4</cx:pt>
          <cx:pt idx="440">4</cx:pt>
          <cx:pt idx="441">4</cx:pt>
          <cx:pt idx="442">4</cx:pt>
          <cx:pt idx="443">4</cx:pt>
          <cx:pt idx="444">4</cx:pt>
          <cx:pt idx="445">4</cx:pt>
          <cx:pt idx="446">4</cx:pt>
          <cx:pt idx="447">4</cx:pt>
          <cx:pt idx="448">4</cx:pt>
          <cx:pt idx="449">4</cx:pt>
          <cx:pt idx="450">4</cx:pt>
          <cx:pt idx="451">4</cx:pt>
          <cx:pt idx="452">4</cx:pt>
          <cx:pt idx="453">4</cx:pt>
          <cx:pt idx="454">4</cx:pt>
          <cx:pt idx="455">4</cx:pt>
          <cx:pt idx="456">4</cx:pt>
          <cx:pt idx="457">4</cx:pt>
          <cx:pt idx="458">4</cx:pt>
          <cx:pt idx="459">6</cx:pt>
          <cx:pt idx="460">6</cx:pt>
          <cx:pt idx="461">4</cx:pt>
          <cx:pt idx="462">4</cx:pt>
          <cx:pt idx="463">4</cx:pt>
          <cx:pt idx="464">4</cx:pt>
          <cx:pt idx="465">4</cx:pt>
          <cx:pt idx="466">4</cx:pt>
          <cx:pt idx="467">4</cx:pt>
          <cx:pt idx="468">4</cx:pt>
          <cx:pt idx="469">4</cx:pt>
          <cx:pt idx="470">4</cx:pt>
          <cx:pt idx="471">4</cx:pt>
          <cx:pt idx="472">4</cx:pt>
          <cx:pt idx="473">4</cx:pt>
          <cx:pt idx="474">4</cx:pt>
          <cx:pt idx="475">4</cx:pt>
          <cx:pt idx="476">4</cx:pt>
          <cx:pt idx="477">4</cx:pt>
          <cx:pt idx="478">4</cx:pt>
          <cx:pt idx="479">4</cx:pt>
          <cx:pt idx="480">4</cx:pt>
          <cx:pt idx="481">4</cx:pt>
          <cx:pt idx="482">4</cx:pt>
          <cx:pt idx="483">4</cx:pt>
          <cx:pt idx="484">4</cx:pt>
          <cx:pt idx="485">4</cx:pt>
          <cx:pt idx="486">4</cx:pt>
          <cx:pt idx="487">4</cx:pt>
          <cx:pt idx="488">4</cx:pt>
          <cx:pt idx="489">4</cx:pt>
          <cx:pt idx="490">4</cx:pt>
          <cx:pt idx="491">4</cx:pt>
          <cx:pt idx="492">4</cx:pt>
          <cx:pt idx="493">4</cx:pt>
          <cx:pt idx="494">4</cx:pt>
          <cx:pt idx="495">4</cx:pt>
          <cx:pt idx="496">4</cx:pt>
          <cx:pt idx="497">4</cx:pt>
          <cx:pt idx="498">4</cx:pt>
          <cx:pt idx="499">4</cx:pt>
          <cx:pt idx="500">4</cx:pt>
          <cx:pt idx="501">4</cx:pt>
          <cx:pt idx="502">4</cx:pt>
          <cx:pt idx="503">4</cx:pt>
          <cx:pt idx="504">4</cx:pt>
          <cx:pt idx="505">4</cx:pt>
          <cx:pt idx="506">4</cx:pt>
          <cx:pt idx="507">4</cx:pt>
          <cx:pt idx="508">4</cx:pt>
          <cx:pt idx="509">4</cx:pt>
          <cx:pt idx="510">4</cx:pt>
          <cx:pt idx="511">4</cx:pt>
          <cx:pt idx="512">4</cx:pt>
          <cx:pt idx="513">4</cx:pt>
          <cx:pt idx="514">4</cx:pt>
          <cx:pt idx="515">4</cx:pt>
          <cx:pt idx="516">4</cx:pt>
          <cx:pt idx="517">4</cx:pt>
          <cx:pt idx="518">4</cx:pt>
          <cx:pt idx="519">4</cx:pt>
          <cx:pt idx="520">4</cx:pt>
          <cx:pt idx="521">4</cx:pt>
          <cx:pt idx="522">4</cx:pt>
          <cx:pt idx="523">4</cx:pt>
          <cx:pt idx="524">4</cx:pt>
          <cx:pt idx="525">4</cx:pt>
          <cx:pt idx="526">4</cx:pt>
          <cx:pt idx="527">4</cx:pt>
          <cx:pt idx="528">4</cx:pt>
          <cx:pt idx="529">4</cx:pt>
          <cx:pt idx="530">4</cx:pt>
          <cx:pt idx="531">4</cx:pt>
          <cx:pt idx="532">4</cx:pt>
          <cx:pt idx="533">4</cx:pt>
          <cx:pt idx="534">4</cx:pt>
          <cx:pt idx="535">4</cx:pt>
          <cx:pt idx="536">4</cx:pt>
          <cx:pt idx="537">4</cx:pt>
          <cx:pt idx="538">4</cx:pt>
          <cx:pt idx="539">4</cx:pt>
          <cx:pt idx="540">4</cx:pt>
          <cx:pt idx="541">4</cx:pt>
          <cx:pt idx="542">4</cx:pt>
          <cx:pt idx="543">4</cx:pt>
          <cx:pt idx="544">4</cx:pt>
          <cx:pt idx="545">4</cx:pt>
          <cx:pt idx="546">4</cx:pt>
          <cx:pt idx="547">4</cx:pt>
          <cx:pt idx="548">4</cx:pt>
          <cx:pt idx="549">4</cx:pt>
          <cx:pt idx="550">4</cx:pt>
          <cx:pt idx="551">4</cx:pt>
          <cx:pt idx="552">4</cx:pt>
          <cx:pt idx="553">4</cx:pt>
          <cx:pt idx="554">4</cx:pt>
          <cx:pt idx="555">4</cx:pt>
          <cx:pt idx="556">4</cx:pt>
          <cx:pt idx="557">4</cx:pt>
          <cx:pt idx="558">4</cx:pt>
          <cx:pt idx="559">4</cx:pt>
          <cx:pt idx="560">4</cx:pt>
          <cx:pt idx="561">4</cx:pt>
          <cx:pt idx="562">4</cx:pt>
          <cx:pt idx="563">4</cx:pt>
          <cx:pt idx="564">4</cx:pt>
          <cx:pt idx="565">4</cx:pt>
          <cx:pt idx="566">4</cx:pt>
          <cx:pt idx="567">4</cx:pt>
          <cx:pt idx="568">4</cx:pt>
          <cx:pt idx="569">6</cx:pt>
          <cx:pt idx="570">6</cx:pt>
          <cx:pt idx="571">4</cx:pt>
          <cx:pt idx="572">4</cx:pt>
          <cx:pt idx="573">4</cx:pt>
          <cx:pt idx="574">4</cx:pt>
          <cx:pt idx="575">4</cx:pt>
          <cx:pt idx="576">4</cx:pt>
          <cx:pt idx="577">4</cx:pt>
          <cx:pt idx="578">4</cx:pt>
          <cx:pt idx="579">4</cx:pt>
          <cx:pt idx="580">4</cx:pt>
          <cx:pt idx="581">4</cx:pt>
          <cx:pt idx="582">4</cx:pt>
          <cx:pt idx="583">4</cx:pt>
          <cx:pt idx="584">4</cx:pt>
          <cx:pt idx="585">4</cx:pt>
          <cx:pt idx="586">4</cx:pt>
          <cx:pt idx="587">4</cx:pt>
          <cx:pt idx="588">4</cx:pt>
          <cx:pt idx="589">4</cx:pt>
          <cx:pt idx="590">4</cx:pt>
          <cx:pt idx="591">4</cx:pt>
          <cx:pt idx="592">6</cx:pt>
          <cx:pt idx="593">6</cx:pt>
          <cx:pt idx="594">6</cx:pt>
          <cx:pt idx="595">4</cx:pt>
          <cx:pt idx="596">4</cx:pt>
          <cx:pt idx="597">4</cx:pt>
          <cx:pt idx="598">4</cx:pt>
          <cx:pt idx="599">4</cx:pt>
          <cx:pt idx="600">4</cx:pt>
          <cx:pt idx="601">4</cx:pt>
          <cx:pt idx="602">4</cx:pt>
          <cx:pt idx="603">4</cx:pt>
          <cx:pt idx="604">4</cx:pt>
          <cx:pt idx="605">4</cx:pt>
          <cx:pt idx="606">4</cx:pt>
          <cx:pt idx="607">4</cx:pt>
          <cx:pt idx="608">4</cx:pt>
          <cx:pt idx="609">4</cx:pt>
          <cx:pt idx="610">4</cx:pt>
          <cx:pt idx="611">6</cx:pt>
          <cx:pt idx="612">6</cx:pt>
          <cx:pt idx="613">6</cx:pt>
          <cx:pt idx="614">6</cx:pt>
          <cx:pt idx="615">4</cx:pt>
          <cx:pt idx="616">4</cx:pt>
          <cx:pt idx="617">4</cx:pt>
          <cx:pt idx="618">4</cx:pt>
          <cx:pt idx="619">4</cx:pt>
          <cx:pt idx="620">4</cx:pt>
          <cx:pt idx="621">4</cx:pt>
          <cx:pt idx="622">4</cx:pt>
          <cx:pt idx="623">4</cx:pt>
          <cx:pt idx="624">4</cx:pt>
          <cx:pt idx="625">4</cx:pt>
          <cx:pt idx="626">4</cx:pt>
          <cx:pt idx="627">4</cx:pt>
          <cx:pt idx="628">4</cx:pt>
          <cx:pt idx="629">4</cx:pt>
          <cx:pt idx="630">4</cx:pt>
          <cx:pt idx="631">4</cx:pt>
          <cx:pt idx="632">4</cx:pt>
          <cx:pt idx="633">4</cx:pt>
          <cx:pt idx="634">4</cx:pt>
          <cx:pt idx="635">4</cx:pt>
          <cx:pt idx="636">4</cx:pt>
          <cx:pt idx="637">4</cx:pt>
          <cx:pt idx="638">4</cx:pt>
          <cx:pt idx="639">4</cx:pt>
          <cx:pt idx="640">4</cx:pt>
          <cx:pt idx="641">4</cx:pt>
          <cx:pt idx="642">4</cx:pt>
          <cx:pt idx="643">4</cx:pt>
          <cx:pt idx="644">4</cx:pt>
          <cx:pt idx="645">4</cx:pt>
          <cx:pt idx="646">4</cx:pt>
          <cx:pt idx="647">4</cx:pt>
          <cx:pt idx="648">4</cx:pt>
          <cx:pt idx="649">4</cx:pt>
          <cx:pt idx="650">4</cx:pt>
          <cx:pt idx="651">4</cx:pt>
          <cx:pt idx="652">4</cx:pt>
          <cx:pt idx="653">4</cx:pt>
          <cx:pt idx="654">4</cx:pt>
          <cx:pt idx="655">4</cx:pt>
          <cx:pt idx="656">4</cx:pt>
          <cx:pt idx="657">4</cx:pt>
          <cx:pt idx="658">4</cx:pt>
          <cx:pt idx="659">4</cx:pt>
          <cx:pt idx="660">4</cx:pt>
          <cx:pt idx="661">4</cx:pt>
          <cx:pt idx="662">4</cx:pt>
          <cx:pt idx="663">4</cx:pt>
          <cx:pt idx="664">4</cx:pt>
          <cx:pt idx="665">4</cx:pt>
          <cx:pt idx="666">4</cx:pt>
          <cx:pt idx="667">4</cx:pt>
          <cx:pt idx="668">4</cx:pt>
          <cx:pt idx="669">4</cx:pt>
          <cx:pt idx="670">4</cx:pt>
          <cx:pt idx="671">4</cx:pt>
          <cx:pt idx="672">4</cx:pt>
          <cx:pt idx="673">4</cx:pt>
          <cx:pt idx="674">4</cx:pt>
          <cx:pt idx="675">4</cx:pt>
          <cx:pt idx="676">4</cx:pt>
          <cx:pt idx="677">4</cx:pt>
          <cx:pt idx="678">4</cx:pt>
          <cx:pt idx="679">4</cx:pt>
          <cx:pt idx="680">4</cx:pt>
          <cx:pt idx="681">4</cx:pt>
          <cx:pt idx="682">4</cx:pt>
          <cx:pt idx="683">4</cx:pt>
          <cx:pt idx="684">4</cx:pt>
          <cx:pt idx="685">4</cx:pt>
          <cx:pt idx="686">4</cx:pt>
          <cx:pt idx="687">4</cx:pt>
          <cx:pt idx="688">4</cx:pt>
          <cx:pt idx="689">4</cx:pt>
          <cx:pt idx="690">4</cx:pt>
          <cx:pt idx="691">4</cx:pt>
          <cx:pt idx="692">4</cx:pt>
          <cx:pt idx="693">4</cx:pt>
          <cx:pt idx="694">4</cx:pt>
          <cx:pt idx="695">4</cx:pt>
          <cx:pt idx="696">4</cx:pt>
          <cx:pt idx="697">4</cx:pt>
          <cx:pt idx="698">4</cx:pt>
          <cx:pt idx="699">4</cx:pt>
          <cx:pt idx="700">4</cx:pt>
          <cx:pt idx="701">4</cx:pt>
          <cx:pt idx="702">4</cx:pt>
          <cx:pt idx="703">4</cx:pt>
          <cx:pt idx="704">4</cx:pt>
          <cx:pt idx="705">4</cx:pt>
          <cx:pt idx="706">4</cx:pt>
          <cx:pt idx="707">4</cx:pt>
          <cx:pt idx="708">4</cx:pt>
          <cx:pt idx="709">4</cx:pt>
          <cx:pt idx="710">4</cx:pt>
          <cx:pt idx="711">4</cx:pt>
          <cx:pt idx="712">4</cx:pt>
          <cx:pt idx="713">4</cx:pt>
          <cx:pt idx="714">4</cx:pt>
          <cx:pt idx="715">4</cx:pt>
          <cx:pt idx="716">4</cx:pt>
          <cx:pt idx="717">4</cx:pt>
          <cx:pt idx="718">4</cx:pt>
          <cx:pt idx="719">4</cx:pt>
          <cx:pt idx="720">4</cx:pt>
          <cx:pt idx="721">4</cx:pt>
          <cx:pt idx="722">4</cx:pt>
          <cx:pt idx="723">4</cx:pt>
          <cx:pt idx="724">4</cx:pt>
          <cx:pt idx="725">4</cx:pt>
          <cx:pt idx="726">4</cx:pt>
          <cx:pt idx="727">4</cx:pt>
          <cx:pt idx="728">4</cx:pt>
          <cx:pt idx="729">4</cx:pt>
          <cx:pt idx="730">4</cx:pt>
          <cx:pt idx="731">4</cx:pt>
          <cx:pt idx="732">4</cx:pt>
          <cx:pt idx="733">4</cx:pt>
          <cx:pt idx="734">4</cx:pt>
          <cx:pt idx="735">4</cx:pt>
          <cx:pt idx="736">4</cx:pt>
          <cx:pt idx="737">4</cx:pt>
          <cx:pt idx="738">4</cx:pt>
          <cx:pt idx="739">6</cx:pt>
          <cx:pt idx="740">6</cx:pt>
          <cx:pt idx="741">4</cx:pt>
          <cx:pt idx="742">4</cx:pt>
          <cx:pt idx="743">4</cx:pt>
          <cx:pt idx="744">4</cx:pt>
          <cx:pt idx="745">4</cx:pt>
          <cx:pt idx="746">4</cx:pt>
          <cx:pt idx="747">4</cx:pt>
          <cx:pt idx="748">4</cx:pt>
          <cx:pt idx="749">4</cx:pt>
          <cx:pt idx="750">4</cx:pt>
          <cx:pt idx="751">4</cx:pt>
          <cx:pt idx="752">4</cx:pt>
          <cx:pt idx="753">4</cx:pt>
          <cx:pt idx="754">4</cx:pt>
          <cx:pt idx="755">4</cx:pt>
          <cx:pt idx="756">4</cx:pt>
          <cx:pt idx="757">4</cx:pt>
          <cx:pt idx="758">4</cx:pt>
          <cx:pt idx="759">4</cx:pt>
          <cx:pt idx="760">4</cx:pt>
          <cx:pt idx="761">4</cx:pt>
          <cx:pt idx="762">4</cx:pt>
          <cx:pt idx="763">4</cx:pt>
          <cx:pt idx="764">4</cx:pt>
          <cx:pt idx="765">4</cx:pt>
          <cx:pt idx="766">4</cx:pt>
          <cx:pt idx="767">4</cx:pt>
          <cx:pt idx="768">4</cx:pt>
          <cx:pt idx="769">4</cx:pt>
          <cx:pt idx="770">4</cx:pt>
          <cx:pt idx="771">4</cx:pt>
          <cx:pt idx="772">4</cx:pt>
          <cx:pt idx="773">4</cx:pt>
          <cx:pt idx="774">4</cx:pt>
          <cx:pt idx="775">4</cx:pt>
          <cx:pt idx="776">4</cx:pt>
          <cx:pt idx="777">4</cx:pt>
          <cx:pt idx="778">4</cx:pt>
          <cx:pt idx="779">4</cx:pt>
          <cx:pt idx="780">4</cx:pt>
          <cx:pt idx="781">4</cx:pt>
          <cx:pt idx="782">4</cx:pt>
          <cx:pt idx="783">4</cx:pt>
          <cx:pt idx="784">4</cx:pt>
          <cx:pt idx="785">4</cx:pt>
          <cx:pt idx="786">4</cx:pt>
          <cx:pt idx="787">4</cx:pt>
          <cx:pt idx="788">4</cx:pt>
          <cx:pt idx="789">4</cx:pt>
          <cx:pt idx="790">4</cx:pt>
          <cx:pt idx="791">4</cx:pt>
          <cx:pt idx="792">4</cx:pt>
          <cx:pt idx="793">4</cx:pt>
          <cx:pt idx="794">4</cx:pt>
          <cx:pt idx="795">4</cx:pt>
          <cx:pt idx="796">4</cx:pt>
          <cx:pt idx="797">4</cx:pt>
          <cx:pt idx="798">4</cx:pt>
          <cx:pt idx="799">4</cx:pt>
          <cx:pt idx="800">4</cx:pt>
          <cx:pt idx="801">4</cx:pt>
          <cx:pt idx="802">4</cx:pt>
          <cx:pt idx="803">4</cx:pt>
          <cx:pt idx="804">4</cx:pt>
          <cx:pt idx="805">4</cx:pt>
          <cx:pt idx="806">4</cx:pt>
          <cx:pt idx="807">4</cx:pt>
          <cx:pt idx="808">4</cx:pt>
          <cx:pt idx="809">4</cx:pt>
          <cx:pt idx="810">4</cx:pt>
          <cx:pt idx="811">4</cx:pt>
          <cx:pt idx="812">4</cx:pt>
          <cx:pt idx="813">6</cx:pt>
          <cx:pt idx="814">6</cx:pt>
          <cx:pt idx="815">4</cx:pt>
          <cx:pt idx="816">4</cx:pt>
          <cx:pt idx="817">4</cx:pt>
          <cx:pt idx="818">4</cx:pt>
          <cx:pt idx="819">4</cx:pt>
          <cx:pt idx="820">4</cx:pt>
          <cx:pt idx="821">4</cx:pt>
          <cx:pt idx="822">4</cx:pt>
          <cx:pt idx="823">4</cx:pt>
          <cx:pt idx="824">4</cx:pt>
          <cx:pt idx="825">4</cx:pt>
          <cx:pt idx="826">4</cx:pt>
          <cx:pt idx="827">4</cx:pt>
          <cx:pt idx="828">4</cx:pt>
          <cx:pt idx="829">4</cx:pt>
          <cx:pt idx="830">4</cx:pt>
          <cx:pt idx="831">4</cx:pt>
          <cx:pt idx="832">4</cx:pt>
          <cx:pt idx="833">4</cx:pt>
          <cx:pt idx="834">4</cx:pt>
          <cx:pt idx="835">4</cx:pt>
          <cx:pt idx="836">4</cx:pt>
          <cx:pt idx="837">4</cx:pt>
          <cx:pt idx="838">4</cx:pt>
          <cx:pt idx="839">4</cx:pt>
          <cx:pt idx="840">4</cx:pt>
          <cx:pt idx="841">4</cx:pt>
          <cx:pt idx="842">4</cx:pt>
          <cx:pt idx="843">4</cx:pt>
          <cx:pt idx="844">4</cx:pt>
          <cx:pt idx="845">4</cx:pt>
          <cx:pt idx="846">4</cx:pt>
          <cx:pt idx="847">4</cx:pt>
          <cx:pt idx="848">4</cx:pt>
          <cx:pt idx="849">4</cx:pt>
          <cx:pt idx="850">4</cx:pt>
          <cx:pt idx="851">4</cx:pt>
          <cx:pt idx="852">4</cx:pt>
          <cx:pt idx="853">4</cx:pt>
          <cx:pt idx="854">4</cx:pt>
          <cx:pt idx="855">4</cx:pt>
          <cx:pt idx="856">4</cx:pt>
          <cx:pt idx="857">4</cx:pt>
          <cx:pt idx="858">4</cx:pt>
          <cx:pt idx="859">4</cx:pt>
          <cx:pt idx="860">4</cx:pt>
          <cx:pt idx="861">4</cx:pt>
          <cx:pt idx="862">4</cx:pt>
          <cx:pt idx="863">4</cx:pt>
          <cx:pt idx="864">4</cx:pt>
          <cx:pt idx="865">4</cx:pt>
          <cx:pt idx="866">4</cx:pt>
          <cx:pt idx="867">4</cx:pt>
          <cx:pt idx="868">4</cx:pt>
          <cx:pt idx="869">4</cx:pt>
          <cx:pt idx="870">4</cx:pt>
          <cx:pt idx="871">4</cx:pt>
          <cx:pt idx="872">4</cx:pt>
          <cx:pt idx="873">4</cx:pt>
          <cx:pt idx="874">4</cx:pt>
          <cx:pt idx="875">4</cx:pt>
          <cx:pt idx="876">4</cx:pt>
          <cx:pt idx="877">4</cx:pt>
          <cx:pt idx="878">4</cx:pt>
          <cx:pt idx="879">4</cx:pt>
          <cx:pt idx="880">4</cx:pt>
          <cx:pt idx="881">4</cx:pt>
          <cx:pt idx="882">4</cx:pt>
          <cx:pt idx="883">4</cx:pt>
          <cx:pt idx="884">4</cx:pt>
          <cx:pt idx="885">4</cx:pt>
          <cx:pt idx="886">4</cx:pt>
          <cx:pt idx="887">4</cx:pt>
          <cx:pt idx="888">4</cx:pt>
          <cx:pt idx="889">4</cx:pt>
          <cx:pt idx="890">4</cx:pt>
          <cx:pt idx="891">4</cx:pt>
          <cx:pt idx="892">4</cx:pt>
          <cx:pt idx="893">4</cx:pt>
          <cx:pt idx="894">4</cx:pt>
          <cx:pt idx="895">4</cx:pt>
          <cx:pt idx="896">4</cx:pt>
          <cx:pt idx="897">4</cx:pt>
          <cx:pt idx="898">4</cx:pt>
          <cx:pt idx="899">4</cx:pt>
          <cx:pt idx="900">4</cx:pt>
          <cx:pt idx="901">4</cx:pt>
          <cx:pt idx="902">4</cx:pt>
          <cx:pt idx="903">4</cx:pt>
          <cx:pt idx="904">4</cx:pt>
          <cx:pt idx="905">4</cx:pt>
          <cx:pt idx="906">4</cx:pt>
          <cx:pt idx="907">4</cx:pt>
          <cx:pt idx="908">4</cx:pt>
          <cx:pt idx="909">4</cx:pt>
          <cx:pt idx="910">4</cx:pt>
          <cx:pt idx="911">4</cx:pt>
          <cx:pt idx="912">4</cx:pt>
          <cx:pt idx="913">4</cx:pt>
          <cx:pt idx="914">4</cx:pt>
          <cx:pt idx="915">4</cx:pt>
          <cx:pt idx="916">4</cx:pt>
          <cx:pt idx="917">4</cx:pt>
          <cx:pt idx="918">4</cx:pt>
          <cx:pt idx="919">4</cx:pt>
          <cx:pt idx="920">4</cx:pt>
          <cx:pt idx="921">4</cx:pt>
          <cx:pt idx="922">4</cx:pt>
          <cx:pt idx="923">4</cx:pt>
          <cx:pt idx="924">4</cx:pt>
          <cx:pt idx="925">4</cx:pt>
          <cx:pt idx="926">4</cx:pt>
          <cx:pt idx="927">4</cx:pt>
          <cx:pt idx="928">4</cx:pt>
          <cx:pt idx="929">4</cx:pt>
          <cx:pt idx="930">4</cx:pt>
          <cx:pt idx="931">4</cx:pt>
          <cx:pt idx="932">4</cx:pt>
          <cx:pt idx="933">4</cx:pt>
          <cx:pt idx="934">4</cx:pt>
          <cx:pt idx="935">4</cx:pt>
          <cx:pt idx="936">4</cx:pt>
          <cx:pt idx="937">4</cx:pt>
          <cx:pt idx="938">4</cx:pt>
          <cx:pt idx="939">4</cx:pt>
          <cx:pt idx="940">4</cx:pt>
          <cx:pt idx="941">4</cx:pt>
          <cx:pt idx="942">4</cx:pt>
          <cx:pt idx="943">4</cx:pt>
          <cx:pt idx="944">4</cx:pt>
          <cx:pt idx="945">4</cx:pt>
          <cx:pt idx="946">4</cx:pt>
          <cx:pt idx="947">4</cx:pt>
          <cx:pt idx="948">4</cx:pt>
          <cx:pt idx="949">4</cx:pt>
          <cx:pt idx="950">4</cx:pt>
          <cx:pt idx="951">4</cx:pt>
          <cx:pt idx="952">4</cx:pt>
          <cx:pt idx="953">4</cx:pt>
          <cx:pt idx="954">4</cx:pt>
          <cx:pt idx="955">4</cx:pt>
          <cx:pt idx="956">4</cx:pt>
          <cx:pt idx="957">4</cx:pt>
          <cx:pt idx="958">4</cx:pt>
          <cx:pt idx="959">4</cx:pt>
          <cx:pt idx="960">4</cx:pt>
          <cx:pt idx="961">4</cx:pt>
          <cx:pt idx="962">4</cx:pt>
          <cx:pt idx="963">4</cx:pt>
          <cx:pt idx="964">4</cx:pt>
          <cx:pt idx="965">4</cx:pt>
          <cx:pt idx="966">4</cx:pt>
          <cx:pt idx="967">4</cx:pt>
          <cx:pt idx="968">4</cx:pt>
          <cx:pt idx="969">4</cx:pt>
          <cx:pt idx="970">4</cx:pt>
          <cx:pt idx="971">4</cx:pt>
          <cx:pt idx="972">4</cx:pt>
          <cx:pt idx="973">4</cx:pt>
          <cx:pt idx="974">4</cx:pt>
          <cx:pt idx="975">4</cx:pt>
          <cx:pt idx="976">4</cx:pt>
          <cx:pt idx="977">4</cx:pt>
          <cx:pt idx="978">4</cx:pt>
          <cx:pt idx="979">4</cx:pt>
          <cx:pt idx="980">4</cx:pt>
          <cx:pt idx="981">4</cx:pt>
          <cx:pt idx="982">6</cx:pt>
          <cx:pt idx="983">4</cx:pt>
          <cx:pt idx="984">4</cx:pt>
          <cx:pt idx="985">4</cx:pt>
          <cx:pt idx="986">4</cx:pt>
          <cx:pt idx="987">4</cx:pt>
          <cx:pt idx="988">4</cx:pt>
          <cx:pt idx="989">4</cx:pt>
          <cx:pt idx="990">4</cx:pt>
          <cx:pt idx="991">4</cx:pt>
          <cx:pt idx="992">4</cx:pt>
          <cx:pt idx="993">4</cx:pt>
          <cx:pt idx="994">4</cx:pt>
          <cx:pt idx="995">4</cx:pt>
          <cx:pt idx="996">4</cx:pt>
          <cx:pt idx="997">4</cx:pt>
          <cx:pt idx="998">4</cx:pt>
          <cx:pt idx="999">4</cx:pt>
          <cx:pt idx="1000">4</cx:pt>
          <cx:pt idx="1001">4</cx:pt>
          <cx:pt idx="1002">4</cx:pt>
          <cx:pt idx="1003">4</cx:pt>
          <cx:pt idx="1004">4</cx:pt>
          <cx:pt idx="1005">4</cx:pt>
          <cx:pt idx="1006">4</cx:pt>
          <cx:pt idx="1007">4</cx:pt>
          <cx:pt idx="1008">4</cx:pt>
          <cx:pt idx="1009">4</cx:pt>
          <cx:pt idx="1010">4</cx:pt>
          <cx:pt idx="1011">4</cx:pt>
          <cx:pt idx="1012">4</cx:pt>
          <cx:pt idx="1013">4</cx:pt>
          <cx:pt idx="1014">4</cx:pt>
          <cx:pt idx="1015">4</cx:pt>
          <cx:pt idx="1016">4</cx:pt>
          <cx:pt idx="1017">4</cx:pt>
          <cx:pt idx="1018">4</cx:pt>
          <cx:pt idx="1019">4</cx:pt>
          <cx:pt idx="1020">4</cx:pt>
          <cx:pt idx="1021">4</cx:pt>
          <cx:pt idx="1022">4</cx:pt>
          <cx:pt idx="1023">4</cx:pt>
          <cx:pt idx="1024">4</cx:pt>
          <cx:pt idx="1025">4</cx:pt>
          <cx:pt idx="1026">4</cx:pt>
          <cx:pt idx="1027">4</cx:pt>
          <cx:pt idx="1028">4</cx:pt>
          <cx:pt idx="1029">4</cx:pt>
          <cx:pt idx="1030">4</cx:pt>
          <cx:pt idx="1031">4</cx:pt>
          <cx:pt idx="1032">4</cx:pt>
          <cx:pt idx="1033">4</cx:pt>
          <cx:pt idx="1034">4</cx:pt>
          <cx:pt idx="1035">4</cx:pt>
          <cx:pt idx="1036">6</cx:pt>
          <cx:pt idx="1037">6</cx:pt>
          <cx:pt idx="1038">4</cx:pt>
          <cx:pt idx="1039">4</cx:pt>
          <cx:pt idx="1040">4</cx:pt>
          <cx:pt idx="1041">4</cx:pt>
          <cx:pt idx="1042">4</cx:pt>
          <cx:pt idx="1043">4</cx:pt>
          <cx:pt idx="1044">4</cx:pt>
          <cx:pt idx="1045">4</cx:pt>
          <cx:pt idx="1046">4</cx:pt>
          <cx:pt idx="1047">4</cx:pt>
          <cx:pt idx="1048">4</cx:pt>
          <cx:pt idx="1049">4</cx:pt>
          <cx:pt idx="1050">4</cx:pt>
          <cx:pt idx="1051">4</cx:pt>
          <cx:pt idx="1052">4</cx:pt>
          <cx:pt idx="1053">4</cx:pt>
          <cx:pt idx="1054">4</cx:pt>
          <cx:pt idx="1055">4</cx:pt>
          <cx:pt idx="1056">4</cx:pt>
          <cx:pt idx="1057">4</cx:pt>
          <cx:pt idx="1058">4</cx:pt>
          <cx:pt idx="1059">4</cx:pt>
          <cx:pt idx="1060">4</cx:pt>
          <cx:pt idx="1061">4</cx:pt>
          <cx:pt idx="1062">4</cx:pt>
          <cx:pt idx="1063">4</cx:pt>
          <cx:pt idx="1064">4</cx:pt>
          <cx:pt idx="1065">4</cx:pt>
          <cx:pt idx="1066">4</cx:pt>
          <cx:pt idx="1067">4</cx:pt>
          <cx:pt idx="1068">4</cx:pt>
          <cx:pt idx="1069">4</cx:pt>
          <cx:pt idx="1070">4</cx:pt>
          <cx:pt idx="1071">4</cx:pt>
          <cx:pt idx="1072">4</cx:pt>
          <cx:pt idx="1073">4</cx:pt>
          <cx:pt idx="1074">4</cx:pt>
          <cx:pt idx="1075">4</cx:pt>
          <cx:pt idx="1076">4</cx:pt>
          <cx:pt idx="1077">4</cx:pt>
          <cx:pt idx="1078">4</cx:pt>
          <cx:pt idx="1079">4</cx:pt>
          <cx:pt idx="1080">4</cx:pt>
          <cx:pt idx="1081">4</cx:pt>
          <cx:pt idx="1082">4</cx:pt>
          <cx:pt idx="1083">4</cx:pt>
          <cx:pt idx="1084">4</cx:pt>
          <cx:pt idx="1085">4</cx:pt>
          <cx:pt idx="1086">4</cx:pt>
          <cx:pt idx="1087">4</cx:pt>
          <cx:pt idx="1088">4</cx:pt>
          <cx:pt idx="1089">4</cx:pt>
          <cx:pt idx="1090">4</cx:pt>
          <cx:pt idx="1091">4</cx:pt>
          <cx:pt idx="1092">4</cx:pt>
          <cx:pt idx="1093">4</cx:pt>
          <cx:pt idx="1094">4</cx:pt>
          <cx:pt idx="1095">4</cx:pt>
          <cx:pt idx="1096">4</cx:pt>
          <cx:pt idx="1097">4</cx:pt>
          <cx:pt idx="1098">4</cx:pt>
          <cx:pt idx="1099">4</cx:pt>
          <cx:pt idx="1100">4</cx:pt>
          <cx:pt idx="1101">4</cx:pt>
          <cx:pt idx="1102">4</cx:pt>
          <cx:pt idx="1103">4</cx:pt>
          <cx:pt idx="1104">4</cx:pt>
          <cx:pt idx="1105">4</cx:pt>
          <cx:pt idx="1106">4</cx:pt>
          <cx:pt idx="1107">4</cx:pt>
          <cx:pt idx="1108">4</cx:pt>
          <cx:pt idx="1109">4</cx:pt>
          <cx:pt idx="1110">4</cx:pt>
          <cx:pt idx="1111">4</cx:pt>
          <cx:pt idx="1112">4</cx:pt>
          <cx:pt idx="1113">4</cx:pt>
          <cx:pt idx="1114">4</cx:pt>
          <cx:pt idx="1115">4</cx:pt>
          <cx:pt idx="1116">4</cx:pt>
          <cx:pt idx="1117">4</cx:pt>
          <cx:pt idx="1118">4</cx:pt>
          <cx:pt idx="1119">4</cx:pt>
          <cx:pt idx="1120">4</cx:pt>
          <cx:pt idx="1121">4</cx:pt>
          <cx:pt idx="1122">4</cx:pt>
          <cx:pt idx="1123">4</cx:pt>
          <cx:pt idx="1124">4</cx:pt>
          <cx:pt idx="1125">4</cx:pt>
          <cx:pt idx="1126">4</cx:pt>
          <cx:pt idx="1127">4</cx:pt>
          <cx:pt idx="1128">4</cx:pt>
          <cx:pt idx="1129">4</cx:pt>
          <cx:pt idx="1130">4</cx:pt>
          <cx:pt idx="1131">4</cx:pt>
          <cx:pt idx="1132">4</cx:pt>
          <cx:pt idx="1133">4</cx:pt>
          <cx:pt idx="1134">4</cx:pt>
          <cx:pt idx="1135">4</cx:pt>
          <cx:pt idx="1136">4</cx:pt>
          <cx:pt idx="1137">4</cx:pt>
          <cx:pt idx="1138">4</cx:pt>
          <cx:pt idx="1139">4</cx:pt>
          <cx:pt idx="1140">4</cx:pt>
          <cx:pt idx="1141">4</cx:pt>
          <cx:pt idx="1142">4</cx:pt>
          <cx:pt idx="1143">4</cx:pt>
          <cx:pt idx="1144">4</cx:pt>
          <cx:pt idx="1145">4</cx:pt>
          <cx:pt idx="1146">4</cx:pt>
          <cx:pt idx="1147">4</cx:pt>
          <cx:pt idx="1148">4</cx:pt>
          <cx:pt idx="1149">4</cx:pt>
          <cx:pt idx="1150">4</cx:pt>
          <cx:pt idx="1151">4</cx:pt>
          <cx:pt idx="1152">4</cx:pt>
          <cx:pt idx="1153">4</cx:pt>
          <cx:pt idx="1154">4</cx:pt>
          <cx:pt idx="1155">4</cx:pt>
          <cx:pt idx="1156">4</cx:pt>
          <cx:pt idx="1157">4</cx:pt>
          <cx:pt idx="1158">4</cx:pt>
          <cx:pt idx="1159">4</cx:pt>
          <cx:pt idx="1160">4</cx:pt>
          <cx:pt idx="1161">4</cx:pt>
          <cx:pt idx="1162">4</cx:pt>
          <cx:pt idx="1163">4</cx:pt>
          <cx:pt idx="1164">4</cx:pt>
          <cx:pt idx="1165">4</cx:pt>
          <cx:pt idx="1166">4</cx:pt>
          <cx:pt idx="1167">4</cx:pt>
          <cx:pt idx="1168">4</cx:pt>
          <cx:pt idx="1169">4</cx:pt>
          <cx:pt idx="1170">4</cx:pt>
          <cx:pt idx="1171">4</cx:pt>
          <cx:pt idx="1172">4</cx:pt>
          <cx:pt idx="1173">4</cx:pt>
          <cx:pt idx="1174">4</cx:pt>
          <cx:pt idx="1175">4</cx:pt>
          <cx:pt idx="1176">4</cx:pt>
          <cx:pt idx="1177">4</cx:pt>
          <cx:pt idx="1178">4</cx:pt>
          <cx:pt idx="1179">4</cx:pt>
          <cx:pt idx="1180">4</cx:pt>
          <cx:pt idx="1181">4</cx:pt>
          <cx:pt idx="1182">6</cx:pt>
          <cx:pt idx="1183">4</cx:pt>
          <cx:pt idx="1184">4</cx:pt>
          <cx:pt idx="1185">4</cx:pt>
          <cx:pt idx="1186">4</cx:pt>
          <cx:pt idx="1187">4</cx:pt>
          <cx:pt idx="1188">4</cx:pt>
          <cx:pt idx="1189">4</cx:pt>
          <cx:pt idx="1190">4</cx:pt>
          <cx:pt idx="1191">4</cx:pt>
          <cx:pt idx="1192">4</cx:pt>
          <cx:pt idx="1193">4</cx:pt>
          <cx:pt idx="1194">4</cx:pt>
          <cx:pt idx="1195">4</cx:pt>
          <cx:pt idx="1196">4</cx:pt>
          <cx:pt idx="1197">4</cx:pt>
          <cx:pt idx="1198">4</cx:pt>
          <cx:pt idx="1199">4</cx:pt>
          <cx:pt idx="1200">4</cx:pt>
          <cx:pt idx="1201">4</cx:pt>
          <cx:pt idx="1202">4</cx:pt>
          <cx:pt idx="1203">4</cx:pt>
          <cx:pt idx="1204">4</cx:pt>
          <cx:pt idx="1205">4</cx:pt>
          <cx:pt idx="1206">4</cx:pt>
          <cx:pt idx="1207">4</cx:pt>
          <cx:pt idx="1208">4</cx:pt>
          <cx:pt idx="1209">4</cx:pt>
          <cx:pt idx="1210">4</cx:pt>
          <cx:pt idx="1211">4</cx:pt>
          <cx:pt idx="1212">4</cx:pt>
          <cx:pt idx="1213">4</cx:pt>
          <cx:pt idx="1214">4</cx:pt>
          <cx:pt idx="1215">4</cx:pt>
          <cx:pt idx="1216">4</cx:pt>
          <cx:pt idx="1217">4</cx:pt>
          <cx:pt idx="1218">4</cx:pt>
          <cx:pt idx="1219">4</cx:pt>
          <cx:pt idx="1220">4</cx:pt>
          <cx:pt idx="1221">4</cx:pt>
          <cx:pt idx="1222">4</cx:pt>
          <cx:pt idx="1223">4</cx:pt>
          <cx:pt idx="1224">4</cx:pt>
          <cx:pt idx="1225">4</cx:pt>
          <cx:pt idx="1226">4</cx:pt>
          <cx:pt idx="1227">4</cx:pt>
          <cx:pt idx="1228">4</cx:pt>
          <cx:pt idx="1229">4</cx:pt>
          <cx:pt idx="1230">4</cx:pt>
          <cx:pt idx="1231">4</cx:pt>
          <cx:pt idx="1232">4</cx:pt>
          <cx:pt idx="1233">4</cx:pt>
          <cx:pt idx="1234">4</cx:pt>
          <cx:pt idx="1235">4</cx:pt>
          <cx:pt idx="1236">4</cx:pt>
          <cx:pt idx="1237">4</cx:pt>
          <cx:pt idx="1238">4</cx:pt>
          <cx:pt idx="1239">4</cx:pt>
          <cx:pt idx="1240">4</cx:pt>
          <cx:pt idx="1241">4</cx:pt>
          <cx:pt idx="1242">4</cx:pt>
          <cx:pt idx="1243">4</cx:pt>
          <cx:pt idx="1244">4</cx:pt>
          <cx:pt idx="1245">4</cx:pt>
          <cx:pt idx="1246">4</cx:pt>
          <cx:pt idx="1247">4</cx:pt>
          <cx:pt idx="1248">4</cx:pt>
          <cx:pt idx="1249">4</cx:pt>
          <cx:pt idx="1250">4</cx:pt>
          <cx:pt idx="1251">4</cx:pt>
          <cx:pt idx="1252">4</cx:pt>
          <cx:pt idx="1253">6</cx:pt>
          <cx:pt idx="1254">6</cx:pt>
          <cx:pt idx="1255">6</cx:pt>
          <cx:pt idx="1256">6</cx:pt>
          <cx:pt idx="1257">6</cx:pt>
          <cx:pt idx="1258">6</cx:pt>
          <cx:pt idx="1259">4</cx:pt>
          <cx:pt idx="1260">4</cx:pt>
          <cx:pt idx="1261">4</cx:pt>
          <cx:pt idx="1262">6</cx:pt>
          <cx:pt idx="1263">4</cx:pt>
          <cx:pt idx="1264">4</cx:pt>
          <cx:pt idx="1265">4</cx:pt>
          <cx:pt idx="1266">4</cx:pt>
          <cx:pt idx="1267">4</cx:pt>
          <cx:pt idx="1268">4</cx:pt>
          <cx:pt idx="1269">4</cx:pt>
          <cx:pt idx="1270">4</cx:pt>
          <cx:pt idx="1271">4</cx:pt>
          <cx:pt idx="1272">4</cx:pt>
          <cx:pt idx="1273">4</cx:pt>
          <cx:pt idx="1274">4</cx:pt>
          <cx:pt idx="1275">4</cx:pt>
          <cx:pt idx="1276">4</cx:pt>
          <cx:pt idx="1277">4</cx:pt>
          <cx:pt idx="1278">4</cx:pt>
          <cx:pt idx="1279">4</cx:pt>
          <cx:pt idx="1280">4</cx:pt>
          <cx:pt idx="1281">4</cx:pt>
          <cx:pt idx="1282">4</cx:pt>
          <cx:pt idx="1283">4</cx:pt>
          <cx:pt idx="1284">4</cx:pt>
          <cx:pt idx="1285">4</cx:pt>
          <cx:pt idx="1286">4</cx:pt>
          <cx:pt idx="1287">4</cx:pt>
          <cx:pt idx="1288">4</cx:pt>
          <cx:pt idx="1289">4</cx:pt>
          <cx:pt idx="1290">4</cx:pt>
          <cx:pt idx="1291">4</cx:pt>
          <cx:pt idx="1292">4</cx:pt>
          <cx:pt idx="1293">4</cx:pt>
          <cx:pt idx="1294">4</cx:pt>
          <cx:pt idx="1295">4</cx:pt>
          <cx:pt idx="1296">4</cx:pt>
          <cx:pt idx="1297">4</cx:pt>
          <cx:pt idx="1298">4</cx:pt>
          <cx:pt idx="1299">4</cx:pt>
          <cx:pt idx="1300">4</cx:pt>
          <cx:pt idx="1301">4</cx:pt>
          <cx:pt idx="1302">4</cx:pt>
          <cx:pt idx="1303">4</cx:pt>
          <cx:pt idx="1304">4</cx:pt>
          <cx:pt idx="1305">4</cx:pt>
          <cx:pt idx="1306">4</cx:pt>
          <cx:pt idx="1307">4</cx:pt>
          <cx:pt idx="1308">4</cx:pt>
          <cx:pt idx="1309">4</cx:pt>
          <cx:pt idx="1310">4</cx:pt>
          <cx:pt idx="1311">4</cx:pt>
          <cx:pt idx="1312">4</cx:pt>
          <cx:pt idx="1313">4</cx:pt>
          <cx:pt idx="1314">4</cx:pt>
          <cx:pt idx="1315">4</cx:pt>
          <cx:pt idx="1316">4</cx:pt>
          <cx:pt idx="1317">4</cx:pt>
          <cx:pt idx="1318">4</cx:pt>
          <cx:pt idx="1319">4</cx:pt>
          <cx:pt idx="1320">4</cx:pt>
          <cx:pt idx="1321">4</cx:pt>
          <cx:pt idx="1322">4</cx:pt>
          <cx:pt idx="1323">4</cx:pt>
          <cx:pt idx="1324">4</cx:pt>
          <cx:pt idx="1325">4</cx:pt>
          <cx:pt idx="1326">4</cx:pt>
          <cx:pt idx="1327">4</cx:pt>
          <cx:pt idx="1328">4</cx:pt>
          <cx:pt idx="1329">4</cx:pt>
          <cx:pt idx="1330">4</cx:pt>
          <cx:pt idx="1331">4</cx:pt>
          <cx:pt idx="1332">4</cx:pt>
          <cx:pt idx="1333">4</cx:pt>
          <cx:pt idx="1334">4</cx:pt>
          <cx:pt idx="1335">4</cx:pt>
          <cx:pt idx="1336">4</cx:pt>
          <cx:pt idx="1337">4</cx:pt>
          <cx:pt idx="1338">4</cx:pt>
          <cx:pt idx="1339">4</cx:pt>
          <cx:pt idx="1340">4</cx:pt>
          <cx:pt idx="1341">4</cx:pt>
          <cx:pt idx="1342">4</cx:pt>
          <cx:pt idx="1343">4</cx:pt>
          <cx:pt idx="1344">4</cx:pt>
          <cx:pt idx="1345">4</cx:pt>
          <cx:pt idx="1346">4</cx:pt>
          <cx:pt idx="1347">4</cx:pt>
          <cx:pt idx="1348">4</cx:pt>
          <cx:pt idx="1349">4</cx:pt>
          <cx:pt idx="1350">4</cx:pt>
          <cx:pt idx="1351">4</cx:pt>
          <cx:pt idx="1352">4</cx:pt>
          <cx:pt idx="1353">4</cx:pt>
          <cx:pt idx="1354">4</cx:pt>
          <cx:pt idx="1355">4</cx:pt>
          <cx:pt idx="1356">4</cx:pt>
          <cx:pt idx="1357">4</cx:pt>
          <cx:pt idx="1358">4</cx:pt>
          <cx:pt idx="1359">4</cx:pt>
          <cx:pt idx="1360">4</cx:pt>
          <cx:pt idx="1361">4</cx:pt>
          <cx:pt idx="1362">4</cx:pt>
          <cx:pt idx="1363">4</cx:pt>
          <cx:pt idx="1364">4</cx:pt>
          <cx:pt idx="1365">4</cx:pt>
          <cx:pt idx="1366">4</cx:pt>
          <cx:pt idx="1367">4</cx:pt>
          <cx:pt idx="1368">4</cx:pt>
          <cx:pt idx="1369">4</cx:pt>
          <cx:pt idx="1370">4</cx:pt>
          <cx:pt idx="1371">4</cx:pt>
          <cx:pt idx="1372">4</cx:pt>
          <cx:pt idx="1373">4</cx:pt>
          <cx:pt idx="1374">4</cx:pt>
          <cx:pt idx="1375">4</cx:pt>
          <cx:pt idx="1376">4</cx:pt>
          <cx:pt idx="1377">4</cx:pt>
          <cx:pt idx="1378">4</cx:pt>
          <cx:pt idx="1379">4</cx:pt>
          <cx:pt idx="1380">4</cx:pt>
          <cx:pt idx="1381">4</cx:pt>
          <cx:pt idx="1382">4</cx:pt>
          <cx:pt idx="1383">4</cx:pt>
          <cx:pt idx="1384">4</cx:pt>
          <cx:pt idx="1385">4</cx:pt>
          <cx:pt idx="1386">4</cx:pt>
          <cx:pt idx="1387">4</cx:pt>
          <cx:pt idx="1388">4</cx:pt>
          <cx:pt idx="1389">4</cx:pt>
          <cx:pt idx="1390">4</cx:pt>
          <cx:pt idx="1391">4</cx:pt>
          <cx:pt idx="1392">4</cx:pt>
          <cx:pt idx="1393">4</cx:pt>
          <cx:pt idx="1394">4</cx:pt>
          <cx:pt idx="1395">4</cx:pt>
          <cx:pt idx="1396">4</cx:pt>
          <cx:pt idx="1397">4</cx:pt>
          <cx:pt idx="1398">4</cx:pt>
          <cx:pt idx="1399">4</cx:pt>
          <cx:pt idx="1400">4</cx:pt>
          <cx:pt idx="1401">4</cx:pt>
          <cx:pt idx="1402">4</cx:pt>
          <cx:pt idx="1403">4</cx:pt>
          <cx:pt idx="1404">4</cx:pt>
          <cx:pt idx="1405">4</cx:pt>
          <cx:pt idx="1406">4</cx:pt>
          <cx:pt idx="1407">4</cx:pt>
          <cx:pt idx="1408">4</cx:pt>
          <cx:pt idx="1409">4</cx:pt>
          <cx:pt idx="1410">4</cx:pt>
          <cx:pt idx="1411">4</cx:pt>
          <cx:pt idx="1412">4</cx:pt>
          <cx:pt idx="1413">4</cx:pt>
          <cx:pt idx="1414">4</cx:pt>
          <cx:pt idx="1415">4</cx:pt>
          <cx:pt idx="1416">4</cx:pt>
          <cx:pt idx="1417">4</cx:pt>
          <cx:pt idx="1418">4</cx:pt>
          <cx:pt idx="1419">4</cx:pt>
          <cx:pt idx="1420">4</cx:pt>
          <cx:pt idx="1421">4</cx:pt>
          <cx:pt idx="1422">4</cx:pt>
          <cx:pt idx="1423">4</cx:pt>
          <cx:pt idx="1424">4</cx:pt>
          <cx:pt idx="1425">4</cx:pt>
          <cx:pt idx="1426">4</cx:pt>
          <cx:pt idx="1427">4</cx:pt>
          <cx:pt idx="1428">4</cx:pt>
          <cx:pt idx="1429">4</cx:pt>
          <cx:pt idx="1430">4</cx:pt>
          <cx:pt idx="1431">4</cx:pt>
          <cx:pt idx="1432">4</cx:pt>
          <cx:pt idx="1433">4</cx:pt>
          <cx:pt idx="1434">4</cx:pt>
          <cx:pt idx="1435">4</cx:pt>
          <cx:pt idx="1436">4</cx:pt>
          <cx:pt idx="1437">4</cx:pt>
          <cx:pt idx="1438">4</cx:pt>
          <cx:pt idx="1439">4</cx:pt>
          <cx:pt idx="1440">4</cx:pt>
          <cx:pt idx="1441">4</cx:pt>
          <cx:pt idx="1442">4</cx:pt>
          <cx:pt idx="1443">4</cx:pt>
          <cx:pt idx="1444">4</cx:pt>
          <cx:pt idx="1445">4</cx:pt>
          <cx:pt idx="1446">4</cx:pt>
          <cx:pt idx="1447">4</cx:pt>
          <cx:pt idx="1448">4</cx:pt>
          <cx:pt idx="1449">4</cx:pt>
          <cx:pt idx="1450">4</cx:pt>
          <cx:pt idx="1451">4</cx:pt>
          <cx:pt idx="1452">4</cx:pt>
          <cx:pt idx="1453">4</cx:pt>
          <cx:pt idx="1454">4</cx:pt>
          <cx:pt idx="1455">4</cx:pt>
          <cx:pt idx="1456">4</cx:pt>
          <cx:pt idx="1457">4</cx:pt>
          <cx:pt idx="1458">4</cx:pt>
          <cx:pt idx="1459">4</cx:pt>
          <cx:pt idx="1460">4</cx:pt>
          <cx:pt idx="1461">4</cx:pt>
          <cx:pt idx="1462">4</cx:pt>
          <cx:pt idx="1463">4</cx:pt>
          <cx:pt idx="1464">4</cx:pt>
          <cx:pt idx="1465">4</cx:pt>
          <cx:pt idx="1466">4</cx:pt>
          <cx:pt idx="1467">4</cx:pt>
          <cx:pt idx="1468">4</cx:pt>
          <cx:pt idx="1469">4</cx:pt>
          <cx:pt idx="1470">4</cx:pt>
          <cx:pt idx="1471">4</cx:pt>
          <cx:pt idx="1472">4</cx:pt>
          <cx:pt idx="1473">4</cx:pt>
          <cx:pt idx="1474">4</cx:pt>
          <cx:pt idx="1475">4</cx:pt>
          <cx:pt idx="1476">4</cx:pt>
          <cx:pt idx="1477">4</cx:pt>
          <cx:pt idx="1478">4</cx:pt>
          <cx:pt idx="1479">4</cx:pt>
          <cx:pt idx="1480">4</cx:pt>
          <cx:pt idx="1481">4</cx:pt>
          <cx:pt idx="1482">4</cx:pt>
          <cx:pt idx="1483">4</cx:pt>
          <cx:pt idx="1484">4</cx:pt>
          <cx:pt idx="1485">4</cx:pt>
          <cx:pt idx="1486">4</cx:pt>
          <cx:pt idx="1487">4</cx:pt>
          <cx:pt idx="1488">4</cx:pt>
          <cx:pt idx="1489">4</cx:pt>
          <cx:pt idx="1490">4</cx:pt>
          <cx:pt idx="1491">4</cx:pt>
          <cx:pt idx="1492">4</cx:pt>
          <cx:pt idx="1493">4</cx:pt>
          <cx:pt idx="1494">4</cx:pt>
          <cx:pt idx="1495">4</cx:pt>
          <cx:pt idx="1496">4</cx:pt>
          <cx:pt idx="1497">4</cx:pt>
          <cx:pt idx="1498">4</cx:pt>
          <cx:pt idx="1499">4</cx:pt>
          <cx:pt idx="1500">4</cx:pt>
          <cx:pt idx="1501">4</cx:pt>
          <cx:pt idx="1502">4</cx:pt>
          <cx:pt idx="1503">4</cx:pt>
          <cx:pt idx="1504">4</cx:pt>
          <cx:pt idx="1505">4</cx:pt>
          <cx:pt idx="1506">4</cx:pt>
          <cx:pt idx="1507">4</cx:pt>
          <cx:pt idx="1508">4</cx:pt>
          <cx:pt idx="1509">4</cx:pt>
          <cx:pt idx="1510">4</cx:pt>
          <cx:pt idx="1511">4</cx:pt>
          <cx:pt idx="1512">4</cx:pt>
          <cx:pt idx="1513">4</cx:pt>
          <cx:pt idx="1514">4</cx:pt>
          <cx:pt idx="1515">6</cx:pt>
          <cx:pt idx="1516">6</cx:pt>
          <cx:pt idx="1517">6</cx:pt>
          <cx:pt idx="1518">6</cx:pt>
          <cx:pt idx="1519">6</cx:pt>
          <cx:pt idx="1520">6</cx:pt>
          <cx:pt idx="1521">6</cx:pt>
          <cx:pt idx="1522">6</cx:pt>
          <cx:pt idx="1523">6</cx:pt>
          <cx:pt idx="1524">6</cx:pt>
          <cx:pt idx="1525">6</cx:pt>
          <cx:pt idx="1526">6</cx:pt>
          <cx:pt idx="1527">6</cx:pt>
          <cx:pt idx="1528">6</cx:pt>
          <cx:pt idx="1529">6</cx:pt>
          <cx:pt idx="1530">4</cx:pt>
          <cx:pt idx="1531">4</cx:pt>
          <cx:pt idx="1532">4</cx:pt>
          <cx:pt idx="1533">4</cx:pt>
          <cx:pt idx="1534">4</cx:pt>
          <cx:pt idx="1535">4</cx:pt>
          <cx:pt idx="1536">4</cx:pt>
          <cx:pt idx="1537">3</cx:pt>
          <cx:pt idx="1538">3</cx:pt>
          <cx:pt idx="1539">3</cx:pt>
          <cx:pt idx="1540">3</cx:pt>
          <cx:pt idx="1541">4</cx:pt>
          <cx:pt idx="1542">4</cx:pt>
          <cx:pt idx="1543">4</cx:pt>
          <cx:pt idx="1544">4</cx:pt>
          <cx:pt idx="1545">4</cx:pt>
          <cx:pt idx="1546">4</cx:pt>
          <cx:pt idx="1547">4</cx:pt>
          <cx:pt idx="1548">4</cx:pt>
          <cx:pt idx="1549">4</cx:pt>
          <cx:pt idx="1550">4</cx:pt>
          <cx:pt idx="1551">4</cx:pt>
          <cx:pt idx="1552">4</cx:pt>
          <cx:pt idx="1553">4</cx:pt>
          <cx:pt idx="1554">4</cx:pt>
          <cx:pt idx="1555">4</cx:pt>
          <cx:pt idx="1556">4</cx:pt>
          <cx:pt idx="1557">4</cx:pt>
          <cx:pt idx="1558">4</cx:pt>
          <cx:pt idx="1559">4</cx:pt>
          <cx:pt idx="1560">4</cx:pt>
          <cx:pt idx="1561">4</cx:pt>
          <cx:pt idx="1562">4</cx:pt>
          <cx:pt idx="1563">4</cx:pt>
          <cx:pt idx="1564">4</cx:pt>
          <cx:pt idx="1565">4</cx:pt>
          <cx:pt idx="1566">4</cx:pt>
          <cx:pt idx="1567">4</cx:pt>
          <cx:pt idx="1568">4</cx:pt>
          <cx:pt idx="1569">4</cx:pt>
          <cx:pt idx="1570">4</cx:pt>
          <cx:pt idx="1571">4</cx:pt>
          <cx:pt idx="1572">4</cx:pt>
          <cx:pt idx="1573">4</cx:pt>
          <cx:pt idx="1574">4</cx:pt>
          <cx:pt idx="1575">4</cx:pt>
          <cx:pt idx="1576">4</cx:pt>
          <cx:pt idx="1577">4</cx:pt>
          <cx:pt idx="1578">4</cx:pt>
          <cx:pt idx="1579">4</cx:pt>
          <cx:pt idx="1580">4</cx:pt>
          <cx:pt idx="1581">4</cx:pt>
          <cx:pt idx="1582">4</cx:pt>
          <cx:pt idx="1583">4</cx:pt>
          <cx:pt idx="1584">4</cx:pt>
          <cx:pt idx="1585">4</cx:pt>
          <cx:pt idx="1586">4</cx:pt>
          <cx:pt idx="1587">4</cx:pt>
          <cx:pt idx="1588">4</cx:pt>
          <cx:pt idx="1589">4</cx:pt>
          <cx:pt idx="1590">4</cx:pt>
          <cx:pt idx="1591">4</cx:pt>
          <cx:pt idx="1592">4</cx:pt>
          <cx:pt idx="1593">4</cx:pt>
          <cx:pt idx="1594">4</cx:pt>
          <cx:pt idx="1595">4</cx:pt>
          <cx:pt idx="1596">4</cx:pt>
          <cx:pt idx="1597">6</cx:pt>
          <cx:pt idx="1598">4</cx:pt>
          <cx:pt idx="1599">4</cx:pt>
          <cx:pt idx="1600">4</cx:pt>
          <cx:pt idx="1601">4</cx:pt>
          <cx:pt idx="1602">4</cx:pt>
          <cx:pt idx="1603">4</cx:pt>
          <cx:pt idx="1604">4</cx:pt>
          <cx:pt idx="1605">4</cx:pt>
          <cx:pt idx="1606">4</cx:pt>
          <cx:pt idx="1607">4</cx:pt>
          <cx:pt idx="1608">4</cx:pt>
          <cx:pt idx="1609">4</cx:pt>
          <cx:pt idx="1610">4</cx:pt>
          <cx:pt idx="1611">4</cx:pt>
          <cx:pt idx="1612">4</cx:pt>
          <cx:pt idx="1613">4</cx:pt>
          <cx:pt idx="1614">4</cx:pt>
          <cx:pt idx="1615">4</cx:pt>
          <cx:pt idx="1616">4</cx:pt>
          <cx:pt idx="1617">4</cx:pt>
          <cx:pt idx="1618">4</cx:pt>
          <cx:pt idx="1619">4</cx:pt>
          <cx:pt idx="1620">4</cx:pt>
          <cx:pt idx="1621">4</cx:pt>
          <cx:pt idx="1622">4</cx:pt>
          <cx:pt idx="1623">4</cx:pt>
          <cx:pt idx="1624">4</cx:pt>
          <cx:pt idx="1625">4</cx:pt>
          <cx:pt idx="1626">4</cx:pt>
          <cx:pt idx="1627">4</cx:pt>
          <cx:pt idx="1628">4</cx:pt>
          <cx:pt idx="1629">4</cx:pt>
          <cx:pt idx="1630">4</cx:pt>
          <cx:pt idx="1631">4</cx:pt>
          <cx:pt idx="1632">4</cx:pt>
          <cx:pt idx="1633">4</cx:pt>
          <cx:pt idx="1634">4</cx:pt>
          <cx:pt idx="1635">4</cx:pt>
          <cx:pt idx="1636">4</cx:pt>
          <cx:pt idx="1637">4</cx:pt>
          <cx:pt idx="1638">4</cx:pt>
          <cx:pt idx="1639">4</cx:pt>
          <cx:pt idx="1640">4</cx:pt>
          <cx:pt idx="1641">4</cx:pt>
          <cx:pt idx="1642">4</cx:pt>
          <cx:pt idx="1643">4</cx:pt>
          <cx:pt idx="1644">4</cx:pt>
          <cx:pt idx="1645">4</cx:pt>
          <cx:pt idx="1646">4</cx:pt>
          <cx:pt idx="1647">4</cx:pt>
          <cx:pt idx="1648">4</cx:pt>
          <cx:pt idx="1649">4</cx:pt>
          <cx:pt idx="1650">4</cx:pt>
          <cx:pt idx="1651">4</cx:pt>
          <cx:pt idx="1652">4</cx:pt>
          <cx:pt idx="1653">4</cx:pt>
          <cx:pt idx="1654">4</cx:pt>
          <cx:pt idx="1655">4</cx:pt>
          <cx:pt idx="1656">4</cx:pt>
          <cx:pt idx="1657">4</cx:pt>
          <cx:pt idx="1658">4</cx:pt>
          <cx:pt idx="1659">4</cx:pt>
          <cx:pt idx="1660">4</cx:pt>
          <cx:pt idx="1661">4</cx:pt>
          <cx:pt idx="1662">4</cx:pt>
          <cx:pt idx="1663">4</cx:pt>
          <cx:pt idx="1664">4</cx:pt>
          <cx:pt idx="1665">4</cx:pt>
          <cx:pt idx="1666">4</cx:pt>
          <cx:pt idx="1667">4</cx:pt>
          <cx:pt idx="1668">4</cx:pt>
          <cx:pt idx="1669">4</cx:pt>
          <cx:pt idx="1670">4</cx:pt>
          <cx:pt idx="1671">4</cx:pt>
          <cx:pt idx="1672">4</cx:pt>
          <cx:pt idx="1673">4</cx:pt>
          <cx:pt idx="1674">4</cx:pt>
          <cx:pt idx="1675">4</cx:pt>
          <cx:pt idx="1676">4</cx:pt>
          <cx:pt idx="1677">4</cx:pt>
          <cx:pt idx="1678">4</cx:pt>
          <cx:pt idx="1679">4</cx:pt>
          <cx:pt idx="1680">4</cx:pt>
          <cx:pt idx="1681">4</cx:pt>
          <cx:pt idx="1682">4</cx:pt>
          <cx:pt idx="1683">4</cx:pt>
          <cx:pt idx="1684">4</cx:pt>
          <cx:pt idx="1685">4</cx:pt>
          <cx:pt idx="1686">4</cx:pt>
          <cx:pt idx="1687">4</cx:pt>
          <cx:pt idx="1688">4</cx:pt>
          <cx:pt idx="1689">4</cx:pt>
          <cx:pt idx="1690">4</cx:pt>
          <cx:pt idx="1691">4</cx:pt>
          <cx:pt idx="1692">4</cx:pt>
          <cx:pt idx="1693">4</cx:pt>
          <cx:pt idx="1694">4</cx:pt>
          <cx:pt idx="1695">4</cx:pt>
          <cx:pt idx="1696">4</cx:pt>
          <cx:pt idx="1697">4</cx:pt>
          <cx:pt idx="1698">4</cx:pt>
          <cx:pt idx="1699">4</cx:pt>
          <cx:pt idx="1700">4</cx:pt>
          <cx:pt idx="1701">4</cx:pt>
          <cx:pt idx="1702">4</cx:pt>
          <cx:pt idx="1703">4</cx:pt>
          <cx:pt idx="1704">4</cx:pt>
          <cx:pt idx="1705">4</cx:pt>
          <cx:pt idx="1706">4</cx:pt>
          <cx:pt idx="1707">4</cx:pt>
          <cx:pt idx="1708">4</cx:pt>
          <cx:pt idx="1709">4</cx:pt>
          <cx:pt idx="1710">4</cx:pt>
          <cx:pt idx="1711">4</cx:pt>
          <cx:pt idx="1712">4</cx:pt>
          <cx:pt idx="1713">4</cx:pt>
          <cx:pt idx="1714">4</cx:pt>
          <cx:pt idx="1715">4</cx:pt>
          <cx:pt idx="1716">4</cx:pt>
          <cx:pt idx="1717">4</cx:pt>
          <cx:pt idx="1718">4</cx:pt>
          <cx:pt idx="1719">4</cx:pt>
          <cx:pt idx="1720">4</cx:pt>
          <cx:pt idx="1721">4</cx:pt>
          <cx:pt idx="1722">4</cx:pt>
          <cx:pt idx="1723">4</cx:pt>
          <cx:pt idx="1724">4</cx:pt>
          <cx:pt idx="1725">4</cx:pt>
          <cx:pt idx="1726">4</cx:pt>
          <cx:pt idx="1727">4</cx:pt>
          <cx:pt idx="1728">4</cx:pt>
          <cx:pt idx="1729">4</cx:pt>
          <cx:pt idx="1730">4</cx:pt>
          <cx:pt idx="1731">4</cx:pt>
          <cx:pt idx="1732">4</cx:pt>
          <cx:pt idx="1733">4</cx:pt>
          <cx:pt idx="1734">4</cx:pt>
          <cx:pt idx="1735">4</cx:pt>
          <cx:pt idx="1736">4</cx:pt>
          <cx:pt idx="1737">4</cx:pt>
          <cx:pt idx="1738">4</cx:pt>
          <cx:pt idx="1739">4</cx:pt>
          <cx:pt idx="1740">4</cx:pt>
          <cx:pt idx="1741">4</cx:pt>
          <cx:pt idx="1742">4</cx:pt>
          <cx:pt idx="1743">4</cx:pt>
          <cx:pt idx="1744">4</cx:pt>
          <cx:pt idx="1745">4</cx:pt>
          <cx:pt idx="1746">4</cx:pt>
          <cx:pt idx="1747">4</cx:pt>
          <cx:pt idx="1748">4</cx:pt>
          <cx:pt idx="1749">4</cx:pt>
          <cx:pt idx="1750">4</cx:pt>
          <cx:pt idx="1751">4</cx:pt>
          <cx:pt idx="1752">4</cx:pt>
          <cx:pt idx="1753">4</cx:pt>
          <cx:pt idx="1754">4</cx:pt>
          <cx:pt idx="1755">4</cx:pt>
          <cx:pt idx="1756">4</cx:pt>
          <cx:pt idx="1757">4</cx:pt>
          <cx:pt idx="1758">4</cx:pt>
          <cx:pt idx="1759">4</cx:pt>
          <cx:pt idx="1760">4</cx:pt>
          <cx:pt idx="1761">4</cx:pt>
          <cx:pt idx="1762">4</cx:pt>
          <cx:pt idx="1763">4</cx:pt>
          <cx:pt idx="1764">4</cx:pt>
          <cx:pt idx="1765">4</cx:pt>
          <cx:pt idx="1766">4</cx:pt>
          <cx:pt idx="1767">4</cx:pt>
          <cx:pt idx="1768">4</cx:pt>
          <cx:pt idx="1769">4</cx:pt>
          <cx:pt idx="1770">4</cx:pt>
          <cx:pt idx="1771">4</cx:pt>
          <cx:pt idx="1772">4</cx:pt>
          <cx:pt idx="1773">4</cx:pt>
          <cx:pt idx="1774">4</cx:pt>
          <cx:pt idx="1775">4</cx:pt>
          <cx:pt idx="1776">4</cx:pt>
          <cx:pt idx="1777">4</cx:pt>
          <cx:pt idx="1778">4</cx:pt>
          <cx:pt idx="1779">4</cx:pt>
          <cx:pt idx="1780">4</cx:pt>
          <cx:pt idx="1781">4</cx:pt>
          <cx:pt idx="1782">4</cx:pt>
          <cx:pt idx="1783">4</cx:pt>
          <cx:pt idx="1784">4</cx:pt>
          <cx:pt idx="1785">4</cx:pt>
          <cx:pt idx="1786">4</cx:pt>
          <cx:pt idx="1787">4</cx:pt>
          <cx:pt idx="1788">4</cx:pt>
          <cx:pt idx="1789">4</cx:pt>
          <cx:pt idx="1790">4</cx:pt>
          <cx:pt idx="1791">4</cx:pt>
          <cx:pt idx="1792">4</cx:pt>
          <cx:pt idx="1793">4</cx:pt>
          <cx:pt idx="1794">4</cx:pt>
          <cx:pt idx="1795">4</cx:pt>
          <cx:pt idx="1796">4</cx:pt>
          <cx:pt idx="1797">4</cx:pt>
          <cx:pt idx="1798">4</cx:pt>
          <cx:pt idx="1799">4</cx:pt>
          <cx:pt idx="1800">4</cx:pt>
          <cx:pt idx="1801">4</cx:pt>
          <cx:pt idx="1802">4</cx:pt>
          <cx:pt idx="1803">4</cx:pt>
          <cx:pt idx="1804">4</cx:pt>
          <cx:pt idx="1805">4</cx:pt>
          <cx:pt idx="1806">4</cx:pt>
          <cx:pt idx="1807">4</cx:pt>
          <cx:pt idx="1808">4</cx:pt>
          <cx:pt idx="1809">4</cx:pt>
          <cx:pt idx="1810">4</cx:pt>
          <cx:pt idx="1811">4</cx:pt>
          <cx:pt idx="1812">4</cx:pt>
          <cx:pt idx="1813">4</cx:pt>
          <cx:pt idx="1814">4</cx:pt>
          <cx:pt idx="1815">4</cx:pt>
          <cx:pt idx="1816">4</cx:pt>
          <cx:pt idx="1817">4</cx:pt>
          <cx:pt idx="1818">4</cx:pt>
          <cx:pt idx="1819">4</cx:pt>
          <cx:pt idx="1820">4</cx:pt>
          <cx:pt idx="1821">4</cx:pt>
          <cx:pt idx="1822">4</cx:pt>
          <cx:pt idx="1823">4</cx:pt>
          <cx:pt idx="1824">4</cx:pt>
          <cx:pt idx="1825">4</cx:pt>
          <cx:pt idx="1826">4</cx:pt>
          <cx:pt idx="1827">4</cx:pt>
          <cx:pt idx="1828">4</cx:pt>
          <cx:pt idx="1829">4</cx:pt>
          <cx:pt idx="1830">4</cx:pt>
          <cx:pt idx="1831">4</cx:pt>
          <cx:pt idx="1832">4</cx:pt>
          <cx:pt idx="1833">4</cx:pt>
          <cx:pt idx="1834">4</cx:pt>
          <cx:pt idx="1835">4</cx:pt>
          <cx:pt idx="1836">4</cx:pt>
          <cx:pt idx="1837">4</cx:pt>
          <cx:pt idx="1838">4</cx:pt>
          <cx:pt idx="1839">5</cx:pt>
          <cx:pt idx="1840">5</cx:pt>
          <cx:pt idx="1841">5</cx:pt>
          <cx:pt idx="1842">5</cx:pt>
          <cx:pt idx="1843">5</cx:pt>
          <cx:pt idx="1844">5</cx:pt>
          <cx:pt idx="1845">4</cx:pt>
          <cx:pt idx="1846">4</cx:pt>
          <cx:pt idx="1847">4</cx:pt>
          <cx:pt idx="1848">4</cx:pt>
          <cx:pt idx="1849">4</cx:pt>
          <cx:pt idx="1850">4</cx:pt>
          <cx:pt idx="1851">4</cx:pt>
          <cx:pt idx="1852">4</cx:pt>
          <cx:pt idx="1853">4</cx:pt>
          <cx:pt idx="1854">4</cx:pt>
          <cx:pt idx="1855">4</cx:pt>
          <cx:pt idx="1856">4</cx:pt>
          <cx:pt idx="1857">4</cx:pt>
          <cx:pt idx="1858">4</cx:pt>
          <cx:pt idx="1859">4</cx:pt>
          <cx:pt idx="1860">4</cx:pt>
          <cx:pt idx="1861">4</cx:pt>
          <cx:pt idx="1862">4</cx:pt>
          <cx:pt idx="1863">4</cx:pt>
          <cx:pt idx="1864">4</cx:pt>
          <cx:pt idx="1865">4</cx:pt>
          <cx:pt idx="1866">4</cx:pt>
          <cx:pt idx="1867">4</cx:pt>
          <cx:pt idx="1868">4</cx:pt>
          <cx:pt idx="1869">4</cx:pt>
          <cx:pt idx="1870">4</cx:pt>
          <cx:pt idx="1871">4</cx:pt>
          <cx:pt idx="1872">6</cx:pt>
          <cx:pt idx="1873">6</cx:pt>
          <cx:pt idx="1874">4</cx:pt>
          <cx:pt idx="1875">4</cx:pt>
          <cx:pt idx="1876">4</cx:pt>
          <cx:pt idx="1877">4</cx:pt>
          <cx:pt idx="1878">4</cx:pt>
          <cx:pt idx="1879">4</cx:pt>
          <cx:pt idx="1880">4</cx:pt>
          <cx:pt idx="1881">4</cx:pt>
          <cx:pt idx="1882">4</cx:pt>
          <cx:pt idx="1883">4</cx:pt>
          <cx:pt idx="1884">4</cx:pt>
          <cx:pt idx="1885">4</cx:pt>
          <cx:pt idx="1886">4</cx:pt>
          <cx:pt idx="1887">4</cx:pt>
          <cx:pt idx="1888">4</cx:pt>
          <cx:pt idx="1889">4</cx:pt>
          <cx:pt idx="1890">4</cx:pt>
          <cx:pt idx="1891">4</cx:pt>
          <cx:pt idx="1892">4</cx:pt>
          <cx:pt idx="1893">4</cx:pt>
          <cx:pt idx="1894">4</cx:pt>
          <cx:pt idx="1895">4</cx:pt>
          <cx:pt idx="1896">4</cx:pt>
          <cx:pt idx="1897">4</cx:pt>
          <cx:pt idx="1898">4</cx:pt>
          <cx:pt idx="1899">4</cx:pt>
          <cx:pt idx="1900">4</cx:pt>
          <cx:pt idx="1901">4</cx:pt>
          <cx:pt idx="1902">4</cx:pt>
          <cx:pt idx="1903">4</cx:pt>
          <cx:pt idx="1904">4</cx:pt>
          <cx:pt idx="1905">4</cx:pt>
          <cx:pt idx="1906">4</cx:pt>
          <cx:pt idx="1907">4</cx:pt>
          <cx:pt idx="1908">4</cx:pt>
          <cx:pt idx="1909">4</cx:pt>
          <cx:pt idx="1910">4</cx:pt>
          <cx:pt idx="1911">4</cx:pt>
          <cx:pt idx="1912">4</cx:pt>
          <cx:pt idx="1913">4</cx:pt>
          <cx:pt idx="1914">4</cx:pt>
          <cx:pt idx="1915">6</cx:pt>
          <cx:pt idx="1916">6</cx:pt>
          <cx:pt idx="1917">6</cx:pt>
          <cx:pt idx="1918">4</cx:pt>
          <cx:pt idx="1919">4</cx:pt>
          <cx:pt idx="1920">4</cx:pt>
          <cx:pt idx="1921">4</cx:pt>
          <cx:pt idx="1922">4</cx:pt>
          <cx:pt idx="1923">4</cx:pt>
          <cx:pt idx="1924">4</cx:pt>
          <cx:pt idx="1925">4</cx:pt>
          <cx:pt idx="1926">4</cx:pt>
          <cx:pt idx="1927">4</cx:pt>
          <cx:pt idx="1928">4</cx:pt>
          <cx:pt idx="1929">4</cx:pt>
          <cx:pt idx="1930">4</cx:pt>
          <cx:pt idx="1931">6</cx:pt>
          <cx:pt idx="1932">6</cx:pt>
          <cx:pt idx="1933">4</cx:pt>
          <cx:pt idx="1934">4</cx:pt>
          <cx:pt idx="1935">4</cx:pt>
          <cx:pt idx="1936">4</cx:pt>
          <cx:pt idx="1937">4</cx:pt>
          <cx:pt idx="1938">4</cx:pt>
          <cx:pt idx="1939">4</cx:pt>
          <cx:pt idx="1940">4</cx:pt>
          <cx:pt idx="1941">4</cx:pt>
          <cx:pt idx="1942">3</cx:pt>
          <cx:pt idx="1943">3</cx:pt>
          <cx:pt idx="1944">6</cx:pt>
          <cx:pt idx="1945">6</cx:pt>
          <cx:pt idx="1946">6</cx:pt>
          <cx:pt idx="1947">4</cx:pt>
          <cx:pt idx="1948">4</cx:pt>
          <cx:pt idx="1949">4</cx:pt>
          <cx:pt idx="1950">4</cx:pt>
          <cx:pt idx="1951">4</cx:pt>
          <cx:pt idx="1952">4</cx:pt>
          <cx:pt idx="1953">4</cx:pt>
          <cx:pt idx="1954">4</cx:pt>
          <cx:pt idx="1955">4</cx:pt>
          <cx:pt idx="1956">4</cx:pt>
          <cx:pt idx="1957">4</cx:pt>
          <cx:pt idx="1958">4</cx:pt>
          <cx:pt idx="1959">4</cx:pt>
          <cx:pt idx="1960">4</cx:pt>
          <cx:pt idx="1961">4</cx:pt>
          <cx:pt idx="1962">4</cx:pt>
          <cx:pt idx="1963">4</cx:pt>
          <cx:pt idx="1964">4</cx:pt>
          <cx:pt idx="1965">4</cx:pt>
          <cx:pt idx="1966">4</cx:pt>
          <cx:pt idx="1967">4</cx:pt>
          <cx:pt idx="1968">4</cx:pt>
          <cx:pt idx="1969">4</cx:pt>
          <cx:pt idx="1970">4</cx:pt>
          <cx:pt idx="1971">4</cx:pt>
          <cx:pt idx="1972">4</cx:pt>
          <cx:pt idx="1973">4</cx:pt>
          <cx:pt idx="1974">4</cx:pt>
          <cx:pt idx="1975">4</cx:pt>
          <cx:pt idx="1976">4</cx:pt>
          <cx:pt idx="1977">4</cx:pt>
          <cx:pt idx="1978">4</cx:pt>
          <cx:pt idx="1979">4</cx:pt>
          <cx:pt idx="1980">4</cx:pt>
          <cx:pt idx="1981">4</cx:pt>
          <cx:pt idx="1982">4</cx:pt>
          <cx:pt idx="1983">4</cx:pt>
          <cx:pt idx="1984">4</cx:pt>
          <cx:pt idx="1985">4</cx:pt>
          <cx:pt idx="1986">4</cx:pt>
          <cx:pt idx="1987">4</cx:pt>
          <cx:pt idx="1988">4</cx:pt>
          <cx:pt idx="1989">4</cx:pt>
          <cx:pt idx="1990">4</cx:pt>
          <cx:pt idx="1991">4</cx:pt>
          <cx:pt idx="1992">4</cx:pt>
          <cx:pt idx="1993">4</cx:pt>
          <cx:pt idx="1994">4</cx:pt>
          <cx:pt idx="1995">4</cx:pt>
          <cx:pt idx="1996">4</cx:pt>
          <cx:pt idx="1997">4</cx:pt>
          <cx:pt idx="1998">4</cx:pt>
          <cx:pt idx="1999">4</cx:pt>
          <cx:pt idx="2000">4</cx:pt>
          <cx:pt idx="2001">4</cx:pt>
          <cx:pt idx="2002">4</cx:pt>
          <cx:pt idx="2003">4</cx:pt>
          <cx:pt idx="2004">4</cx:pt>
          <cx:pt idx="2005">4</cx:pt>
          <cx:pt idx="2006">4</cx:pt>
          <cx:pt idx="2007">4</cx:pt>
          <cx:pt idx="2008">4</cx:pt>
          <cx:pt idx="2009">4</cx:pt>
          <cx:pt idx="2010">4</cx:pt>
          <cx:pt idx="2011">4</cx:pt>
          <cx:pt idx="2012">4</cx:pt>
          <cx:pt idx="2013">4</cx:pt>
          <cx:pt idx="2014">4</cx:pt>
          <cx:pt idx="2015">4</cx:pt>
          <cx:pt idx="2016">4</cx:pt>
          <cx:pt idx="2017">4</cx:pt>
          <cx:pt idx="2018">4</cx:pt>
          <cx:pt idx="2019">4</cx:pt>
          <cx:pt idx="2020">4</cx:pt>
          <cx:pt idx="2021">4</cx:pt>
          <cx:pt idx="2022">4</cx:pt>
          <cx:pt idx="2023">4</cx:pt>
          <cx:pt idx="2024">4</cx:pt>
          <cx:pt idx="2025">4</cx:pt>
          <cx:pt idx="2026">4</cx:pt>
          <cx:pt idx="2027">4</cx:pt>
          <cx:pt idx="2028">4</cx:pt>
          <cx:pt idx="2029">4</cx:pt>
          <cx:pt idx="2030">4</cx:pt>
          <cx:pt idx="2031">4</cx:pt>
          <cx:pt idx="2032">4</cx:pt>
          <cx:pt idx="2033">4</cx:pt>
          <cx:pt idx="2034">4</cx:pt>
          <cx:pt idx="2035">4</cx:pt>
          <cx:pt idx="2036">4</cx:pt>
          <cx:pt idx="2037">4</cx:pt>
          <cx:pt idx="2038">4</cx:pt>
          <cx:pt idx="2039">4</cx:pt>
          <cx:pt idx="2040">4</cx:pt>
          <cx:pt idx="2041">4</cx:pt>
          <cx:pt idx="2042">4</cx:pt>
          <cx:pt idx="2043">4</cx:pt>
          <cx:pt idx="2044">4</cx:pt>
          <cx:pt idx="2045">4</cx:pt>
          <cx:pt idx="2046">4</cx:pt>
          <cx:pt idx="2047">4</cx:pt>
          <cx:pt idx="2048">4</cx:pt>
          <cx:pt idx="2049">4</cx:pt>
          <cx:pt idx="2050">4</cx:pt>
          <cx:pt idx="2051">4</cx:pt>
          <cx:pt idx="2052">4</cx:pt>
          <cx:pt idx="2053">4</cx:pt>
          <cx:pt idx="2054">4</cx:pt>
          <cx:pt idx="2055">4</cx:pt>
          <cx:pt idx="2056">4</cx:pt>
          <cx:pt idx="2057">4</cx:pt>
          <cx:pt idx="2058">4</cx:pt>
          <cx:pt idx="2059">4</cx:pt>
          <cx:pt idx="2060">4</cx:pt>
          <cx:pt idx="2061">4</cx:pt>
          <cx:pt idx="2062">4</cx:pt>
          <cx:pt idx="2063">4</cx:pt>
          <cx:pt idx="2064">4</cx:pt>
          <cx:pt idx="2065">4</cx:pt>
          <cx:pt idx="2066">4</cx:pt>
          <cx:pt idx="2067">4</cx:pt>
          <cx:pt idx="2068">4</cx:pt>
          <cx:pt idx="2069">4</cx:pt>
          <cx:pt idx="2070">4</cx:pt>
          <cx:pt idx="2071">4</cx:pt>
          <cx:pt idx="2072">4</cx:pt>
          <cx:pt idx="2073">4</cx:pt>
          <cx:pt idx="2074">4</cx:pt>
          <cx:pt idx="2075">4</cx:pt>
          <cx:pt idx="2076">4</cx:pt>
          <cx:pt idx="2077">4</cx:pt>
          <cx:pt idx="2078">4</cx:pt>
          <cx:pt idx="2079">4</cx:pt>
          <cx:pt idx="2080">4</cx:pt>
          <cx:pt idx="2081">4</cx:pt>
          <cx:pt idx="2082">4</cx:pt>
          <cx:pt idx="2083">4</cx:pt>
          <cx:pt idx="2084">4</cx:pt>
          <cx:pt idx="2085">4</cx:pt>
          <cx:pt idx="2086">4</cx:pt>
          <cx:pt idx="2087">4</cx:pt>
          <cx:pt idx="2088">4</cx:pt>
          <cx:pt idx="2089">4</cx:pt>
          <cx:pt idx="2090">4</cx:pt>
          <cx:pt idx="2091">4</cx:pt>
          <cx:pt idx="2092">4</cx:pt>
          <cx:pt idx="2093">4</cx:pt>
          <cx:pt idx="2094">4</cx:pt>
          <cx:pt idx="2095">4</cx:pt>
          <cx:pt idx="2096">4</cx:pt>
          <cx:pt idx="2097">4</cx:pt>
          <cx:pt idx="2098">4</cx:pt>
          <cx:pt idx="2099">4</cx:pt>
          <cx:pt idx="2100">4</cx:pt>
          <cx:pt idx="2101">4</cx:pt>
          <cx:pt idx="2102">4</cx:pt>
          <cx:pt idx="2103">4</cx:pt>
          <cx:pt idx="2104">4</cx:pt>
          <cx:pt idx="2105">4</cx:pt>
          <cx:pt idx="2106">4</cx:pt>
          <cx:pt idx="2107">4</cx:pt>
          <cx:pt idx="2108">4</cx:pt>
          <cx:pt idx="2109">4</cx:pt>
          <cx:pt idx="2110">4</cx:pt>
          <cx:pt idx="2111">4</cx:pt>
          <cx:pt idx="2112">4</cx:pt>
          <cx:pt idx="2113">4</cx:pt>
          <cx:pt idx="2114">4</cx:pt>
          <cx:pt idx="2115">4</cx:pt>
          <cx:pt idx="2116">4</cx:pt>
          <cx:pt idx="2117">4</cx:pt>
          <cx:pt idx="2118">4</cx:pt>
          <cx:pt idx="2119">4</cx:pt>
          <cx:pt idx="2120">4</cx:pt>
          <cx:pt idx="2121">4</cx:pt>
          <cx:pt idx="2122">4</cx:pt>
          <cx:pt idx="2123">4</cx:pt>
          <cx:pt idx="2124">4</cx:pt>
          <cx:pt idx="2125">4</cx:pt>
          <cx:pt idx="2126">4</cx:pt>
          <cx:pt idx="2127">4</cx:pt>
          <cx:pt idx="2128">4</cx:pt>
          <cx:pt idx="2129">4</cx:pt>
          <cx:pt idx="2130">4</cx:pt>
          <cx:pt idx="2131">4</cx:pt>
          <cx:pt idx="2132">4</cx:pt>
          <cx:pt idx="2133">4</cx:pt>
          <cx:pt idx="2134">4</cx:pt>
          <cx:pt idx="2135">4</cx:pt>
          <cx:pt idx="2136">4</cx:pt>
          <cx:pt idx="2137">4</cx:pt>
          <cx:pt idx="2138">4</cx:pt>
          <cx:pt idx="2139">4</cx:pt>
          <cx:pt idx="2140">4</cx:pt>
          <cx:pt idx="2141">4</cx:pt>
          <cx:pt idx="2142">4</cx:pt>
          <cx:pt idx="2143">4</cx:pt>
          <cx:pt idx="2144">4</cx:pt>
          <cx:pt idx="2145">4</cx:pt>
          <cx:pt idx="2146">4</cx:pt>
          <cx:pt idx="2147">4</cx:pt>
          <cx:pt idx="2148">6</cx:pt>
          <cx:pt idx="2149">6</cx:pt>
          <cx:pt idx="2150">6</cx:pt>
          <cx:pt idx="2151">6</cx:pt>
          <cx:pt idx="2152">6</cx:pt>
          <cx:pt idx="2153">6</cx:pt>
          <cx:pt idx="2154">6</cx:pt>
          <cx:pt idx="2155">6</cx:pt>
          <cx:pt idx="2156">6</cx:pt>
          <cx:pt idx="2157">6</cx:pt>
          <cx:pt idx="2158">4</cx:pt>
          <cx:pt idx="2159">4</cx:pt>
          <cx:pt idx="2160">4</cx:pt>
          <cx:pt idx="2161">4</cx:pt>
          <cx:pt idx="2162">4</cx:pt>
          <cx:pt idx="2163">4</cx:pt>
          <cx:pt idx="2164">4</cx:pt>
          <cx:pt idx="2165">4</cx:pt>
          <cx:pt idx="2166">4</cx:pt>
          <cx:pt idx="2167">4</cx:pt>
          <cx:pt idx="2168">4</cx:pt>
          <cx:pt idx="2169">4</cx:pt>
          <cx:pt idx="2170">4</cx:pt>
          <cx:pt idx="2171">4</cx:pt>
          <cx:pt idx="2172">4</cx:pt>
          <cx:pt idx="2173">4</cx:pt>
          <cx:pt idx="2174">4</cx:pt>
          <cx:pt idx="2175">4</cx:pt>
          <cx:pt idx="2176">4</cx:pt>
          <cx:pt idx="2177">4</cx:pt>
          <cx:pt idx="2178">4</cx:pt>
          <cx:pt idx="2179">4</cx:pt>
          <cx:pt idx="2180">4</cx:pt>
          <cx:pt idx="2181">4</cx:pt>
          <cx:pt idx="2182">4</cx:pt>
          <cx:pt idx="2183">4</cx:pt>
          <cx:pt idx="2184">4</cx:pt>
          <cx:pt idx="2185">4</cx:pt>
          <cx:pt idx="2186">4</cx:pt>
          <cx:pt idx="2187">4</cx:pt>
          <cx:pt idx="2188">4</cx:pt>
          <cx:pt idx="2189">4</cx:pt>
          <cx:pt idx="2190">4</cx:pt>
          <cx:pt idx="2191">4</cx:pt>
          <cx:pt idx="2192">4</cx:pt>
          <cx:pt idx="2193">4</cx:pt>
          <cx:pt idx="2194">4</cx:pt>
          <cx:pt idx="2195">4</cx:pt>
          <cx:pt idx="2196">4</cx:pt>
          <cx:pt idx="2197">4</cx:pt>
          <cx:pt idx="2198">4</cx:pt>
          <cx:pt idx="2199">4</cx:pt>
          <cx:pt idx="2200">4</cx:pt>
          <cx:pt idx="2201">4</cx:pt>
          <cx:pt idx="2202">4</cx:pt>
          <cx:pt idx="2203">4</cx:pt>
          <cx:pt idx="2204">4</cx:pt>
          <cx:pt idx="2205">4</cx:pt>
          <cx:pt idx="2206">4</cx:pt>
          <cx:pt idx="2207">4</cx:pt>
          <cx:pt idx="2208">4</cx:pt>
          <cx:pt idx="2209">4</cx:pt>
          <cx:pt idx="2210">4</cx:pt>
          <cx:pt idx="2211">4</cx:pt>
          <cx:pt idx="2212">4</cx:pt>
          <cx:pt idx="2213">4</cx:pt>
          <cx:pt idx="2214">4</cx:pt>
          <cx:pt idx="2215">4</cx:pt>
          <cx:pt idx="2216">4</cx:pt>
          <cx:pt idx="2217">4</cx:pt>
          <cx:pt idx="2218">4</cx:pt>
          <cx:pt idx="2219">4</cx:pt>
          <cx:pt idx="2220">4</cx:pt>
          <cx:pt idx="2221">4</cx:pt>
          <cx:pt idx="2222">4</cx:pt>
          <cx:pt idx="2223">4</cx:pt>
          <cx:pt idx="2224">4</cx:pt>
          <cx:pt idx="2225">4</cx:pt>
          <cx:pt idx="2226">4</cx:pt>
          <cx:pt idx="2227">4</cx:pt>
          <cx:pt idx="2228">4</cx:pt>
          <cx:pt idx="2229">4</cx:pt>
          <cx:pt idx="2230">6</cx:pt>
          <cx:pt idx="2231">6</cx:pt>
          <cx:pt idx="2232">6</cx:pt>
          <cx:pt idx="2233">6</cx:pt>
          <cx:pt idx="2234">6</cx:pt>
          <cx:pt idx="2235">6</cx:pt>
          <cx:pt idx="2236">6</cx:pt>
          <cx:pt idx="2237">6</cx:pt>
          <cx:pt idx="2238">6</cx:pt>
          <cx:pt idx="2239">6</cx:pt>
          <cx:pt idx="2240">6</cx:pt>
          <cx:pt idx="2241">6</cx:pt>
          <cx:pt idx="2242">6</cx:pt>
          <cx:pt idx="2243">6</cx:pt>
          <cx:pt idx="2244">6</cx:pt>
          <cx:pt idx="2245">6</cx:pt>
          <cx:pt idx="2246">6</cx:pt>
          <cx:pt idx="2247">6</cx:pt>
          <cx:pt idx="2248">4</cx:pt>
          <cx:pt idx="2249">4</cx:pt>
          <cx:pt idx="2250">4</cx:pt>
          <cx:pt idx="2251">4</cx:pt>
          <cx:pt idx="2252">4</cx:pt>
          <cx:pt idx="2253">4</cx:pt>
          <cx:pt idx="2254">4</cx:pt>
          <cx:pt idx="2255">4</cx:pt>
          <cx:pt idx="2256">4</cx:pt>
          <cx:pt idx="2257">4</cx:pt>
          <cx:pt idx="2258">4</cx:pt>
          <cx:pt idx="2259">4</cx:pt>
          <cx:pt idx="2260">4</cx:pt>
          <cx:pt idx="2261">4</cx:pt>
          <cx:pt idx="2262">4</cx:pt>
          <cx:pt idx="2263">4</cx:pt>
          <cx:pt idx="2264">4</cx:pt>
          <cx:pt idx="2265">4</cx:pt>
          <cx:pt idx="2266">4</cx:pt>
          <cx:pt idx="2267">4</cx:pt>
          <cx:pt idx="2268">4</cx:pt>
          <cx:pt idx="2269">4</cx:pt>
          <cx:pt idx="2270">4</cx:pt>
          <cx:pt idx="2271">4</cx:pt>
          <cx:pt idx="2272">4</cx:pt>
          <cx:pt idx="2273">4</cx:pt>
          <cx:pt idx="2274">4</cx:pt>
          <cx:pt idx="2275">4</cx:pt>
          <cx:pt idx="2276">4</cx:pt>
          <cx:pt idx="2277">4</cx:pt>
          <cx:pt idx="2278">4</cx:pt>
          <cx:pt idx="2279">4</cx:pt>
          <cx:pt idx="2280">4</cx:pt>
          <cx:pt idx="2281">4</cx:pt>
          <cx:pt idx="2282">4</cx:pt>
          <cx:pt idx="2283">4</cx:pt>
          <cx:pt idx="2284">4</cx:pt>
          <cx:pt idx="2285">6</cx:pt>
          <cx:pt idx="2286">4</cx:pt>
          <cx:pt idx="2287">4</cx:pt>
          <cx:pt idx="2288">4</cx:pt>
          <cx:pt idx="2289">4</cx:pt>
          <cx:pt idx="2290">4</cx:pt>
          <cx:pt idx="2291">4</cx:pt>
          <cx:pt idx="2292">4</cx:pt>
          <cx:pt idx="2293">4</cx:pt>
          <cx:pt idx="2294">4</cx:pt>
          <cx:pt idx="2295">4</cx:pt>
          <cx:pt idx="2296">4</cx:pt>
          <cx:pt idx="2297">4</cx:pt>
          <cx:pt idx="2298">4</cx:pt>
          <cx:pt idx="2299">4</cx:pt>
          <cx:pt idx="2300">4</cx:pt>
          <cx:pt idx="2301">4</cx:pt>
          <cx:pt idx="2302">4</cx:pt>
          <cx:pt idx="2303">4</cx:pt>
          <cx:pt idx="2304">4</cx:pt>
          <cx:pt idx="2305">4</cx:pt>
          <cx:pt idx="2306">4</cx:pt>
          <cx:pt idx="2307">4</cx:pt>
          <cx:pt idx="2308">4</cx:pt>
          <cx:pt idx="2309">4</cx:pt>
          <cx:pt idx="2310">4</cx:pt>
          <cx:pt idx="2311">4</cx:pt>
          <cx:pt idx="2312">4</cx:pt>
          <cx:pt idx="2313">4</cx:pt>
          <cx:pt idx="2314">4</cx:pt>
          <cx:pt idx="2315">4</cx:pt>
          <cx:pt idx="2316">4</cx:pt>
          <cx:pt idx="2317">4</cx:pt>
          <cx:pt idx="2318">4</cx:pt>
          <cx:pt idx="2319">4</cx:pt>
          <cx:pt idx="2320">4</cx:pt>
          <cx:pt idx="2321">4</cx:pt>
          <cx:pt idx="2322">4</cx:pt>
          <cx:pt idx="2323">4</cx:pt>
          <cx:pt idx="2324">4</cx:pt>
          <cx:pt idx="2325">4</cx:pt>
          <cx:pt idx="2326">4</cx:pt>
          <cx:pt idx="2327">6</cx:pt>
          <cx:pt idx="2328">4</cx:pt>
          <cx:pt idx="2329">4</cx:pt>
          <cx:pt idx="2330">4</cx:pt>
          <cx:pt idx="2331">4</cx:pt>
          <cx:pt idx="2332">4</cx:pt>
          <cx:pt idx="2333">4</cx:pt>
          <cx:pt idx="2334">4</cx:pt>
          <cx:pt idx="2335">4</cx:pt>
          <cx:pt idx="2336">4</cx:pt>
          <cx:pt idx="2337">4</cx:pt>
          <cx:pt idx="2338">4</cx:pt>
          <cx:pt idx="2339">4</cx:pt>
          <cx:pt idx="2340">4</cx:pt>
          <cx:pt idx="2341">6</cx:pt>
          <cx:pt idx="2342">6</cx:pt>
          <cx:pt idx="2343">6</cx:pt>
          <cx:pt idx="2344">6</cx:pt>
          <cx:pt idx="2345">6</cx:pt>
          <cx:pt idx="2346">6</cx:pt>
          <cx:pt idx="2347">4</cx:pt>
          <cx:pt idx="2348">4</cx:pt>
          <cx:pt idx="2349">4</cx:pt>
          <cx:pt idx="2350">4</cx:pt>
          <cx:pt idx="2351">4</cx:pt>
          <cx:pt idx="2352">4</cx:pt>
          <cx:pt idx="2353">4</cx:pt>
          <cx:pt idx="2354">4</cx:pt>
          <cx:pt idx="2355">4</cx:pt>
          <cx:pt idx="2356">4</cx:pt>
          <cx:pt idx="2357">4</cx:pt>
          <cx:pt idx="2358">4</cx:pt>
          <cx:pt idx="2359">4</cx:pt>
          <cx:pt idx="2360">4</cx:pt>
          <cx:pt idx="2361">4</cx:pt>
          <cx:pt idx="2362">4</cx:pt>
          <cx:pt idx="2363">4</cx:pt>
          <cx:pt idx="2364">4</cx:pt>
          <cx:pt idx="2365">4</cx:pt>
          <cx:pt idx="2366">4</cx:pt>
          <cx:pt idx="2367">4</cx:pt>
          <cx:pt idx="2368">4</cx:pt>
          <cx:pt idx="2369">4</cx:pt>
          <cx:pt idx="2370">5</cx:pt>
          <cx:pt idx="2371">5</cx:pt>
          <cx:pt idx="2372">5</cx:pt>
          <cx:pt idx="2373">5</cx:pt>
          <cx:pt idx="2374">5</cx:pt>
          <cx:pt idx="2375">5</cx:pt>
          <cx:pt idx="2376">5</cx:pt>
          <cx:pt idx="2377">5</cx:pt>
          <cx:pt idx="2378">4</cx:pt>
          <cx:pt idx="2379">4</cx:pt>
          <cx:pt idx="2380">4</cx:pt>
          <cx:pt idx="2381">5</cx:pt>
          <cx:pt idx="2382">5</cx:pt>
          <cx:pt idx="2383">5</cx:pt>
          <cx:pt idx="2384">5</cx:pt>
          <cx:pt idx="2385">4</cx:pt>
          <cx:pt idx="2386">4</cx:pt>
          <cx:pt idx="2387">4</cx:pt>
          <cx:pt idx="2388">4</cx:pt>
          <cx:pt idx="2389">4</cx:pt>
          <cx:pt idx="2390">4</cx:pt>
          <cx:pt idx="2391">4</cx:pt>
          <cx:pt idx="2392">4</cx:pt>
          <cx:pt idx="2393">4</cx:pt>
          <cx:pt idx="2394">4</cx:pt>
          <cx:pt idx="2395">4</cx:pt>
          <cx:pt idx="2396">4</cx:pt>
          <cx:pt idx="2397">4</cx:pt>
          <cx:pt idx="2398">4</cx:pt>
          <cx:pt idx="2399">4</cx:pt>
          <cx:pt idx="2400">4</cx:pt>
          <cx:pt idx="2401">4</cx:pt>
          <cx:pt idx="2402">4</cx:pt>
          <cx:pt idx="2403">4</cx:pt>
          <cx:pt idx="2404">4</cx:pt>
          <cx:pt idx="2405">4</cx:pt>
          <cx:pt idx="2406">4</cx:pt>
          <cx:pt idx="2407">4</cx:pt>
          <cx:pt idx="2408">4</cx:pt>
          <cx:pt idx="2409">4</cx:pt>
          <cx:pt idx="2410">4</cx:pt>
          <cx:pt idx="2411">4</cx:pt>
          <cx:pt idx="2412">4</cx:pt>
          <cx:pt idx="2413">4</cx:pt>
          <cx:pt idx="2414">4</cx:pt>
          <cx:pt idx="2415">4</cx:pt>
          <cx:pt idx="2416">6</cx:pt>
          <cx:pt idx="2417">4</cx:pt>
          <cx:pt idx="2418">4</cx:pt>
          <cx:pt idx="2419">4</cx:pt>
          <cx:pt idx="2420">4</cx:pt>
          <cx:pt idx="2421">4</cx:pt>
          <cx:pt idx="2422">4</cx:pt>
          <cx:pt idx="2423">4</cx:pt>
          <cx:pt idx="2424">4</cx:pt>
          <cx:pt idx="2425">4</cx:pt>
          <cx:pt idx="2426">4</cx:pt>
          <cx:pt idx="2427">4</cx:pt>
          <cx:pt idx="2428">4</cx:pt>
          <cx:pt idx="2429">4</cx:pt>
          <cx:pt idx="2430">4</cx:pt>
          <cx:pt idx="2431">4</cx:pt>
          <cx:pt idx="2432">4</cx:pt>
          <cx:pt idx="2433">4</cx:pt>
          <cx:pt idx="2434">4</cx:pt>
          <cx:pt idx="2435">4</cx:pt>
          <cx:pt idx="2436">4</cx:pt>
          <cx:pt idx="2437">4</cx:pt>
          <cx:pt idx="2438">4</cx:pt>
          <cx:pt idx="2439">4</cx:pt>
          <cx:pt idx="2440">4</cx:pt>
          <cx:pt idx="2441">4</cx:pt>
          <cx:pt idx="2442">4</cx:pt>
          <cx:pt idx="2443">4</cx:pt>
          <cx:pt idx="2444">4</cx:pt>
          <cx:pt idx="2445">4</cx:pt>
          <cx:pt idx="2446">4</cx:pt>
          <cx:pt idx="2447">4</cx:pt>
          <cx:pt idx="2448">4</cx:pt>
          <cx:pt idx="2449">4</cx:pt>
          <cx:pt idx="2450">4</cx:pt>
          <cx:pt idx="2451">4</cx:pt>
          <cx:pt idx="2452">4</cx:pt>
          <cx:pt idx="2453">4</cx:pt>
          <cx:pt idx="2454">4</cx:pt>
          <cx:pt idx="2455">4</cx:pt>
          <cx:pt idx="2456">4</cx:pt>
          <cx:pt idx="2457">4</cx:pt>
          <cx:pt idx="2458">4</cx:pt>
          <cx:pt idx="2459">4</cx:pt>
          <cx:pt idx="2460">4</cx:pt>
          <cx:pt idx="2461">4</cx:pt>
          <cx:pt idx="2462">4</cx:pt>
          <cx:pt idx="2463">4</cx:pt>
          <cx:pt idx="2464">4</cx:pt>
          <cx:pt idx="2465">4</cx:pt>
          <cx:pt idx="2466">4</cx:pt>
          <cx:pt idx="2467">4</cx:pt>
          <cx:pt idx="2468">4</cx:pt>
          <cx:pt idx="2469">4</cx:pt>
          <cx:pt idx="2470">4</cx:pt>
          <cx:pt idx="2471">4</cx:pt>
          <cx:pt idx="2472">4</cx:pt>
          <cx:pt idx="2473">4</cx:pt>
          <cx:pt idx="2474">4</cx:pt>
          <cx:pt idx="2475">4</cx:pt>
          <cx:pt idx="2476">4</cx:pt>
          <cx:pt idx="2477">4</cx:pt>
          <cx:pt idx="2478">4</cx:pt>
          <cx:pt idx="2479">4</cx:pt>
          <cx:pt idx="2480">4</cx:pt>
          <cx:pt idx="2481">4</cx:pt>
          <cx:pt idx="2482">4</cx:pt>
          <cx:pt idx="2483">4</cx:pt>
          <cx:pt idx="2484">4</cx:pt>
          <cx:pt idx="2485">4</cx:pt>
          <cx:pt idx="2486">4</cx:pt>
          <cx:pt idx="2487">4</cx:pt>
          <cx:pt idx="2488">4</cx:pt>
          <cx:pt idx="2489">4</cx:pt>
          <cx:pt idx="2490">4</cx:pt>
          <cx:pt idx="2491">4</cx:pt>
          <cx:pt idx="2492">4</cx:pt>
          <cx:pt idx="2493">4</cx:pt>
          <cx:pt idx="2494">4</cx:pt>
          <cx:pt idx="2495">4</cx:pt>
          <cx:pt idx="2496">4</cx:pt>
          <cx:pt idx="2497">4</cx:pt>
          <cx:pt idx="2498">4</cx:pt>
          <cx:pt idx="2499">4</cx:pt>
          <cx:pt idx="2500">4</cx:pt>
          <cx:pt idx="2501">4</cx:pt>
          <cx:pt idx="2502">4</cx:pt>
          <cx:pt idx="2503">4</cx:pt>
          <cx:pt idx="2504">4</cx:pt>
          <cx:pt idx="2505">4</cx:pt>
          <cx:pt idx="2506">4</cx:pt>
          <cx:pt idx="2507">4</cx:pt>
          <cx:pt idx="2508">4</cx:pt>
          <cx:pt idx="2509">4</cx:pt>
          <cx:pt idx="2510">4</cx:pt>
          <cx:pt idx="2511">4</cx:pt>
          <cx:pt idx="2512">4</cx:pt>
          <cx:pt idx="2513">4</cx:pt>
          <cx:pt idx="2514">4</cx:pt>
          <cx:pt idx="2515">4</cx:pt>
          <cx:pt idx="2516">4</cx:pt>
          <cx:pt idx="2517">4</cx:pt>
          <cx:pt idx="2518">4</cx:pt>
          <cx:pt idx="2519">4</cx:pt>
          <cx:pt idx="2520">4</cx:pt>
          <cx:pt idx="2521">4</cx:pt>
          <cx:pt idx="2522">4</cx:pt>
          <cx:pt idx="2523">4</cx:pt>
          <cx:pt idx="2524">4</cx:pt>
          <cx:pt idx="2525">6</cx:pt>
          <cx:pt idx="2526">6</cx:pt>
          <cx:pt idx="2527">4</cx:pt>
          <cx:pt idx="2528">4</cx:pt>
          <cx:pt idx="2529">4</cx:pt>
          <cx:pt idx="2530">4</cx:pt>
          <cx:pt idx="2531">4</cx:pt>
          <cx:pt idx="2532">4</cx:pt>
          <cx:pt idx="2533">4</cx:pt>
          <cx:pt idx="2534">4</cx:pt>
          <cx:pt idx="2535">4</cx:pt>
          <cx:pt idx="2536">4</cx:pt>
          <cx:pt idx="2537">4</cx:pt>
          <cx:pt idx="2538">4</cx:pt>
          <cx:pt idx="2539">4</cx:pt>
          <cx:pt idx="2540">4</cx:pt>
          <cx:pt idx="2541">4</cx:pt>
          <cx:pt idx="2542">4</cx:pt>
          <cx:pt idx="2543">4</cx:pt>
          <cx:pt idx="2544">4</cx:pt>
          <cx:pt idx="2545">4</cx:pt>
          <cx:pt idx="2546">4</cx:pt>
          <cx:pt idx="2547">4</cx:pt>
          <cx:pt idx="2548">4</cx:pt>
          <cx:pt idx="2549">4</cx:pt>
          <cx:pt idx="2550">4</cx:pt>
          <cx:pt idx="2551">4</cx:pt>
          <cx:pt idx="2552">4</cx:pt>
          <cx:pt idx="2553">4</cx:pt>
          <cx:pt idx="2554">4</cx:pt>
          <cx:pt idx="2555">4</cx:pt>
          <cx:pt idx="2556">4</cx:pt>
          <cx:pt idx="2557">4</cx:pt>
          <cx:pt idx="2558">4</cx:pt>
          <cx:pt idx="2559">4</cx:pt>
          <cx:pt idx="2560">4</cx:pt>
          <cx:pt idx="2561">4</cx:pt>
          <cx:pt idx="2562">4</cx:pt>
          <cx:pt idx="2563">4</cx:pt>
          <cx:pt idx="2564">4</cx:pt>
          <cx:pt idx="2565">4</cx:pt>
          <cx:pt idx="2566">4</cx:pt>
          <cx:pt idx="2567">4</cx:pt>
          <cx:pt idx="2568">4</cx:pt>
          <cx:pt idx="2569">4</cx:pt>
          <cx:pt idx="2570">4</cx:pt>
          <cx:pt idx="2571">4</cx:pt>
          <cx:pt idx="2572">4</cx:pt>
          <cx:pt idx="2573">4</cx:pt>
          <cx:pt idx="2574">4</cx:pt>
          <cx:pt idx="2575">4</cx:pt>
          <cx:pt idx="2576">4</cx:pt>
          <cx:pt idx="2577">4</cx:pt>
          <cx:pt idx="2578">4</cx:pt>
          <cx:pt idx="2579">4</cx:pt>
          <cx:pt idx="2580">4</cx:pt>
          <cx:pt idx="2581">4</cx:pt>
          <cx:pt idx="2582">4</cx:pt>
          <cx:pt idx="2583">4</cx:pt>
          <cx:pt idx="2584">4</cx:pt>
          <cx:pt idx="2585">4</cx:pt>
          <cx:pt idx="2586">4</cx:pt>
          <cx:pt idx="2587">4</cx:pt>
          <cx:pt idx="2588">4</cx:pt>
          <cx:pt idx="2589">4</cx:pt>
          <cx:pt idx="2590">4</cx:pt>
          <cx:pt idx="2591">4</cx:pt>
          <cx:pt idx="2592">4</cx:pt>
          <cx:pt idx="2593">4</cx:pt>
          <cx:pt idx="2594">4</cx:pt>
          <cx:pt idx="2595">4</cx:pt>
          <cx:pt idx="2596">4</cx:pt>
          <cx:pt idx="2597">4</cx:pt>
          <cx:pt idx="2598">4</cx:pt>
          <cx:pt idx="2599">4</cx:pt>
          <cx:pt idx="2600">4</cx:pt>
          <cx:pt idx="2601">4</cx:pt>
          <cx:pt idx="2602">4</cx:pt>
          <cx:pt idx="2603">4</cx:pt>
          <cx:pt idx="2604">4</cx:pt>
          <cx:pt idx="2605">4</cx:pt>
          <cx:pt idx="2606">4</cx:pt>
          <cx:pt idx="2607">4</cx:pt>
          <cx:pt idx="2608">4</cx:pt>
          <cx:pt idx="2609">4</cx:pt>
          <cx:pt idx="2610">4</cx:pt>
          <cx:pt idx="2611">4</cx:pt>
          <cx:pt idx="2612">4</cx:pt>
          <cx:pt idx="2613">4</cx:pt>
          <cx:pt idx="2614">4</cx:pt>
          <cx:pt idx="2615">4</cx:pt>
          <cx:pt idx="2616">4</cx:pt>
          <cx:pt idx="2617">4</cx:pt>
          <cx:pt idx="2618">4</cx:pt>
          <cx:pt idx="2619">4</cx:pt>
          <cx:pt idx="2620">4</cx:pt>
          <cx:pt idx="2621">4</cx:pt>
          <cx:pt idx="2622">4</cx:pt>
          <cx:pt idx="2623">4</cx:pt>
          <cx:pt idx="2624">4</cx:pt>
          <cx:pt idx="2625">4</cx:pt>
          <cx:pt idx="2626">4</cx:pt>
          <cx:pt idx="2627">4</cx:pt>
          <cx:pt idx="2628">4</cx:pt>
          <cx:pt idx="2629">4</cx:pt>
          <cx:pt idx="2630">4</cx:pt>
          <cx:pt idx="2631">4</cx:pt>
          <cx:pt idx="2632">4</cx:pt>
          <cx:pt idx="2633">4</cx:pt>
          <cx:pt idx="2634">4</cx:pt>
          <cx:pt idx="2635">4</cx:pt>
          <cx:pt idx="2636">4</cx:pt>
          <cx:pt idx="2637">4</cx:pt>
          <cx:pt idx="2638">4</cx:pt>
          <cx:pt idx="2639">4</cx:pt>
          <cx:pt idx="2640">4</cx:pt>
          <cx:pt idx="2641">4</cx:pt>
          <cx:pt idx="2642">4</cx:pt>
          <cx:pt idx="2643">4</cx:pt>
          <cx:pt idx="2644">4</cx:pt>
          <cx:pt idx="2645">4</cx:pt>
          <cx:pt idx="2646">4</cx:pt>
          <cx:pt idx="2647">4</cx:pt>
          <cx:pt idx="2648">4</cx:pt>
          <cx:pt idx="2649">4</cx:pt>
          <cx:pt idx="2650">4</cx:pt>
          <cx:pt idx="2651">4</cx:pt>
          <cx:pt idx="2652">4</cx:pt>
          <cx:pt idx="2653">4</cx:pt>
          <cx:pt idx="2654">4</cx:pt>
          <cx:pt idx="2655">4</cx:pt>
          <cx:pt idx="2656">4</cx:pt>
          <cx:pt idx="2657">4</cx:pt>
          <cx:pt idx="2658">4</cx:pt>
          <cx:pt idx="2659">4</cx:pt>
          <cx:pt idx="2660">4</cx:pt>
          <cx:pt idx="2661">4</cx:pt>
          <cx:pt idx="2662">4</cx:pt>
          <cx:pt idx="2663">4</cx:pt>
          <cx:pt idx="2664">4</cx:pt>
          <cx:pt idx="2665">4</cx:pt>
          <cx:pt idx="2666">4</cx:pt>
          <cx:pt idx="2667">4</cx:pt>
          <cx:pt idx="2668">6</cx:pt>
          <cx:pt idx="2669">6</cx:pt>
          <cx:pt idx="2670">6</cx:pt>
          <cx:pt idx="2671">6</cx:pt>
          <cx:pt idx="2672">6</cx:pt>
          <cx:pt idx="2673">6</cx:pt>
          <cx:pt idx="2674">6</cx:pt>
          <cx:pt idx="2675">6</cx:pt>
          <cx:pt idx="2676">6</cx:pt>
          <cx:pt idx="2677">6</cx:pt>
          <cx:pt idx="2678">6</cx:pt>
          <cx:pt idx="2679">6</cx:pt>
          <cx:pt idx="2680">6</cx:pt>
          <cx:pt idx="2681">6</cx:pt>
          <cx:pt idx="2682">4</cx:pt>
          <cx:pt idx="2683">4</cx:pt>
          <cx:pt idx="2684">4</cx:pt>
          <cx:pt idx="2685">4</cx:pt>
          <cx:pt idx="2686">4</cx:pt>
          <cx:pt idx="2687">4</cx:pt>
          <cx:pt idx="2688">4</cx:pt>
          <cx:pt idx="2689">4</cx:pt>
          <cx:pt idx="2690">6</cx:pt>
          <cx:pt idx="2691">6</cx:pt>
          <cx:pt idx="2692">6</cx:pt>
          <cx:pt idx="2693">6</cx:pt>
          <cx:pt idx="2694">6</cx:pt>
          <cx:pt idx="2695">6</cx:pt>
          <cx:pt idx="2696">6</cx:pt>
          <cx:pt idx="2697">6</cx:pt>
          <cx:pt idx="2698">6</cx:pt>
          <cx:pt idx="2699">6</cx:pt>
          <cx:pt idx="2700">6</cx:pt>
          <cx:pt idx="2701">6</cx:pt>
          <cx:pt idx="2702">6</cx:pt>
          <cx:pt idx="2703">6</cx:pt>
          <cx:pt idx="2704">6</cx:pt>
          <cx:pt idx="2705">6</cx:pt>
          <cx:pt idx="2706">6</cx:pt>
          <cx:pt idx="2707">4</cx:pt>
          <cx:pt idx="2708">4</cx:pt>
          <cx:pt idx="2709">4</cx:pt>
          <cx:pt idx="2710">4</cx:pt>
          <cx:pt idx="2711">4</cx:pt>
          <cx:pt idx="2712">4</cx:pt>
          <cx:pt idx="2713">4</cx:pt>
          <cx:pt idx="2714">4</cx:pt>
          <cx:pt idx="2715">4</cx:pt>
          <cx:pt idx="2716">4</cx:pt>
          <cx:pt idx="2717">4</cx:pt>
          <cx:pt idx="2718">4</cx:pt>
          <cx:pt idx="2719">4</cx:pt>
          <cx:pt idx="2720">4</cx:pt>
          <cx:pt idx="2721">4</cx:pt>
          <cx:pt idx="2722">4</cx:pt>
          <cx:pt idx="2723">4</cx:pt>
          <cx:pt idx="2724">4</cx:pt>
          <cx:pt idx="2725">4</cx:pt>
          <cx:pt idx="2726">4</cx:pt>
          <cx:pt idx="2727">4</cx:pt>
          <cx:pt idx="2728">4</cx:pt>
          <cx:pt idx="2729">4</cx:pt>
          <cx:pt idx="2730">4</cx:pt>
          <cx:pt idx="2731">4</cx:pt>
          <cx:pt idx="2732">4</cx:pt>
          <cx:pt idx="2733">4</cx:pt>
          <cx:pt idx="2734">4</cx:pt>
          <cx:pt idx="2735">4</cx:pt>
          <cx:pt idx="2736">4</cx:pt>
          <cx:pt idx="2737">4</cx:pt>
          <cx:pt idx="2738">4</cx:pt>
          <cx:pt idx="2739">4</cx:pt>
          <cx:pt idx="2740">4</cx:pt>
          <cx:pt idx="2741">4</cx:pt>
          <cx:pt idx="2742">4</cx:pt>
          <cx:pt idx="2743">4</cx:pt>
          <cx:pt idx="2744">4</cx:pt>
          <cx:pt idx="2745">4</cx:pt>
          <cx:pt idx="2746">4</cx:pt>
          <cx:pt idx="2747">4</cx:pt>
          <cx:pt idx="2748">4</cx:pt>
          <cx:pt idx="2749">4</cx:pt>
          <cx:pt idx="2750">4</cx:pt>
          <cx:pt idx="2751">4</cx:pt>
          <cx:pt idx="2752">4</cx:pt>
          <cx:pt idx="2753">4</cx:pt>
          <cx:pt idx="2754">4</cx:pt>
          <cx:pt idx="2755">4</cx:pt>
          <cx:pt idx="2756">4</cx:pt>
          <cx:pt idx="2757">4</cx:pt>
          <cx:pt idx="2758">4</cx:pt>
          <cx:pt idx="2759">4</cx:pt>
          <cx:pt idx="2760">4</cx:pt>
          <cx:pt idx="2761">4</cx:pt>
          <cx:pt idx="2762">4</cx:pt>
          <cx:pt idx="2763">4</cx:pt>
          <cx:pt idx="2764">4</cx:pt>
          <cx:pt idx="2765">4</cx:pt>
          <cx:pt idx="2766">4</cx:pt>
          <cx:pt idx="2767">4</cx:pt>
          <cx:pt idx="2768">4</cx:pt>
          <cx:pt idx="2769">4</cx:pt>
          <cx:pt idx="2770">4</cx:pt>
          <cx:pt idx="2771">4</cx:pt>
          <cx:pt idx="2772">4</cx:pt>
          <cx:pt idx="2773">4</cx:pt>
          <cx:pt idx="2774">4</cx:pt>
          <cx:pt idx="2775">4</cx:pt>
          <cx:pt idx="2776">4</cx:pt>
          <cx:pt idx="2777">4</cx:pt>
          <cx:pt idx="2778">4</cx:pt>
          <cx:pt idx="2779">4</cx:pt>
          <cx:pt idx="2780">4</cx:pt>
          <cx:pt idx="2781">4</cx:pt>
          <cx:pt idx="2782">4</cx:pt>
          <cx:pt idx="2783">4</cx:pt>
          <cx:pt idx="2784">4</cx:pt>
          <cx:pt idx="2785">4</cx:pt>
          <cx:pt idx="2786">4</cx:pt>
          <cx:pt idx="2787">6</cx:pt>
          <cx:pt idx="2788">6</cx:pt>
          <cx:pt idx="2789">6</cx:pt>
          <cx:pt idx="2790">6</cx:pt>
          <cx:pt idx="2791">6</cx:pt>
          <cx:pt idx="2792">6</cx:pt>
          <cx:pt idx="2793">6</cx:pt>
          <cx:pt idx="2794">6</cx:pt>
          <cx:pt idx="2795">6</cx:pt>
          <cx:pt idx="2796">6</cx:pt>
          <cx:pt idx="2797">6</cx:pt>
          <cx:pt idx="2798">6</cx:pt>
          <cx:pt idx="2799">6</cx:pt>
          <cx:pt idx="2800">6</cx:pt>
          <cx:pt idx="2801">6</cx:pt>
          <cx:pt idx="2802">6</cx:pt>
          <cx:pt idx="2803">6</cx:pt>
          <cx:pt idx="2804">6</cx:pt>
          <cx:pt idx="2805">6</cx:pt>
          <cx:pt idx="2806">6</cx:pt>
          <cx:pt idx="2807">6</cx:pt>
          <cx:pt idx="2808">6</cx:pt>
          <cx:pt idx="2809">4</cx:pt>
          <cx:pt idx="2810">4</cx:pt>
          <cx:pt idx="2811">4</cx:pt>
          <cx:pt idx="2812">4</cx:pt>
          <cx:pt idx="2813">4</cx:pt>
          <cx:pt idx="2814">4</cx:pt>
          <cx:pt idx="2815">4</cx:pt>
          <cx:pt idx="2816">5</cx:pt>
          <cx:pt idx="2817">5</cx:pt>
          <cx:pt idx="2818">6</cx:pt>
          <cx:pt idx="2819">6</cx:pt>
          <cx:pt idx="2820">6</cx:pt>
          <cx:pt idx="2821">6</cx:pt>
          <cx:pt idx="2822">6</cx:pt>
          <cx:pt idx="2823">6</cx:pt>
          <cx:pt idx="2824">6</cx:pt>
          <cx:pt idx="2825">6</cx:pt>
          <cx:pt idx="2826">6</cx:pt>
          <cx:pt idx="2827">6</cx:pt>
          <cx:pt idx="2828">6</cx:pt>
          <cx:pt idx="2829">6</cx:pt>
          <cx:pt idx="2830">6</cx:pt>
          <cx:pt idx="2831">6</cx:pt>
          <cx:pt idx="2832">6</cx:pt>
          <cx:pt idx="2833">6</cx:pt>
          <cx:pt idx="2834">4</cx:pt>
          <cx:pt idx="2835">4</cx:pt>
          <cx:pt idx="2836">4</cx:pt>
          <cx:pt idx="2837">4</cx:pt>
          <cx:pt idx="2838">4</cx:pt>
          <cx:pt idx="2839">4</cx:pt>
          <cx:pt idx="2840">4</cx:pt>
          <cx:pt idx="2841">4</cx:pt>
          <cx:pt idx="2842">4</cx:pt>
          <cx:pt idx="2843">4</cx:pt>
          <cx:pt idx="2844">4</cx:pt>
          <cx:pt idx="2845">4</cx:pt>
          <cx:pt idx="2846">4</cx:pt>
          <cx:pt idx="2847">6</cx:pt>
          <cx:pt idx="2848">6</cx:pt>
          <cx:pt idx="2849">4</cx:pt>
          <cx:pt idx="2850">4</cx:pt>
          <cx:pt idx="2851">4</cx:pt>
          <cx:pt idx="2852">4</cx:pt>
          <cx:pt idx="2853">4</cx:pt>
          <cx:pt idx="2854">4</cx:pt>
          <cx:pt idx="2855">4</cx:pt>
          <cx:pt idx="2856">4</cx:pt>
          <cx:pt idx="2857">4</cx:pt>
          <cx:pt idx="2858">4</cx:pt>
          <cx:pt idx="2859">4</cx:pt>
          <cx:pt idx="2860">4</cx:pt>
          <cx:pt idx="2861">4</cx:pt>
          <cx:pt idx="2862">4</cx:pt>
          <cx:pt idx="2863">4</cx:pt>
          <cx:pt idx="2864">4</cx:pt>
          <cx:pt idx="2865">4</cx:pt>
          <cx:pt idx="2866">4</cx:pt>
          <cx:pt idx="2867">4</cx:pt>
          <cx:pt idx="2868">4</cx:pt>
          <cx:pt idx="2869">4</cx:pt>
          <cx:pt idx="2870">4</cx:pt>
          <cx:pt idx="2871">4</cx:pt>
          <cx:pt idx="2872">4</cx:pt>
          <cx:pt idx="2873">4</cx:pt>
          <cx:pt idx="2874">4</cx:pt>
          <cx:pt idx="2875">4</cx:pt>
          <cx:pt idx="2876">4</cx:pt>
          <cx:pt idx="2877">4</cx:pt>
          <cx:pt idx="2878">4</cx:pt>
          <cx:pt idx="2879">4</cx:pt>
          <cx:pt idx="2880">4</cx:pt>
          <cx:pt idx="2881">4</cx:pt>
          <cx:pt idx="2882">4</cx:pt>
          <cx:pt idx="2883">4</cx:pt>
          <cx:pt idx="2884">4</cx:pt>
          <cx:pt idx="2885">4</cx:pt>
          <cx:pt idx="2886">4</cx:pt>
          <cx:pt idx="2887">4</cx:pt>
          <cx:pt idx="2888">4</cx:pt>
          <cx:pt idx="2889">4</cx:pt>
          <cx:pt idx="2890">4</cx:pt>
          <cx:pt idx="2891">4</cx:pt>
          <cx:pt idx="2892">4</cx:pt>
          <cx:pt idx="2893">4</cx:pt>
          <cx:pt idx="2894">4</cx:pt>
          <cx:pt idx="2895">4</cx:pt>
          <cx:pt idx="2896">4</cx:pt>
          <cx:pt idx="2897">4</cx:pt>
          <cx:pt idx="2898">4</cx:pt>
          <cx:pt idx="2899">4</cx:pt>
          <cx:pt idx="2900">4</cx:pt>
          <cx:pt idx="2901">4</cx:pt>
          <cx:pt idx="2902">4</cx:pt>
          <cx:pt idx="2903">4</cx:pt>
          <cx:pt idx="2904">4</cx:pt>
          <cx:pt idx="2905">4</cx:pt>
          <cx:pt idx="2906">4</cx:pt>
          <cx:pt idx="2907">4</cx:pt>
          <cx:pt idx="2908">4</cx:pt>
          <cx:pt idx="2909">4</cx:pt>
          <cx:pt idx="2910">4</cx:pt>
          <cx:pt idx="2911">4</cx:pt>
          <cx:pt idx="2912">4</cx:pt>
          <cx:pt idx="2913">4</cx:pt>
          <cx:pt idx="2914">4</cx:pt>
          <cx:pt idx="2915">4</cx:pt>
          <cx:pt idx="2916">4</cx:pt>
          <cx:pt idx="2917">4</cx:pt>
          <cx:pt idx="2918">4</cx:pt>
          <cx:pt idx="2919">4</cx:pt>
          <cx:pt idx="2920">4</cx:pt>
          <cx:pt idx="2921">4</cx:pt>
          <cx:pt idx="2922">4</cx:pt>
          <cx:pt idx="2923">6</cx:pt>
          <cx:pt idx="2924">6</cx:pt>
          <cx:pt idx="2925">6</cx:pt>
          <cx:pt idx="2926">4</cx:pt>
          <cx:pt idx="2927">4</cx:pt>
          <cx:pt idx="2928">4</cx:pt>
          <cx:pt idx="2929">4</cx:pt>
          <cx:pt idx="2930">4</cx:pt>
          <cx:pt idx="2931">4</cx:pt>
          <cx:pt idx="2932">6</cx:pt>
          <cx:pt idx="2933">6</cx:pt>
          <cx:pt idx="2934">4</cx:pt>
          <cx:pt idx="2935">4</cx:pt>
          <cx:pt idx="2936">4</cx:pt>
          <cx:pt idx="2937">4</cx:pt>
          <cx:pt idx="2938">4</cx:pt>
          <cx:pt idx="2939">4</cx:pt>
          <cx:pt idx="2940">4</cx:pt>
          <cx:pt idx="2941">4</cx:pt>
          <cx:pt idx="2942">4</cx:pt>
          <cx:pt idx="2943">4</cx:pt>
          <cx:pt idx="2944">4</cx:pt>
          <cx:pt idx="2945">4</cx:pt>
          <cx:pt idx="2946">4</cx:pt>
          <cx:pt idx="2947">4</cx:pt>
          <cx:pt idx="2948">4</cx:pt>
          <cx:pt idx="2949">4</cx:pt>
          <cx:pt idx="2950">4</cx:pt>
          <cx:pt idx="2951">4</cx:pt>
          <cx:pt idx="2952">4</cx:pt>
          <cx:pt idx="2953">4</cx:pt>
          <cx:pt idx="2954">4</cx:pt>
          <cx:pt idx="2955">4</cx:pt>
          <cx:pt idx="2956">5</cx:pt>
          <cx:pt idx="2957">5</cx:pt>
          <cx:pt idx="2958">5</cx:pt>
          <cx:pt idx="2959">5</cx:pt>
          <cx:pt idx="2960">5</cx:pt>
          <cx:pt idx="2961">5</cx:pt>
          <cx:pt idx="2962">4</cx:pt>
          <cx:pt idx="2963">4</cx:pt>
          <cx:pt idx="2964">4</cx:pt>
          <cx:pt idx="2965">4</cx:pt>
          <cx:pt idx="2966">4</cx:pt>
          <cx:pt idx="2967">4</cx:pt>
          <cx:pt idx="2968">4</cx:pt>
          <cx:pt idx="2969">4</cx:pt>
          <cx:pt idx="2970">4</cx:pt>
          <cx:pt idx="2971">4</cx:pt>
          <cx:pt idx="2972">4</cx:pt>
          <cx:pt idx="2973">4</cx:pt>
          <cx:pt idx="2974">4</cx:pt>
          <cx:pt idx="2975">4</cx:pt>
          <cx:pt idx="2976">4</cx:pt>
          <cx:pt idx="2977">4</cx:pt>
          <cx:pt idx="2978">4</cx:pt>
          <cx:pt idx="2979">4</cx:pt>
          <cx:pt idx="2980">4</cx:pt>
          <cx:pt idx="2981">4</cx:pt>
          <cx:pt idx="2982">4</cx:pt>
          <cx:pt idx="2983">4</cx:pt>
          <cx:pt idx="2984">4</cx:pt>
          <cx:pt idx="2985">4</cx:pt>
          <cx:pt idx="2986">4</cx:pt>
          <cx:pt idx="2987">4</cx:pt>
          <cx:pt idx="2988">4</cx:pt>
          <cx:pt idx="2989">4</cx:pt>
          <cx:pt idx="2990">4</cx:pt>
          <cx:pt idx="2991">4</cx:pt>
          <cx:pt idx="2992">4</cx:pt>
          <cx:pt idx="2993">4</cx:pt>
          <cx:pt idx="2994">4</cx:pt>
          <cx:pt idx="2995">4</cx:pt>
          <cx:pt idx="2996">4</cx:pt>
          <cx:pt idx="2997">4</cx:pt>
          <cx:pt idx="2998">4</cx:pt>
          <cx:pt idx="2999">4</cx:pt>
          <cx:pt idx="3000">4</cx:pt>
          <cx:pt idx="3001">4</cx:pt>
          <cx:pt idx="3002">4</cx:pt>
          <cx:pt idx="3003">4</cx:pt>
          <cx:pt idx="3004">4</cx:pt>
          <cx:pt idx="3005">4</cx:pt>
          <cx:pt idx="3006">4</cx:pt>
          <cx:pt idx="3007">4</cx:pt>
          <cx:pt idx="3008">4</cx:pt>
          <cx:pt idx="3009">4</cx:pt>
          <cx:pt idx="3010">4</cx:pt>
          <cx:pt idx="3011">4</cx:pt>
          <cx:pt idx="3012">4</cx:pt>
          <cx:pt idx="3013">4</cx:pt>
          <cx:pt idx="3014">4</cx:pt>
          <cx:pt idx="3015">4</cx:pt>
          <cx:pt idx="3016">4</cx:pt>
          <cx:pt idx="3017">4</cx:pt>
          <cx:pt idx="3018">4</cx:pt>
          <cx:pt idx="3019">4</cx:pt>
          <cx:pt idx="3020">4</cx:pt>
          <cx:pt idx="3021">4</cx:pt>
          <cx:pt idx="3022">4</cx:pt>
          <cx:pt idx="3023">4</cx:pt>
          <cx:pt idx="3024">4</cx:pt>
          <cx:pt idx="3025">4</cx:pt>
          <cx:pt idx="3026">4</cx:pt>
          <cx:pt idx="3027">5</cx:pt>
          <cx:pt idx="3028">5</cx:pt>
          <cx:pt idx="3029">4</cx:pt>
          <cx:pt idx="3030">4</cx:pt>
          <cx:pt idx="3031">4</cx:pt>
          <cx:pt idx="3032">4</cx:pt>
          <cx:pt idx="3033">4</cx:pt>
          <cx:pt idx="3034">4</cx:pt>
          <cx:pt idx="3035">4</cx:pt>
          <cx:pt idx="3036">4</cx:pt>
          <cx:pt idx="3037">4</cx:pt>
          <cx:pt idx="3038">4</cx:pt>
          <cx:pt idx="3039">4</cx:pt>
          <cx:pt idx="3040">4</cx:pt>
          <cx:pt idx="3041">4</cx:pt>
          <cx:pt idx="3042">4</cx:pt>
          <cx:pt idx="3043">4</cx:pt>
          <cx:pt idx="3044">4</cx:pt>
          <cx:pt idx="3045">4</cx:pt>
          <cx:pt idx="3046">4</cx:pt>
          <cx:pt idx="3047">6</cx:pt>
          <cx:pt idx="3048">6</cx:pt>
          <cx:pt idx="3049">6</cx:pt>
          <cx:pt idx="3050">4</cx:pt>
          <cx:pt idx="3051">4</cx:pt>
          <cx:pt idx="3052">4</cx:pt>
          <cx:pt idx="3053">4</cx:pt>
          <cx:pt idx="3054">4</cx:pt>
          <cx:pt idx="3055">4</cx:pt>
          <cx:pt idx="3056">4</cx:pt>
          <cx:pt idx="3057">6</cx:pt>
          <cx:pt idx="3058">6</cx:pt>
          <cx:pt idx="3059">6</cx:pt>
          <cx:pt idx="3060">6</cx:pt>
          <cx:pt idx="3061">6</cx:pt>
          <cx:pt idx="3062">4</cx:pt>
          <cx:pt idx="3063">4</cx:pt>
          <cx:pt idx="3064">4</cx:pt>
          <cx:pt idx="3065">4</cx:pt>
          <cx:pt idx="3066">4</cx:pt>
          <cx:pt idx="3067">4</cx:pt>
          <cx:pt idx="3068">4</cx:pt>
          <cx:pt idx="3069">4</cx:pt>
          <cx:pt idx="3070">4</cx:pt>
          <cx:pt idx="3071">4</cx:pt>
          <cx:pt idx="3072">4</cx:pt>
          <cx:pt idx="3073">4</cx:pt>
          <cx:pt idx="3074">4</cx:pt>
          <cx:pt idx="3075">4</cx:pt>
          <cx:pt idx="3076">4</cx:pt>
          <cx:pt idx="3077">4</cx:pt>
          <cx:pt idx="3078">4</cx:pt>
          <cx:pt idx="3079">4</cx:pt>
          <cx:pt idx="3080">4</cx:pt>
          <cx:pt idx="3081">4</cx:pt>
          <cx:pt idx="3082">4</cx:pt>
          <cx:pt idx="3083">4</cx:pt>
          <cx:pt idx="3084">4</cx:pt>
          <cx:pt idx="3085">4</cx:pt>
          <cx:pt idx="3086">4</cx:pt>
          <cx:pt idx="3087">4</cx:pt>
          <cx:pt idx="3088">4</cx:pt>
          <cx:pt idx="3089">4</cx:pt>
          <cx:pt idx="3090">4</cx:pt>
          <cx:pt idx="3091">4</cx:pt>
          <cx:pt idx="3092">4</cx:pt>
          <cx:pt idx="3093">4</cx:pt>
          <cx:pt idx="3094">4</cx:pt>
          <cx:pt idx="3095">4</cx:pt>
          <cx:pt idx="3096">4</cx:pt>
          <cx:pt idx="3097">4</cx:pt>
          <cx:pt idx="3098">4</cx:pt>
          <cx:pt idx="3099">4</cx:pt>
          <cx:pt idx="3100">4</cx:pt>
          <cx:pt idx="3101">4</cx:pt>
          <cx:pt idx="3102">4</cx:pt>
          <cx:pt idx="3103">4</cx:pt>
          <cx:pt idx="3104">4</cx:pt>
          <cx:pt idx="3105">4</cx:pt>
          <cx:pt idx="3106">4</cx:pt>
          <cx:pt idx="3107">4</cx:pt>
          <cx:pt idx="3108">4</cx:pt>
          <cx:pt idx="3109">4</cx:pt>
          <cx:pt idx="3110">4</cx:pt>
          <cx:pt idx="3111">4</cx:pt>
          <cx:pt idx="3112">4</cx:pt>
          <cx:pt idx="3113">4</cx:pt>
          <cx:pt idx="3114">4</cx:pt>
          <cx:pt idx="3115">4</cx:pt>
          <cx:pt idx="3116">4</cx:pt>
          <cx:pt idx="3117">4</cx:pt>
          <cx:pt idx="3118">4</cx:pt>
          <cx:pt idx="3119">4</cx:pt>
          <cx:pt idx="3120">4</cx:pt>
          <cx:pt idx="3121">4</cx:pt>
          <cx:pt idx="3122">4</cx:pt>
          <cx:pt idx="3123">4</cx:pt>
          <cx:pt idx="3124">4</cx:pt>
          <cx:pt idx="3125">4</cx:pt>
          <cx:pt idx="3126">4</cx:pt>
          <cx:pt idx="3127">4</cx:pt>
          <cx:pt idx="3128">4</cx:pt>
          <cx:pt idx="3129">4</cx:pt>
          <cx:pt idx="3130">4</cx:pt>
          <cx:pt idx="3131">4</cx:pt>
          <cx:pt idx="3132">4</cx:pt>
          <cx:pt idx="3133">4</cx:pt>
          <cx:pt idx="3134">4</cx:pt>
          <cx:pt idx="3135">4</cx:pt>
          <cx:pt idx="3136">4</cx:pt>
          <cx:pt idx="3137">4</cx:pt>
          <cx:pt idx="3138">4</cx:pt>
          <cx:pt idx="3139">4</cx:pt>
          <cx:pt idx="3140">4</cx:pt>
          <cx:pt idx="3141">4</cx:pt>
          <cx:pt idx="3142">4</cx:pt>
          <cx:pt idx="3143">4</cx:pt>
          <cx:pt idx="3144">4</cx:pt>
          <cx:pt idx="3145">4</cx:pt>
          <cx:pt idx="3146">4</cx:pt>
          <cx:pt idx="3147">4</cx:pt>
          <cx:pt idx="3148">4</cx:pt>
          <cx:pt idx="3149">4</cx:pt>
          <cx:pt idx="3150">4</cx:pt>
          <cx:pt idx="3151">4</cx:pt>
          <cx:pt idx="3152">4</cx:pt>
          <cx:pt idx="3153">4</cx:pt>
          <cx:pt idx="3154">4</cx:pt>
          <cx:pt idx="3155">4</cx:pt>
          <cx:pt idx="3156">4</cx:pt>
          <cx:pt idx="3157">4</cx:pt>
          <cx:pt idx="3158">4</cx:pt>
          <cx:pt idx="3159">4</cx:pt>
          <cx:pt idx="3160">4</cx:pt>
          <cx:pt idx="3161">4</cx:pt>
          <cx:pt idx="3162">4</cx:pt>
          <cx:pt idx="3163">4</cx:pt>
          <cx:pt idx="3164">4</cx:pt>
          <cx:pt idx="3165">4</cx:pt>
          <cx:pt idx="3166">4</cx:pt>
          <cx:pt idx="3167">4</cx:pt>
          <cx:pt idx="3168">4</cx:pt>
          <cx:pt idx="3169">6</cx:pt>
          <cx:pt idx="3170">4</cx:pt>
          <cx:pt idx="3171">4</cx:pt>
          <cx:pt idx="3172">6</cx:pt>
          <cx:pt idx="3173">6</cx:pt>
          <cx:pt idx="3174">6</cx:pt>
          <cx:pt idx="3175">6</cx:pt>
          <cx:pt idx="3176">6</cx:pt>
          <cx:pt idx="3177">4</cx:pt>
          <cx:pt idx="3178">4</cx:pt>
          <cx:pt idx="3179">4</cx:pt>
          <cx:pt idx="3180">4</cx:pt>
          <cx:pt idx="3181">4</cx:pt>
          <cx:pt idx="3182">4</cx:pt>
          <cx:pt idx="3183">4</cx:pt>
          <cx:pt idx="3184">4</cx:pt>
          <cx:pt idx="3185">6</cx:pt>
          <cx:pt idx="3186">6</cx:pt>
          <cx:pt idx="3187">6</cx:pt>
          <cx:pt idx="3188">6</cx:pt>
          <cx:pt idx="3189">6</cx:pt>
          <cx:pt idx="3190">6</cx:pt>
          <cx:pt idx="3191">6</cx:pt>
          <cx:pt idx="3192">6</cx:pt>
          <cx:pt idx="3193">4</cx:pt>
          <cx:pt idx="3194">4</cx:pt>
          <cx:pt idx="3195">4</cx:pt>
          <cx:pt idx="3196">4</cx:pt>
          <cx:pt idx="3197">4</cx:pt>
          <cx:pt idx="3198">4</cx:pt>
          <cx:pt idx="3199">4</cx:pt>
          <cx:pt idx="3200">4</cx:pt>
          <cx:pt idx="3201">4</cx:pt>
          <cx:pt idx="3202">4</cx:pt>
          <cx:pt idx="3203">4</cx:pt>
          <cx:pt idx="3204">4</cx:pt>
          <cx:pt idx="3205">4</cx:pt>
          <cx:pt idx="3206">4</cx:pt>
          <cx:pt idx="3207">4</cx:pt>
          <cx:pt idx="3208">4</cx:pt>
          <cx:pt idx="3209">4</cx:pt>
          <cx:pt idx="3210">4</cx:pt>
          <cx:pt idx="3211">4</cx:pt>
          <cx:pt idx="3212">4</cx:pt>
          <cx:pt idx="3213">4</cx:pt>
          <cx:pt idx="3214">4</cx:pt>
          <cx:pt idx="3215">4</cx:pt>
          <cx:pt idx="3216">4</cx:pt>
          <cx:pt idx="3217">4</cx:pt>
          <cx:pt idx="3218">4</cx:pt>
          <cx:pt idx="3219">4</cx:pt>
          <cx:pt idx="3220">4</cx:pt>
          <cx:pt idx="3221">4</cx:pt>
          <cx:pt idx="3222">4</cx:pt>
          <cx:pt idx="3223">4</cx:pt>
          <cx:pt idx="3224">5</cx:pt>
          <cx:pt idx="3225">5</cx:pt>
          <cx:pt idx="3226">5</cx:pt>
          <cx:pt idx="3227">5</cx:pt>
          <cx:pt idx="3228">5</cx:pt>
          <cx:pt idx="3229">6</cx:pt>
          <cx:pt idx="3230">6</cx:pt>
          <cx:pt idx="3231">6</cx:pt>
          <cx:pt idx="3232">6</cx:pt>
          <cx:pt idx="3233">6</cx:pt>
          <cx:pt idx="3234">6</cx:pt>
          <cx:pt idx="3235">6</cx:pt>
          <cx:pt idx="3236">4</cx:pt>
          <cx:pt idx="3237">4</cx:pt>
          <cx:pt idx="3238">4</cx:pt>
          <cx:pt idx="3239">4</cx:pt>
          <cx:pt idx="3240">4</cx:pt>
          <cx:pt idx="3241">4</cx:pt>
          <cx:pt idx="3242">4</cx:pt>
          <cx:pt idx="3243">4</cx:pt>
          <cx:pt idx="3244">4</cx:pt>
          <cx:pt idx="3245">4</cx:pt>
          <cx:pt idx="3246">4</cx:pt>
          <cx:pt idx="3247">4</cx:pt>
          <cx:pt idx="3248">4</cx:pt>
          <cx:pt idx="3249">4</cx:pt>
          <cx:pt idx="3250">4</cx:pt>
          <cx:pt idx="3251">4</cx:pt>
          <cx:pt idx="3252">4</cx:pt>
          <cx:pt idx="3253">4</cx:pt>
          <cx:pt idx="3254">4</cx:pt>
          <cx:pt idx="3255">4</cx:pt>
          <cx:pt idx="3256">4</cx:pt>
          <cx:pt idx="3257">5</cx:pt>
          <cx:pt idx="3258">5</cx:pt>
          <cx:pt idx="3259">5</cx:pt>
          <cx:pt idx="3260">4</cx:pt>
          <cx:pt idx="3261">4</cx:pt>
          <cx:pt idx="3262">4</cx:pt>
          <cx:pt idx="3263">4</cx:pt>
          <cx:pt idx="3264">4</cx:pt>
          <cx:pt idx="3265">4</cx:pt>
          <cx:pt idx="3266">4</cx:pt>
          <cx:pt idx="3267">4</cx:pt>
          <cx:pt idx="3268">4</cx:pt>
          <cx:pt idx="3269">4</cx:pt>
          <cx:pt idx="3270">4</cx:pt>
          <cx:pt idx="3271">4</cx:pt>
          <cx:pt idx="3272">4</cx:pt>
          <cx:pt idx="3273">4</cx:pt>
          <cx:pt idx="3274">4</cx:pt>
          <cx:pt idx="3275">4</cx:pt>
          <cx:pt idx="3276">4</cx:pt>
          <cx:pt idx="3277">4</cx:pt>
          <cx:pt idx="3278">4</cx:pt>
          <cx:pt idx="3279">4</cx:pt>
          <cx:pt idx="3280">4</cx:pt>
          <cx:pt idx="3281">4</cx:pt>
          <cx:pt idx="3282">4</cx:pt>
          <cx:pt idx="3283">4</cx:pt>
          <cx:pt idx="3284">4</cx:pt>
          <cx:pt idx="3285">4</cx:pt>
          <cx:pt idx="3286">4</cx:pt>
          <cx:pt idx="3287">6</cx:pt>
          <cx:pt idx="3288">6</cx:pt>
          <cx:pt idx="3289">6</cx:pt>
          <cx:pt idx="3290">6</cx:pt>
          <cx:pt idx="3291">6</cx:pt>
          <cx:pt idx="3292">6</cx:pt>
          <cx:pt idx="3293">6</cx:pt>
          <cx:pt idx="3294">6</cx:pt>
          <cx:pt idx="3295">6</cx:pt>
          <cx:pt idx="3296">6</cx:pt>
          <cx:pt idx="3297">6</cx:pt>
          <cx:pt idx="3298">6</cx:pt>
          <cx:pt idx="3299">6</cx:pt>
          <cx:pt idx="3300">6</cx:pt>
          <cx:pt idx="3301">6</cx:pt>
          <cx:pt idx="3302">6</cx:pt>
          <cx:pt idx="3303">6</cx:pt>
          <cx:pt idx="3304">6</cx:pt>
          <cx:pt idx="3305">6</cx:pt>
          <cx:pt idx="3306">6</cx:pt>
          <cx:pt idx="3307">6</cx:pt>
          <cx:pt idx="3308">6</cx:pt>
          <cx:pt idx="3309">6</cx:pt>
          <cx:pt idx="3310">6</cx:pt>
          <cx:pt idx="3311">6</cx:pt>
          <cx:pt idx="3312">6</cx:pt>
          <cx:pt idx="3313">6</cx:pt>
          <cx:pt idx="3314">6</cx:pt>
          <cx:pt idx="3315">6</cx:pt>
          <cx:pt idx="3316">6</cx:pt>
          <cx:pt idx="3317">6</cx:pt>
          <cx:pt idx="3318">6</cx:pt>
          <cx:pt idx="3319">6</cx:pt>
          <cx:pt idx="3320">6</cx:pt>
          <cx:pt idx="3321">6</cx:pt>
          <cx:pt idx="3322">6</cx:pt>
          <cx:pt idx="3323">6</cx:pt>
          <cx:pt idx="3324">6</cx:pt>
          <cx:pt idx="3325">6</cx:pt>
          <cx:pt idx="3326">6</cx:pt>
          <cx:pt idx="3327">6</cx:pt>
          <cx:pt idx="3328">6</cx:pt>
          <cx:pt idx="3329">6</cx:pt>
          <cx:pt idx="3330">6</cx:pt>
          <cx:pt idx="3331">6</cx:pt>
          <cx:pt idx="3332">4</cx:pt>
          <cx:pt idx="3333">4</cx:pt>
          <cx:pt idx="3334">4</cx:pt>
          <cx:pt idx="3335">4</cx:pt>
          <cx:pt idx="3336">4</cx:pt>
          <cx:pt idx="3337">4</cx:pt>
          <cx:pt idx="3338">4</cx:pt>
          <cx:pt idx="3339">4</cx:pt>
          <cx:pt idx="3340">6</cx:pt>
          <cx:pt idx="3341">6</cx:pt>
          <cx:pt idx="3342">6</cx:pt>
          <cx:pt idx="3343">4</cx:pt>
          <cx:pt idx="3344">4</cx:pt>
          <cx:pt idx="3345">4</cx:pt>
          <cx:pt idx="3346">4</cx:pt>
          <cx:pt idx="3347">4</cx:pt>
          <cx:pt idx="3348">4</cx:pt>
          <cx:pt idx="3349">4</cx:pt>
          <cx:pt idx="3350">4</cx:pt>
          <cx:pt idx="3351">4</cx:pt>
          <cx:pt idx="3352">4</cx:pt>
          <cx:pt idx="3353">4</cx:pt>
          <cx:pt idx="3354">4</cx:pt>
          <cx:pt idx="3355">4</cx:pt>
          <cx:pt idx="3356">4</cx:pt>
          <cx:pt idx="3357">6</cx:pt>
          <cx:pt idx="3358">6</cx:pt>
          <cx:pt idx="3359">6</cx:pt>
          <cx:pt idx="3360">6</cx:pt>
          <cx:pt idx="3361">6</cx:pt>
          <cx:pt idx="3362">6</cx:pt>
          <cx:pt idx="3363">6</cx:pt>
          <cx:pt idx="3364">6</cx:pt>
          <cx:pt idx="3365">6</cx:pt>
          <cx:pt idx="3366">6</cx:pt>
          <cx:pt idx="3367">6</cx:pt>
          <cx:pt idx="3368">6</cx:pt>
          <cx:pt idx="3369">6</cx:pt>
          <cx:pt idx="3370">6</cx:pt>
          <cx:pt idx="3371">4</cx:pt>
          <cx:pt idx="3372">4</cx:pt>
          <cx:pt idx="3373">4</cx:pt>
          <cx:pt idx="3374">4</cx:pt>
          <cx:pt idx="3375">4</cx:pt>
          <cx:pt idx="3376">4</cx:pt>
          <cx:pt idx="3377">6</cx:pt>
          <cx:pt idx="3378">6</cx:pt>
          <cx:pt idx="3379">6</cx:pt>
          <cx:pt idx="3380">6</cx:pt>
          <cx:pt idx="3381">6</cx:pt>
          <cx:pt idx="3382">6</cx:pt>
          <cx:pt idx="3383">6</cx:pt>
          <cx:pt idx="3384">6</cx:pt>
          <cx:pt idx="3385">6</cx:pt>
          <cx:pt idx="3386">4</cx:pt>
          <cx:pt idx="3387">4</cx:pt>
          <cx:pt idx="3388">4</cx:pt>
          <cx:pt idx="3389">4</cx:pt>
          <cx:pt idx="3390">4</cx:pt>
          <cx:pt idx="3391">4</cx:pt>
          <cx:pt idx="3392">6</cx:pt>
          <cx:pt idx="3393">4</cx:pt>
          <cx:pt idx="3394">4</cx:pt>
          <cx:pt idx="3395">4</cx:pt>
          <cx:pt idx="3396">4</cx:pt>
          <cx:pt idx="3397">4</cx:pt>
          <cx:pt idx="3398">4</cx:pt>
          <cx:pt idx="3399">3</cx:pt>
          <cx:pt idx="3400">3</cx:pt>
          <cx:pt idx="3401">3</cx:pt>
          <cx:pt idx="3402">3</cx:pt>
          <cx:pt idx="3403">4</cx:pt>
          <cx:pt idx="3404">4</cx:pt>
          <cx:pt idx="3405">4</cx:pt>
          <cx:pt idx="3406">4</cx:pt>
          <cx:pt idx="3407">4</cx:pt>
          <cx:pt idx="3408">4</cx:pt>
          <cx:pt idx="3409">4</cx:pt>
          <cx:pt idx="3410">4</cx:pt>
          <cx:pt idx="3411">4</cx:pt>
          <cx:pt idx="3412">4</cx:pt>
          <cx:pt idx="3413">4</cx:pt>
          <cx:pt idx="3414">4</cx:pt>
          <cx:pt idx="3415">4</cx:pt>
          <cx:pt idx="3416">4</cx:pt>
          <cx:pt idx="3417">4</cx:pt>
          <cx:pt idx="3418">4</cx:pt>
          <cx:pt idx="3419">4</cx:pt>
          <cx:pt idx="3420">4</cx:pt>
          <cx:pt idx="3421">4</cx:pt>
          <cx:pt idx="3422">4</cx:pt>
          <cx:pt idx="3423">4</cx:pt>
          <cx:pt idx="3424">4</cx:pt>
          <cx:pt idx="3425">4</cx:pt>
          <cx:pt idx="3426">4</cx:pt>
          <cx:pt idx="3427">4</cx:pt>
          <cx:pt idx="3428">4</cx:pt>
          <cx:pt idx="3429">4</cx:pt>
          <cx:pt idx="3430">4</cx:pt>
          <cx:pt idx="3431">4</cx:pt>
          <cx:pt idx="3432">4</cx:pt>
          <cx:pt idx="3433">4</cx:pt>
          <cx:pt idx="3434">4</cx:pt>
          <cx:pt idx="3435">4</cx:pt>
          <cx:pt idx="3436">4</cx:pt>
          <cx:pt idx="3437">4</cx:pt>
          <cx:pt idx="3438">4</cx:pt>
          <cx:pt idx="3439">4</cx:pt>
          <cx:pt idx="3440">4</cx:pt>
          <cx:pt idx="3441">4</cx:pt>
          <cx:pt idx="3442">4</cx:pt>
          <cx:pt idx="3443">4</cx:pt>
          <cx:pt idx="3444">5</cx:pt>
          <cx:pt idx="3445">4</cx:pt>
          <cx:pt idx="3446">4</cx:pt>
          <cx:pt idx="3447">4</cx:pt>
          <cx:pt idx="3448">4</cx:pt>
          <cx:pt idx="3449">4</cx:pt>
          <cx:pt idx="3450">4</cx:pt>
          <cx:pt idx="3451">4</cx:pt>
          <cx:pt idx="3452">4</cx:pt>
          <cx:pt idx="3453">4</cx:pt>
          <cx:pt idx="3454">4</cx:pt>
          <cx:pt idx="3455">4</cx:pt>
          <cx:pt idx="3456">4</cx:pt>
          <cx:pt idx="3457">4</cx:pt>
          <cx:pt idx="3458">4</cx:pt>
          <cx:pt idx="3459">4</cx:pt>
          <cx:pt idx="3460">4</cx:pt>
          <cx:pt idx="3461">4</cx:pt>
          <cx:pt idx="3462">6</cx:pt>
          <cx:pt idx="3463">6</cx:pt>
          <cx:pt idx="3464">6</cx:pt>
          <cx:pt idx="3465">6</cx:pt>
          <cx:pt idx="3466">4</cx:pt>
          <cx:pt idx="3467">4</cx:pt>
          <cx:pt idx="3468">4</cx:pt>
          <cx:pt idx="3469">4</cx:pt>
          <cx:pt idx="3470">4</cx:pt>
          <cx:pt idx="3471">4</cx:pt>
          <cx:pt idx="3472">4</cx:pt>
          <cx:pt idx="3473">4</cx:pt>
          <cx:pt idx="3474">4</cx:pt>
          <cx:pt idx="3475">4</cx:pt>
          <cx:pt idx="3476">4</cx:pt>
          <cx:pt idx="3477">4</cx:pt>
          <cx:pt idx="3478">4</cx:pt>
          <cx:pt idx="3479">4</cx:pt>
          <cx:pt idx="3480">4</cx:pt>
          <cx:pt idx="3481">4</cx:pt>
          <cx:pt idx="3482">4</cx:pt>
          <cx:pt idx="3483">4</cx:pt>
          <cx:pt idx="3484">4</cx:pt>
          <cx:pt idx="3485">4</cx:pt>
          <cx:pt idx="3486">4</cx:pt>
          <cx:pt idx="3487">4</cx:pt>
          <cx:pt idx="3488">4</cx:pt>
          <cx:pt idx="3489">4</cx:pt>
          <cx:pt idx="3490">4</cx:pt>
          <cx:pt idx="3491">4</cx:pt>
          <cx:pt idx="3492">4</cx:pt>
          <cx:pt idx="3493">4</cx:pt>
          <cx:pt idx="3494">4</cx:pt>
          <cx:pt idx="3495">4</cx:pt>
          <cx:pt idx="3496">4</cx:pt>
          <cx:pt idx="3497">4</cx:pt>
          <cx:pt idx="3498">4</cx:pt>
          <cx:pt idx="3499">4</cx:pt>
          <cx:pt idx="3500">4</cx:pt>
          <cx:pt idx="3501">4</cx:pt>
          <cx:pt idx="3502">4</cx:pt>
          <cx:pt idx="3503">4</cx:pt>
          <cx:pt idx="3504">4</cx:pt>
          <cx:pt idx="3505">5</cx:pt>
          <cx:pt idx="3506">5</cx:pt>
          <cx:pt idx="3507">5</cx:pt>
          <cx:pt idx="3508">5</cx:pt>
          <cx:pt idx="3509">4</cx:pt>
          <cx:pt idx="3510">4</cx:pt>
          <cx:pt idx="3511">4</cx:pt>
          <cx:pt idx="3512">4</cx:pt>
          <cx:pt idx="3513">4</cx:pt>
          <cx:pt idx="3514">4</cx:pt>
          <cx:pt idx="3515">4</cx:pt>
          <cx:pt idx="3516">4</cx:pt>
          <cx:pt idx="3517">4</cx:pt>
          <cx:pt idx="3518">4</cx:pt>
          <cx:pt idx="3519">4</cx:pt>
          <cx:pt idx="3520">4</cx:pt>
          <cx:pt idx="3521">4</cx:pt>
          <cx:pt idx="3522">4</cx:pt>
          <cx:pt idx="3523">4</cx:pt>
          <cx:pt idx="3524">4</cx:pt>
          <cx:pt idx="3525">4</cx:pt>
          <cx:pt idx="3526">4</cx:pt>
          <cx:pt idx="3527">4</cx:pt>
          <cx:pt idx="3528">4</cx:pt>
          <cx:pt idx="3529">4</cx:pt>
          <cx:pt idx="3530">4</cx:pt>
          <cx:pt idx="3531">4</cx:pt>
          <cx:pt idx="3532">4</cx:pt>
          <cx:pt idx="3533">4</cx:pt>
          <cx:pt idx="3534">4</cx:pt>
          <cx:pt idx="3535">4</cx:pt>
          <cx:pt idx="3536">4</cx:pt>
          <cx:pt idx="3537">4</cx:pt>
          <cx:pt idx="3538">4</cx:pt>
          <cx:pt idx="3539">6</cx:pt>
          <cx:pt idx="3540">6</cx:pt>
          <cx:pt idx="3541">6</cx:pt>
          <cx:pt idx="3542">6</cx:pt>
          <cx:pt idx="3543">6</cx:pt>
          <cx:pt idx="3544">6</cx:pt>
          <cx:pt idx="3545">6</cx:pt>
          <cx:pt idx="3546">6</cx:pt>
          <cx:pt idx="3547">6</cx:pt>
          <cx:pt idx="3548">6</cx:pt>
          <cx:pt idx="3549">6</cx:pt>
          <cx:pt idx="3550">6</cx:pt>
          <cx:pt idx="3551">4</cx:pt>
          <cx:pt idx="3552">4</cx:pt>
          <cx:pt idx="3553">4</cx:pt>
          <cx:pt idx="3554">4</cx:pt>
          <cx:pt idx="3555">4</cx:pt>
          <cx:pt idx="3556">4</cx:pt>
          <cx:pt idx="3557">4</cx:pt>
          <cx:pt idx="3558">4</cx:pt>
          <cx:pt idx="3559">4</cx:pt>
          <cx:pt idx="3560">4</cx:pt>
          <cx:pt idx="3561">4</cx:pt>
          <cx:pt idx="3562">4</cx:pt>
          <cx:pt idx="3563">4</cx:pt>
          <cx:pt idx="3564">6</cx:pt>
          <cx:pt idx="3565">4</cx:pt>
          <cx:pt idx="3566">6</cx:pt>
          <cx:pt idx="3567">4</cx:pt>
          <cx:pt idx="3568">4</cx:pt>
          <cx:pt idx="3569">6</cx:pt>
          <cx:pt idx="3570">4</cx:pt>
          <cx:pt idx="3571">4</cx:pt>
          <cx:pt idx="3572">4</cx:pt>
          <cx:pt idx="3573">5</cx:pt>
          <cx:pt idx="3574">5</cx:pt>
          <cx:pt idx="3575">5</cx:pt>
          <cx:pt idx="3576">5</cx:pt>
          <cx:pt idx="3577">5</cx:pt>
          <cx:pt idx="3578">5</cx:pt>
          <cx:pt idx="3579">4</cx:pt>
          <cx:pt idx="3580">4</cx:pt>
          <cx:pt idx="3581">4</cx:pt>
          <cx:pt idx="3582">4</cx:pt>
          <cx:pt idx="3583">4</cx:pt>
          <cx:pt idx="3584">4</cx:pt>
          <cx:pt idx="3585">4</cx:pt>
          <cx:pt idx="3586">4</cx:pt>
          <cx:pt idx="3587">4</cx:pt>
          <cx:pt idx="3588">4</cx:pt>
          <cx:pt idx="3589">4</cx:pt>
          <cx:pt idx="3590">4</cx:pt>
          <cx:pt idx="3591">4</cx:pt>
          <cx:pt idx="3592">4</cx:pt>
          <cx:pt idx="3593">4</cx:pt>
          <cx:pt idx="3594">4</cx:pt>
          <cx:pt idx="3595">4</cx:pt>
          <cx:pt idx="3596">4</cx:pt>
          <cx:pt idx="3597">4</cx:pt>
          <cx:pt idx="3598">5</cx:pt>
          <cx:pt idx="3599">5</cx:pt>
          <cx:pt idx="3600">5</cx:pt>
          <cx:pt idx="3601">5</cx:pt>
          <cx:pt idx="3602">4</cx:pt>
          <cx:pt idx="3603">4</cx:pt>
          <cx:pt idx="3604">4</cx:pt>
          <cx:pt idx="3605">4</cx:pt>
          <cx:pt idx="3606">4</cx:pt>
          <cx:pt idx="3607">4</cx:pt>
          <cx:pt idx="3608">4</cx:pt>
          <cx:pt idx="3609">4</cx:pt>
          <cx:pt idx="3610">4</cx:pt>
          <cx:pt idx="3611">4</cx:pt>
          <cx:pt idx="3612">4</cx:pt>
          <cx:pt idx="3613">4</cx:pt>
          <cx:pt idx="3614">4</cx:pt>
          <cx:pt idx="3615">4</cx:pt>
          <cx:pt idx="3616">4</cx:pt>
          <cx:pt idx="3617">4</cx:pt>
          <cx:pt idx="3618">5</cx:pt>
          <cx:pt idx="3619">4</cx:pt>
          <cx:pt idx="3620">4</cx:pt>
          <cx:pt idx="3621">4</cx:pt>
          <cx:pt idx="3622">4</cx:pt>
          <cx:pt idx="3623">4</cx:pt>
          <cx:pt idx="3624">4</cx:pt>
          <cx:pt idx="3625">4</cx:pt>
          <cx:pt idx="3626">4</cx:pt>
          <cx:pt idx="3627">4</cx:pt>
          <cx:pt idx="3628">4</cx:pt>
          <cx:pt idx="3629">4</cx:pt>
          <cx:pt idx="3630">4</cx:pt>
          <cx:pt idx="3631">4</cx:pt>
          <cx:pt idx="3632">4</cx:pt>
          <cx:pt idx="3633">4</cx:pt>
          <cx:pt idx="3634">4</cx:pt>
          <cx:pt idx="3635">4</cx:pt>
          <cx:pt idx="3636">4</cx:pt>
          <cx:pt idx="3637">6</cx:pt>
          <cx:pt idx="3638">6</cx:pt>
          <cx:pt idx="3639">6</cx:pt>
          <cx:pt idx="3640">6</cx:pt>
          <cx:pt idx="3641">6</cx:pt>
          <cx:pt idx="3642">6</cx:pt>
          <cx:pt idx="3643">6</cx:pt>
          <cx:pt idx="3644">6</cx:pt>
          <cx:pt idx="3645">6</cx:pt>
          <cx:pt idx="3646">6</cx:pt>
          <cx:pt idx="3647">6</cx:pt>
          <cx:pt idx="3648">6</cx:pt>
          <cx:pt idx="3649">6</cx:pt>
          <cx:pt idx="3650">6</cx:pt>
          <cx:pt idx="3651">6</cx:pt>
          <cx:pt idx="3652">6</cx:pt>
          <cx:pt idx="3653">6</cx:pt>
          <cx:pt idx="3654">6</cx:pt>
          <cx:pt idx="3655">6</cx:pt>
          <cx:pt idx="3656">6</cx:pt>
          <cx:pt idx="3657">6</cx:pt>
          <cx:pt idx="3658">6</cx:pt>
          <cx:pt idx="3659">6</cx:pt>
          <cx:pt idx="3660">6</cx:pt>
          <cx:pt idx="3661">6</cx:pt>
          <cx:pt idx="3662">6</cx:pt>
          <cx:pt idx="3663">6</cx:pt>
          <cx:pt idx="3664">6</cx:pt>
          <cx:pt idx="3665">4</cx:pt>
          <cx:pt idx="3666">6</cx:pt>
          <cx:pt idx="3667">6</cx:pt>
          <cx:pt idx="3668">6</cx:pt>
          <cx:pt idx="3669">6</cx:pt>
          <cx:pt idx="3670">6</cx:pt>
          <cx:pt idx="3671">6</cx:pt>
          <cx:pt idx="3672">4</cx:pt>
          <cx:pt idx="3673">4</cx:pt>
          <cx:pt idx="3674">4</cx:pt>
          <cx:pt idx="3675">6</cx:pt>
          <cx:pt idx="3676">6</cx:pt>
          <cx:pt idx="3677">6</cx:pt>
          <cx:pt idx="3678">6</cx:pt>
          <cx:pt idx="3679">6</cx:pt>
          <cx:pt idx="3680">6</cx:pt>
          <cx:pt idx="3681">6</cx:pt>
          <cx:pt idx="3682">6</cx:pt>
          <cx:pt idx="3683">6</cx:pt>
          <cx:pt idx="3684">6</cx:pt>
          <cx:pt idx="3685">6</cx:pt>
          <cx:pt idx="3686">6</cx:pt>
          <cx:pt idx="3687">6</cx:pt>
          <cx:pt idx="3688">6</cx:pt>
          <cx:pt idx="3689">6</cx:pt>
          <cx:pt idx="3690">6</cx:pt>
          <cx:pt idx="3691">6</cx:pt>
          <cx:pt idx="3692">6</cx:pt>
          <cx:pt idx="3693">6</cx:pt>
          <cx:pt idx="3694">6</cx:pt>
          <cx:pt idx="3695">6</cx:pt>
          <cx:pt idx="3696">6</cx:pt>
          <cx:pt idx="3697">4</cx:pt>
          <cx:pt idx="3698">4</cx:pt>
          <cx:pt idx="3699">4</cx:pt>
          <cx:pt idx="3700">4</cx:pt>
          <cx:pt idx="3701">6</cx:pt>
          <cx:pt idx="3702">5</cx:pt>
          <cx:pt idx="3703">5</cx:pt>
          <cx:pt idx="3704">5</cx:pt>
          <cx:pt idx="3705">5</cx:pt>
          <cx:pt idx="3706">5</cx:pt>
          <cx:pt idx="3707">5</cx:pt>
          <cx:pt idx="3708">5</cx:pt>
          <cx:pt idx="3709">5</cx:pt>
          <cx:pt idx="3710">5</cx:pt>
          <cx:pt idx="3711">5</cx:pt>
          <cx:pt idx="3712">5</cx:pt>
          <cx:pt idx="3713">4</cx:pt>
          <cx:pt idx="3714">4</cx:pt>
          <cx:pt idx="3715">6</cx:pt>
          <cx:pt idx="3716">6</cx:pt>
          <cx:pt idx="3717">6</cx:pt>
          <cx:pt idx="3718">6</cx:pt>
          <cx:pt idx="3719">6</cx:pt>
          <cx:pt idx="3720">4</cx:pt>
          <cx:pt idx="3721">4</cx:pt>
          <cx:pt idx="3722">4</cx:pt>
          <cx:pt idx="3723">6</cx:pt>
          <cx:pt idx="3724">4</cx:pt>
          <cx:pt idx="3725">4</cx:pt>
          <cx:pt idx="3726">4</cx:pt>
          <cx:pt idx="3727">4</cx:pt>
          <cx:pt idx="3728">4</cx:pt>
          <cx:pt idx="3729">4</cx:pt>
          <cx:pt idx="3730">4</cx:pt>
          <cx:pt idx="3731">4</cx:pt>
          <cx:pt idx="3732">6</cx:pt>
          <cx:pt idx="3733">6</cx:pt>
          <cx:pt idx="3734">6</cx:pt>
          <cx:pt idx="3735">6</cx:pt>
          <cx:pt idx="3736">4</cx:pt>
          <cx:pt idx="3737">4</cx:pt>
          <cx:pt idx="3738">4</cx:pt>
          <cx:pt idx="3739">4</cx:pt>
          <cx:pt idx="3740">4</cx:pt>
          <cx:pt idx="3741">4</cx:pt>
          <cx:pt idx="3742">4</cx:pt>
          <cx:pt idx="3743">4</cx:pt>
          <cx:pt idx="3744">4</cx:pt>
          <cx:pt idx="3745">4</cx:pt>
          <cx:pt idx="3746">4</cx:pt>
          <cx:pt idx="3747">4</cx:pt>
          <cx:pt idx="3748">4</cx:pt>
          <cx:pt idx="3749">4</cx:pt>
          <cx:pt idx="3750">4</cx:pt>
          <cx:pt idx="3751">4</cx:pt>
          <cx:pt idx="3752">4</cx:pt>
          <cx:pt idx="3753">4</cx:pt>
          <cx:pt idx="3754">4</cx:pt>
          <cx:pt idx="3755">4</cx:pt>
          <cx:pt idx="3756">4</cx:pt>
          <cx:pt idx="3757">4</cx:pt>
          <cx:pt idx="3758">4</cx:pt>
          <cx:pt idx="3759">4</cx:pt>
          <cx:pt idx="3760">4</cx:pt>
          <cx:pt idx="3761">4</cx:pt>
          <cx:pt idx="3762">4</cx:pt>
          <cx:pt idx="3763">4</cx:pt>
          <cx:pt idx="3764">4</cx:pt>
          <cx:pt idx="3765">4</cx:pt>
          <cx:pt idx="3766">4</cx:pt>
          <cx:pt idx="3767">4</cx:pt>
          <cx:pt idx="3768">4</cx:pt>
          <cx:pt idx="3769">5</cx:pt>
          <cx:pt idx="3770">5</cx:pt>
          <cx:pt idx="3771">5</cx:pt>
          <cx:pt idx="3772">5</cx:pt>
          <cx:pt idx="3773">5</cx:pt>
          <cx:pt idx="3774">5</cx:pt>
          <cx:pt idx="3775">5</cx:pt>
          <cx:pt idx="3776">5</cx:pt>
          <cx:pt idx="3777">5</cx:pt>
          <cx:pt idx="3778">5</cx:pt>
          <cx:pt idx="3779">5</cx:pt>
          <cx:pt idx="3780">5</cx:pt>
          <cx:pt idx="3781">5</cx:pt>
          <cx:pt idx="3782">5</cx:pt>
          <cx:pt idx="3783">5</cx:pt>
          <cx:pt idx="3784">5</cx:pt>
          <cx:pt idx="3785">5</cx:pt>
          <cx:pt idx="3786">5</cx:pt>
          <cx:pt idx="3787">5</cx:pt>
          <cx:pt idx="3788">5</cx:pt>
          <cx:pt idx="3789">4</cx:pt>
          <cx:pt idx="3790">4</cx:pt>
          <cx:pt idx="3791">4</cx:pt>
          <cx:pt idx="3792">4</cx:pt>
          <cx:pt idx="3793">4</cx:pt>
          <cx:pt idx="3794">4</cx:pt>
          <cx:pt idx="3795">4</cx:pt>
          <cx:pt idx="3796">4</cx:pt>
          <cx:pt idx="3797">4</cx:pt>
          <cx:pt idx="3798">4</cx:pt>
          <cx:pt idx="3799">6</cx:pt>
          <cx:pt idx="3800">6</cx:pt>
          <cx:pt idx="3801">6</cx:pt>
          <cx:pt idx="3802">6</cx:pt>
          <cx:pt idx="3803">6</cx:pt>
          <cx:pt idx="3804">6</cx:pt>
          <cx:pt idx="3805">6</cx:pt>
          <cx:pt idx="3806">6</cx:pt>
          <cx:pt idx="3807">6</cx:pt>
          <cx:pt idx="3808">6</cx:pt>
          <cx:pt idx="3809">6</cx:pt>
          <cx:pt idx="3810">6</cx:pt>
          <cx:pt idx="3811">6</cx:pt>
          <cx:pt idx="3812">6</cx:pt>
          <cx:pt idx="3813">6</cx:pt>
          <cx:pt idx="3814">6</cx:pt>
          <cx:pt idx="3815">6</cx:pt>
          <cx:pt idx="3816">4</cx:pt>
          <cx:pt idx="3817">4</cx:pt>
          <cx:pt idx="3818">6</cx:pt>
          <cx:pt idx="3819">6</cx:pt>
          <cx:pt idx="3820">6</cx:pt>
          <cx:pt idx="3821">6</cx:pt>
          <cx:pt idx="3822">4</cx:pt>
          <cx:pt idx="3823">4</cx:pt>
          <cx:pt idx="3824">6</cx:pt>
          <cx:pt idx="3825">4</cx:pt>
          <cx:pt idx="3826">4</cx:pt>
          <cx:pt idx="3827">4</cx:pt>
          <cx:pt idx="3828">4</cx:pt>
          <cx:pt idx="3829">4</cx:pt>
          <cx:pt idx="3830">4</cx:pt>
          <cx:pt idx="3831">4</cx:pt>
          <cx:pt idx="3832">4</cx:pt>
          <cx:pt idx="3833">4</cx:pt>
          <cx:pt idx="3834">8</cx:pt>
          <cx:pt idx="3835">8</cx:pt>
          <cx:pt idx="3836">6</cx:pt>
          <cx:pt idx="3837">6</cx:pt>
          <cx:pt idx="3838">6</cx:pt>
          <cx:pt idx="3839">6</cx:pt>
          <cx:pt idx="3840">6</cx:pt>
          <cx:pt idx="3841">6</cx:pt>
          <cx:pt idx="3842">6</cx:pt>
          <cx:pt idx="3843">6</cx:pt>
          <cx:pt idx="3844">6</cx:pt>
          <cx:pt idx="3845">4</cx:pt>
          <cx:pt idx="3846">4</cx:pt>
          <cx:pt idx="3847">4</cx:pt>
          <cx:pt idx="3848">6</cx:pt>
          <cx:pt idx="3849">6</cx:pt>
          <cx:pt idx="3850">8</cx:pt>
          <cx:pt idx="3851">8</cx:pt>
          <cx:pt idx="3852">8</cx:pt>
          <cx:pt idx="3853">8</cx:pt>
          <cx:pt idx="3854">8</cx:pt>
          <cx:pt idx="3855">8</cx:pt>
          <cx:pt idx="3856">8</cx:pt>
          <cx:pt idx="3857">8</cx:pt>
          <cx:pt idx="3858">8</cx:pt>
          <cx:pt idx="3859">8</cx:pt>
          <cx:pt idx="3860">8</cx:pt>
          <cx:pt idx="3861">8</cx:pt>
          <cx:pt idx="3862">8</cx:pt>
          <cx:pt idx="3863">8</cx:pt>
          <cx:pt idx="3864">8</cx:pt>
          <cx:pt idx="3865">8</cx:pt>
          <cx:pt idx="3866">8</cx:pt>
          <cx:pt idx="3867">8</cx:pt>
          <cx:pt idx="3868">8</cx:pt>
          <cx:pt idx="3869">8</cx:pt>
          <cx:pt idx="3870">8</cx:pt>
          <cx:pt idx="3871">8</cx:pt>
          <cx:pt idx="3872">8</cx:pt>
          <cx:pt idx="3873">8</cx:pt>
          <cx:pt idx="3874">8</cx:pt>
          <cx:pt idx="3875">8</cx:pt>
          <cx:pt idx="3876">8</cx:pt>
          <cx:pt idx="3877">8</cx:pt>
          <cx:pt idx="3878">6</cx:pt>
          <cx:pt idx="3879">6</cx:pt>
          <cx:pt idx="3880">6</cx:pt>
          <cx:pt idx="3881">6</cx:pt>
          <cx:pt idx="3882">6</cx:pt>
          <cx:pt idx="3883">6</cx:pt>
          <cx:pt idx="3884">6</cx:pt>
          <cx:pt idx="3885">6</cx:pt>
          <cx:pt idx="3886">6</cx:pt>
          <cx:pt idx="3887">6</cx:pt>
          <cx:pt idx="3888">6</cx:pt>
          <cx:pt idx="3889">6</cx:pt>
          <cx:pt idx="3890">6</cx:pt>
          <cx:pt idx="3891">4</cx:pt>
          <cx:pt idx="3892">4</cx:pt>
          <cx:pt idx="3893">4</cx:pt>
          <cx:pt idx="3894">4</cx:pt>
          <cx:pt idx="3895">4</cx:pt>
          <cx:pt idx="3896">4</cx:pt>
          <cx:pt idx="3897">4</cx:pt>
          <cx:pt idx="3898">4</cx:pt>
          <cx:pt idx="3899">4</cx:pt>
          <cx:pt idx="3900">4</cx:pt>
          <cx:pt idx="3901">4</cx:pt>
          <cx:pt idx="3902">4</cx:pt>
          <cx:pt idx="3903">4</cx:pt>
          <cx:pt idx="3904">4</cx:pt>
          <cx:pt idx="3905">4</cx:pt>
          <cx:pt idx="3906">4</cx:pt>
          <cx:pt idx="3907">4</cx:pt>
          <cx:pt idx="3908">4</cx:pt>
          <cx:pt idx="3909">4</cx:pt>
          <cx:pt idx="3910">4</cx:pt>
          <cx:pt idx="3911">4</cx:pt>
          <cx:pt idx="3912">4</cx:pt>
          <cx:pt idx="3913">4</cx:pt>
          <cx:pt idx="3914">4</cx:pt>
          <cx:pt idx="3915">4</cx:pt>
          <cx:pt idx="3916">4</cx:pt>
          <cx:pt idx="3917">4</cx:pt>
          <cx:pt idx="3918">4</cx:pt>
          <cx:pt idx="3919">4</cx:pt>
          <cx:pt idx="3920">4</cx:pt>
          <cx:pt idx="3921">4</cx:pt>
          <cx:pt idx="3922">4</cx:pt>
          <cx:pt idx="3923">4</cx:pt>
          <cx:pt idx="3924">4</cx:pt>
          <cx:pt idx="3925">4</cx:pt>
          <cx:pt idx="3926">4</cx:pt>
          <cx:pt idx="3927">4</cx:pt>
          <cx:pt idx="3928">4</cx:pt>
          <cx:pt idx="3929">4</cx:pt>
          <cx:pt idx="3930">4</cx:pt>
          <cx:pt idx="3931">4</cx:pt>
          <cx:pt idx="3932">4</cx:pt>
          <cx:pt idx="3933">4</cx:pt>
          <cx:pt idx="3934">4</cx:pt>
          <cx:pt idx="3935">4</cx:pt>
          <cx:pt idx="3936">4</cx:pt>
          <cx:pt idx="3937">4</cx:pt>
          <cx:pt idx="3938">4</cx:pt>
          <cx:pt idx="3939">4</cx:pt>
          <cx:pt idx="3940">4</cx:pt>
          <cx:pt idx="3941">4</cx:pt>
          <cx:pt idx="3942">4</cx:pt>
          <cx:pt idx="3943">4</cx:pt>
          <cx:pt idx="3944">4</cx:pt>
          <cx:pt idx="3945">4</cx:pt>
          <cx:pt idx="3946">4</cx:pt>
          <cx:pt idx="3947">4</cx:pt>
          <cx:pt idx="3948">4</cx:pt>
          <cx:pt idx="3949">4</cx:pt>
          <cx:pt idx="3950">4</cx:pt>
          <cx:pt idx="3951">4</cx:pt>
          <cx:pt idx="3952">4</cx:pt>
          <cx:pt idx="3953">4</cx:pt>
          <cx:pt idx="3954">4</cx:pt>
          <cx:pt idx="3955">4</cx:pt>
          <cx:pt idx="3956">4</cx:pt>
          <cx:pt idx="3957">4</cx:pt>
          <cx:pt idx="3958">4</cx:pt>
          <cx:pt idx="3959">4</cx:pt>
          <cx:pt idx="3960">4</cx:pt>
          <cx:pt idx="3961">4</cx:pt>
          <cx:pt idx="3962">4</cx:pt>
          <cx:pt idx="3963">4</cx:pt>
          <cx:pt idx="3964">4</cx:pt>
          <cx:pt idx="3965">4</cx:pt>
          <cx:pt idx="3966">4</cx:pt>
          <cx:pt idx="3967">4</cx:pt>
          <cx:pt idx="3968">4</cx:pt>
          <cx:pt idx="3969">4</cx:pt>
          <cx:pt idx="3970">4</cx:pt>
          <cx:pt idx="3971">4</cx:pt>
          <cx:pt idx="3972">4</cx:pt>
          <cx:pt idx="3973">4</cx:pt>
          <cx:pt idx="3974">4</cx:pt>
          <cx:pt idx="3975">4</cx:pt>
          <cx:pt idx="3976">4</cx:pt>
          <cx:pt idx="3977">4</cx:pt>
          <cx:pt idx="3978">4</cx:pt>
          <cx:pt idx="3979">4</cx:pt>
          <cx:pt idx="3980">4</cx:pt>
          <cx:pt idx="3981">4</cx:pt>
          <cx:pt idx="3982">4</cx:pt>
          <cx:pt idx="3983">4</cx:pt>
          <cx:pt idx="3984">4</cx:pt>
          <cx:pt idx="3985">4</cx:pt>
          <cx:pt idx="3986">4</cx:pt>
          <cx:pt idx="3987">4</cx:pt>
          <cx:pt idx="3988">4</cx:pt>
          <cx:pt idx="3989">4</cx:pt>
          <cx:pt idx="3990">4</cx:pt>
          <cx:pt idx="3991">4</cx:pt>
          <cx:pt idx="3992">4</cx:pt>
          <cx:pt idx="3993">4</cx:pt>
          <cx:pt idx="3994">4</cx:pt>
          <cx:pt idx="3995">4</cx:pt>
          <cx:pt idx="3996">4</cx:pt>
          <cx:pt idx="3997">4</cx:pt>
          <cx:pt idx="3998">4</cx:pt>
          <cx:pt idx="3999">4</cx:pt>
          <cx:pt idx="4000">4</cx:pt>
          <cx:pt idx="4001">4</cx:pt>
          <cx:pt idx="4002">4</cx:pt>
          <cx:pt idx="4003">4</cx:pt>
          <cx:pt idx="4004">4</cx:pt>
          <cx:pt idx="4005">4</cx:pt>
          <cx:pt idx="4006">4</cx:pt>
          <cx:pt idx="4007">4</cx:pt>
          <cx:pt idx="4008">4</cx:pt>
          <cx:pt idx="4009">4</cx:pt>
          <cx:pt idx="4010">4</cx:pt>
          <cx:pt idx="4011">4</cx:pt>
          <cx:pt idx="4012">4</cx:pt>
          <cx:pt idx="4013">4</cx:pt>
          <cx:pt idx="4014">4</cx:pt>
          <cx:pt idx="4015">4</cx:pt>
          <cx:pt idx="4016">4</cx:pt>
          <cx:pt idx="4017">4</cx:pt>
          <cx:pt idx="4018">4</cx:pt>
          <cx:pt idx="4019">4</cx:pt>
          <cx:pt idx="4020">4</cx:pt>
          <cx:pt idx="4021">4</cx:pt>
          <cx:pt idx="4022">4</cx:pt>
          <cx:pt idx="4023">4</cx:pt>
          <cx:pt idx="4024">4</cx:pt>
          <cx:pt idx="4025">4</cx:pt>
          <cx:pt idx="4026">6</cx:pt>
          <cx:pt idx="4027">6</cx:pt>
          <cx:pt idx="4028">6</cx:pt>
          <cx:pt idx="4029">6</cx:pt>
          <cx:pt idx="4030">6</cx:pt>
          <cx:pt idx="4031">6</cx:pt>
          <cx:pt idx="4032">6</cx:pt>
          <cx:pt idx="4033">6</cx:pt>
          <cx:pt idx="4034">6</cx:pt>
          <cx:pt idx="4035">6</cx:pt>
          <cx:pt idx="4036">6</cx:pt>
          <cx:pt idx="4037">6</cx:pt>
          <cx:pt idx="4038">6</cx:pt>
          <cx:pt idx="4039">6</cx:pt>
          <cx:pt idx="4040">6</cx:pt>
          <cx:pt idx="4041">6</cx:pt>
          <cx:pt idx="4042">6</cx:pt>
          <cx:pt idx="4043">6</cx:pt>
          <cx:pt idx="4044">6</cx:pt>
          <cx:pt idx="4045">6</cx:pt>
          <cx:pt idx="4046">6</cx:pt>
          <cx:pt idx="4047">6</cx:pt>
          <cx:pt idx="4048">6</cx:pt>
          <cx:pt idx="4049">6</cx:pt>
          <cx:pt idx="4050">4</cx:pt>
          <cx:pt idx="4051">4</cx:pt>
          <cx:pt idx="4052">4</cx:pt>
          <cx:pt idx="4053">4</cx:pt>
          <cx:pt idx="4054">4</cx:pt>
          <cx:pt idx="4055">4</cx:pt>
          <cx:pt idx="4056">4</cx:pt>
          <cx:pt idx="4057">4</cx:pt>
          <cx:pt idx="4058">4</cx:pt>
          <cx:pt idx="4059">4</cx:pt>
          <cx:pt idx="4060">4</cx:pt>
          <cx:pt idx="4061">4</cx:pt>
          <cx:pt idx="4062">4</cx:pt>
          <cx:pt idx="4063">4</cx:pt>
          <cx:pt idx="4064">4</cx:pt>
          <cx:pt idx="4065">4</cx:pt>
          <cx:pt idx="4066">4</cx:pt>
          <cx:pt idx="4067">4</cx:pt>
          <cx:pt idx="4068">4</cx:pt>
          <cx:pt idx="4069">4</cx:pt>
          <cx:pt idx="4070">4</cx:pt>
          <cx:pt idx="4071">4</cx:pt>
          <cx:pt idx="4072">4</cx:pt>
          <cx:pt idx="4073">4</cx:pt>
          <cx:pt idx="4074">4</cx:pt>
          <cx:pt idx="4075">4</cx:pt>
          <cx:pt idx="4076">4</cx:pt>
          <cx:pt idx="4077">4</cx:pt>
          <cx:pt idx="4078">4</cx:pt>
          <cx:pt idx="4079">4</cx:pt>
          <cx:pt idx="4080">4</cx:pt>
          <cx:pt idx="4081">4</cx:pt>
          <cx:pt idx="4082">4</cx:pt>
          <cx:pt idx="4083">4</cx:pt>
          <cx:pt idx="4084">4</cx:pt>
          <cx:pt idx="4085">4</cx:pt>
          <cx:pt idx="4086">4</cx:pt>
          <cx:pt idx="4087">4</cx:pt>
          <cx:pt idx="4088">4</cx:pt>
          <cx:pt idx="4089">4</cx:pt>
          <cx:pt idx="4090">4</cx:pt>
          <cx:pt idx="4091">4</cx:pt>
          <cx:pt idx="4092">4</cx:pt>
          <cx:pt idx="4093">4</cx:pt>
          <cx:pt idx="4094">4</cx:pt>
          <cx:pt idx="4095">4</cx:pt>
          <cx:pt idx="4096">4</cx:pt>
          <cx:pt idx="4097">4</cx:pt>
          <cx:pt idx="4098">4</cx:pt>
          <cx:pt idx="4099">4</cx:pt>
          <cx:pt idx="4100">4</cx:pt>
          <cx:pt idx="4101">4</cx:pt>
          <cx:pt idx="4102">4</cx:pt>
          <cx:pt idx="4103">4</cx:pt>
          <cx:pt idx="4104">4</cx:pt>
          <cx:pt idx="4105">4</cx:pt>
          <cx:pt idx="4106">4</cx:pt>
          <cx:pt idx="4107">4</cx:pt>
          <cx:pt idx="4108">4</cx:pt>
          <cx:pt idx="4109">4</cx:pt>
          <cx:pt idx="4110">4</cx:pt>
          <cx:pt idx="4111">4</cx:pt>
          <cx:pt idx="4112">4</cx:pt>
          <cx:pt idx="4113">4</cx:pt>
          <cx:pt idx="4114">4</cx:pt>
          <cx:pt idx="4115">4</cx:pt>
          <cx:pt idx="4116">4</cx:pt>
          <cx:pt idx="4117">4</cx:pt>
          <cx:pt idx="4118">4</cx:pt>
          <cx:pt idx="4119">4</cx:pt>
          <cx:pt idx="4120">4</cx:pt>
          <cx:pt idx="4121">4</cx:pt>
          <cx:pt idx="4122">4</cx:pt>
          <cx:pt idx="4123">4</cx:pt>
          <cx:pt idx="4124">4</cx:pt>
          <cx:pt idx="4125">4</cx:pt>
          <cx:pt idx="4126">4</cx:pt>
          <cx:pt idx="4127">4</cx:pt>
          <cx:pt idx="4128">4</cx:pt>
          <cx:pt idx="4129">4</cx:pt>
          <cx:pt idx="4130">4</cx:pt>
          <cx:pt idx="4131">4</cx:pt>
          <cx:pt idx="4132">4</cx:pt>
          <cx:pt idx="4133">4</cx:pt>
          <cx:pt idx="4134">4</cx:pt>
          <cx:pt idx="4135">4</cx:pt>
          <cx:pt idx="4136">4</cx:pt>
          <cx:pt idx="4137">4</cx:pt>
          <cx:pt idx="4138">6</cx:pt>
          <cx:pt idx="4139">6</cx:pt>
          <cx:pt idx="4140">6</cx:pt>
          <cx:pt idx="4141">6</cx:pt>
          <cx:pt idx="4142">6</cx:pt>
          <cx:pt idx="4143">6</cx:pt>
          <cx:pt idx="4144">6</cx:pt>
          <cx:pt idx="4145">6</cx:pt>
          <cx:pt idx="4146">6</cx:pt>
          <cx:pt idx="4147">6</cx:pt>
          <cx:pt idx="4148">6</cx:pt>
          <cx:pt idx="4149">6</cx:pt>
          <cx:pt idx="4150">6</cx:pt>
          <cx:pt idx="4151">6</cx:pt>
          <cx:pt idx="4152">6</cx:pt>
          <cx:pt idx="4153">6</cx:pt>
          <cx:pt idx="4154">6</cx:pt>
          <cx:pt idx="4155">6</cx:pt>
          <cx:pt idx="4156">6</cx:pt>
          <cx:pt idx="4157">6</cx:pt>
          <cx:pt idx="4158">6</cx:pt>
          <cx:pt idx="4159">6</cx:pt>
          <cx:pt idx="4160">6</cx:pt>
          <cx:pt idx="4161">6</cx:pt>
          <cx:pt idx="4162">6</cx:pt>
          <cx:pt idx="4163">6</cx:pt>
          <cx:pt idx="4164">4</cx:pt>
          <cx:pt idx="4165">4</cx:pt>
          <cx:pt idx="4166">4</cx:pt>
          <cx:pt idx="4167">6</cx:pt>
          <cx:pt idx="4168">4</cx:pt>
          <cx:pt idx="4169">6</cx:pt>
          <cx:pt idx="4170">6</cx:pt>
          <cx:pt idx="4171">6</cx:pt>
          <cx:pt idx="4172">6</cx:pt>
          <cx:pt idx="4173">6</cx:pt>
          <cx:pt idx="4174">6</cx:pt>
          <cx:pt idx="4175">6</cx:pt>
          <cx:pt idx="4176">6</cx:pt>
          <cx:pt idx="4177">6</cx:pt>
          <cx:pt idx="4178">6</cx:pt>
          <cx:pt idx="4179">6</cx:pt>
          <cx:pt idx="4180">6</cx:pt>
          <cx:pt idx="4181">6</cx:pt>
          <cx:pt idx="4182">6</cx:pt>
          <cx:pt idx="4183">6</cx:pt>
          <cx:pt idx="4184">6</cx:pt>
          <cx:pt idx="4185">6</cx:pt>
          <cx:pt idx="4186">6</cx:pt>
          <cx:pt idx="4187">6</cx:pt>
          <cx:pt idx="4188">6</cx:pt>
          <cx:pt idx="4189">6</cx:pt>
          <cx:pt idx="4190">6</cx:pt>
          <cx:pt idx="4191">6</cx:pt>
          <cx:pt idx="4192">4</cx:pt>
          <cx:pt idx="4193">4</cx:pt>
          <cx:pt idx="4194">4</cx:pt>
          <cx:pt idx="4195">4</cx:pt>
          <cx:pt idx="4196">4</cx:pt>
          <cx:pt idx="4197">6</cx:pt>
          <cx:pt idx="4198">6</cx:pt>
          <cx:pt idx="4199">5</cx:pt>
          <cx:pt idx="4200">5</cx:pt>
          <cx:pt idx="4201">5</cx:pt>
          <cx:pt idx="4202">5</cx:pt>
          <cx:pt idx="4203">5</cx:pt>
          <cx:pt idx="4204">4</cx:pt>
          <cx:pt idx="4205">4</cx:pt>
          <cx:pt idx="4206">4</cx:pt>
          <cx:pt idx="4207">4</cx:pt>
          <cx:pt idx="4208">4</cx:pt>
          <cx:pt idx="4209">4</cx:pt>
          <cx:pt idx="4210">4</cx:pt>
          <cx:pt idx="4211">4</cx:pt>
          <cx:pt idx="4212">4</cx:pt>
          <cx:pt idx="4213">4</cx:pt>
          <cx:pt idx="4214">4</cx:pt>
          <cx:pt idx="4215">6</cx:pt>
          <cx:pt idx="4216">6</cx:pt>
          <cx:pt idx="4217">4</cx:pt>
          <cx:pt idx="4218">4</cx:pt>
          <cx:pt idx="4219">4</cx:pt>
          <cx:pt idx="4220">4</cx:pt>
          <cx:pt idx="4221">6</cx:pt>
          <cx:pt idx="4222">4</cx:pt>
          <cx:pt idx="4223">4</cx:pt>
          <cx:pt idx="4224">4</cx:pt>
          <cx:pt idx="4225">4</cx:pt>
          <cx:pt idx="4226">4</cx:pt>
          <cx:pt idx="4227">4</cx:pt>
          <cx:pt idx="4228">6</cx:pt>
          <cx:pt idx="4229">6</cx:pt>
          <cx:pt idx="4230">6</cx:pt>
          <cx:pt idx="4231">4</cx:pt>
          <cx:pt idx="4232">4</cx:pt>
          <cx:pt idx="4233">4</cx:pt>
          <cx:pt idx="4234">4</cx:pt>
          <cx:pt idx="4235">4</cx:pt>
          <cx:pt idx="4236">4</cx:pt>
          <cx:pt idx="4237">4</cx:pt>
          <cx:pt idx="4238">4</cx:pt>
          <cx:pt idx="4239">4</cx:pt>
          <cx:pt idx="4240">4</cx:pt>
          <cx:pt idx="4241">6</cx:pt>
          <cx:pt idx="4242">6</cx:pt>
          <cx:pt idx="4243">6</cx:pt>
          <cx:pt idx="4244">4</cx:pt>
          <cx:pt idx="4245">4</cx:pt>
          <cx:pt idx="4246">4</cx:pt>
          <cx:pt idx="4247">4</cx:pt>
          <cx:pt idx="4248">4</cx:pt>
          <cx:pt idx="4249">4</cx:pt>
          <cx:pt idx="4250">4</cx:pt>
          <cx:pt idx="4251">4</cx:pt>
          <cx:pt idx="4252">4</cx:pt>
          <cx:pt idx="4253">4</cx:pt>
          <cx:pt idx="4254">4</cx:pt>
          <cx:pt idx="4255">4</cx:pt>
          <cx:pt idx="4256">4</cx:pt>
          <cx:pt idx="4257">4</cx:pt>
          <cx:pt idx="4258">4</cx:pt>
          <cx:pt idx="4259">4</cx:pt>
          <cx:pt idx="4260">4</cx:pt>
          <cx:pt idx="4261">4</cx:pt>
          <cx:pt idx="4262">4</cx:pt>
          <cx:pt idx="4263">4</cx:pt>
          <cx:pt idx="4264">4</cx:pt>
          <cx:pt idx="4265">4</cx:pt>
          <cx:pt idx="4266">4</cx:pt>
          <cx:pt idx="4267">4</cx:pt>
          <cx:pt idx="4268">4</cx:pt>
          <cx:pt idx="4269">4</cx:pt>
          <cx:pt idx="4270">4</cx:pt>
          <cx:pt idx="4271">4</cx:pt>
          <cx:pt idx="4272">4</cx:pt>
          <cx:pt idx="4273">4</cx:pt>
          <cx:pt idx="4274">4</cx:pt>
          <cx:pt idx="4275">4</cx:pt>
          <cx:pt idx="4276">4</cx:pt>
          <cx:pt idx="4277">4</cx:pt>
          <cx:pt idx="4278">4</cx:pt>
          <cx:pt idx="4279">4</cx:pt>
          <cx:pt idx="4280">4</cx:pt>
          <cx:pt idx="4281">4</cx:pt>
          <cx:pt idx="4282">4</cx:pt>
          <cx:pt idx="4283">4</cx:pt>
          <cx:pt idx="4284">4</cx:pt>
          <cx:pt idx="4285">4</cx:pt>
          <cx:pt idx="4286">4</cx:pt>
          <cx:pt idx="4287">4</cx:pt>
          <cx:pt idx="4288">4</cx:pt>
          <cx:pt idx="4289">4</cx:pt>
          <cx:pt idx="4290">4</cx:pt>
          <cx:pt idx="4291">4</cx:pt>
          <cx:pt idx="4292">4</cx:pt>
          <cx:pt idx="4293">4</cx:pt>
          <cx:pt idx="4294">4</cx:pt>
          <cx:pt idx="4295">5</cx:pt>
          <cx:pt idx="4296">5</cx:pt>
          <cx:pt idx="4297">5</cx:pt>
          <cx:pt idx="4298">5</cx:pt>
          <cx:pt idx="4299">5</cx:pt>
          <cx:pt idx="4300">5</cx:pt>
          <cx:pt idx="4301">5</cx:pt>
          <cx:pt idx="4302">5</cx:pt>
          <cx:pt idx="4303">5</cx:pt>
          <cx:pt idx="4304">5</cx:pt>
          <cx:pt idx="4305">5</cx:pt>
          <cx:pt idx="4306">5</cx:pt>
          <cx:pt idx="4307">5</cx:pt>
          <cx:pt idx="4308">5</cx:pt>
          <cx:pt idx="4309">5</cx:pt>
          <cx:pt idx="4310">5</cx:pt>
          <cx:pt idx="4311">5</cx:pt>
          <cx:pt idx="4312">5</cx:pt>
          <cx:pt idx="4313">5</cx:pt>
          <cx:pt idx="4314">5</cx:pt>
          <cx:pt idx="4315">4</cx:pt>
          <cx:pt idx="4316">4</cx:pt>
          <cx:pt idx="4317">4</cx:pt>
          <cx:pt idx="4318">4</cx:pt>
          <cx:pt idx="4319">4</cx:pt>
          <cx:pt idx="4320">4</cx:pt>
          <cx:pt idx="4321">4</cx:pt>
          <cx:pt idx="4322">4</cx:pt>
          <cx:pt idx="4323">4</cx:pt>
          <cx:pt idx="4324">4</cx:pt>
          <cx:pt idx="4325">4</cx:pt>
          <cx:pt idx="4326">4</cx:pt>
          <cx:pt idx="4327">4</cx:pt>
          <cx:pt idx="4328">4</cx:pt>
          <cx:pt idx="4329">4</cx:pt>
          <cx:pt idx="4330">4</cx:pt>
          <cx:pt idx="4331">4</cx:pt>
          <cx:pt idx="4332">4</cx:pt>
          <cx:pt idx="4333">4</cx:pt>
          <cx:pt idx="4334">4</cx:pt>
          <cx:pt idx="4335">4</cx:pt>
          <cx:pt idx="4336">4</cx:pt>
          <cx:pt idx="4337">8</cx:pt>
          <cx:pt idx="4338">8</cx:pt>
          <cx:pt idx="4339">8</cx:pt>
          <cx:pt idx="4340">6</cx:pt>
          <cx:pt idx="4341">6</cx:pt>
          <cx:pt idx="4342">6</cx:pt>
          <cx:pt idx="4343">6</cx:pt>
          <cx:pt idx="4344">6</cx:pt>
          <cx:pt idx="4345">6</cx:pt>
          <cx:pt idx="4346">6</cx:pt>
          <cx:pt idx="4347">6</cx:pt>
          <cx:pt idx="4348">6</cx:pt>
          <cx:pt idx="4349">6</cx:pt>
          <cx:pt idx="4350">6</cx:pt>
          <cx:pt idx="4351">6</cx:pt>
          <cx:pt idx="4352">6</cx:pt>
          <cx:pt idx="4353">6</cx:pt>
          <cx:pt idx="4354">6</cx:pt>
          <cx:pt idx="4355">6</cx:pt>
          <cx:pt idx="4356">6</cx:pt>
          <cx:pt idx="4357">6</cx:pt>
          <cx:pt idx="4358">6</cx:pt>
          <cx:pt idx="4359">6</cx:pt>
          <cx:pt idx="4360">6</cx:pt>
          <cx:pt idx="4361">6</cx:pt>
          <cx:pt idx="4362">6</cx:pt>
          <cx:pt idx="4363">6</cx:pt>
          <cx:pt idx="4364">6</cx:pt>
          <cx:pt idx="4365">6</cx:pt>
          <cx:pt idx="4366">6</cx:pt>
          <cx:pt idx="4367">6</cx:pt>
          <cx:pt idx="4368">6</cx:pt>
          <cx:pt idx="4369">6</cx:pt>
          <cx:pt idx="4370">6</cx:pt>
          <cx:pt idx="4371">6</cx:pt>
          <cx:pt idx="4372">6</cx:pt>
          <cx:pt idx="4373">6</cx:pt>
          <cx:pt idx="4374">6</cx:pt>
          <cx:pt idx="4375">6</cx:pt>
          <cx:pt idx="4376">6</cx:pt>
          <cx:pt idx="4377">6</cx:pt>
          <cx:pt idx="4378">6</cx:pt>
          <cx:pt idx="4379">6</cx:pt>
          <cx:pt idx="4380">6</cx:pt>
          <cx:pt idx="4381">6</cx:pt>
          <cx:pt idx="4382">6</cx:pt>
          <cx:pt idx="4383">6</cx:pt>
          <cx:pt idx="4384">6</cx:pt>
          <cx:pt idx="4385">6</cx:pt>
          <cx:pt idx="4386">6</cx:pt>
          <cx:pt idx="4387">6</cx:pt>
          <cx:pt idx="4388">6</cx:pt>
          <cx:pt idx="4389">6</cx:pt>
          <cx:pt idx="4390">6</cx:pt>
          <cx:pt idx="4391">6</cx:pt>
          <cx:pt idx="4392">6</cx:pt>
          <cx:pt idx="4393">6</cx:pt>
          <cx:pt idx="4394">6</cx:pt>
          <cx:pt idx="4395">6</cx:pt>
          <cx:pt idx="4396">6</cx:pt>
          <cx:pt idx="4397">6</cx:pt>
          <cx:pt idx="4398">6</cx:pt>
          <cx:pt idx="4399">6</cx:pt>
          <cx:pt idx="4400">4</cx:pt>
          <cx:pt idx="4401">4</cx:pt>
          <cx:pt idx="4402">4</cx:pt>
          <cx:pt idx="4403">4</cx:pt>
          <cx:pt idx="4404">4</cx:pt>
          <cx:pt idx="4405">4</cx:pt>
          <cx:pt idx="4406">4</cx:pt>
          <cx:pt idx="4407">4</cx:pt>
          <cx:pt idx="4408">4</cx:pt>
          <cx:pt idx="4409">6</cx:pt>
          <cx:pt idx="4410">6</cx:pt>
          <cx:pt idx="4411">6</cx:pt>
          <cx:pt idx="4412">6</cx:pt>
          <cx:pt idx="4413">6</cx:pt>
          <cx:pt idx="4414">6</cx:pt>
          <cx:pt idx="4415">6</cx:pt>
          <cx:pt idx="4416">6</cx:pt>
          <cx:pt idx="4417">6</cx:pt>
          <cx:pt idx="4418">6</cx:pt>
          <cx:pt idx="4419">6</cx:pt>
          <cx:pt idx="4420">6</cx:pt>
          <cx:pt idx="4421">6</cx:pt>
          <cx:pt idx="4422">6</cx:pt>
          <cx:pt idx="4423">6</cx:pt>
          <cx:pt idx="4424">6</cx:pt>
          <cx:pt idx="4425">6</cx:pt>
          <cx:pt idx="4426">6</cx:pt>
          <cx:pt idx="4427">6</cx:pt>
          <cx:pt idx="4428">6</cx:pt>
          <cx:pt idx="4429">6</cx:pt>
          <cx:pt idx="4430">6</cx:pt>
          <cx:pt idx="4431">6</cx:pt>
          <cx:pt idx="4432">6</cx:pt>
          <cx:pt idx="4433">5</cx:pt>
          <cx:pt idx="4434">5</cx:pt>
          <cx:pt idx="4435">5</cx:pt>
          <cx:pt idx="4436">4</cx:pt>
          <cx:pt idx="4437">4</cx:pt>
          <cx:pt idx="4438">4</cx:pt>
          <cx:pt idx="4439">4</cx:pt>
          <cx:pt idx="4440">4</cx:pt>
          <cx:pt idx="4441">4</cx:pt>
          <cx:pt idx="4442">5</cx:pt>
          <cx:pt idx="4443">5</cx:pt>
          <cx:pt idx="4444">5</cx:pt>
          <cx:pt idx="4445">5</cx:pt>
          <cx:pt idx="4446">5</cx:pt>
          <cx:pt idx="4447">5</cx:pt>
          <cx:pt idx="4448">5</cx:pt>
          <cx:pt idx="4449">5</cx:pt>
          <cx:pt idx="4450">4</cx:pt>
          <cx:pt idx="4451">4</cx:pt>
          <cx:pt idx="4452">4</cx:pt>
          <cx:pt idx="4453">4</cx:pt>
          <cx:pt idx="4454">4</cx:pt>
          <cx:pt idx="4455">4</cx:pt>
          <cx:pt idx="4456">4</cx:pt>
          <cx:pt idx="4457">4</cx:pt>
          <cx:pt idx="4458">4</cx:pt>
          <cx:pt idx="4459">4</cx:pt>
          <cx:pt idx="4460">4</cx:pt>
          <cx:pt idx="4461">4</cx:pt>
          <cx:pt idx="4462">4</cx:pt>
          <cx:pt idx="4463">4</cx:pt>
          <cx:pt idx="4464">4</cx:pt>
          <cx:pt idx="4465">4</cx:pt>
          <cx:pt idx="4466">4</cx:pt>
          <cx:pt idx="4467">4</cx:pt>
          <cx:pt idx="4468">4</cx:pt>
          <cx:pt idx="4469">4</cx:pt>
          <cx:pt idx="4470">4</cx:pt>
          <cx:pt idx="4471">4</cx:pt>
          <cx:pt idx="4472">4</cx:pt>
          <cx:pt idx="4473">6</cx:pt>
          <cx:pt idx="4474">6</cx:pt>
          <cx:pt idx="4475">6</cx:pt>
          <cx:pt idx="4476">6</cx:pt>
          <cx:pt idx="4477">6</cx:pt>
          <cx:pt idx="4478">6</cx:pt>
          <cx:pt idx="4479">6</cx:pt>
          <cx:pt idx="4480">6</cx:pt>
          <cx:pt idx="4481">6</cx:pt>
          <cx:pt idx="4482">6</cx:pt>
          <cx:pt idx="4483">6</cx:pt>
          <cx:pt idx="4484">6</cx:pt>
          <cx:pt idx="4485">6</cx:pt>
          <cx:pt idx="4486">6</cx:pt>
          <cx:pt idx="4487">6</cx:pt>
          <cx:pt idx="4488">6</cx:pt>
          <cx:pt idx="4489">6</cx:pt>
          <cx:pt idx="4490">6</cx:pt>
          <cx:pt idx="4491">6</cx:pt>
          <cx:pt idx="4492">6</cx:pt>
          <cx:pt idx="4493">6</cx:pt>
          <cx:pt idx="4494">6</cx:pt>
          <cx:pt idx="4495">6</cx:pt>
          <cx:pt idx="4496">6</cx:pt>
          <cx:pt idx="4497">6</cx:pt>
          <cx:pt idx="4498">6</cx:pt>
          <cx:pt idx="4499">6</cx:pt>
          <cx:pt idx="4500">6</cx:pt>
          <cx:pt idx="4501">6</cx:pt>
          <cx:pt idx="4502">6</cx:pt>
          <cx:pt idx="4503">6</cx:pt>
          <cx:pt idx="4504">6</cx:pt>
          <cx:pt idx="4505">6</cx:pt>
          <cx:pt idx="4506">6</cx:pt>
          <cx:pt idx="4507">6</cx:pt>
          <cx:pt idx="4508">6</cx:pt>
          <cx:pt idx="4509">6</cx:pt>
          <cx:pt idx="4510">6</cx:pt>
          <cx:pt idx="4511">6</cx:pt>
          <cx:pt idx="4512">6</cx:pt>
          <cx:pt idx="4513">6</cx:pt>
          <cx:pt idx="4514">6</cx:pt>
          <cx:pt idx="4515">6</cx:pt>
          <cx:pt idx="4516">6</cx:pt>
          <cx:pt idx="4517">6</cx:pt>
          <cx:pt idx="4518">6</cx:pt>
          <cx:pt idx="4519">6</cx:pt>
          <cx:pt idx="4520">6</cx:pt>
          <cx:pt idx="4521">6</cx:pt>
          <cx:pt idx="4522">6</cx:pt>
          <cx:pt idx="4523">6</cx:pt>
          <cx:pt idx="4524">6</cx:pt>
          <cx:pt idx="4525">6</cx:pt>
          <cx:pt idx="4526">6</cx:pt>
          <cx:pt idx="4527">6</cx:pt>
          <cx:pt idx="4528">6</cx:pt>
          <cx:pt idx="4529">6</cx:pt>
          <cx:pt idx="4530">6</cx:pt>
          <cx:pt idx="4531">6</cx:pt>
          <cx:pt idx="4532">5</cx:pt>
          <cx:pt idx="4533">4</cx:pt>
          <cx:pt idx="4534">4</cx:pt>
          <cx:pt idx="4535">4</cx:pt>
          <cx:pt idx="4536">4</cx:pt>
          <cx:pt idx="4537">4</cx:pt>
          <cx:pt idx="4538">6</cx:pt>
          <cx:pt idx="4539">6</cx:pt>
          <cx:pt idx="4540">6</cx:pt>
          <cx:pt idx="4541">6</cx:pt>
          <cx:pt idx="4542">6</cx:pt>
          <cx:pt idx="4543">6</cx:pt>
          <cx:pt idx="4544">6</cx:pt>
          <cx:pt idx="4545">6</cx:pt>
          <cx:pt idx="4546">6</cx:pt>
          <cx:pt idx="4547">6</cx:pt>
          <cx:pt idx="4548">6</cx:pt>
          <cx:pt idx="4549">6</cx:pt>
          <cx:pt idx="4550">6</cx:pt>
          <cx:pt idx="4551">6</cx:pt>
          <cx:pt idx="4552">6</cx:pt>
          <cx:pt idx="4553">6</cx:pt>
          <cx:pt idx="4554">6</cx:pt>
          <cx:pt idx="4555">6</cx:pt>
          <cx:pt idx="4556">6</cx:pt>
          <cx:pt idx="4557">6</cx:pt>
          <cx:pt idx="4558">6</cx:pt>
          <cx:pt idx="4559">6</cx:pt>
          <cx:pt idx="4560">6</cx:pt>
          <cx:pt idx="4561">4</cx:pt>
          <cx:pt idx="4562">4</cx:pt>
          <cx:pt idx="4563">4</cx:pt>
          <cx:pt idx="4564">4</cx:pt>
          <cx:pt idx="4565">4</cx:pt>
          <cx:pt idx="4566">4</cx:pt>
          <cx:pt idx="4567">4</cx:pt>
          <cx:pt idx="4568">4</cx:pt>
          <cx:pt idx="4569">4</cx:pt>
          <cx:pt idx="4570">4</cx:pt>
          <cx:pt idx="4571">4</cx:pt>
          <cx:pt idx="4572">4</cx:pt>
          <cx:pt idx="4573">4</cx:pt>
          <cx:pt idx="4574">4</cx:pt>
          <cx:pt idx="4575">4</cx:pt>
          <cx:pt idx="4576">4</cx:pt>
          <cx:pt idx="4577">4</cx:pt>
          <cx:pt idx="4578">4</cx:pt>
          <cx:pt idx="4579">4</cx:pt>
          <cx:pt idx="4580">4</cx:pt>
          <cx:pt idx="4581">4</cx:pt>
          <cx:pt idx="4582">4</cx:pt>
          <cx:pt idx="4583">4</cx:pt>
          <cx:pt idx="4584">4</cx:pt>
          <cx:pt idx="4585">4</cx:pt>
          <cx:pt idx="4586">4</cx:pt>
          <cx:pt idx="4587">4</cx:pt>
          <cx:pt idx="4588">4</cx:pt>
          <cx:pt idx="4589">4</cx:pt>
          <cx:pt idx="4590">4</cx:pt>
          <cx:pt idx="4591">4</cx:pt>
          <cx:pt idx="4592">4</cx:pt>
          <cx:pt idx="4593">4</cx:pt>
          <cx:pt idx="4594">4</cx:pt>
          <cx:pt idx="4595">4</cx:pt>
          <cx:pt idx="4596">4</cx:pt>
          <cx:pt idx="4597">4</cx:pt>
          <cx:pt idx="4598">4</cx:pt>
          <cx:pt idx="4599">4</cx:pt>
          <cx:pt idx="4600">4</cx:pt>
          <cx:pt idx="4601">4</cx:pt>
          <cx:pt idx="4602">4</cx:pt>
          <cx:pt idx="4603">4</cx:pt>
          <cx:pt idx="4604">6</cx:pt>
          <cx:pt idx="4605">6</cx:pt>
          <cx:pt idx="4606">4</cx:pt>
          <cx:pt idx="4607">4</cx:pt>
          <cx:pt idx="4608">4</cx:pt>
          <cx:pt idx="4609">4</cx:pt>
          <cx:pt idx="4610">6</cx:pt>
          <cx:pt idx="4611">4</cx:pt>
          <cx:pt idx="4612">4</cx:pt>
          <cx:pt idx="4613">4</cx:pt>
          <cx:pt idx="4614">4</cx:pt>
          <cx:pt idx="4615">4</cx:pt>
          <cx:pt idx="4616">5</cx:pt>
          <cx:pt idx="4617">5</cx:pt>
          <cx:pt idx="4618">5</cx:pt>
          <cx:pt idx="4619">5</cx:pt>
          <cx:pt idx="4620">5</cx:pt>
          <cx:pt idx="4621">5</cx:pt>
          <cx:pt idx="4622">4</cx:pt>
          <cx:pt idx="4623">4</cx:pt>
          <cx:pt idx="4624">4</cx:pt>
          <cx:pt idx="4625">4</cx:pt>
          <cx:pt idx="4626">4</cx:pt>
          <cx:pt idx="4627">4</cx:pt>
          <cx:pt idx="4628">4</cx:pt>
          <cx:pt idx="4629">4</cx:pt>
          <cx:pt idx="4630">4</cx:pt>
          <cx:pt idx="4631">4</cx:pt>
          <cx:pt idx="4632">6</cx:pt>
          <cx:pt idx="4633">6</cx:pt>
          <cx:pt idx="4634">6</cx:pt>
          <cx:pt idx="4635">6</cx:pt>
          <cx:pt idx="4636">6</cx:pt>
          <cx:pt idx="4637">6</cx:pt>
          <cx:pt idx="4638">6</cx:pt>
          <cx:pt idx="4639">6</cx:pt>
          <cx:pt idx="4640">6</cx:pt>
          <cx:pt idx="4641">6</cx:pt>
          <cx:pt idx="4642">6</cx:pt>
          <cx:pt idx="4643">6</cx:pt>
          <cx:pt idx="4644">6</cx:pt>
          <cx:pt idx="4645">6</cx:pt>
          <cx:pt idx="4646">6</cx:pt>
          <cx:pt idx="4647">6</cx:pt>
          <cx:pt idx="4648">6</cx:pt>
          <cx:pt idx="4649">6</cx:pt>
          <cx:pt idx="4650">6</cx:pt>
          <cx:pt idx="4651">6</cx:pt>
          <cx:pt idx="4652">4</cx:pt>
          <cx:pt idx="4653">4</cx:pt>
          <cx:pt idx="4654">4</cx:pt>
          <cx:pt idx="4655">4</cx:pt>
          <cx:pt idx="4656">4</cx:pt>
          <cx:pt idx="4657">4</cx:pt>
          <cx:pt idx="4658">4</cx:pt>
          <cx:pt idx="4659">6</cx:pt>
          <cx:pt idx="4660">6</cx:pt>
          <cx:pt idx="4661">6</cx:pt>
          <cx:pt idx="4662">6</cx:pt>
          <cx:pt idx="4663">6</cx:pt>
          <cx:pt idx="4664">6</cx:pt>
          <cx:pt idx="4665">6</cx:pt>
          <cx:pt idx="4666">6</cx:pt>
          <cx:pt idx="4667">6</cx:pt>
          <cx:pt idx="4668">6</cx:pt>
          <cx:pt idx="4669">6</cx:pt>
          <cx:pt idx="4670">6</cx:pt>
          <cx:pt idx="4671">6</cx:pt>
          <cx:pt idx="4672">6</cx:pt>
          <cx:pt idx="4673">6</cx:pt>
          <cx:pt idx="4674">6</cx:pt>
          <cx:pt idx="4675">6</cx:pt>
          <cx:pt idx="4676">6</cx:pt>
          <cx:pt idx="4677">6</cx:pt>
          <cx:pt idx="4678">6</cx:pt>
          <cx:pt idx="4679">6</cx:pt>
          <cx:pt idx="4680">6</cx:pt>
          <cx:pt idx="4681">4</cx:pt>
          <cx:pt idx="4682">4</cx:pt>
          <cx:pt idx="4683">4</cx:pt>
          <cx:pt idx="4684">4</cx:pt>
          <cx:pt idx="4685">4</cx:pt>
          <cx:pt idx="4686">4</cx:pt>
          <cx:pt idx="4687">5</cx:pt>
          <cx:pt idx="4688">6</cx:pt>
          <cx:pt idx="4689">6</cx:pt>
          <cx:pt idx="4690">4</cx:pt>
          <cx:pt idx="4691">4</cx:pt>
          <cx:pt idx="4692">4</cx:pt>
          <cx:pt idx="4693">4</cx:pt>
          <cx:pt idx="4694">4</cx:pt>
          <cx:pt idx="4695">6</cx:pt>
          <cx:pt idx="4696">6</cx:pt>
          <cx:pt idx="4697">6</cx:pt>
          <cx:pt idx="4698">4</cx:pt>
          <cx:pt idx="4699">4</cx:pt>
          <cx:pt idx="4700">4</cx:pt>
          <cx:pt idx="4701">4</cx:pt>
          <cx:pt idx="4702">4</cx:pt>
          <cx:pt idx="4703">4</cx:pt>
          <cx:pt idx="4704">4</cx:pt>
          <cx:pt idx="4705">4</cx:pt>
          <cx:pt idx="4706">4</cx:pt>
          <cx:pt idx="4707">4</cx:pt>
          <cx:pt idx="4708">4</cx:pt>
          <cx:pt idx="4709">4</cx:pt>
          <cx:pt idx="4710">4</cx:pt>
          <cx:pt idx="4711">4</cx:pt>
          <cx:pt idx="4712">4</cx:pt>
          <cx:pt idx="4713">4</cx:pt>
          <cx:pt idx="4714">4</cx:pt>
          <cx:pt idx="4715">4</cx:pt>
          <cx:pt idx="4716">4</cx:pt>
          <cx:pt idx="4717">4</cx:pt>
          <cx:pt idx="4718">4</cx:pt>
          <cx:pt idx="4719">4</cx:pt>
          <cx:pt idx="4720">4</cx:pt>
          <cx:pt idx="4721">4</cx:pt>
          <cx:pt idx="4722">4</cx:pt>
          <cx:pt idx="4723">4</cx:pt>
          <cx:pt idx="4724">4</cx:pt>
          <cx:pt idx="4725">4</cx:pt>
          <cx:pt idx="4726">4</cx:pt>
          <cx:pt idx="4727">4</cx:pt>
          <cx:pt idx="4728">4</cx:pt>
          <cx:pt idx="4729">4</cx:pt>
          <cx:pt idx="4730">4</cx:pt>
          <cx:pt idx="4731">4</cx:pt>
          <cx:pt idx="4732">4</cx:pt>
          <cx:pt idx="4733">4</cx:pt>
          <cx:pt idx="4734">4</cx:pt>
          <cx:pt idx="4735">4</cx:pt>
          <cx:pt idx="4736">4</cx:pt>
          <cx:pt idx="4737">4</cx:pt>
          <cx:pt idx="4738">4</cx:pt>
          <cx:pt idx="4739">4</cx:pt>
          <cx:pt idx="4740">4</cx:pt>
          <cx:pt idx="4741">4</cx:pt>
          <cx:pt idx="4742">4</cx:pt>
          <cx:pt idx="4743">4</cx:pt>
          <cx:pt idx="4744">4</cx:pt>
          <cx:pt idx="4745">4</cx:pt>
          <cx:pt idx="4746">4</cx:pt>
          <cx:pt idx="4747">4</cx:pt>
          <cx:pt idx="4748">4</cx:pt>
          <cx:pt idx="4749">4</cx:pt>
          <cx:pt idx="4750">4</cx:pt>
          <cx:pt idx="4751">4</cx:pt>
          <cx:pt idx="4752">6</cx:pt>
          <cx:pt idx="4753">6</cx:pt>
          <cx:pt idx="4754">6</cx:pt>
          <cx:pt idx="4755">6</cx:pt>
          <cx:pt idx="4756">6</cx:pt>
          <cx:pt idx="4757">6</cx:pt>
          <cx:pt idx="4758">6</cx:pt>
          <cx:pt idx="4759">6</cx:pt>
          <cx:pt idx="4760">6</cx:pt>
          <cx:pt idx="4761">6</cx:pt>
          <cx:pt idx="4762">6</cx:pt>
          <cx:pt idx="4763">6</cx:pt>
          <cx:pt idx="4764">6</cx:pt>
          <cx:pt idx="4765">6</cx:pt>
          <cx:pt idx="4766">6</cx:pt>
          <cx:pt idx="4767">6</cx:pt>
          <cx:pt idx="4768">6</cx:pt>
          <cx:pt idx="4769">6</cx:pt>
          <cx:pt idx="4770">6</cx:pt>
          <cx:pt idx="4771">6</cx:pt>
          <cx:pt idx="4772">6</cx:pt>
          <cx:pt idx="4773">6</cx:pt>
          <cx:pt idx="4774">6</cx:pt>
          <cx:pt idx="4775">6</cx:pt>
          <cx:pt idx="4776">6</cx:pt>
          <cx:pt idx="4777">6</cx:pt>
          <cx:pt idx="4778">6</cx:pt>
          <cx:pt idx="4779">6</cx:pt>
          <cx:pt idx="4780">6</cx:pt>
          <cx:pt idx="4781">6</cx:pt>
          <cx:pt idx="4782">6</cx:pt>
          <cx:pt idx="4783">6</cx:pt>
          <cx:pt idx="4784">6</cx:pt>
          <cx:pt idx="4785">6</cx:pt>
          <cx:pt idx="4786">6</cx:pt>
          <cx:pt idx="4787">6</cx:pt>
          <cx:pt idx="4788">6</cx:pt>
          <cx:pt idx="4789">6</cx:pt>
          <cx:pt idx="4790">6</cx:pt>
          <cx:pt idx="4791">6</cx:pt>
          <cx:pt idx="4792">6</cx:pt>
          <cx:pt idx="4793">6</cx:pt>
          <cx:pt idx="4794">6</cx:pt>
          <cx:pt idx="4795">6</cx:pt>
          <cx:pt idx="4796">6</cx:pt>
          <cx:pt idx="4797">6</cx:pt>
          <cx:pt idx="4798">6</cx:pt>
          <cx:pt idx="4799">6</cx:pt>
          <cx:pt idx="4800">6</cx:pt>
          <cx:pt idx="4801">6</cx:pt>
          <cx:pt idx="4802">6</cx:pt>
          <cx:pt idx="4803">6</cx:pt>
          <cx:pt idx="4804">6</cx:pt>
          <cx:pt idx="4805">6</cx:pt>
          <cx:pt idx="4806">6</cx:pt>
          <cx:pt idx="4807">6</cx:pt>
          <cx:pt idx="4808">6</cx:pt>
          <cx:pt idx="4809">6</cx:pt>
          <cx:pt idx="4810">6</cx:pt>
          <cx:pt idx="4811">6</cx:pt>
          <cx:pt idx="4812">6</cx:pt>
          <cx:pt idx="4813">6</cx:pt>
          <cx:pt idx="4814">6</cx:pt>
          <cx:pt idx="4815">6</cx:pt>
          <cx:pt idx="4816">6</cx:pt>
          <cx:pt idx="4817">6</cx:pt>
          <cx:pt idx="4818">6</cx:pt>
          <cx:pt idx="4819">6</cx:pt>
          <cx:pt idx="4820">6</cx:pt>
          <cx:pt idx="4821">6</cx:pt>
          <cx:pt idx="4822">6</cx:pt>
          <cx:pt idx="4823">6</cx:pt>
          <cx:pt idx="4824">6</cx:pt>
          <cx:pt idx="4825">6</cx:pt>
          <cx:pt idx="4826">6</cx:pt>
          <cx:pt idx="4827">6</cx:pt>
          <cx:pt idx="4828">6</cx:pt>
          <cx:pt idx="4829">6</cx:pt>
          <cx:pt idx="4830">6</cx:pt>
          <cx:pt idx="4831">6</cx:pt>
          <cx:pt idx="4832">6</cx:pt>
          <cx:pt idx="4833">6</cx:pt>
          <cx:pt idx="4834">6</cx:pt>
          <cx:pt idx="4835">6</cx:pt>
          <cx:pt idx="4836">6</cx:pt>
          <cx:pt idx="4837">6</cx:pt>
          <cx:pt idx="4838">6</cx:pt>
          <cx:pt idx="4839">6</cx:pt>
          <cx:pt idx="4840">6</cx:pt>
          <cx:pt idx="4841">4</cx:pt>
          <cx:pt idx="4842">6</cx:pt>
          <cx:pt idx="4843">6</cx:pt>
          <cx:pt idx="4844">6</cx:pt>
          <cx:pt idx="4845">6</cx:pt>
          <cx:pt idx="4846">6</cx:pt>
          <cx:pt idx="4847">6</cx:pt>
          <cx:pt idx="4848">6</cx:pt>
          <cx:pt idx="4849">6</cx:pt>
          <cx:pt idx="4850">6</cx:pt>
          <cx:pt idx="4851">6</cx:pt>
          <cx:pt idx="4852">6</cx:pt>
          <cx:pt idx="4853">6</cx:pt>
          <cx:pt idx="4854">6</cx:pt>
          <cx:pt idx="4855">6</cx:pt>
          <cx:pt idx="4856">6</cx:pt>
          <cx:pt idx="4857">6</cx:pt>
          <cx:pt idx="4858">6</cx:pt>
          <cx:pt idx="4859">6</cx:pt>
          <cx:pt idx="4860">6</cx:pt>
          <cx:pt idx="4861">4</cx:pt>
          <cx:pt idx="4862">6</cx:pt>
          <cx:pt idx="4863">6</cx:pt>
          <cx:pt idx="4864">4</cx:pt>
          <cx:pt idx="4865">4</cx:pt>
          <cx:pt idx="4866">4</cx:pt>
          <cx:pt idx="4867">4</cx:pt>
          <cx:pt idx="4868">4</cx:pt>
          <cx:pt idx="4869">4</cx:pt>
          <cx:pt idx="4870">4</cx:pt>
          <cx:pt idx="4871">4</cx:pt>
          <cx:pt idx="4872">4</cx:pt>
          <cx:pt idx="4873">4</cx:pt>
          <cx:pt idx="4874">6</cx:pt>
          <cx:pt idx="4875">4</cx:pt>
          <cx:pt idx="4876">6</cx:pt>
          <cx:pt idx="4877">6</cx:pt>
          <cx:pt idx="4878">4</cx:pt>
          <cx:pt idx="4879">4</cx:pt>
          <cx:pt idx="4880">4</cx:pt>
          <cx:pt idx="4881">4</cx:pt>
          <cx:pt idx="4882">4</cx:pt>
          <cx:pt idx="4883">4</cx:pt>
          <cx:pt idx="4884">4</cx:pt>
          <cx:pt idx="4885">4</cx:pt>
          <cx:pt idx="4886">4</cx:pt>
          <cx:pt idx="4887">4</cx:pt>
          <cx:pt idx="4888">6</cx:pt>
          <cx:pt idx="4889">6</cx:pt>
          <cx:pt idx="4890">6</cx:pt>
          <cx:pt idx="4891">6</cx:pt>
          <cx:pt idx="4892">4</cx:pt>
          <cx:pt idx="4893">4</cx:pt>
          <cx:pt idx="4894">4</cx:pt>
          <cx:pt idx="4895">4</cx:pt>
          <cx:pt idx="4896">4</cx:pt>
          <cx:pt idx="4897">4</cx:pt>
          <cx:pt idx="4898">4</cx:pt>
          <cx:pt idx="4899">4</cx:pt>
          <cx:pt idx="4900">4</cx:pt>
          <cx:pt idx="4901">4</cx:pt>
          <cx:pt idx="4902">4</cx:pt>
          <cx:pt idx="4903">4</cx:pt>
          <cx:pt idx="4904">4</cx:pt>
          <cx:pt idx="4905">4</cx:pt>
          <cx:pt idx="4906">4</cx:pt>
          <cx:pt idx="4907">4</cx:pt>
          <cx:pt idx="4908">4</cx:pt>
          <cx:pt idx="4909">4</cx:pt>
          <cx:pt idx="4910">4</cx:pt>
          <cx:pt idx="4911">4</cx:pt>
          <cx:pt idx="4912">4</cx:pt>
          <cx:pt idx="4913">4</cx:pt>
          <cx:pt idx="4914">4</cx:pt>
          <cx:pt idx="4915">4</cx:pt>
          <cx:pt idx="4916">4</cx:pt>
          <cx:pt idx="4917">4</cx:pt>
          <cx:pt idx="4918">4</cx:pt>
          <cx:pt idx="4919">4</cx:pt>
          <cx:pt idx="4920">4</cx:pt>
          <cx:pt idx="4921">4</cx:pt>
          <cx:pt idx="4922">8</cx:pt>
          <cx:pt idx="4923">8</cx:pt>
          <cx:pt idx="4924">8</cx:pt>
          <cx:pt idx="4925">8</cx:pt>
          <cx:pt idx="4926">6</cx:pt>
          <cx:pt idx="4927">6</cx:pt>
          <cx:pt idx="4928">6</cx:pt>
          <cx:pt idx="4929">6</cx:pt>
          <cx:pt idx="4930">6</cx:pt>
          <cx:pt idx="4931">6</cx:pt>
          <cx:pt idx="4932">6</cx:pt>
          <cx:pt idx="4933">6</cx:pt>
          <cx:pt idx="4934">6</cx:pt>
          <cx:pt idx="4935">6</cx:pt>
          <cx:pt idx="4936">6</cx:pt>
          <cx:pt idx="4937">6</cx:pt>
          <cx:pt idx="4938">6</cx:pt>
          <cx:pt idx="4939">6</cx:pt>
          <cx:pt idx="4940">6</cx:pt>
          <cx:pt idx="4941">6</cx:pt>
          <cx:pt idx="4942">6</cx:pt>
          <cx:pt idx="4943">6</cx:pt>
          <cx:pt idx="4944">6</cx:pt>
          <cx:pt idx="4945">6</cx:pt>
          <cx:pt idx="4946">6</cx:pt>
          <cx:pt idx="4947">6</cx:pt>
          <cx:pt idx="4948">6</cx:pt>
          <cx:pt idx="4949">6</cx:pt>
          <cx:pt idx="4950">6</cx:pt>
          <cx:pt idx="4951">6</cx:pt>
          <cx:pt idx="4952">6</cx:pt>
          <cx:pt idx="4953">6</cx:pt>
          <cx:pt idx="4954">6</cx:pt>
          <cx:pt idx="4955">6</cx:pt>
          <cx:pt idx="4956">6</cx:pt>
          <cx:pt idx="4957">6</cx:pt>
          <cx:pt idx="4958">6</cx:pt>
          <cx:pt idx="4959">6</cx:pt>
          <cx:pt idx="4960">6</cx:pt>
          <cx:pt idx="4961">6</cx:pt>
          <cx:pt idx="4962">6</cx:pt>
          <cx:pt idx="4963">6</cx:pt>
          <cx:pt idx="4964">6</cx:pt>
          <cx:pt idx="4965">6</cx:pt>
          <cx:pt idx="4966">6</cx:pt>
          <cx:pt idx="4967">6</cx:pt>
          <cx:pt idx="4968">6</cx:pt>
          <cx:pt idx="4969">6</cx:pt>
          <cx:pt idx="4970">6</cx:pt>
          <cx:pt idx="4971">6</cx:pt>
          <cx:pt idx="4972">6</cx:pt>
          <cx:pt idx="4973">6</cx:pt>
          <cx:pt idx="4974">6</cx:pt>
          <cx:pt idx="4975">6</cx:pt>
          <cx:pt idx="4976">6</cx:pt>
          <cx:pt idx="4977">6</cx:pt>
          <cx:pt idx="4978">6</cx:pt>
          <cx:pt idx="4979">6</cx:pt>
          <cx:pt idx="4980">6</cx:pt>
          <cx:pt idx="4981">6</cx:pt>
          <cx:pt idx="4982">6</cx:pt>
          <cx:pt idx="4983">6</cx:pt>
          <cx:pt idx="4984">6</cx:pt>
          <cx:pt idx="4985">6</cx:pt>
          <cx:pt idx="4986">6</cx:pt>
          <cx:pt idx="4987">6</cx:pt>
          <cx:pt idx="4988">6</cx:pt>
          <cx:pt idx="4989">6</cx:pt>
          <cx:pt idx="4990">6</cx:pt>
          <cx:pt idx="4991">6</cx:pt>
          <cx:pt idx="4992">6</cx:pt>
          <cx:pt idx="4993">6</cx:pt>
          <cx:pt idx="4994">6</cx:pt>
          <cx:pt idx="4995">6</cx:pt>
          <cx:pt idx="4996">6</cx:pt>
          <cx:pt idx="4997">6</cx:pt>
          <cx:pt idx="4998">6</cx:pt>
          <cx:pt idx="4999">6</cx:pt>
          <cx:pt idx="5000">6</cx:pt>
          <cx:pt idx="5001">6</cx:pt>
          <cx:pt idx="5002">6</cx:pt>
          <cx:pt idx="5003">6</cx:pt>
          <cx:pt idx="5004">6</cx:pt>
          <cx:pt idx="5005">6</cx:pt>
          <cx:pt idx="5006">6</cx:pt>
          <cx:pt idx="5007">6</cx:pt>
          <cx:pt idx="5008">6</cx:pt>
          <cx:pt idx="5009">6</cx:pt>
          <cx:pt idx="5010">6</cx:pt>
          <cx:pt idx="5011">6</cx:pt>
          <cx:pt idx="5012">6</cx:pt>
          <cx:pt idx="5013">6</cx:pt>
          <cx:pt idx="5014">6</cx:pt>
          <cx:pt idx="5015">6</cx:pt>
          <cx:pt idx="5016">6</cx:pt>
          <cx:pt idx="5017">6</cx:pt>
          <cx:pt idx="5018">6</cx:pt>
          <cx:pt idx="5019">6</cx:pt>
          <cx:pt idx="5020">6</cx:pt>
          <cx:pt idx="5021">6</cx:pt>
          <cx:pt idx="5022">6</cx:pt>
          <cx:pt idx="5023">6</cx:pt>
          <cx:pt idx="5024">6</cx:pt>
          <cx:pt idx="5025">6</cx:pt>
          <cx:pt idx="5026">6</cx:pt>
          <cx:pt idx="5027">6</cx:pt>
          <cx:pt idx="5028">6</cx:pt>
          <cx:pt idx="5029">6</cx:pt>
          <cx:pt idx="5030">6</cx:pt>
          <cx:pt idx="5031">6</cx:pt>
          <cx:pt idx="5032">6</cx:pt>
          <cx:pt idx="5033">6</cx:pt>
          <cx:pt idx="5034">6</cx:pt>
          <cx:pt idx="5035">6</cx:pt>
          <cx:pt idx="5036">6</cx:pt>
          <cx:pt idx="5037">6</cx:pt>
          <cx:pt idx="5038">6</cx:pt>
          <cx:pt idx="5039">6</cx:pt>
          <cx:pt idx="5040">6</cx:pt>
          <cx:pt idx="5041">6</cx:pt>
          <cx:pt idx="5042">6</cx:pt>
          <cx:pt idx="5043">6</cx:pt>
          <cx:pt idx="5044">6</cx:pt>
          <cx:pt idx="5045">6</cx:pt>
          <cx:pt idx="5046">6</cx:pt>
          <cx:pt idx="5047">6</cx:pt>
          <cx:pt idx="5048">6</cx:pt>
          <cx:pt idx="5049">6</cx:pt>
          <cx:pt idx="5050">6</cx:pt>
          <cx:pt idx="5051">6</cx:pt>
          <cx:pt idx="5052">6</cx:pt>
          <cx:pt idx="5053">6</cx:pt>
          <cx:pt idx="5054">6</cx:pt>
          <cx:pt idx="5055">6</cx:pt>
          <cx:pt idx="5056">6</cx:pt>
          <cx:pt idx="5057">6</cx:pt>
          <cx:pt idx="5058">6</cx:pt>
          <cx:pt idx="5059">6</cx:pt>
          <cx:pt idx="5060">6</cx:pt>
          <cx:pt idx="5061">6</cx:pt>
          <cx:pt idx="5062">6</cx:pt>
          <cx:pt idx="5063">6</cx:pt>
          <cx:pt idx="5064">6</cx:pt>
          <cx:pt idx="5065">6</cx:pt>
          <cx:pt idx="5066">6</cx:pt>
          <cx:pt idx="5067">6</cx:pt>
          <cx:pt idx="5068">6</cx:pt>
          <cx:pt idx="5069">6</cx:pt>
          <cx:pt idx="5070">6</cx:pt>
          <cx:pt idx="5071">6</cx:pt>
          <cx:pt idx="5072">4</cx:pt>
          <cx:pt idx="5073">6</cx:pt>
          <cx:pt idx="5074">6</cx:pt>
          <cx:pt idx="5075">6</cx:pt>
          <cx:pt idx="5076">6</cx:pt>
          <cx:pt idx="5077">6</cx:pt>
          <cx:pt idx="5078">6</cx:pt>
          <cx:pt idx="5079">8</cx:pt>
          <cx:pt idx="5080">8</cx:pt>
          <cx:pt idx="5081">8</cx:pt>
          <cx:pt idx="5082">8</cx:pt>
          <cx:pt idx="5083">6</cx:pt>
          <cx:pt idx="5084">6</cx:pt>
          <cx:pt idx="5085">6</cx:pt>
          <cx:pt idx="5086">6</cx:pt>
          <cx:pt idx="5087">8</cx:pt>
          <cx:pt idx="5088">8</cx:pt>
          <cx:pt idx="5089">6</cx:pt>
          <cx:pt idx="5090">6</cx:pt>
          <cx:pt idx="5091">4</cx:pt>
          <cx:pt idx="5092">4</cx:pt>
          <cx:pt idx="5093">4</cx:pt>
          <cx:pt idx="5094">4</cx:pt>
          <cx:pt idx="5095">4</cx:pt>
          <cx:pt idx="5096">4</cx:pt>
          <cx:pt idx="5097">4</cx:pt>
          <cx:pt idx="5098">4</cx:pt>
          <cx:pt idx="5099">6</cx:pt>
          <cx:pt idx="5100">6</cx:pt>
          <cx:pt idx="5101">6</cx:pt>
          <cx:pt idx="5102">6</cx:pt>
          <cx:pt idx="5103">6</cx:pt>
          <cx:pt idx="5104">6</cx:pt>
          <cx:pt idx="5105">6</cx:pt>
          <cx:pt idx="5106">6</cx:pt>
          <cx:pt idx="5107">6</cx:pt>
          <cx:pt idx="5108">6</cx:pt>
          <cx:pt idx="5109">4</cx:pt>
          <cx:pt idx="5110">4</cx:pt>
          <cx:pt idx="5111">4</cx:pt>
          <cx:pt idx="5112">4</cx:pt>
          <cx:pt idx="5113">4</cx:pt>
          <cx:pt idx="5114">4</cx:pt>
          <cx:pt idx="5115">4</cx:pt>
          <cx:pt idx="5116">4</cx:pt>
          <cx:pt idx="5117">6</cx:pt>
          <cx:pt idx="5118">6</cx:pt>
          <cx:pt idx="5119">6</cx:pt>
          <cx:pt idx="5120">6</cx:pt>
          <cx:pt idx="5121">6</cx:pt>
          <cx:pt idx="5122">6</cx:pt>
          <cx:pt idx="5123">6</cx:pt>
          <cx:pt idx="5124">6</cx:pt>
          <cx:pt idx="5125">6</cx:pt>
          <cx:pt idx="5126">6</cx:pt>
          <cx:pt idx="5127">6</cx:pt>
          <cx:pt idx="5128">6</cx:pt>
          <cx:pt idx="5129">6</cx:pt>
          <cx:pt idx="5130">6</cx:pt>
          <cx:pt idx="5131">6</cx:pt>
          <cx:pt idx="5132">5</cx:pt>
          <cx:pt idx="5133">5</cx:pt>
          <cx:pt idx="5134">6</cx:pt>
          <cx:pt idx="5135">6</cx:pt>
          <cx:pt idx="5136">6</cx:pt>
          <cx:pt idx="5137">6</cx:pt>
          <cx:pt idx="5138">6</cx:pt>
          <cx:pt idx="5139">6</cx:pt>
          <cx:pt idx="5140">6</cx:pt>
          <cx:pt idx="5141">6</cx:pt>
          <cx:pt idx="5142">8</cx:pt>
          <cx:pt idx="5143">6</cx:pt>
          <cx:pt idx="5144">6</cx:pt>
          <cx:pt idx="5145">6</cx:pt>
          <cx:pt idx="5146">4</cx:pt>
          <cx:pt idx="5147">4</cx:pt>
          <cx:pt idx="5148">4</cx:pt>
          <cx:pt idx="5149">4</cx:pt>
          <cx:pt idx="5150">4</cx:pt>
          <cx:pt idx="5151">4</cx:pt>
          <cx:pt idx="5152">4</cx:pt>
          <cx:pt idx="5153">4</cx:pt>
          <cx:pt idx="5154">4</cx:pt>
          <cx:pt idx="5155">4</cx:pt>
          <cx:pt idx="5156">4</cx:pt>
          <cx:pt idx="5157">4</cx:pt>
          <cx:pt idx="5158">4</cx:pt>
          <cx:pt idx="5159">4</cx:pt>
          <cx:pt idx="5160">4</cx:pt>
          <cx:pt idx="5161">4</cx:pt>
          <cx:pt idx="5162">4</cx:pt>
          <cx:pt idx="5163">4</cx:pt>
          <cx:pt idx="5164">4</cx:pt>
          <cx:pt idx="5165">4</cx:pt>
          <cx:pt idx="5166">4</cx:pt>
          <cx:pt idx="5167">4</cx:pt>
          <cx:pt idx="5168">4</cx:pt>
          <cx:pt idx="5169">4</cx:pt>
          <cx:pt idx="5170">4</cx:pt>
          <cx:pt idx="5171">4</cx:pt>
          <cx:pt idx="5172">4</cx:pt>
          <cx:pt idx="5173">4</cx:pt>
          <cx:pt idx="5174">4</cx:pt>
          <cx:pt idx="5175">4</cx:pt>
          <cx:pt idx="5176">4</cx:pt>
          <cx:pt idx="5177">4</cx:pt>
          <cx:pt idx="5178">4</cx:pt>
          <cx:pt idx="5179">4</cx:pt>
          <cx:pt idx="5180">4</cx:pt>
          <cx:pt idx="5181">4</cx:pt>
          <cx:pt idx="5182">4</cx:pt>
          <cx:pt idx="5183">4</cx:pt>
          <cx:pt idx="5184">4</cx:pt>
          <cx:pt idx="5185">4</cx:pt>
          <cx:pt idx="5186">4</cx:pt>
          <cx:pt idx="5187">4</cx:pt>
          <cx:pt idx="5188">4</cx:pt>
          <cx:pt idx="5189">4</cx:pt>
          <cx:pt idx="5190">4</cx:pt>
          <cx:pt idx="5191">4</cx:pt>
          <cx:pt idx="5192">4</cx:pt>
          <cx:pt idx="5193">4</cx:pt>
          <cx:pt idx="5194">4</cx:pt>
          <cx:pt idx="5195">4</cx:pt>
          <cx:pt idx="5196">4</cx:pt>
          <cx:pt idx="5197">4</cx:pt>
          <cx:pt idx="5198">4</cx:pt>
          <cx:pt idx="5199">4</cx:pt>
          <cx:pt idx="5200">4</cx:pt>
          <cx:pt idx="5201">4</cx:pt>
          <cx:pt idx="5202">4</cx:pt>
          <cx:pt idx="5203">4</cx:pt>
          <cx:pt idx="5204">4</cx:pt>
          <cx:pt idx="5205">4</cx:pt>
          <cx:pt idx="5206">4</cx:pt>
          <cx:pt idx="5207">4</cx:pt>
          <cx:pt idx="5208">4</cx:pt>
          <cx:pt idx="5209">4</cx:pt>
          <cx:pt idx="5210">4</cx:pt>
          <cx:pt idx="5211">4</cx:pt>
          <cx:pt idx="5212">4</cx:pt>
          <cx:pt idx="5213">4</cx:pt>
          <cx:pt idx="5214">4</cx:pt>
          <cx:pt idx="5215">4</cx:pt>
          <cx:pt idx="5216">4</cx:pt>
          <cx:pt idx="5217">4</cx:pt>
          <cx:pt idx="5218">4</cx:pt>
          <cx:pt idx="5219">4</cx:pt>
          <cx:pt idx="5220">4</cx:pt>
          <cx:pt idx="5221">4</cx:pt>
          <cx:pt idx="5222">4</cx:pt>
          <cx:pt idx="5223">4</cx:pt>
          <cx:pt idx="5224">4</cx:pt>
          <cx:pt idx="5225">4</cx:pt>
          <cx:pt idx="5226">4</cx:pt>
          <cx:pt idx="5227">4</cx:pt>
          <cx:pt idx="5228">4</cx:pt>
          <cx:pt idx="5229">4</cx:pt>
          <cx:pt idx="5230">4</cx:pt>
          <cx:pt idx="5231">4</cx:pt>
          <cx:pt idx="5232">4</cx:pt>
          <cx:pt idx="5233">4</cx:pt>
          <cx:pt idx="5234">6</cx:pt>
          <cx:pt idx="5235">6</cx:pt>
          <cx:pt idx="5236">4</cx:pt>
          <cx:pt idx="5237">4</cx:pt>
          <cx:pt idx="5238">4</cx:pt>
          <cx:pt idx="5239">4</cx:pt>
          <cx:pt idx="5240">4</cx:pt>
          <cx:pt idx="5241">4</cx:pt>
          <cx:pt idx="5242">4</cx:pt>
          <cx:pt idx="5243">4</cx:pt>
          <cx:pt idx="5244">4</cx:pt>
          <cx:pt idx="5245">4</cx:pt>
          <cx:pt idx="5246">4</cx:pt>
          <cx:pt idx="5247">4</cx:pt>
          <cx:pt idx="5248">4</cx:pt>
          <cx:pt idx="5249">4</cx:pt>
          <cx:pt idx="5250">4</cx:pt>
          <cx:pt idx="5251">4</cx:pt>
          <cx:pt idx="5252">4</cx:pt>
          <cx:pt idx="5253">4</cx:pt>
          <cx:pt idx="5254">4</cx:pt>
          <cx:pt idx="5255">5</cx:pt>
          <cx:pt idx="5256">4</cx:pt>
          <cx:pt idx="5257">4</cx:pt>
          <cx:pt idx="5258">4</cx:pt>
          <cx:pt idx="5259">4</cx:pt>
          <cx:pt idx="5260">4</cx:pt>
          <cx:pt idx="5261">4</cx:pt>
          <cx:pt idx="5262">4</cx:pt>
          <cx:pt idx="5263">4</cx:pt>
          <cx:pt idx="5264">4</cx:pt>
          <cx:pt idx="5265">4</cx:pt>
          <cx:pt idx="5266">4</cx:pt>
          <cx:pt idx="5267">4</cx:pt>
          <cx:pt idx="5268">4</cx:pt>
          <cx:pt idx="5269">4</cx:pt>
          <cx:pt idx="5270">4</cx:pt>
          <cx:pt idx="5271">4</cx:pt>
          <cx:pt idx="5272">4</cx:pt>
          <cx:pt idx="5273">4</cx:pt>
          <cx:pt idx="5274">4</cx:pt>
          <cx:pt idx="5275">4</cx:pt>
          <cx:pt idx="5276">4</cx:pt>
          <cx:pt idx="5277">4</cx:pt>
          <cx:pt idx="5278">4</cx:pt>
          <cx:pt idx="5279">4</cx:pt>
          <cx:pt idx="5280">4</cx:pt>
          <cx:pt idx="5281">4</cx:pt>
          <cx:pt idx="5282">4</cx:pt>
          <cx:pt idx="5283">4</cx:pt>
          <cx:pt idx="5284">4</cx:pt>
          <cx:pt idx="5285">4</cx:pt>
          <cx:pt idx="5286">4</cx:pt>
          <cx:pt idx="5287">4</cx:pt>
          <cx:pt idx="5288">4</cx:pt>
          <cx:pt idx="5289">4</cx:pt>
          <cx:pt idx="5290">4</cx:pt>
          <cx:pt idx="5291">4</cx:pt>
          <cx:pt idx="5292">4</cx:pt>
          <cx:pt idx="5293">4</cx:pt>
          <cx:pt idx="5294">6</cx:pt>
          <cx:pt idx="5295">6</cx:pt>
          <cx:pt idx="5296">6</cx:pt>
          <cx:pt idx="5297">4</cx:pt>
          <cx:pt idx="5298">4</cx:pt>
          <cx:pt idx="5299">4</cx:pt>
          <cx:pt idx="5300">4</cx:pt>
          <cx:pt idx="5301">4</cx:pt>
          <cx:pt idx="5302">6</cx:pt>
          <cx:pt idx="5303">6</cx:pt>
          <cx:pt idx="5304">6</cx:pt>
          <cx:pt idx="5305">6</cx:pt>
          <cx:pt idx="5306">6</cx:pt>
          <cx:pt idx="5307">6</cx:pt>
          <cx:pt idx="5308">6</cx:pt>
          <cx:pt idx="5309">6</cx:pt>
          <cx:pt idx="5310">6</cx:pt>
          <cx:pt idx="5311">6</cx:pt>
          <cx:pt idx="5312">6</cx:pt>
          <cx:pt idx="5313">6</cx:pt>
          <cx:pt idx="5314">6</cx:pt>
          <cx:pt idx="5315">6</cx:pt>
          <cx:pt idx="5316">6</cx:pt>
          <cx:pt idx="5317">6</cx:pt>
          <cx:pt idx="5318">6</cx:pt>
          <cx:pt idx="5319">6</cx:pt>
          <cx:pt idx="5320">6</cx:pt>
          <cx:pt idx="5321">6</cx:pt>
          <cx:pt idx="5322">6</cx:pt>
          <cx:pt idx="5323">6</cx:pt>
          <cx:pt idx="5324">6</cx:pt>
          <cx:pt idx="5325">6</cx:pt>
          <cx:pt idx="5326">6</cx:pt>
          <cx:pt idx="5327">6</cx:pt>
          <cx:pt idx="5328">6</cx:pt>
          <cx:pt idx="5329">6</cx:pt>
          <cx:pt idx="5330">6</cx:pt>
          <cx:pt idx="5331">6</cx:pt>
          <cx:pt idx="5332">6</cx:pt>
          <cx:pt idx="5333">6</cx:pt>
          <cx:pt idx="5334">6</cx:pt>
          <cx:pt idx="5335">6</cx:pt>
          <cx:pt idx="5336">6</cx:pt>
          <cx:pt idx="5337">6</cx:pt>
          <cx:pt idx="5338">6</cx:pt>
          <cx:pt idx="5339">6</cx:pt>
          <cx:pt idx="5340">6</cx:pt>
          <cx:pt idx="5341">6</cx:pt>
          <cx:pt idx="5342">6</cx:pt>
          <cx:pt idx="5343">6</cx:pt>
          <cx:pt idx="5344">6</cx:pt>
          <cx:pt idx="5345">6</cx:pt>
          <cx:pt idx="5346">6</cx:pt>
          <cx:pt idx="5347">6</cx:pt>
          <cx:pt idx="5348">6</cx:pt>
          <cx:pt idx="5349">6</cx:pt>
          <cx:pt idx="5350">6</cx:pt>
          <cx:pt idx="5351">6</cx:pt>
          <cx:pt idx="5352">6</cx:pt>
          <cx:pt idx="5353">6</cx:pt>
          <cx:pt idx="5354">6</cx:pt>
          <cx:pt idx="5355">6</cx:pt>
          <cx:pt idx="5356">6</cx:pt>
          <cx:pt idx="5357">6</cx:pt>
          <cx:pt idx="5358">6</cx:pt>
          <cx:pt idx="5359">6</cx:pt>
          <cx:pt idx="5360">6</cx:pt>
          <cx:pt idx="5361">6</cx:pt>
          <cx:pt idx="5362">6</cx:pt>
          <cx:pt idx="5363">6</cx:pt>
          <cx:pt idx="5364">6</cx:pt>
          <cx:pt idx="5365">6</cx:pt>
          <cx:pt idx="5366">6</cx:pt>
          <cx:pt idx="5367">6</cx:pt>
          <cx:pt idx="5368">6</cx:pt>
          <cx:pt idx="5369">6</cx:pt>
          <cx:pt idx="5370">6</cx:pt>
          <cx:pt idx="5371">6</cx:pt>
          <cx:pt idx="5372">6</cx:pt>
          <cx:pt idx="5373">6</cx:pt>
          <cx:pt idx="5374">6</cx:pt>
          <cx:pt idx="5375">6</cx:pt>
          <cx:pt idx="5376">6</cx:pt>
          <cx:pt idx="5377">6</cx:pt>
          <cx:pt idx="5378">6</cx:pt>
          <cx:pt idx="5379">6</cx:pt>
          <cx:pt idx="5380">6</cx:pt>
          <cx:pt idx="5381">6</cx:pt>
          <cx:pt idx="5382">6</cx:pt>
          <cx:pt idx="5383">6</cx:pt>
          <cx:pt idx="5384">6</cx:pt>
          <cx:pt idx="5385">6</cx:pt>
          <cx:pt idx="5386">6</cx:pt>
          <cx:pt idx="5387">6</cx:pt>
          <cx:pt idx="5388">6</cx:pt>
          <cx:pt idx="5389">6</cx:pt>
          <cx:pt idx="5390">6</cx:pt>
          <cx:pt idx="5391">6</cx:pt>
          <cx:pt idx="5392">6</cx:pt>
          <cx:pt idx="5393">6</cx:pt>
          <cx:pt idx="5394">6</cx:pt>
          <cx:pt idx="5395">6</cx:pt>
          <cx:pt idx="5396">6</cx:pt>
          <cx:pt idx="5397">6</cx:pt>
          <cx:pt idx="5398">6</cx:pt>
          <cx:pt idx="5399">6</cx:pt>
          <cx:pt idx="5400">6</cx:pt>
          <cx:pt idx="5401">6</cx:pt>
          <cx:pt idx="5402">6</cx:pt>
          <cx:pt idx="5403">6</cx:pt>
          <cx:pt idx="5404">6</cx:pt>
          <cx:pt idx="5405">6</cx:pt>
          <cx:pt idx="5406">6</cx:pt>
          <cx:pt idx="5407">6</cx:pt>
          <cx:pt idx="5408">4</cx:pt>
          <cx:pt idx="5409">6</cx:pt>
          <cx:pt idx="5410">6</cx:pt>
          <cx:pt idx="5411">6</cx:pt>
          <cx:pt idx="5412">6</cx:pt>
          <cx:pt idx="5413">6</cx:pt>
          <cx:pt idx="5414">6</cx:pt>
          <cx:pt idx="5415">6</cx:pt>
          <cx:pt idx="5416">6</cx:pt>
          <cx:pt idx="5417">6</cx:pt>
          <cx:pt idx="5418">6</cx:pt>
          <cx:pt idx="5419">6</cx:pt>
          <cx:pt idx="5420">6</cx:pt>
          <cx:pt idx="5421">6</cx:pt>
          <cx:pt idx="5422">6</cx:pt>
          <cx:pt idx="5423">5</cx:pt>
          <cx:pt idx="5424">5</cx:pt>
          <cx:pt idx="5425">5</cx:pt>
          <cx:pt idx="5426">5</cx:pt>
          <cx:pt idx="5427">5</cx:pt>
          <cx:pt idx="5428">5</cx:pt>
          <cx:pt idx="5429">5</cx:pt>
          <cx:pt idx="5430">5</cx:pt>
          <cx:pt idx="5431">6</cx:pt>
          <cx:pt idx="5432">6</cx:pt>
          <cx:pt idx="5433">6</cx:pt>
          <cx:pt idx="5434">4</cx:pt>
          <cx:pt idx="5435">4</cx:pt>
          <cx:pt idx="5436">4</cx:pt>
          <cx:pt idx="5437">4</cx:pt>
          <cx:pt idx="5438">4</cx:pt>
          <cx:pt idx="5439">4</cx:pt>
          <cx:pt idx="5440">6</cx:pt>
          <cx:pt idx="5441">6</cx:pt>
          <cx:pt idx="5442">6</cx:pt>
          <cx:pt idx="5443">6</cx:pt>
          <cx:pt idx="5444">6</cx:pt>
          <cx:pt idx="5445">6</cx:pt>
          <cx:pt idx="5446">6</cx:pt>
          <cx:pt idx="5447">6</cx:pt>
          <cx:pt idx="5448">6</cx:pt>
          <cx:pt idx="5449">6</cx:pt>
          <cx:pt idx="5450">6</cx:pt>
          <cx:pt idx="5451">4</cx:pt>
          <cx:pt idx="5452">4</cx:pt>
          <cx:pt idx="5453">4</cx:pt>
          <cx:pt idx="5454">6</cx:pt>
          <cx:pt idx="5455">4</cx:pt>
          <cx:pt idx="5456">4</cx:pt>
          <cx:pt idx="5457">4</cx:pt>
          <cx:pt idx="5458">4</cx:pt>
          <cx:pt idx="5459">4</cx:pt>
          <cx:pt idx="5460">6</cx:pt>
          <cx:pt idx="5461">4</cx:pt>
          <cx:pt idx="5462">4</cx:pt>
          <cx:pt idx="5463">4</cx:pt>
          <cx:pt idx="5464">4</cx:pt>
          <cx:pt idx="5465">4</cx:pt>
          <cx:pt idx="5466">4</cx:pt>
          <cx:pt idx="5467">4</cx:pt>
          <cx:pt idx="5468">4</cx:pt>
          <cx:pt idx="5469">4</cx:pt>
          <cx:pt idx="5470">4</cx:pt>
          <cx:pt idx="5471">4</cx:pt>
          <cx:pt idx="5472">4</cx:pt>
          <cx:pt idx="5473">4</cx:pt>
          <cx:pt idx="5474">4</cx:pt>
          <cx:pt idx="5475">4</cx:pt>
          <cx:pt idx="5476">4</cx:pt>
          <cx:pt idx="5477">5</cx:pt>
          <cx:pt idx="5478">5</cx:pt>
          <cx:pt idx="5479">4</cx:pt>
          <cx:pt idx="5480">4</cx:pt>
          <cx:pt idx="5481">4</cx:pt>
          <cx:pt idx="5482">4</cx:pt>
          <cx:pt idx="5483">4</cx:pt>
          <cx:pt idx="5484">4</cx:pt>
          <cx:pt idx="5485">4</cx:pt>
          <cx:pt idx="5486">4</cx:pt>
          <cx:pt idx="5487">4</cx:pt>
          <cx:pt idx="5488">4</cx:pt>
          <cx:pt idx="5489">5</cx:pt>
          <cx:pt idx="5490">4</cx:pt>
          <cx:pt idx="5491">4</cx:pt>
          <cx:pt idx="5492">4</cx:pt>
          <cx:pt idx="5493">4</cx:pt>
          <cx:pt idx="5494">4</cx:pt>
          <cx:pt idx="5495">4</cx:pt>
          <cx:pt idx="5496">4</cx:pt>
          <cx:pt idx="5497">4</cx:pt>
          <cx:pt idx="5498">6</cx:pt>
          <cx:pt idx="5499">6</cx:pt>
          <cx:pt idx="5500">4</cx:pt>
          <cx:pt idx="5501">4</cx:pt>
          <cx:pt idx="5502">4</cx:pt>
          <cx:pt idx="5503">4</cx:pt>
          <cx:pt idx="5504">4</cx:pt>
          <cx:pt idx="5505">4</cx:pt>
          <cx:pt idx="5506">4</cx:pt>
          <cx:pt idx="5507">4</cx:pt>
          <cx:pt idx="5508">4</cx:pt>
          <cx:pt idx="5509">4</cx:pt>
          <cx:pt idx="5510">4</cx:pt>
          <cx:pt idx="5511">4</cx:pt>
          <cx:pt idx="5512">4</cx:pt>
          <cx:pt idx="5513">4</cx:pt>
          <cx:pt idx="5514">4</cx:pt>
          <cx:pt idx="5515">4</cx:pt>
          <cx:pt idx="5516">4</cx:pt>
          <cx:pt idx="5517">4</cx:pt>
          <cx:pt idx="5518">4</cx:pt>
          <cx:pt idx="5519">4</cx:pt>
          <cx:pt idx="5520">4</cx:pt>
          <cx:pt idx="5521">4</cx:pt>
          <cx:pt idx="5522">4</cx:pt>
          <cx:pt idx="5523">4</cx:pt>
          <cx:pt idx="5524">4</cx:pt>
          <cx:pt idx="5525">4</cx:pt>
          <cx:pt idx="5526">4</cx:pt>
          <cx:pt idx="5527">4</cx:pt>
          <cx:pt idx="5528">4</cx:pt>
          <cx:pt idx="5529">8</cx:pt>
          <cx:pt idx="5530">6</cx:pt>
          <cx:pt idx="5531">6</cx:pt>
          <cx:pt idx="5532">6</cx:pt>
          <cx:pt idx="5533">6</cx:pt>
          <cx:pt idx="5534">6</cx:pt>
          <cx:pt idx="5535">6</cx:pt>
          <cx:pt idx="5536">6</cx:pt>
          <cx:pt idx="5537">6</cx:pt>
          <cx:pt idx="5538">6</cx:pt>
          <cx:pt idx="5539">6</cx:pt>
          <cx:pt idx="5540">6</cx:pt>
          <cx:pt idx="5541">8</cx:pt>
          <cx:pt idx="5542">8</cx:pt>
          <cx:pt idx="5543">8</cx:pt>
          <cx:pt idx="5544">8</cx:pt>
          <cx:pt idx="5545">6</cx:pt>
          <cx:pt idx="5546">6</cx:pt>
          <cx:pt idx="5547">6</cx:pt>
          <cx:pt idx="5548">6</cx:pt>
          <cx:pt idx="5549">6</cx:pt>
          <cx:pt idx="5550">6</cx:pt>
          <cx:pt idx="5551">6</cx:pt>
          <cx:pt idx="5552">6</cx:pt>
          <cx:pt idx="5553">6</cx:pt>
          <cx:pt idx="5554">6</cx:pt>
          <cx:pt idx="5555">6</cx:pt>
          <cx:pt idx="5556">6</cx:pt>
          <cx:pt idx="5557">6</cx:pt>
          <cx:pt idx="5558">6</cx:pt>
          <cx:pt idx="5559">6</cx:pt>
          <cx:pt idx="5560">6</cx:pt>
          <cx:pt idx="5561">6</cx:pt>
          <cx:pt idx="5562">6</cx:pt>
          <cx:pt idx="5563">6</cx:pt>
          <cx:pt idx="5564">6</cx:pt>
          <cx:pt idx="5565">6</cx:pt>
          <cx:pt idx="5566">6</cx:pt>
          <cx:pt idx="5567">6</cx:pt>
          <cx:pt idx="5568">6</cx:pt>
          <cx:pt idx="5569">6</cx:pt>
          <cx:pt idx="5570">6</cx:pt>
          <cx:pt idx="5571">6</cx:pt>
          <cx:pt idx="5572">6</cx:pt>
          <cx:pt idx="5573">6</cx:pt>
          <cx:pt idx="5574">6</cx:pt>
          <cx:pt idx="5575">6</cx:pt>
          <cx:pt idx="5576">6</cx:pt>
          <cx:pt idx="5577">6</cx:pt>
          <cx:pt idx="5578">6</cx:pt>
          <cx:pt idx="5579">6</cx:pt>
          <cx:pt idx="5580">6</cx:pt>
          <cx:pt idx="5581">6</cx:pt>
          <cx:pt idx="5582">6</cx:pt>
          <cx:pt idx="5583">6</cx:pt>
          <cx:pt idx="5584">6</cx:pt>
          <cx:pt idx="5585">6</cx:pt>
          <cx:pt idx="5586">6</cx:pt>
          <cx:pt idx="5587">6</cx:pt>
          <cx:pt idx="5588">6</cx:pt>
          <cx:pt idx="5589">6</cx:pt>
          <cx:pt idx="5590">6</cx:pt>
          <cx:pt idx="5591">6</cx:pt>
          <cx:pt idx="5592">6</cx:pt>
          <cx:pt idx="5593">6</cx:pt>
          <cx:pt idx="5594">6</cx:pt>
          <cx:pt idx="5595">6</cx:pt>
          <cx:pt idx="5596">6</cx:pt>
          <cx:pt idx="5597">6</cx:pt>
          <cx:pt idx="5598">6</cx:pt>
          <cx:pt idx="5599">6</cx:pt>
          <cx:pt idx="5600">6</cx:pt>
          <cx:pt idx="5601">6</cx:pt>
          <cx:pt idx="5602">6</cx:pt>
          <cx:pt idx="5603">6</cx:pt>
          <cx:pt idx="5604">6</cx:pt>
          <cx:pt idx="5605">6</cx:pt>
          <cx:pt idx="5606">6</cx:pt>
          <cx:pt idx="5607">6</cx:pt>
          <cx:pt idx="5608">6</cx:pt>
          <cx:pt idx="5609">6</cx:pt>
          <cx:pt idx="5610">6</cx:pt>
          <cx:pt idx="5611">6</cx:pt>
          <cx:pt idx="5612">6</cx:pt>
          <cx:pt idx="5613">6</cx:pt>
          <cx:pt idx="5614">6</cx:pt>
          <cx:pt idx="5615">6</cx:pt>
          <cx:pt idx="5616">6</cx:pt>
          <cx:pt idx="5617">6</cx:pt>
          <cx:pt idx="5618">6</cx:pt>
          <cx:pt idx="5619">6</cx:pt>
          <cx:pt idx="5620">6</cx:pt>
          <cx:pt idx="5621">6</cx:pt>
          <cx:pt idx="5622">6</cx:pt>
          <cx:pt idx="5623">6</cx:pt>
          <cx:pt idx="5624">6</cx:pt>
          <cx:pt idx="5625">6</cx:pt>
          <cx:pt idx="5626">6</cx:pt>
          <cx:pt idx="5627">6</cx:pt>
          <cx:pt idx="5628">6</cx:pt>
          <cx:pt idx="5629">6</cx:pt>
          <cx:pt idx="5630">6</cx:pt>
          <cx:pt idx="5631">6</cx:pt>
          <cx:pt idx="5632">6</cx:pt>
          <cx:pt idx="5633">6</cx:pt>
          <cx:pt idx="5634">6</cx:pt>
          <cx:pt idx="5635">6</cx:pt>
          <cx:pt idx="5636">6</cx:pt>
          <cx:pt idx="5637">6</cx:pt>
          <cx:pt idx="5638">6</cx:pt>
          <cx:pt idx="5639">6</cx:pt>
          <cx:pt idx="5640">6</cx:pt>
          <cx:pt idx="5641">6</cx:pt>
          <cx:pt idx="5642">6</cx:pt>
          <cx:pt idx="5643">6</cx:pt>
          <cx:pt idx="5644">6</cx:pt>
          <cx:pt idx="5645">6</cx:pt>
          <cx:pt idx="5646">6</cx:pt>
          <cx:pt idx="5647">6</cx:pt>
          <cx:pt idx="5648">6</cx:pt>
          <cx:pt idx="5649">6</cx:pt>
          <cx:pt idx="5650">6</cx:pt>
          <cx:pt idx="5651">6</cx:pt>
          <cx:pt idx="5652">6</cx:pt>
          <cx:pt idx="5653">6</cx:pt>
          <cx:pt idx="5654">6</cx:pt>
          <cx:pt idx="5655">6</cx:pt>
          <cx:pt idx="5656">6</cx:pt>
          <cx:pt idx="5657">6</cx:pt>
          <cx:pt idx="5658">6</cx:pt>
          <cx:pt idx="5659">6</cx:pt>
          <cx:pt idx="5660">6</cx:pt>
          <cx:pt idx="5661">6</cx:pt>
          <cx:pt idx="5662">6</cx:pt>
          <cx:pt idx="5663">6</cx:pt>
          <cx:pt idx="5664">6</cx:pt>
          <cx:pt idx="5665">6</cx:pt>
          <cx:pt idx="5666">6</cx:pt>
          <cx:pt idx="5667">6</cx:pt>
          <cx:pt idx="5668">6</cx:pt>
          <cx:pt idx="5669">6</cx:pt>
          <cx:pt idx="5670">6</cx:pt>
          <cx:pt idx="5671">6</cx:pt>
          <cx:pt idx="5672">6</cx:pt>
          <cx:pt idx="5673">6</cx:pt>
          <cx:pt idx="5674">6</cx:pt>
          <cx:pt idx="5675">6</cx:pt>
          <cx:pt idx="5676">6</cx:pt>
          <cx:pt idx="5677">6</cx:pt>
          <cx:pt idx="5678">6</cx:pt>
          <cx:pt idx="5679">6</cx:pt>
          <cx:pt idx="5680">6</cx:pt>
          <cx:pt idx="5681">6</cx:pt>
          <cx:pt idx="5682">6</cx:pt>
          <cx:pt idx="5683">6</cx:pt>
          <cx:pt idx="5684">6</cx:pt>
          <cx:pt idx="5685">6</cx:pt>
          <cx:pt idx="5686">6</cx:pt>
          <cx:pt idx="5687">6</cx:pt>
          <cx:pt idx="5688">6</cx:pt>
          <cx:pt idx="5689">6</cx:pt>
          <cx:pt idx="5690">6</cx:pt>
          <cx:pt idx="5691">6</cx:pt>
          <cx:pt idx="5692">6</cx:pt>
          <cx:pt idx="5693">6</cx:pt>
          <cx:pt idx="5694">6</cx:pt>
          <cx:pt idx="5695">6</cx:pt>
          <cx:pt idx="5696">6</cx:pt>
          <cx:pt idx="5697">6</cx:pt>
          <cx:pt idx="5698">6</cx:pt>
          <cx:pt idx="5699">6</cx:pt>
          <cx:pt idx="5700">6</cx:pt>
          <cx:pt idx="5701">6</cx:pt>
          <cx:pt idx="5702">6</cx:pt>
          <cx:pt idx="5703">6</cx:pt>
          <cx:pt idx="5704">6</cx:pt>
          <cx:pt idx="5705">6</cx:pt>
          <cx:pt idx="5706">6</cx:pt>
          <cx:pt idx="5707">5</cx:pt>
          <cx:pt idx="5708">5</cx:pt>
          <cx:pt idx="5709">6</cx:pt>
          <cx:pt idx="5710">6</cx:pt>
          <cx:pt idx="5711">4</cx:pt>
          <cx:pt idx="5712">6</cx:pt>
          <cx:pt idx="5713">6</cx:pt>
          <cx:pt idx="5714">6</cx:pt>
          <cx:pt idx="5715">6</cx:pt>
          <cx:pt idx="5716">6</cx:pt>
          <cx:pt idx="5717">6</cx:pt>
          <cx:pt idx="5718">6</cx:pt>
          <cx:pt idx="5719">6</cx:pt>
          <cx:pt idx="5720">6</cx:pt>
          <cx:pt idx="5721">4</cx:pt>
          <cx:pt idx="5722">4</cx:pt>
          <cx:pt idx="5723">6</cx:pt>
          <cx:pt idx="5724">6</cx:pt>
          <cx:pt idx="5725">6</cx:pt>
          <cx:pt idx="5726">6</cx:pt>
          <cx:pt idx="5727">6</cx:pt>
          <cx:pt idx="5728">6</cx:pt>
          <cx:pt idx="5729">6</cx:pt>
          <cx:pt idx="5730">4</cx:pt>
          <cx:pt idx="5731">4</cx:pt>
          <cx:pt idx="5732">6</cx:pt>
          <cx:pt idx="5733">6</cx:pt>
          <cx:pt idx="5734">6</cx:pt>
          <cx:pt idx="5735">6</cx:pt>
          <cx:pt idx="5736">6</cx:pt>
          <cx:pt idx="5737">4</cx:pt>
          <cx:pt idx="5738">5</cx:pt>
          <cx:pt idx="5739">5</cx:pt>
          <cx:pt idx="5740">5</cx:pt>
          <cx:pt idx="5741">5</cx:pt>
          <cx:pt idx="5742">5</cx:pt>
          <cx:pt idx="5743">5</cx:pt>
          <cx:pt idx="5744">5</cx:pt>
          <cx:pt idx="5745">5</cx:pt>
          <cx:pt idx="5746">5</cx:pt>
          <cx:pt idx="5747">5</cx:pt>
          <cx:pt idx="5748">6</cx:pt>
          <cx:pt idx="5749">6</cx:pt>
          <cx:pt idx="5750">4</cx:pt>
          <cx:pt idx="5751">6</cx:pt>
          <cx:pt idx="5752">6</cx:pt>
          <cx:pt idx="5753">6</cx:pt>
          <cx:pt idx="5754">6</cx:pt>
          <cx:pt idx="5755">4</cx:pt>
          <cx:pt idx="5756">6</cx:pt>
          <cx:pt idx="5757">6</cx:pt>
          <cx:pt idx="5758">6</cx:pt>
          <cx:pt idx="5759">6</cx:pt>
          <cx:pt idx="5760">4</cx:pt>
          <cx:pt idx="5761">4</cx:pt>
          <cx:pt idx="5762">4</cx:pt>
          <cx:pt idx="5763">4</cx:pt>
          <cx:pt idx="5764">4</cx:pt>
          <cx:pt idx="5765">4</cx:pt>
          <cx:pt idx="5766">6</cx:pt>
          <cx:pt idx="5767">6</cx:pt>
          <cx:pt idx="5768">6</cx:pt>
          <cx:pt idx="5769">6</cx:pt>
          <cx:pt idx="5770">6</cx:pt>
          <cx:pt idx="5771">6</cx:pt>
          <cx:pt idx="5772">6</cx:pt>
          <cx:pt idx="5773">6</cx:pt>
          <cx:pt idx="5774">4</cx:pt>
          <cx:pt idx="5775">4</cx:pt>
          <cx:pt idx="5776">4</cx:pt>
          <cx:pt idx="5777">4</cx:pt>
          <cx:pt idx="5778">4</cx:pt>
          <cx:pt idx="5779">4</cx:pt>
          <cx:pt idx="5780">8</cx:pt>
          <cx:pt idx="5781">8</cx:pt>
          <cx:pt idx="5782">8</cx:pt>
          <cx:pt idx="5783">6</cx:pt>
          <cx:pt idx="5784">6</cx:pt>
          <cx:pt idx="5785">6</cx:pt>
          <cx:pt idx="5786">6</cx:pt>
          <cx:pt idx="5787">6</cx:pt>
          <cx:pt idx="5788">6</cx:pt>
          <cx:pt idx="5789">6</cx:pt>
          <cx:pt idx="5790">6</cx:pt>
          <cx:pt idx="5791">6</cx:pt>
          <cx:pt idx="5792">6</cx:pt>
          <cx:pt idx="5793">6</cx:pt>
          <cx:pt idx="5794">8</cx:pt>
          <cx:pt idx="5795">8</cx:pt>
          <cx:pt idx="5796">8</cx:pt>
          <cx:pt idx="5797">8</cx:pt>
          <cx:pt idx="5798">6</cx:pt>
          <cx:pt idx="5799">6</cx:pt>
          <cx:pt idx="5800">6</cx:pt>
          <cx:pt idx="5801">6</cx:pt>
          <cx:pt idx="5802">6</cx:pt>
          <cx:pt idx="5803">6</cx:pt>
          <cx:pt idx="5804">6</cx:pt>
          <cx:pt idx="5805">6</cx:pt>
          <cx:pt idx="5806">6</cx:pt>
          <cx:pt idx="5807">6</cx:pt>
          <cx:pt idx="5808">6</cx:pt>
          <cx:pt idx="5809">6</cx:pt>
          <cx:pt idx="5810">6</cx:pt>
          <cx:pt idx="5811">6</cx:pt>
          <cx:pt idx="5812">6</cx:pt>
          <cx:pt idx="5813">6</cx:pt>
          <cx:pt idx="5814">6</cx:pt>
          <cx:pt idx="5815">6</cx:pt>
          <cx:pt idx="5816">6</cx:pt>
          <cx:pt idx="5817">6</cx:pt>
          <cx:pt idx="5818">6</cx:pt>
          <cx:pt idx="5819">6</cx:pt>
          <cx:pt idx="5820">6</cx:pt>
          <cx:pt idx="5821">6</cx:pt>
          <cx:pt idx="5822">6</cx:pt>
          <cx:pt idx="5823">6</cx:pt>
          <cx:pt idx="5824">6</cx:pt>
          <cx:pt idx="5825">6</cx:pt>
          <cx:pt idx="5826">6</cx:pt>
          <cx:pt idx="5827">6</cx:pt>
          <cx:pt idx="5828">6</cx:pt>
          <cx:pt idx="5829">6</cx:pt>
          <cx:pt idx="5830">6</cx:pt>
          <cx:pt idx="5831">6</cx:pt>
          <cx:pt idx="5832">6</cx:pt>
          <cx:pt idx="5833">6</cx:pt>
          <cx:pt idx="5834">6</cx:pt>
          <cx:pt idx="5835">6</cx:pt>
          <cx:pt idx="5836">6</cx:pt>
          <cx:pt idx="5837">6</cx:pt>
          <cx:pt idx="5838">6</cx:pt>
          <cx:pt idx="5839">6</cx:pt>
          <cx:pt idx="5840">6</cx:pt>
          <cx:pt idx="5841">6</cx:pt>
          <cx:pt idx="5842">6</cx:pt>
          <cx:pt idx="5843">6</cx:pt>
          <cx:pt idx="5844">6</cx:pt>
          <cx:pt idx="5845">6</cx:pt>
          <cx:pt idx="5846">6</cx:pt>
          <cx:pt idx="5847">6</cx:pt>
          <cx:pt idx="5848">6</cx:pt>
          <cx:pt idx="5849">6</cx:pt>
          <cx:pt idx="5850">6</cx:pt>
          <cx:pt idx="5851">6</cx:pt>
          <cx:pt idx="5852">6</cx:pt>
          <cx:pt idx="5853">6</cx:pt>
          <cx:pt idx="5854">6</cx:pt>
          <cx:pt idx="5855">6</cx:pt>
          <cx:pt idx="5856">6</cx:pt>
          <cx:pt idx="5857">6</cx:pt>
          <cx:pt idx="5858">6</cx:pt>
          <cx:pt idx="5859">6</cx:pt>
          <cx:pt idx="5860">6</cx:pt>
          <cx:pt idx="5861">6</cx:pt>
          <cx:pt idx="5862">6</cx:pt>
          <cx:pt idx="5863">6</cx:pt>
          <cx:pt idx="5864">6</cx:pt>
          <cx:pt idx="5865">6</cx:pt>
          <cx:pt idx="5866">6</cx:pt>
          <cx:pt idx="5867">6</cx:pt>
          <cx:pt idx="5868">6</cx:pt>
          <cx:pt idx="5869">6</cx:pt>
          <cx:pt idx="5870">6</cx:pt>
          <cx:pt idx="5871">6</cx:pt>
          <cx:pt idx="5872">6</cx:pt>
          <cx:pt idx="5873">6</cx:pt>
          <cx:pt idx="5874">6</cx:pt>
          <cx:pt idx="5875">6</cx:pt>
          <cx:pt idx="5876">6</cx:pt>
          <cx:pt idx="5877">6</cx:pt>
          <cx:pt idx="5878">6</cx:pt>
          <cx:pt idx="5879">6</cx:pt>
          <cx:pt idx="5880">6</cx:pt>
          <cx:pt idx="5881">6</cx:pt>
          <cx:pt idx="5882">6</cx:pt>
          <cx:pt idx="5883">6</cx:pt>
          <cx:pt idx="5884">6</cx:pt>
          <cx:pt idx="5885">6</cx:pt>
          <cx:pt idx="5886">6</cx:pt>
          <cx:pt idx="5887">6</cx:pt>
          <cx:pt idx="5888">6</cx:pt>
          <cx:pt idx="5889">6</cx:pt>
          <cx:pt idx="5890">6</cx:pt>
          <cx:pt idx="5891">6</cx:pt>
          <cx:pt idx="5892">6</cx:pt>
          <cx:pt idx="5893">6</cx:pt>
          <cx:pt idx="5894">6</cx:pt>
          <cx:pt idx="5895">6</cx:pt>
          <cx:pt idx="5896">4</cx:pt>
          <cx:pt idx="5897">6</cx:pt>
          <cx:pt idx="5898">6</cx:pt>
          <cx:pt idx="5899">6</cx:pt>
          <cx:pt idx="5900">6</cx:pt>
          <cx:pt idx="5901">6</cx:pt>
          <cx:pt idx="5902">6</cx:pt>
          <cx:pt idx="5903">6</cx:pt>
          <cx:pt idx="5904">6</cx:pt>
          <cx:pt idx="5905">6</cx:pt>
          <cx:pt idx="5906">6</cx:pt>
          <cx:pt idx="5907">6</cx:pt>
          <cx:pt idx="5908">6</cx:pt>
          <cx:pt idx="5909">6</cx:pt>
          <cx:pt idx="5910">6</cx:pt>
          <cx:pt idx="5911">6</cx:pt>
          <cx:pt idx="5912">6</cx:pt>
          <cx:pt idx="5913">6</cx:pt>
          <cx:pt idx="5914">6</cx:pt>
          <cx:pt idx="5915">6</cx:pt>
          <cx:pt idx="5916">6</cx:pt>
          <cx:pt idx="5917">6</cx:pt>
          <cx:pt idx="5918">6</cx:pt>
          <cx:pt idx="5919">8</cx:pt>
          <cx:pt idx="5920">8</cx:pt>
          <cx:pt idx="5921">8</cx:pt>
          <cx:pt idx="5922">6</cx:pt>
          <cx:pt idx="5923">6</cx:pt>
          <cx:pt idx="5924">6</cx:pt>
          <cx:pt idx="5925">6</cx:pt>
          <cx:pt idx="5926">6</cx:pt>
          <cx:pt idx="5927">6</cx:pt>
          <cx:pt idx="5928">4</cx:pt>
          <cx:pt idx="5929">4</cx:pt>
          <cx:pt idx="5930">4</cx:pt>
          <cx:pt idx="5931">4</cx:pt>
          <cx:pt idx="5932">4</cx:pt>
          <cx:pt idx="5933">4</cx:pt>
          <cx:pt idx="5934">4</cx:pt>
          <cx:pt idx="5935">4</cx:pt>
          <cx:pt idx="5936">4</cx:pt>
          <cx:pt idx="5937">4</cx:pt>
          <cx:pt idx="5938">4</cx:pt>
          <cx:pt idx="5939">4</cx:pt>
          <cx:pt idx="5940">4</cx:pt>
          <cx:pt idx="5941">4</cx:pt>
          <cx:pt idx="5942">4</cx:pt>
          <cx:pt idx="5943">4</cx:pt>
          <cx:pt idx="5944">4</cx:pt>
          <cx:pt idx="5945">4</cx:pt>
          <cx:pt idx="5946">4</cx:pt>
          <cx:pt idx="5947">4</cx:pt>
          <cx:pt idx="5948">4</cx:pt>
          <cx:pt idx="5949">4</cx:pt>
          <cx:pt idx="5950">4</cx:pt>
          <cx:pt idx="5951">4</cx:pt>
          <cx:pt idx="5952">4</cx:pt>
          <cx:pt idx="5953">4</cx:pt>
          <cx:pt idx="5954">4</cx:pt>
          <cx:pt idx="5955">4</cx:pt>
          <cx:pt idx="5956">4</cx:pt>
          <cx:pt idx="5957">4</cx:pt>
          <cx:pt idx="5958">4</cx:pt>
          <cx:pt idx="5959">4</cx:pt>
          <cx:pt idx="5960">4</cx:pt>
          <cx:pt idx="5961">4</cx:pt>
          <cx:pt idx="5962">4</cx:pt>
          <cx:pt idx="5963">4</cx:pt>
          <cx:pt idx="5964">4</cx:pt>
          <cx:pt idx="5965">4</cx:pt>
          <cx:pt idx="5966">4</cx:pt>
          <cx:pt idx="5967">4</cx:pt>
          <cx:pt idx="5968">4</cx:pt>
          <cx:pt idx="5969">4</cx:pt>
          <cx:pt idx="5970">4</cx:pt>
          <cx:pt idx="5971">4</cx:pt>
          <cx:pt idx="5972">4</cx:pt>
          <cx:pt idx="5973">4</cx:pt>
          <cx:pt idx="5974">4</cx:pt>
          <cx:pt idx="5975">4</cx:pt>
          <cx:pt idx="5976">4</cx:pt>
          <cx:pt idx="5977">4</cx:pt>
          <cx:pt idx="5978">4</cx:pt>
          <cx:pt idx="5979">4</cx:pt>
          <cx:pt idx="5980">4</cx:pt>
          <cx:pt idx="5981">4</cx:pt>
          <cx:pt idx="5982">4</cx:pt>
          <cx:pt idx="5983">4</cx:pt>
          <cx:pt idx="5984">4</cx:pt>
          <cx:pt idx="5985">6</cx:pt>
          <cx:pt idx="5986">6</cx:pt>
          <cx:pt idx="5987">6</cx:pt>
          <cx:pt idx="5988">6</cx:pt>
          <cx:pt idx="5989">6</cx:pt>
          <cx:pt idx="5990">6</cx:pt>
          <cx:pt idx="5991">6</cx:pt>
          <cx:pt idx="5992">6</cx:pt>
          <cx:pt idx="5993">6</cx:pt>
          <cx:pt idx="5994">6</cx:pt>
          <cx:pt idx="5995">6</cx:pt>
          <cx:pt idx="5996">6</cx:pt>
          <cx:pt idx="5997">6</cx:pt>
          <cx:pt idx="5998">6</cx:pt>
          <cx:pt idx="5999">6</cx:pt>
          <cx:pt idx="6000">6</cx:pt>
          <cx:pt idx="6001">4</cx:pt>
          <cx:pt idx="6002">4</cx:pt>
          <cx:pt idx="6003">4</cx:pt>
          <cx:pt idx="6004">4</cx:pt>
          <cx:pt idx="6005">4</cx:pt>
          <cx:pt idx="6006">4</cx:pt>
          <cx:pt idx="6007">4</cx:pt>
          <cx:pt idx="6008">4</cx:pt>
          <cx:pt idx="6009">4</cx:pt>
          <cx:pt idx="6010">4</cx:pt>
          <cx:pt idx="6011">4</cx:pt>
          <cx:pt idx="6012">4</cx:pt>
          <cx:pt idx="6013">4</cx:pt>
          <cx:pt idx="6014">4</cx:pt>
          <cx:pt idx="6015">6</cx:pt>
          <cx:pt idx="6016">6</cx:pt>
          <cx:pt idx="6017">4</cx:pt>
          <cx:pt idx="6018">6</cx:pt>
          <cx:pt idx="6019">6</cx:pt>
          <cx:pt idx="6020">6</cx:pt>
          <cx:pt idx="6021">4</cx:pt>
          <cx:pt idx="6022">4</cx:pt>
          <cx:pt idx="6023">4</cx:pt>
          <cx:pt idx="6024">4</cx:pt>
          <cx:pt idx="6025">4</cx:pt>
          <cx:pt idx="6026">4</cx:pt>
          <cx:pt idx="6027">4</cx:pt>
          <cx:pt idx="6028">6</cx:pt>
          <cx:pt idx="6029">6</cx:pt>
          <cx:pt idx="6030">4</cx:pt>
          <cx:pt idx="6031">4</cx:pt>
          <cx:pt idx="6032">4</cx:pt>
          <cx:pt idx="6033">4</cx:pt>
          <cx:pt idx="6034">4</cx:pt>
          <cx:pt idx="6035">4</cx:pt>
          <cx:pt idx="6036">4</cx:pt>
          <cx:pt idx="6037">4</cx:pt>
          <cx:pt idx="6038">4</cx:pt>
          <cx:pt idx="6039">4</cx:pt>
          <cx:pt idx="6040">4</cx:pt>
          <cx:pt idx="6041">6</cx:pt>
          <cx:pt idx="6042">6</cx:pt>
          <cx:pt idx="6043">6</cx:pt>
          <cx:pt idx="6044">6</cx:pt>
          <cx:pt idx="6045">6</cx:pt>
          <cx:pt idx="6046">4</cx:pt>
          <cx:pt idx="6047">4</cx:pt>
          <cx:pt idx="6048">4</cx:pt>
          <cx:pt idx="6049">4</cx:pt>
          <cx:pt idx="6050">4</cx:pt>
          <cx:pt idx="6051">4</cx:pt>
          <cx:pt idx="6052">4</cx:pt>
          <cx:pt idx="6053">4</cx:pt>
          <cx:pt idx="6054">4</cx:pt>
          <cx:pt idx="6055">4</cx:pt>
          <cx:pt idx="6056">4</cx:pt>
          <cx:pt idx="6057">4</cx:pt>
          <cx:pt idx="6058">4</cx:pt>
          <cx:pt idx="6059">4</cx:pt>
          <cx:pt idx="6060">4</cx:pt>
          <cx:pt idx="6061">6</cx:pt>
          <cx:pt idx="6062">6</cx:pt>
          <cx:pt idx="6063">4</cx:pt>
          <cx:pt idx="6064">4</cx:pt>
          <cx:pt idx="6065">4</cx:pt>
          <cx:pt idx="6066">4</cx:pt>
          <cx:pt idx="6067">4</cx:pt>
          <cx:pt idx="6068">4</cx:pt>
          <cx:pt idx="6069">4</cx:pt>
          <cx:pt idx="6070">4</cx:pt>
          <cx:pt idx="6071">4</cx:pt>
          <cx:pt idx="6072">6</cx:pt>
          <cx:pt idx="6073">4</cx:pt>
          <cx:pt idx="6074">4</cx:pt>
          <cx:pt idx="6075">4</cx:pt>
          <cx:pt idx="6076">6</cx:pt>
          <cx:pt idx="6077">6</cx:pt>
          <cx:pt idx="6078">6</cx:pt>
          <cx:pt idx="6079">4</cx:pt>
          <cx:pt idx="6080">4</cx:pt>
          <cx:pt idx="6081">4</cx:pt>
          <cx:pt idx="6082">4</cx:pt>
          <cx:pt idx="6083">4</cx:pt>
          <cx:pt idx="6084">4</cx:pt>
          <cx:pt idx="6085">4</cx:pt>
          <cx:pt idx="6086">4</cx:pt>
          <cx:pt idx="6087">4</cx:pt>
          <cx:pt idx="6088">4</cx:pt>
          <cx:pt idx="6089">4</cx:pt>
          <cx:pt idx="6090">4</cx:pt>
          <cx:pt idx="6091">4</cx:pt>
          <cx:pt idx="6092">4</cx:pt>
          <cx:pt idx="6093">4</cx:pt>
          <cx:pt idx="6094">4</cx:pt>
          <cx:pt idx="6095">4</cx:pt>
          <cx:pt idx="6096">4</cx:pt>
          <cx:pt idx="6097">4</cx:pt>
          <cx:pt idx="6098">4</cx:pt>
          <cx:pt idx="6099">4</cx:pt>
          <cx:pt idx="6100">4</cx:pt>
          <cx:pt idx="6101">4</cx:pt>
          <cx:pt idx="6102">4</cx:pt>
          <cx:pt idx="6103">4</cx:pt>
          <cx:pt idx="6104">4</cx:pt>
          <cx:pt idx="6105">4</cx:pt>
          <cx:pt idx="6106">4</cx:pt>
          <cx:pt idx="6107">4</cx:pt>
          <cx:pt idx="6108">8</cx:pt>
          <cx:pt idx="6109">8</cx:pt>
          <cx:pt idx="6110">8</cx:pt>
          <cx:pt idx="6111">8</cx:pt>
          <cx:pt idx="6112">6</cx:pt>
          <cx:pt idx="6113">6</cx:pt>
          <cx:pt idx="6114">6</cx:pt>
          <cx:pt idx="6115">6</cx:pt>
          <cx:pt idx="6116">6</cx:pt>
          <cx:pt idx="6117">6</cx:pt>
          <cx:pt idx="6118">6</cx:pt>
          <cx:pt idx="6119">5</cx:pt>
          <cx:pt idx="6120">5</cx:pt>
          <cx:pt idx="6121">6</cx:pt>
          <cx:pt idx="6122">6</cx:pt>
          <cx:pt idx="6123">6</cx:pt>
          <cx:pt idx="6124">6</cx:pt>
          <cx:pt idx="6125">6</cx:pt>
          <cx:pt idx="6126">6</cx:pt>
          <cx:pt idx="6127">6</cx:pt>
          <cx:pt idx="6128">6</cx:pt>
          <cx:pt idx="6129">6</cx:pt>
          <cx:pt idx="6130">6</cx:pt>
          <cx:pt idx="6131">6</cx:pt>
          <cx:pt idx="6132">6</cx:pt>
          <cx:pt idx="6133">6</cx:pt>
          <cx:pt idx="6134">6</cx:pt>
          <cx:pt idx="6135">6</cx:pt>
          <cx:pt idx="6136">6</cx:pt>
          <cx:pt idx="6137">6</cx:pt>
          <cx:pt idx="6138">6</cx:pt>
          <cx:pt idx="6139">6</cx:pt>
          <cx:pt idx="6140">6</cx:pt>
          <cx:pt idx="6141">6</cx:pt>
          <cx:pt idx="6142">6</cx:pt>
          <cx:pt idx="6143">6</cx:pt>
          <cx:pt idx="6144">6</cx:pt>
          <cx:pt idx="6145">6</cx:pt>
          <cx:pt idx="6146">6</cx:pt>
          <cx:pt idx="6147">6</cx:pt>
          <cx:pt idx="6148">6</cx:pt>
          <cx:pt idx="6149">6</cx:pt>
          <cx:pt idx="6150">6</cx:pt>
          <cx:pt idx="6151">6</cx:pt>
          <cx:pt idx="6152">6</cx:pt>
          <cx:pt idx="6153">6</cx:pt>
          <cx:pt idx="6154">6</cx:pt>
          <cx:pt idx="6155">6</cx:pt>
          <cx:pt idx="6156">6</cx:pt>
          <cx:pt idx="6157">6</cx:pt>
          <cx:pt idx="6158">6</cx:pt>
          <cx:pt idx="6159">6</cx:pt>
          <cx:pt idx="6160">6</cx:pt>
          <cx:pt idx="6161">6</cx:pt>
          <cx:pt idx="6162">6</cx:pt>
          <cx:pt idx="6163">6</cx:pt>
          <cx:pt idx="6164">6</cx:pt>
          <cx:pt idx="6165">6</cx:pt>
          <cx:pt idx="6166">6</cx:pt>
          <cx:pt idx="6167">6</cx:pt>
          <cx:pt idx="6168">6</cx:pt>
          <cx:pt idx="6169">6</cx:pt>
          <cx:pt idx="6170">6</cx:pt>
          <cx:pt idx="6171">6</cx:pt>
          <cx:pt idx="6172">6</cx:pt>
          <cx:pt idx="6173">6</cx:pt>
          <cx:pt idx="6174">6</cx:pt>
          <cx:pt idx="6175">6</cx:pt>
          <cx:pt idx="6176">6</cx:pt>
          <cx:pt idx="6177">6</cx:pt>
          <cx:pt idx="6178">6</cx:pt>
          <cx:pt idx="6179">6</cx:pt>
          <cx:pt idx="6180">6</cx:pt>
          <cx:pt idx="6181">6</cx:pt>
          <cx:pt idx="6182">6</cx:pt>
          <cx:pt idx="6183">6</cx:pt>
          <cx:pt idx="6184">6</cx:pt>
          <cx:pt idx="6185">6</cx:pt>
          <cx:pt idx="6186">6</cx:pt>
          <cx:pt idx="6187">6</cx:pt>
          <cx:pt idx="6188">6</cx:pt>
          <cx:pt idx="6189">6</cx:pt>
          <cx:pt idx="6190">6</cx:pt>
          <cx:pt idx="6191">6</cx:pt>
          <cx:pt idx="6192">6</cx:pt>
          <cx:pt idx="6193">6</cx:pt>
          <cx:pt idx="6194">6</cx:pt>
          <cx:pt idx="6195">6</cx:pt>
          <cx:pt idx="6196">6</cx:pt>
          <cx:pt idx="6197">6</cx:pt>
          <cx:pt idx="6198">6</cx:pt>
          <cx:pt idx="6199">6</cx:pt>
          <cx:pt idx="6200">6</cx:pt>
          <cx:pt idx="6201">6</cx:pt>
          <cx:pt idx="6202">6</cx:pt>
          <cx:pt idx="6203">6</cx:pt>
          <cx:pt idx="6204">6</cx:pt>
          <cx:pt idx="6205">6</cx:pt>
          <cx:pt idx="6206">6</cx:pt>
          <cx:pt idx="6207">6</cx:pt>
          <cx:pt idx="6208">6</cx:pt>
          <cx:pt idx="6209">6</cx:pt>
          <cx:pt idx="6210">6</cx:pt>
          <cx:pt idx="6211">6</cx:pt>
          <cx:pt idx="6212">6</cx:pt>
          <cx:pt idx="6213">6</cx:pt>
          <cx:pt idx="6214">6</cx:pt>
          <cx:pt idx="6215">6</cx:pt>
          <cx:pt idx="6216">6</cx:pt>
          <cx:pt idx="6217">6</cx:pt>
          <cx:pt idx="6218">6</cx:pt>
          <cx:pt idx="6219">6</cx:pt>
          <cx:pt idx="6220">6</cx:pt>
          <cx:pt idx="6221">6</cx:pt>
          <cx:pt idx="6222">6</cx:pt>
          <cx:pt idx="6223">6</cx:pt>
          <cx:pt idx="6224">4</cx:pt>
          <cx:pt idx="6225">6</cx:pt>
          <cx:pt idx="6226">6</cx:pt>
          <cx:pt idx="6227">6</cx:pt>
          <cx:pt idx="6228">6</cx:pt>
          <cx:pt idx="6229">6</cx:pt>
          <cx:pt idx="6230">6</cx:pt>
          <cx:pt idx="6231">6</cx:pt>
          <cx:pt idx="6232">6</cx:pt>
          <cx:pt idx="6233">6</cx:pt>
          <cx:pt idx="6234">6</cx:pt>
          <cx:pt idx="6235">6</cx:pt>
          <cx:pt idx="6236">6</cx:pt>
          <cx:pt idx="6237">6</cx:pt>
          <cx:pt idx="6238">6</cx:pt>
          <cx:pt idx="6239">6</cx:pt>
          <cx:pt idx="6240">6</cx:pt>
          <cx:pt idx="6241">6</cx:pt>
          <cx:pt idx="6242">6</cx:pt>
          <cx:pt idx="6243">6</cx:pt>
          <cx:pt idx="6244">6</cx:pt>
          <cx:pt idx="6245">6</cx:pt>
          <cx:pt idx="6246">6</cx:pt>
          <cx:pt idx="6247">6</cx:pt>
          <cx:pt idx="6248">6</cx:pt>
          <cx:pt idx="6249">6</cx:pt>
          <cx:pt idx="6250">6</cx:pt>
          <cx:pt idx="6251">6</cx:pt>
          <cx:pt idx="6252">6</cx:pt>
          <cx:pt idx="6253">6</cx:pt>
          <cx:pt idx="6254">6</cx:pt>
          <cx:pt idx="6255">6</cx:pt>
          <cx:pt idx="6256">6</cx:pt>
          <cx:pt idx="6257">6</cx:pt>
          <cx:pt idx="6258">6</cx:pt>
          <cx:pt idx="6259">6</cx:pt>
          <cx:pt idx="6260">6</cx:pt>
          <cx:pt idx="6261">6</cx:pt>
          <cx:pt idx="6262">6</cx:pt>
          <cx:pt idx="6263">6</cx:pt>
          <cx:pt idx="6264">6</cx:pt>
          <cx:pt idx="6265">6</cx:pt>
          <cx:pt idx="6266">6</cx:pt>
          <cx:pt idx="6267">6</cx:pt>
          <cx:pt idx="6268">6</cx:pt>
          <cx:pt idx="6269">6</cx:pt>
          <cx:pt idx="6270">4</cx:pt>
          <cx:pt idx="6271">4</cx:pt>
          <cx:pt idx="6272">4</cx:pt>
          <cx:pt idx="6273">5</cx:pt>
          <cx:pt idx="6274">5</cx:pt>
          <cx:pt idx="6275">6</cx:pt>
          <cx:pt idx="6276">5</cx:pt>
          <cx:pt idx="6277">6</cx:pt>
          <cx:pt idx="6278">6</cx:pt>
          <cx:pt idx="6279">6</cx:pt>
          <cx:pt idx="6280">6</cx:pt>
          <cx:pt idx="6281">6</cx:pt>
          <cx:pt idx="6282">6</cx:pt>
          <cx:pt idx="6283">4</cx:pt>
          <cx:pt idx="6284">4</cx:pt>
          <cx:pt idx="6285">6</cx:pt>
          <cx:pt idx="6286">6</cx:pt>
          <cx:pt idx="6287">6</cx:pt>
          <cx:pt idx="6288">6</cx:pt>
          <cx:pt idx="6289">6</cx:pt>
          <cx:pt idx="6290">6</cx:pt>
          <cx:pt idx="6291">4</cx:pt>
          <cx:pt idx="6292">4</cx:pt>
          <cx:pt idx="6293">4</cx:pt>
          <cx:pt idx="6294">4</cx:pt>
          <cx:pt idx="6295">4</cx:pt>
          <cx:pt idx="6296">4</cx:pt>
          <cx:pt idx="6297">4</cx:pt>
          <cx:pt idx="6298">5</cx:pt>
          <cx:pt idx="6299">5</cx:pt>
          <cx:pt idx="6300">4</cx:pt>
          <cx:pt idx="6301">4</cx:pt>
          <cx:pt idx="6302">4</cx:pt>
          <cx:pt idx="6303">6</cx:pt>
          <cx:pt idx="6304">6</cx:pt>
          <cx:pt idx="6305">6</cx:pt>
          <cx:pt idx="6306">6</cx:pt>
          <cx:pt idx="6307">6</cx:pt>
          <cx:pt idx="6308">6</cx:pt>
          <cx:pt idx="6309">6</cx:pt>
          <cx:pt idx="6310">6</cx:pt>
          <cx:pt idx="6311">6</cx:pt>
          <cx:pt idx="6312">6</cx:pt>
          <cx:pt idx="6313">4</cx:pt>
          <cx:pt idx="6314">4</cx:pt>
          <cx:pt idx="6315">4</cx:pt>
          <cx:pt idx="6316">4</cx:pt>
          <cx:pt idx="6317">6</cx:pt>
          <cx:pt idx="6318">5</cx:pt>
          <cx:pt idx="6319">4</cx:pt>
          <cx:pt idx="6320">4</cx:pt>
          <cx:pt idx="6321">4</cx:pt>
          <cx:pt idx="6322">4</cx:pt>
          <cx:pt idx="6323">4</cx:pt>
          <cx:pt idx="6324">4</cx:pt>
          <cx:pt idx="6325">4</cx:pt>
          <cx:pt idx="6326">4</cx:pt>
          <cx:pt idx="6327">4</cx:pt>
          <cx:pt idx="6328">4</cx:pt>
          <cx:pt idx="6329">4</cx:pt>
          <cx:pt idx="6330">4</cx:pt>
          <cx:pt idx="6331">4</cx:pt>
          <cx:pt idx="6332">4</cx:pt>
          <cx:pt idx="6333">4</cx:pt>
          <cx:pt idx="6334">4</cx:pt>
          <cx:pt idx="6335">4</cx:pt>
          <cx:pt idx="6336">4</cx:pt>
          <cx:pt idx="6337">6</cx:pt>
          <cx:pt idx="6338">6</cx:pt>
          <cx:pt idx="6339">6</cx:pt>
          <cx:pt idx="6340">6</cx:pt>
          <cx:pt idx="6341">4</cx:pt>
          <cx:pt idx="6342">6</cx:pt>
          <cx:pt idx="6343">6</cx:pt>
          <cx:pt idx="6344">6</cx:pt>
          <cx:pt idx="6345">6</cx:pt>
          <cx:pt idx="6346">4</cx:pt>
          <cx:pt idx="6347">4</cx:pt>
          <cx:pt idx="6348">4</cx:pt>
          <cx:pt idx="6349">8</cx:pt>
          <cx:pt idx="6350">8</cx:pt>
          <cx:pt idx="6351">8</cx:pt>
          <cx:pt idx="6352">8</cx:pt>
          <cx:pt idx="6353">8</cx:pt>
          <cx:pt idx="6354">8</cx:pt>
          <cx:pt idx="6355">8</cx:pt>
          <cx:pt idx="6356">8</cx:pt>
          <cx:pt idx="6357">8</cx:pt>
          <cx:pt idx="6358">8</cx:pt>
          <cx:pt idx="6359">8</cx:pt>
          <cx:pt idx="6360">8</cx:pt>
          <cx:pt idx="6361">8</cx:pt>
          <cx:pt idx="6362">8</cx:pt>
          <cx:pt idx="6363">8</cx:pt>
          <cx:pt idx="6364">6</cx:pt>
          <cx:pt idx="6365">6</cx:pt>
          <cx:pt idx="6366">6</cx:pt>
          <cx:pt idx="6367">6</cx:pt>
          <cx:pt idx="6368">6</cx:pt>
          <cx:pt idx="6369">6</cx:pt>
          <cx:pt idx="6370">6</cx:pt>
          <cx:pt idx="6371">6</cx:pt>
          <cx:pt idx="6372">6</cx:pt>
          <cx:pt idx="6373">6</cx:pt>
          <cx:pt idx="6374">6</cx:pt>
          <cx:pt idx="6375">6</cx:pt>
          <cx:pt idx="6376">6</cx:pt>
          <cx:pt idx="6377">6</cx:pt>
          <cx:pt idx="6378">6</cx:pt>
          <cx:pt idx="6379">6</cx:pt>
          <cx:pt idx="6380">6</cx:pt>
          <cx:pt idx="6381">6</cx:pt>
          <cx:pt idx="6382">6</cx:pt>
          <cx:pt idx="6383">6</cx:pt>
          <cx:pt idx="6384">6</cx:pt>
          <cx:pt idx="6385">6</cx:pt>
          <cx:pt idx="6386">6</cx:pt>
          <cx:pt idx="6387">6</cx:pt>
          <cx:pt idx="6388">6</cx:pt>
          <cx:pt idx="6389">6</cx:pt>
          <cx:pt idx="6390">6</cx:pt>
          <cx:pt idx="6391">6</cx:pt>
          <cx:pt idx="6392">6</cx:pt>
          <cx:pt idx="6393">6</cx:pt>
          <cx:pt idx="6394">6</cx:pt>
          <cx:pt idx="6395">6</cx:pt>
          <cx:pt idx="6396">6</cx:pt>
          <cx:pt idx="6397">6</cx:pt>
          <cx:pt idx="6398">6</cx:pt>
          <cx:pt idx="6399">6</cx:pt>
          <cx:pt idx="6400">6</cx:pt>
          <cx:pt idx="6401">6</cx:pt>
          <cx:pt idx="6402">6</cx:pt>
          <cx:pt idx="6403">6</cx:pt>
          <cx:pt idx="6404">6</cx:pt>
          <cx:pt idx="6405">6</cx:pt>
          <cx:pt idx="6406">6</cx:pt>
          <cx:pt idx="6407">6</cx:pt>
          <cx:pt idx="6408">6</cx:pt>
          <cx:pt idx="6409">6</cx:pt>
          <cx:pt idx="6410">6</cx:pt>
          <cx:pt idx="6411">6</cx:pt>
          <cx:pt idx="6412">6</cx:pt>
          <cx:pt idx="6413">6</cx:pt>
          <cx:pt idx="6414">6</cx:pt>
          <cx:pt idx="6415">6</cx:pt>
          <cx:pt idx="6416">6</cx:pt>
          <cx:pt idx="6417">6</cx:pt>
          <cx:pt idx="6418">6</cx:pt>
          <cx:pt idx="6419">6</cx:pt>
          <cx:pt idx="6420">6</cx:pt>
          <cx:pt idx="6421">6</cx:pt>
          <cx:pt idx="6422">6</cx:pt>
          <cx:pt idx="6423">6</cx:pt>
          <cx:pt idx="6424">6</cx:pt>
          <cx:pt idx="6425">6</cx:pt>
          <cx:pt idx="6426">6</cx:pt>
          <cx:pt idx="6427">6</cx:pt>
          <cx:pt idx="6428">6</cx:pt>
          <cx:pt idx="6429">6</cx:pt>
          <cx:pt idx="6430">6</cx:pt>
          <cx:pt idx="6431">6</cx:pt>
          <cx:pt idx="6432">6</cx:pt>
          <cx:pt idx="6433">6</cx:pt>
          <cx:pt idx="6434">6</cx:pt>
          <cx:pt idx="6435">6</cx:pt>
          <cx:pt idx="6436">6</cx:pt>
          <cx:pt idx="6437">6</cx:pt>
          <cx:pt idx="6438">6</cx:pt>
          <cx:pt idx="6439">6</cx:pt>
          <cx:pt idx="6440">6</cx:pt>
          <cx:pt idx="6441">6</cx:pt>
          <cx:pt idx="6442">6</cx:pt>
          <cx:pt idx="6443">6</cx:pt>
          <cx:pt idx="6444">6</cx:pt>
          <cx:pt idx="6445">6</cx:pt>
          <cx:pt idx="6446">6</cx:pt>
          <cx:pt idx="6447">6</cx:pt>
          <cx:pt idx="6448">6</cx:pt>
          <cx:pt idx="6449">6</cx:pt>
          <cx:pt idx="6450">6</cx:pt>
          <cx:pt idx="6451">6</cx:pt>
          <cx:pt idx="6452">6</cx:pt>
          <cx:pt idx="6453">6</cx:pt>
          <cx:pt idx="6454">6</cx:pt>
          <cx:pt idx="6455">6</cx:pt>
          <cx:pt idx="6456">6</cx:pt>
          <cx:pt idx="6457">6</cx:pt>
          <cx:pt idx="6458">6</cx:pt>
          <cx:pt idx="6459">6</cx:pt>
          <cx:pt idx="6460">6</cx:pt>
          <cx:pt idx="6461">6</cx:pt>
          <cx:pt idx="6462">6</cx:pt>
          <cx:pt idx="6463">6</cx:pt>
          <cx:pt idx="6464">6</cx:pt>
          <cx:pt idx="6465">6</cx:pt>
          <cx:pt idx="6466">6</cx:pt>
          <cx:pt idx="6467">6</cx:pt>
          <cx:pt idx="6468">6</cx:pt>
          <cx:pt idx="6469">6</cx:pt>
          <cx:pt idx="6470">6</cx:pt>
          <cx:pt idx="6471">6</cx:pt>
          <cx:pt idx="6472">6</cx:pt>
          <cx:pt idx="6473">6</cx:pt>
          <cx:pt idx="6474">6</cx:pt>
          <cx:pt idx="6475">6</cx:pt>
          <cx:pt idx="6476">6</cx:pt>
          <cx:pt idx="6477">6</cx:pt>
          <cx:pt idx="6478">6</cx:pt>
          <cx:pt idx="6479">6</cx:pt>
          <cx:pt idx="6480">6</cx:pt>
          <cx:pt idx="6481">6</cx:pt>
          <cx:pt idx="6482">6</cx:pt>
          <cx:pt idx="6483">6</cx:pt>
          <cx:pt idx="6484">6</cx:pt>
          <cx:pt idx="6485">6</cx:pt>
          <cx:pt idx="6486">6</cx:pt>
          <cx:pt idx="6487">6</cx:pt>
          <cx:pt idx="6488">6</cx:pt>
          <cx:pt idx="6489">6</cx:pt>
          <cx:pt idx="6490">6</cx:pt>
          <cx:pt idx="6491">6</cx:pt>
          <cx:pt idx="6492">6</cx:pt>
          <cx:pt idx="6493">6</cx:pt>
          <cx:pt idx="6494">6</cx:pt>
          <cx:pt idx="6495">6</cx:pt>
          <cx:pt idx="6496">6</cx:pt>
          <cx:pt idx="6497">6</cx:pt>
          <cx:pt idx="6498">6</cx:pt>
          <cx:pt idx="6499">6</cx:pt>
          <cx:pt idx="6500">6</cx:pt>
          <cx:pt idx="6501">6</cx:pt>
          <cx:pt idx="6502">6</cx:pt>
          <cx:pt idx="6503">6</cx:pt>
          <cx:pt idx="6504">6</cx:pt>
          <cx:pt idx="6505">6</cx:pt>
          <cx:pt idx="6506">6</cx:pt>
          <cx:pt idx="6507">6</cx:pt>
          <cx:pt idx="6508">6</cx:pt>
          <cx:pt idx="6509">6</cx:pt>
          <cx:pt idx="6510">6</cx:pt>
          <cx:pt idx="6511">6</cx:pt>
          <cx:pt idx="6512">6</cx:pt>
          <cx:pt idx="6513">6</cx:pt>
          <cx:pt idx="6514">4</cx:pt>
          <cx:pt idx="6515">4</cx:pt>
          <cx:pt idx="6516">4</cx:pt>
          <cx:pt idx="6517">4</cx:pt>
          <cx:pt idx="6518">6</cx:pt>
          <cx:pt idx="6519">6</cx:pt>
          <cx:pt idx="6520">6</cx:pt>
          <cx:pt idx="6521">6</cx:pt>
          <cx:pt idx="6522">6</cx:pt>
          <cx:pt idx="6523">6</cx:pt>
          <cx:pt idx="6524">6</cx:pt>
          <cx:pt idx="6525">6</cx:pt>
          <cx:pt idx="6526">8</cx:pt>
          <cx:pt idx="6527">8</cx:pt>
          <cx:pt idx="6528">8</cx:pt>
          <cx:pt idx="6529">8</cx:pt>
          <cx:pt idx="6530">8</cx:pt>
          <cx:pt idx="6531">8</cx:pt>
          <cx:pt idx="6532">8</cx:pt>
          <cx:pt idx="6533">8</cx:pt>
          <cx:pt idx="6534">8</cx:pt>
          <cx:pt idx="6535">8</cx:pt>
          <cx:pt idx="6536">8</cx:pt>
          <cx:pt idx="6537">8</cx:pt>
          <cx:pt idx="6538">8</cx:pt>
          <cx:pt idx="6539">8</cx:pt>
          <cx:pt idx="6540">8</cx:pt>
          <cx:pt idx="6541">8</cx:pt>
          <cx:pt idx="6542">8</cx:pt>
          <cx:pt idx="6543">8</cx:pt>
          <cx:pt idx="6544">8</cx:pt>
          <cx:pt idx="6545">8</cx:pt>
          <cx:pt idx="6546">8</cx:pt>
          <cx:pt idx="6547">8</cx:pt>
          <cx:pt idx="6548">8</cx:pt>
          <cx:pt idx="6549">8</cx:pt>
          <cx:pt idx="6550">8</cx:pt>
          <cx:pt idx="6551">8</cx:pt>
          <cx:pt idx="6552">8</cx:pt>
          <cx:pt idx="6553">8</cx:pt>
          <cx:pt idx="6554">8</cx:pt>
          <cx:pt idx="6555">8</cx:pt>
          <cx:pt idx="6556">8</cx:pt>
          <cx:pt idx="6557">8</cx:pt>
          <cx:pt idx="6558">8</cx:pt>
          <cx:pt idx="6559">8</cx:pt>
          <cx:pt idx="6560">8</cx:pt>
          <cx:pt idx="6561">8</cx:pt>
          <cx:pt idx="6562">8</cx:pt>
          <cx:pt idx="6563">8</cx:pt>
          <cx:pt idx="6564">8</cx:pt>
          <cx:pt idx="6565">8</cx:pt>
          <cx:pt idx="6566">8</cx:pt>
          <cx:pt idx="6567">8</cx:pt>
          <cx:pt idx="6568">8</cx:pt>
          <cx:pt idx="6569">8</cx:pt>
          <cx:pt idx="6570">8</cx:pt>
          <cx:pt idx="6571">8</cx:pt>
          <cx:pt idx="6572">8</cx:pt>
          <cx:pt idx="6573">8</cx:pt>
          <cx:pt idx="6574">8</cx:pt>
          <cx:pt idx="6575">8</cx:pt>
          <cx:pt idx="6576">8</cx:pt>
          <cx:pt idx="6577">8</cx:pt>
          <cx:pt idx="6578">8</cx:pt>
          <cx:pt idx="6579">6</cx:pt>
          <cx:pt idx="6580">6</cx:pt>
          <cx:pt idx="6581">6</cx:pt>
          <cx:pt idx="6582">6</cx:pt>
          <cx:pt idx="6583">6</cx:pt>
          <cx:pt idx="6584">6</cx:pt>
          <cx:pt idx="6585">6</cx:pt>
          <cx:pt idx="6586">6</cx:pt>
          <cx:pt idx="6587">6</cx:pt>
          <cx:pt idx="6588">6</cx:pt>
          <cx:pt idx="6589">8</cx:pt>
          <cx:pt idx="6590">8</cx:pt>
          <cx:pt idx="6591">8</cx:pt>
          <cx:pt idx="6592">8</cx:pt>
          <cx:pt idx="6593">8</cx:pt>
          <cx:pt idx="6594">8</cx:pt>
          <cx:pt idx="6595">8</cx:pt>
          <cx:pt idx="6596">8</cx:pt>
          <cx:pt idx="6597">8</cx:pt>
          <cx:pt idx="6598">8</cx:pt>
          <cx:pt idx="6599">8</cx:pt>
          <cx:pt idx="6600">8</cx:pt>
          <cx:pt idx="6601">8</cx:pt>
          <cx:pt idx="6602">6</cx:pt>
          <cx:pt idx="6603">6</cx:pt>
          <cx:pt idx="6604">6</cx:pt>
          <cx:pt idx="6605">6</cx:pt>
          <cx:pt idx="6606">6</cx:pt>
          <cx:pt idx="6607">6</cx:pt>
          <cx:pt idx="6608">6</cx:pt>
          <cx:pt idx="6609">6</cx:pt>
          <cx:pt idx="6610">6</cx:pt>
          <cx:pt idx="6611">6</cx:pt>
          <cx:pt idx="6612">6</cx:pt>
          <cx:pt idx="6613">6</cx:pt>
          <cx:pt idx="6614">6</cx:pt>
          <cx:pt idx="6615">6</cx:pt>
          <cx:pt idx="6616">6</cx:pt>
          <cx:pt idx="6617">6</cx:pt>
          <cx:pt idx="6618">6</cx:pt>
          <cx:pt idx="6619">6</cx:pt>
          <cx:pt idx="6620">6</cx:pt>
          <cx:pt idx="6621">6</cx:pt>
          <cx:pt idx="6622">6</cx:pt>
          <cx:pt idx="6623">6</cx:pt>
          <cx:pt idx="6624">6</cx:pt>
          <cx:pt idx="6625">6</cx:pt>
          <cx:pt idx="6626">8</cx:pt>
          <cx:pt idx="6627">8</cx:pt>
          <cx:pt idx="6628">8</cx:pt>
          <cx:pt idx="6629">8</cx:pt>
          <cx:pt idx="6630">8</cx:pt>
          <cx:pt idx="6631">8</cx:pt>
          <cx:pt idx="6632">8</cx:pt>
          <cx:pt idx="6633">8</cx:pt>
          <cx:pt idx="6634">8</cx:pt>
          <cx:pt idx="6635">8</cx:pt>
          <cx:pt idx="6636">8</cx:pt>
          <cx:pt idx="6637">8</cx:pt>
          <cx:pt idx="6638">8</cx:pt>
          <cx:pt idx="6639">8</cx:pt>
          <cx:pt idx="6640">8</cx:pt>
          <cx:pt idx="6641">8</cx:pt>
          <cx:pt idx="6642">8</cx:pt>
          <cx:pt idx="6643">8</cx:pt>
          <cx:pt idx="6644">8</cx:pt>
          <cx:pt idx="6645">8</cx:pt>
          <cx:pt idx="6646">8</cx:pt>
          <cx:pt idx="6647">8</cx:pt>
          <cx:pt idx="6648">8</cx:pt>
          <cx:pt idx="6649">6</cx:pt>
          <cx:pt idx="6650">6</cx:pt>
          <cx:pt idx="6651">8</cx:pt>
          <cx:pt idx="6652">8</cx:pt>
          <cx:pt idx="6653">8</cx:pt>
          <cx:pt idx="6654">8</cx:pt>
          <cx:pt idx="6655">6</cx:pt>
          <cx:pt idx="6656">6</cx:pt>
          <cx:pt idx="6657">4</cx:pt>
          <cx:pt idx="6658">4</cx:pt>
          <cx:pt idx="6659">4</cx:pt>
          <cx:pt idx="6660">4</cx:pt>
          <cx:pt idx="6661">4</cx:pt>
          <cx:pt idx="6662">4</cx:pt>
          <cx:pt idx="6663">4</cx:pt>
          <cx:pt idx="6664">4</cx:pt>
          <cx:pt idx="6665">4</cx:pt>
          <cx:pt idx="6666">4</cx:pt>
          <cx:pt idx="6667">4</cx:pt>
          <cx:pt idx="6668">4</cx:pt>
          <cx:pt idx="6669">6</cx:pt>
          <cx:pt idx="6670">4</cx:pt>
          <cx:pt idx="6671">4</cx:pt>
          <cx:pt idx="6672">4</cx:pt>
          <cx:pt idx="6673">4</cx:pt>
          <cx:pt idx="6674">4</cx:pt>
          <cx:pt idx="6675">4</cx:pt>
          <cx:pt idx="6676">4</cx:pt>
          <cx:pt idx="6677">4</cx:pt>
          <cx:pt idx="6678">4</cx:pt>
          <cx:pt idx="6679">4</cx:pt>
          <cx:pt idx="6680">4</cx:pt>
          <cx:pt idx="6681">4</cx:pt>
          <cx:pt idx="6682">4</cx:pt>
          <cx:pt idx="6683">4</cx:pt>
          <cx:pt idx="6684">4</cx:pt>
          <cx:pt idx="6685">4</cx:pt>
          <cx:pt idx="6686">4</cx:pt>
          <cx:pt idx="6687">4</cx:pt>
          <cx:pt idx="6688">4</cx:pt>
          <cx:pt idx="6689">4</cx:pt>
          <cx:pt idx="6690">4</cx:pt>
          <cx:pt idx="6691">6</cx:pt>
          <cx:pt idx="6692">6</cx:pt>
          <cx:pt idx="6693">6</cx:pt>
          <cx:pt idx="6694">6</cx:pt>
          <cx:pt idx="6695">6</cx:pt>
          <cx:pt idx="6696">6</cx:pt>
          <cx:pt idx="6697">6</cx:pt>
          <cx:pt idx="6698">6</cx:pt>
          <cx:pt idx="6699">6</cx:pt>
          <cx:pt idx="6700">6</cx:pt>
          <cx:pt idx="6701">6</cx:pt>
          <cx:pt idx="6702">6</cx:pt>
          <cx:pt idx="6703">6</cx:pt>
          <cx:pt idx="6704">6</cx:pt>
          <cx:pt idx="6705">6</cx:pt>
          <cx:pt idx="6706">6</cx:pt>
          <cx:pt idx="6707">6</cx:pt>
          <cx:pt idx="6708">6</cx:pt>
          <cx:pt idx="6709">6</cx:pt>
          <cx:pt idx="6710">6</cx:pt>
          <cx:pt idx="6711">4</cx:pt>
          <cx:pt idx="6712">4</cx:pt>
          <cx:pt idx="6713">4</cx:pt>
          <cx:pt idx="6714">6</cx:pt>
          <cx:pt idx="6715">4</cx:pt>
          <cx:pt idx="6716">4</cx:pt>
          <cx:pt idx="6717">4</cx:pt>
          <cx:pt idx="6718">4</cx:pt>
          <cx:pt idx="6719">4</cx:pt>
          <cx:pt idx="6720">4</cx:pt>
          <cx:pt idx="6721">4</cx:pt>
          <cx:pt idx="6722">4</cx:pt>
          <cx:pt idx="6723">4</cx:pt>
          <cx:pt idx="6724">4</cx:pt>
          <cx:pt idx="6725">4</cx:pt>
          <cx:pt idx="6726">4</cx:pt>
          <cx:pt idx="6727">4</cx:pt>
          <cx:pt idx="6728">4</cx:pt>
          <cx:pt idx="6729">4</cx:pt>
          <cx:pt idx="6730">4</cx:pt>
          <cx:pt idx="6731">4</cx:pt>
          <cx:pt idx="6732">4</cx:pt>
          <cx:pt idx="6733">4</cx:pt>
          <cx:pt idx="6734">4</cx:pt>
          <cx:pt idx="6735">4</cx:pt>
          <cx:pt idx="6736">4</cx:pt>
          <cx:pt idx="6737">4</cx:pt>
          <cx:pt idx="6738">4</cx:pt>
          <cx:pt idx="6739">4</cx:pt>
          <cx:pt idx="6740">4</cx:pt>
          <cx:pt idx="6741">4</cx:pt>
          <cx:pt idx="6742">4</cx:pt>
          <cx:pt idx="6743">4</cx:pt>
          <cx:pt idx="6744">4</cx:pt>
          <cx:pt idx="6745">4</cx:pt>
          <cx:pt idx="6746">4</cx:pt>
          <cx:pt idx="6747">4</cx:pt>
          <cx:pt idx="6748">4</cx:pt>
          <cx:pt idx="6749">4</cx:pt>
          <cx:pt idx="6750">4</cx:pt>
          <cx:pt idx="6751">4</cx:pt>
          <cx:pt idx="6752">8</cx:pt>
          <cx:pt idx="6753">8</cx:pt>
          <cx:pt idx="6754">6</cx:pt>
          <cx:pt idx="6755">6</cx:pt>
          <cx:pt idx="6756">6</cx:pt>
          <cx:pt idx="6757">6</cx:pt>
          <cx:pt idx="6758">6</cx:pt>
          <cx:pt idx="6759">6</cx:pt>
          <cx:pt idx="6760">6</cx:pt>
          <cx:pt idx="6761">6</cx:pt>
          <cx:pt idx="6762">6</cx:pt>
          <cx:pt idx="6763">6</cx:pt>
          <cx:pt idx="6764">6</cx:pt>
          <cx:pt idx="6765">6</cx:pt>
          <cx:pt idx="6766">6</cx:pt>
          <cx:pt idx="6767">6</cx:pt>
          <cx:pt idx="6768">6</cx:pt>
          <cx:pt idx="6769">6</cx:pt>
          <cx:pt idx="6770">6</cx:pt>
          <cx:pt idx="6771">6</cx:pt>
          <cx:pt idx="6772">6</cx:pt>
          <cx:pt idx="6773">6</cx:pt>
          <cx:pt idx="6774">6</cx:pt>
          <cx:pt idx="6775">6</cx:pt>
          <cx:pt idx="6776">6</cx:pt>
          <cx:pt idx="6777">6</cx:pt>
          <cx:pt idx="6778">6</cx:pt>
          <cx:pt idx="6779">6</cx:pt>
          <cx:pt idx="6780">6</cx:pt>
          <cx:pt idx="6781">6</cx:pt>
          <cx:pt idx="6782">6</cx:pt>
          <cx:pt idx="6783">6</cx:pt>
          <cx:pt idx="6784">6</cx:pt>
          <cx:pt idx="6785">6</cx:pt>
          <cx:pt idx="6786">6</cx:pt>
          <cx:pt idx="6787">6</cx:pt>
          <cx:pt idx="6788">6</cx:pt>
          <cx:pt idx="6789">6</cx:pt>
          <cx:pt idx="6790">6</cx:pt>
          <cx:pt idx="6791">6</cx:pt>
          <cx:pt idx="6792">6</cx:pt>
          <cx:pt idx="6793">6</cx:pt>
          <cx:pt idx="6794">6</cx:pt>
          <cx:pt idx="6795">6</cx:pt>
          <cx:pt idx="6796">6</cx:pt>
          <cx:pt idx="6797">6</cx:pt>
          <cx:pt idx="6798">6</cx:pt>
          <cx:pt idx="6799">6</cx:pt>
          <cx:pt idx="6800">6</cx:pt>
          <cx:pt idx="6801">6</cx:pt>
          <cx:pt idx="6802">6</cx:pt>
          <cx:pt idx="6803">6</cx:pt>
          <cx:pt idx="6804">6</cx:pt>
          <cx:pt idx="6805">6</cx:pt>
          <cx:pt idx="6806">6</cx:pt>
          <cx:pt idx="6807">6</cx:pt>
          <cx:pt idx="6808">6</cx:pt>
          <cx:pt idx="6809">6</cx:pt>
          <cx:pt idx="6810">6</cx:pt>
          <cx:pt idx="6811">6</cx:pt>
          <cx:pt idx="6812">6</cx:pt>
          <cx:pt idx="6813">6</cx:pt>
          <cx:pt idx="6814">6</cx:pt>
          <cx:pt idx="6815">6</cx:pt>
          <cx:pt idx="6816">6</cx:pt>
          <cx:pt idx="6817">6</cx:pt>
          <cx:pt idx="6818">6</cx:pt>
          <cx:pt idx="6819">6</cx:pt>
          <cx:pt idx="6820">6</cx:pt>
          <cx:pt idx="6821">6</cx:pt>
          <cx:pt idx="6822">6</cx:pt>
          <cx:pt idx="6823">6</cx:pt>
          <cx:pt idx="6824">6</cx:pt>
          <cx:pt idx="6825">6</cx:pt>
          <cx:pt idx="6826">6</cx:pt>
          <cx:pt idx="6827">6</cx:pt>
          <cx:pt idx="6828">6</cx:pt>
          <cx:pt idx="6829">6</cx:pt>
          <cx:pt idx="6830">6</cx:pt>
          <cx:pt idx="6831">6</cx:pt>
          <cx:pt idx="6832">6</cx:pt>
          <cx:pt idx="6833">6</cx:pt>
          <cx:pt idx="6834">6</cx:pt>
          <cx:pt idx="6835">6</cx:pt>
          <cx:pt idx="6836">6</cx:pt>
          <cx:pt idx="6837">6</cx:pt>
          <cx:pt idx="6838">6</cx:pt>
          <cx:pt idx="6839">6</cx:pt>
          <cx:pt idx="6840">6</cx:pt>
          <cx:pt idx="6841">6</cx:pt>
          <cx:pt idx="6842">6</cx:pt>
          <cx:pt idx="6843">6</cx:pt>
          <cx:pt idx="6844">6</cx:pt>
          <cx:pt idx="6845">6</cx:pt>
          <cx:pt idx="6846">6</cx:pt>
          <cx:pt idx="6847">6</cx:pt>
          <cx:pt idx="6848">6</cx:pt>
          <cx:pt idx="6849">6</cx:pt>
          <cx:pt idx="6850">6</cx:pt>
          <cx:pt idx="6851">6</cx:pt>
          <cx:pt idx="6852">6</cx:pt>
          <cx:pt idx="6853">6</cx:pt>
          <cx:pt idx="6854">6</cx:pt>
          <cx:pt idx="6855">6</cx:pt>
          <cx:pt idx="6856">6</cx:pt>
          <cx:pt idx="6857">6</cx:pt>
          <cx:pt idx="6858">6</cx:pt>
          <cx:pt idx="6859">6</cx:pt>
          <cx:pt idx="6860">6</cx:pt>
          <cx:pt idx="6861">6</cx:pt>
          <cx:pt idx="6862">6</cx:pt>
          <cx:pt idx="6863">6</cx:pt>
          <cx:pt idx="6864">6</cx:pt>
          <cx:pt idx="6865">6</cx:pt>
          <cx:pt idx="6866">6</cx:pt>
          <cx:pt idx="6867">6</cx:pt>
          <cx:pt idx="6868">6</cx:pt>
          <cx:pt idx="6869">6</cx:pt>
          <cx:pt idx="6870">6</cx:pt>
          <cx:pt idx="6871">6</cx:pt>
          <cx:pt idx="6872">6</cx:pt>
          <cx:pt idx="6873">4</cx:pt>
          <cx:pt idx="6874">4</cx:pt>
          <cx:pt idx="6875">4</cx:pt>
          <cx:pt idx="6876">4</cx:pt>
          <cx:pt idx="6877">6</cx:pt>
          <cx:pt idx="6878">4</cx:pt>
          <cx:pt idx="6879">4</cx:pt>
          <cx:pt idx="6880">4</cx:pt>
          <cx:pt idx="6881">4</cx:pt>
          <cx:pt idx="6882">4</cx:pt>
          <cx:pt idx="6883">4</cx:pt>
          <cx:pt idx="6884">4</cx:pt>
          <cx:pt idx="6885">4</cx:pt>
          <cx:pt idx="6886">6</cx:pt>
          <cx:pt idx="6887">6</cx:pt>
          <cx:pt idx="6888">5</cx:pt>
          <cx:pt idx="6889">5</cx:pt>
          <cx:pt idx="6890">4</cx:pt>
          <cx:pt idx="6891">4</cx:pt>
          <cx:pt idx="6892">4</cx:pt>
          <cx:pt idx="6893">4</cx:pt>
          <cx:pt idx="6894">4</cx:pt>
          <cx:pt idx="6895">4</cx:pt>
          <cx:pt idx="6896">4</cx:pt>
          <cx:pt idx="6897">4</cx:pt>
          <cx:pt idx="6898">4</cx:pt>
          <cx:pt idx="6899">5</cx:pt>
          <cx:pt idx="6900">5</cx:pt>
          <cx:pt idx="6901">5</cx:pt>
          <cx:pt idx="6902">5</cx:pt>
          <cx:pt idx="6903">5</cx:pt>
          <cx:pt idx="6904">5</cx:pt>
          <cx:pt idx="6905">6</cx:pt>
          <cx:pt idx="6906">6</cx:pt>
          <cx:pt idx="6907">6</cx:pt>
          <cx:pt idx="6908">6</cx:pt>
          <cx:pt idx="6909">6</cx:pt>
          <cx:pt idx="6910">6</cx:pt>
          <cx:pt idx="6911">6</cx:pt>
          <cx:pt idx="6912">6</cx:pt>
          <cx:pt idx="6913">6</cx:pt>
          <cx:pt idx="6914">6</cx:pt>
          <cx:pt idx="6915">6</cx:pt>
          <cx:pt idx="6916">4</cx:pt>
          <cx:pt idx="6917">4</cx:pt>
          <cx:pt idx="6918">4</cx:pt>
          <cx:pt idx="6919">4</cx:pt>
          <cx:pt idx="6920">4</cx:pt>
          <cx:pt idx="6921">4</cx:pt>
          <cx:pt idx="6922">4</cx:pt>
          <cx:pt idx="6923">4</cx:pt>
          <cx:pt idx="6924">4</cx:pt>
          <cx:pt idx="6925">4</cx:pt>
          <cx:pt idx="6926">4</cx:pt>
          <cx:pt idx="6927">4</cx:pt>
          <cx:pt idx="6928">6</cx:pt>
          <cx:pt idx="6929">6</cx:pt>
          <cx:pt idx="6930">6</cx:pt>
          <cx:pt idx="6931">4</cx:pt>
          <cx:pt idx="6932">4</cx:pt>
          <cx:pt idx="6933">5</cx:pt>
          <cx:pt idx="6934">5</cx:pt>
          <cx:pt idx="6935">4</cx:pt>
          <cx:pt idx="6936">4</cx:pt>
          <cx:pt idx="6937">4</cx:pt>
          <cx:pt idx="6938">4</cx:pt>
          <cx:pt idx="6939">4</cx:pt>
          <cx:pt idx="6940">6</cx:pt>
          <cx:pt idx="6941">6</cx:pt>
          <cx:pt idx="6942">6</cx:pt>
          <cx:pt idx="6943">6</cx:pt>
          <cx:pt idx="6944">6</cx:pt>
          <cx:pt idx="6945">6</cx:pt>
          <cx:pt idx="6946">6</cx:pt>
          <cx:pt idx="6947">6</cx:pt>
          <cx:pt idx="6948">8</cx:pt>
          <cx:pt idx="6949">8</cx:pt>
          <cx:pt idx="6950">8</cx:pt>
          <cx:pt idx="6951">8</cx:pt>
          <cx:pt idx="6952">8</cx:pt>
          <cx:pt idx="6953">6</cx:pt>
          <cx:pt idx="6954">6</cx:pt>
          <cx:pt idx="6955">6</cx:pt>
          <cx:pt idx="6956">8</cx:pt>
          <cx:pt idx="6957">6</cx:pt>
          <cx:pt idx="6958">6</cx:pt>
          <cx:pt idx="6959">6</cx:pt>
          <cx:pt idx="6960">6</cx:pt>
          <cx:pt idx="6961">6</cx:pt>
          <cx:pt idx="6962">6</cx:pt>
          <cx:pt idx="6963">6</cx:pt>
          <cx:pt idx="6964">6</cx:pt>
          <cx:pt idx="6965">6</cx:pt>
          <cx:pt idx="6966">6</cx:pt>
          <cx:pt idx="6967">6</cx:pt>
          <cx:pt idx="6968">6</cx:pt>
          <cx:pt idx="6969">8</cx:pt>
          <cx:pt idx="6970">8</cx:pt>
          <cx:pt idx="6971">8</cx:pt>
          <cx:pt idx="6972">6</cx:pt>
          <cx:pt idx="6973">6</cx:pt>
          <cx:pt idx="6974">6</cx:pt>
          <cx:pt idx="6975">6</cx:pt>
          <cx:pt idx="6976">6</cx:pt>
          <cx:pt idx="6977">6</cx:pt>
          <cx:pt idx="6978">6</cx:pt>
          <cx:pt idx="6979">6</cx:pt>
          <cx:pt idx="6980">6</cx:pt>
          <cx:pt idx="6981">6</cx:pt>
          <cx:pt idx="6982">6</cx:pt>
          <cx:pt idx="6983">6</cx:pt>
          <cx:pt idx="6984">6</cx:pt>
          <cx:pt idx="6985">6</cx:pt>
          <cx:pt idx="6986">6</cx:pt>
          <cx:pt idx="6987">6</cx:pt>
          <cx:pt idx="6988">6</cx:pt>
          <cx:pt idx="6989">6</cx:pt>
          <cx:pt idx="6990">6</cx:pt>
          <cx:pt idx="6991">6</cx:pt>
          <cx:pt idx="6992">6</cx:pt>
          <cx:pt idx="6993">6</cx:pt>
          <cx:pt idx="6994">6</cx:pt>
          <cx:pt idx="6995">6</cx:pt>
          <cx:pt idx="6996">6</cx:pt>
          <cx:pt idx="6997">6</cx:pt>
          <cx:pt idx="6998">6</cx:pt>
          <cx:pt idx="6999">6</cx:pt>
          <cx:pt idx="7000">6</cx:pt>
          <cx:pt idx="7001">6</cx:pt>
          <cx:pt idx="7002">6</cx:pt>
          <cx:pt idx="7003">6</cx:pt>
          <cx:pt idx="7004">6</cx:pt>
          <cx:pt idx="7005">6</cx:pt>
          <cx:pt idx="7006">6</cx:pt>
          <cx:pt idx="7007">6</cx:pt>
          <cx:pt idx="7008">6</cx:pt>
          <cx:pt idx="7009">6</cx:pt>
          <cx:pt idx="7010">6</cx:pt>
          <cx:pt idx="7011">6</cx:pt>
          <cx:pt idx="7012">6</cx:pt>
          <cx:pt idx="7013">6</cx:pt>
          <cx:pt idx="7014">6</cx:pt>
          <cx:pt idx="7015">6</cx:pt>
          <cx:pt idx="7016">6</cx:pt>
          <cx:pt idx="7017">6</cx:pt>
          <cx:pt idx="7018">6</cx:pt>
          <cx:pt idx="7019">6</cx:pt>
          <cx:pt idx="7020">6</cx:pt>
          <cx:pt idx="7021">6</cx:pt>
          <cx:pt idx="7022">6</cx:pt>
          <cx:pt idx="7023">6</cx:pt>
          <cx:pt idx="7024">6</cx:pt>
          <cx:pt idx="7025">6</cx:pt>
          <cx:pt idx="7026">6</cx:pt>
          <cx:pt idx="7027">6</cx:pt>
          <cx:pt idx="7028">6</cx:pt>
          <cx:pt idx="7029">6</cx:pt>
          <cx:pt idx="7030">6</cx:pt>
          <cx:pt idx="7031">6</cx:pt>
          <cx:pt idx="7032">6</cx:pt>
          <cx:pt idx="7033">6</cx:pt>
          <cx:pt idx="7034">6</cx:pt>
          <cx:pt idx="7035">6</cx:pt>
          <cx:pt idx="7036">6</cx:pt>
          <cx:pt idx="7037">6</cx:pt>
          <cx:pt idx="7038">6</cx:pt>
          <cx:pt idx="7039">6</cx:pt>
          <cx:pt idx="7040">6</cx:pt>
          <cx:pt idx="7041">6</cx:pt>
          <cx:pt idx="7042">6</cx:pt>
          <cx:pt idx="7043">6</cx:pt>
          <cx:pt idx="7044">6</cx:pt>
          <cx:pt idx="7045">6</cx:pt>
          <cx:pt idx="7046">6</cx:pt>
          <cx:pt idx="7047">6</cx:pt>
          <cx:pt idx="7048">6</cx:pt>
          <cx:pt idx="7049">6</cx:pt>
          <cx:pt idx="7050">6</cx:pt>
          <cx:pt idx="7051">6</cx:pt>
          <cx:pt idx="7052">6</cx:pt>
          <cx:pt idx="7053">6</cx:pt>
          <cx:pt idx="7054">6</cx:pt>
          <cx:pt idx="7055">6</cx:pt>
          <cx:pt idx="7056">6</cx:pt>
          <cx:pt idx="7057">6</cx:pt>
          <cx:pt idx="7058">6</cx:pt>
          <cx:pt idx="7059">6</cx:pt>
          <cx:pt idx="7060">6</cx:pt>
          <cx:pt idx="7061">6</cx:pt>
          <cx:pt idx="7062">6</cx:pt>
          <cx:pt idx="7063">6</cx:pt>
          <cx:pt idx="7064">6</cx:pt>
          <cx:pt idx="7065">6</cx:pt>
          <cx:pt idx="7066">6</cx:pt>
          <cx:pt idx="7067">6</cx:pt>
          <cx:pt idx="7068">6</cx:pt>
          <cx:pt idx="7069">6</cx:pt>
          <cx:pt idx="7070">6</cx:pt>
          <cx:pt idx="7071">6</cx:pt>
          <cx:pt idx="7072">6</cx:pt>
          <cx:pt idx="7073">6</cx:pt>
          <cx:pt idx="7074">6</cx:pt>
          <cx:pt idx="7075">6</cx:pt>
          <cx:pt idx="7076">6</cx:pt>
          <cx:pt idx="7077">6</cx:pt>
          <cx:pt idx="7078">6</cx:pt>
          <cx:pt idx="7079">6</cx:pt>
          <cx:pt idx="7080">6</cx:pt>
          <cx:pt idx="7081">6</cx:pt>
          <cx:pt idx="7082">6</cx:pt>
          <cx:pt idx="7083">6</cx:pt>
          <cx:pt idx="7084">6</cx:pt>
          <cx:pt idx="7085">6</cx:pt>
          <cx:pt idx="7086">6</cx:pt>
          <cx:pt idx="7087">6</cx:pt>
          <cx:pt idx="7088">6</cx:pt>
          <cx:pt idx="7089">6</cx:pt>
          <cx:pt idx="7090">6</cx:pt>
          <cx:pt idx="7091">6</cx:pt>
          <cx:pt idx="7092">6</cx:pt>
          <cx:pt idx="7093">6</cx:pt>
          <cx:pt idx="7094">6</cx:pt>
          <cx:pt idx="7095">6</cx:pt>
          <cx:pt idx="7096">6</cx:pt>
          <cx:pt idx="7097">6</cx:pt>
          <cx:pt idx="7098">6</cx:pt>
          <cx:pt idx="7099">6</cx:pt>
          <cx:pt idx="7100">6</cx:pt>
          <cx:pt idx="7101">6</cx:pt>
          <cx:pt idx="7102">6</cx:pt>
          <cx:pt idx="7103">6</cx:pt>
          <cx:pt idx="7104">6</cx:pt>
          <cx:pt idx="7105">6</cx:pt>
          <cx:pt idx="7106">6</cx:pt>
          <cx:pt idx="7107">6</cx:pt>
          <cx:pt idx="7108">6</cx:pt>
          <cx:pt idx="7109">6</cx:pt>
          <cx:pt idx="7110">6</cx:pt>
          <cx:pt idx="7111">6</cx:pt>
          <cx:pt idx="7112">6</cx:pt>
          <cx:pt idx="7113">6</cx:pt>
          <cx:pt idx="7114">6</cx:pt>
          <cx:pt idx="7115">6</cx:pt>
          <cx:pt idx="7116">6</cx:pt>
          <cx:pt idx="7117">6</cx:pt>
          <cx:pt idx="7118">6</cx:pt>
          <cx:pt idx="7119">6</cx:pt>
          <cx:pt idx="7120">6</cx:pt>
          <cx:pt idx="7121">6</cx:pt>
          <cx:pt idx="7122">6</cx:pt>
          <cx:pt idx="7123">6</cx:pt>
          <cx:pt idx="7124">6</cx:pt>
          <cx:pt idx="7125">6</cx:pt>
          <cx:pt idx="7126">6</cx:pt>
          <cx:pt idx="7127">6</cx:pt>
          <cx:pt idx="7128">6</cx:pt>
          <cx:pt idx="7129">6</cx:pt>
          <cx:pt idx="7130">6</cx:pt>
          <cx:pt idx="7131">6</cx:pt>
          <cx:pt idx="7132">6</cx:pt>
          <cx:pt idx="7133">6</cx:pt>
          <cx:pt idx="7134">6</cx:pt>
          <cx:pt idx="7135">6</cx:pt>
          <cx:pt idx="7136">6</cx:pt>
          <cx:pt idx="7137">6</cx:pt>
          <cx:pt idx="7138">6</cx:pt>
          <cx:pt idx="7139">6</cx:pt>
          <cx:pt idx="7140">6</cx:pt>
          <cx:pt idx="7141">6</cx:pt>
          <cx:pt idx="7142">6</cx:pt>
          <cx:pt idx="7143">6</cx:pt>
          <cx:pt idx="7144">6</cx:pt>
          <cx:pt idx="7145">6</cx:pt>
          <cx:pt idx="7146">6</cx:pt>
          <cx:pt idx="7147">6</cx:pt>
          <cx:pt idx="7148">6</cx:pt>
          <cx:pt idx="7149">6</cx:pt>
          <cx:pt idx="7150">6</cx:pt>
          <cx:pt idx="7151">4</cx:pt>
          <cx:pt idx="7152">4</cx:pt>
          <cx:pt idx="7153">4</cx:pt>
          <cx:pt idx="7154">4</cx:pt>
          <cx:pt idx="7155">4</cx:pt>
          <cx:pt idx="7156">4</cx:pt>
          <cx:pt idx="7157">4</cx:pt>
          <cx:pt idx="7158">4</cx:pt>
          <cx:pt idx="7159">4</cx:pt>
          <cx:pt idx="7160">6</cx:pt>
          <cx:pt idx="7161">6</cx:pt>
          <cx:pt idx="7162">6</cx:pt>
          <cx:pt idx="7163">6</cx:pt>
          <cx:pt idx="7164">5</cx:pt>
          <cx:pt idx="7165">5</cx:pt>
          <cx:pt idx="7166">5</cx:pt>
          <cx:pt idx="7167">5</cx:pt>
          <cx:pt idx="7168">5</cx:pt>
          <cx:pt idx="7169">5</cx:pt>
          <cx:pt idx="7170">6</cx:pt>
          <cx:pt idx="7171">6</cx:pt>
          <cx:pt idx="7172">6</cx:pt>
          <cx:pt idx="7173">6</cx:pt>
          <cx:pt idx="7174">6</cx:pt>
          <cx:pt idx="7175">6</cx:pt>
          <cx:pt idx="7176">6</cx:pt>
          <cx:pt idx="7177">6</cx:pt>
          <cx:pt idx="7178">6</cx:pt>
          <cx:pt idx="7179">4</cx:pt>
          <cx:pt idx="7180">4</cx:pt>
          <cx:pt idx="7181">4</cx:pt>
          <cx:pt idx="7182">5</cx:pt>
          <cx:pt idx="7183">5</cx:pt>
          <cx:pt idx="7184">5</cx:pt>
          <cx:pt idx="7185">5</cx:pt>
          <cx:pt idx="7186">5</cx:pt>
          <cx:pt idx="7187">5</cx:pt>
          <cx:pt idx="7188">5</cx:pt>
          <cx:pt idx="7189">5</cx:pt>
          <cx:pt idx="7190">6</cx:pt>
          <cx:pt idx="7191">6</cx:pt>
          <cx:pt idx="7192">6</cx:pt>
          <cx:pt idx="7193">5</cx:pt>
          <cx:pt idx="7194">5</cx:pt>
          <cx:pt idx="7195">5</cx:pt>
          <cx:pt idx="7196">6</cx:pt>
          <cx:pt idx="7197">6</cx:pt>
          <cx:pt idx="7198">6</cx:pt>
          <cx:pt idx="7199">6</cx:pt>
          <cx:pt idx="7200">6</cx:pt>
          <cx:pt idx="7201">6</cx:pt>
          <cx:pt idx="7202">6</cx:pt>
          <cx:pt idx="7203">6</cx:pt>
          <cx:pt idx="7204">6</cx:pt>
          <cx:pt idx="7205">6</cx:pt>
          <cx:pt idx="7206">6</cx:pt>
          <cx:pt idx="7207">6</cx:pt>
          <cx:pt idx="7208">6</cx:pt>
          <cx:pt idx="7209">6</cx:pt>
          <cx:pt idx="7210">6</cx:pt>
          <cx:pt idx="7211">6</cx:pt>
          <cx:pt idx="7212">6</cx:pt>
          <cx:pt idx="7213">6</cx:pt>
          <cx:pt idx="7214">6</cx:pt>
          <cx:pt idx="7215">6</cx:pt>
          <cx:pt idx="7216">6</cx:pt>
          <cx:pt idx="7217">6</cx:pt>
          <cx:pt idx="7218">6</cx:pt>
          <cx:pt idx="7219">6</cx:pt>
          <cx:pt idx="7220">6</cx:pt>
          <cx:pt idx="7221">6</cx:pt>
          <cx:pt idx="7222">6</cx:pt>
          <cx:pt idx="7223">6</cx:pt>
          <cx:pt idx="7224">6</cx:pt>
          <cx:pt idx="7225">6</cx:pt>
          <cx:pt idx="7226">6</cx:pt>
          <cx:pt idx="7227">6</cx:pt>
          <cx:pt idx="7228">6</cx:pt>
          <cx:pt idx="7229">6</cx:pt>
          <cx:pt idx="7230">6</cx:pt>
          <cx:pt idx="7231">6</cx:pt>
          <cx:pt idx="7232">6</cx:pt>
          <cx:pt idx="7233">6</cx:pt>
          <cx:pt idx="7234">6</cx:pt>
          <cx:pt idx="7235">6</cx:pt>
          <cx:pt idx="7236">6</cx:pt>
          <cx:pt idx="7237">6</cx:pt>
          <cx:pt idx="7238">6</cx:pt>
          <cx:pt idx="7239">6</cx:pt>
          <cx:pt idx="7240">6</cx:pt>
          <cx:pt idx="7241">6</cx:pt>
          <cx:pt idx="7242">6</cx:pt>
          <cx:pt idx="7243">6</cx:pt>
          <cx:pt idx="7244">6</cx:pt>
          <cx:pt idx="7245">6</cx:pt>
          <cx:pt idx="7246">6</cx:pt>
          <cx:pt idx="7247">6</cx:pt>
          <cx:pt idx="7248">6</cx:pt>
          <cx:pt idx="7249">6</cx:pt>
          <cx:pt idx="7250">6</cx:pt>
          <cx:pt idx="7251">6</cx:pt>
          <cx:pt idx="7252">6</cx:pt>
          <cx:pt idx="7253">6</cx:pt>
          <cx:pt idx="7254">6</cx:pt>
          <cx:pt idx="7255">6</cx:pt>
          <cx:pt idx="7256">6</cx:pt>
          <cx:pt idx="7257">6</cx:pt>
          <cx:pt idx="7258">6</cx:pt>
          <cx:pt idx="7259">6</cx:pt>
          <cx:pt idx="7260">6</cx:pt>
          <cx:pt idx="7261">6</cx:pt>
          <cx:pt idx="7262">6</cx:pt>
          <cx:pt idx="7263">6</cx:pt>
          <cx:pt idx="7264">6</cx:pt>
          <cx:pt idx="7265">6</cx:pt>
          <cx:pt idx="7266">6</cx:pt>
          <cx:pt idx="7267">6</cx:pt>
          <cx:pt idx="7268">6</cx:pt>
          <cx:pt idx="7269">6</cx:pt>
          <cx:pt idx="7270">6</cx:pt>
          <cx:pt idx="7271">6</cx:pt>
          <cx:pt idx="7272">6</cx:pt>
          <cx:pt idx="7273">4</cx:pt>
          <cx:pt idx="7274">6</cx:pt>
          <cx:pt idx="7275">6</cx:pt>
          <cx:pt idx="7276">6</cx:pt>
          <cx:pt idx="7277">4</cx:pt>
          <cx:pt idx="7278">4</cx:pt>
          <cx:pt idx="7279">4</cx:pt>
          <cx:pt idx="7280">4</cx:pt>
          <cx:pt idx="7281">6</cx:pt>
          <cx:pt idx="7282">6</cx:pt>
          <cx:pt idx="7283">6</cx:pt>
          <cx:pt idx="7284">6</cx:pt>
          <cx:pt idx="7285">6</cx:pt>
          <cx:pt idx="7286">6</cx:pt>
          <cx:pt idx="7287">4</cx:pt>
          <cx:pt idx="7288">4</cx:pt>
          <cx:pt idx="7289">4</cx:pt>
          <cx:pt idx="7290">8</cx:pt>
          <cx:pt idx="7291">8</cx:pt>
          <cx:pt idx="7292">8</cx:pt>
          <cx:pt idx="7293">8</cx:pt>
          <cx:pt idx="7294">8</cx:pt>
          <cx:pt idx="7295">8</cx:pt>
          <cx:pt idx="7296">8</cx:pt>
          <cx:pt idx="7297">8</cx:pt>
          <cx:pt idx="7298">8</cx:pt>
          <cx:pt idx="7299">8</cx:pt>
          <cx:pt idx="7300">8</cx:pt>
          <cx:pt idx="7301">8</cx:pt>
          <cx:pt idx="7302">8</cx:pt>
          <cx:pt idx="7303">8</cx:pt>
          <cx:pt idx="7304">8</cx:pt>
          <cx:pt idx="7305">8</cx:pt>
          <cx:pt idx="7306">8</cx:pt>
          <cx:pt idx="7307">8</cx:pt>
          <cx:pt idx="7308">8</cx:pt>
          <cx:pt idx="7309">8</cx:pt>
          <cx:pt idx="7310">8</cx:pt>
          <cx:pt idx="7311">8</cx:pt>
          <cx:pt idx="7312">6</cx:pt>
          <cx:pt idx="7313">6</cx:pt>
          <cx:pt idx="7314">6</cx:pt>
          <cx:pt idx="7315">8</cx:pt>
          <cx:pt idx="7316">8</cx:pt>
          <cx:pt idx="7317">8</cx:pt>
          <cx:pt idx="7318">8</cx:pt>
          <cx:pt idx="7319">8</cx:pt>
          <cx:pt idx="7320">6</cx:pt>
          <cx:pt idx="7321">6</cx:pt>
          <cx:pt idx="7322">6</cx:pt>
          <cx:pt idx="7323">8</cx:pt>
          <cx:pt idx="7324">8</cx:pt>
          <cx:pt idx="7325">6</cx:pt>
          <cx:pt idx="7326">6</cx:pt>
          <cx:pt idx="7327">6</cx:pt>
          <cx:pt idx="7328">6</cx:pt>
          <cx:pt idx="7329">6</cx:pt>
          <cx:pt idx="7330">6</cx:pt>
          <cx:pt idx="7331">8</cx:pt>
          <cx:pt idx="7332">8</cx:pt>
          <cx:pt idx="7333">8</cx:pt>
          <cx:pt idx="7334">8</cx:pt>
          <cx:pt idx="7335">8</cx:pt>
          <cx:pt idx="7336">8</cx:pt>
          <cx:pt idx="7337">8</cx:pt>
          <cx:pt idx="7338">6</cx:pt>
          <cx:pt idx="7339">6</cx:pt>
          <cx:pt idx="7340">6</cx:pt>
          <cx:pt idx="7341">6</cx:pt>
          <cx:pt idx="7342">6</cx:pt>
          <cx:pt idx="7343">6</cx:pt>
          <cx:pt idx="7344">6</cx:pt>
          <cx:pt idx="7345">6</cx:pt>
          <cx:pt idx="7346">6</cx:pt>
          <cx:pt idx="7347">6</cx:pt>
          <cx:pt idx="7348">6</cx:pt>
          <cx:pt idx="7349">6</cx:pt>
          <cx:pt idx="7350">6</cx:pt>
          <cx:pt idx="7351">6</cx:pt>
          <cx:pt idx="7352">6</cx:pt>
          <cx:pt idx="7353">6</cx:pt>
          <cx:pt idx="7354">6</cx:pt>
          <cx:pt idx="7355">8</cx:pt>
          <cx:pt idx="7356">8</cx:pt>
          <cx:pt idx="7357">8</cx:pt>
          <cx:pt idx="7358">8</cx:pt>
          <cx:pt idx="7359">6</cx:pt>
          <cx:pt idx="7360">6</cx:pt>
          <cx:pt idx="7361">8</cx:pt>
          <cx:pt idx="7362">8</cx:pt>
          <cx:pt idx="7363">8</cx:pt>
          <cx:pt idx="7364">6</cx:pt>
          <cx:pt idx="7365">6</cx:pt>
          <cx:pt idx="7366">6</cx:pt>
          <cx:pt idx="7367">6</cx:pt>
          <cx:pt idx="7368">6</cx:pt>
          <cx:pt idx="7369">6</cx:pt>
          <cx:pt idx="7370">6</cx:pt>
          <cx:pt idx="7371">6</cx:pt>
          <cx:pt idx="7372">6</cx:pt>
          <cx:pt idx="7373">6</cx:pt>
          <cx:pt idx="7374">6</cx:pt>
          <cx:pt idx="7375">6</cx:pt>
          <cx:pt idx="7376">6</cx:pt>
          <cx:pt idx="7377">6</cx:pt>
          <cx:pt idx="7378">6</cx:pt>
          <cx:pt idx="7379">8</cx:pt>
          <cx:pt idx="7380">8</cx:pt>
          <cx:pt idx="7381">8</cx:pt>
          <cx:pt idx="7382">8</cx:pt>
          <cx:pt idx="7383">8</cx:pt>
          <cx:pt idx="7384">8</cx:pt>
          <cx:pt idx="7385">8</cx:pt>
          <cx:pt idx="7386">6</cx:pt>
          <cx:pt idx="7387">6</cx:pt>
          <cx:pt idx="7388">6</cx:pt>
          <cx:pt idx="7389">6</cx:pt>
          <cx:pt idx="7390">6</cx:pt>
          <cx:pt idx="7391">6</cx:pt>
          <cx:pt idx="7392">6</cx:pt>
          <cx:pt idx="7393">6</cx:pt>
          <cx:pt idx="7394">6</cx:pt>
          <cx:pt idx="7395">6</cx:pt>
          <cx:pt idx="7396">6</cx:pt>
          <cx:pt idx="7397">6</cx:pt>
          <cx:pt idx="7398">6</cx:pt>
          <cx:pt idx="7399">8</cx:pt>
          <cx:pt idx="7400">6</cx:pt>
          <cx:pt idx="7401">6</cx:pt>
          <cx:pt idx="7402">6</cx:pt>
          <cx:pt idx="7403">6</cx:pt>
          <cx:pt idx="7404">6</cx:pt>
          <cx:pt idx="7405">6</cx:pt>
          <cx:pt idx="7406">6</cx:pt>
          <cx:pt idx="7407">8</cx:pt>
          <cx:pt idx="7408">8</cx:pt>
          <cx:pt idx="7409">8</cx:pt>
          <cx:pt idx="7410">8</cx:pt>
          <cx:pt idx="7411">8</cx:pt>
          <cx:pt idx="7412">8</cx:pt>
          <cx:pt idx="7413">8</cx:pt>
          <cx:pt idx="7414">8</cx:pt>
          <cx:pt idx="7415">8</cx:pt>
          <cx:pt idx="7416">6</cx:pt>
          <cx:pt idx="7417">6</cx:pt>
          <cx:pt idx="7418">6</cx:pt>
          <cx:pt idx="7419">6</cx:pt>
          <cx:pt idx="7420">6</cx:pt>
          <cx:pt idx="7421">6</cx:pt>
          <cx:pt idx="7422">6</cx:pt>
          <cx:pt idx="7423">6</cx:pt>
          <cx:pt idx="7424">6</cx:pt>
          <cx:pt idx="7425">8</cx:pt>
          <cx:pt idx="7426">8</cx:pt>
          <cx:pt idx="7427">6</cx:pt>
          <cx:pt idx="7428">6</cx:pt>
          <cx:pt idx="7429">6</cx:pt>
          <cx:pt idx="7430">6</cx:pt>
          <cx:pt idx="7431">6</cx:pt>
          <cx:pt idx="7432">8</cx:pt>
          <cx:pt idx="7433">8</cx:pt>
          <cx:pt idx="7434">8</cx:pt>
          <cx:pt idx="7435">8</cx:pt>
          <cx:pt idx="7436">6</cx:pt>
          <cx:pt idx="7437">6</cx:pt>
          <cx:pt idx="7438">6</cx:pt>
          <cx:pt idx="7439">6</cx:pt>
          <cx:pt idx="7440">6</cx:pt>
          <cx:pt idx="7441">6</cx:pt>
          <cx:pt idx="7442">6</cx:pt>
          <cx:pt idx="7443">6</cx:pt>
          <cx:pt idx="7444">6</cx:pt>
          <cx:pt idx="7445">6</cx:pt>
          <cx:pt idx="7446">6</cx:pt>
          <cx:pt idx="7447">6</cx:pt>
          <cx:pt idx="7448">6</cx:pt>
          <cx:pt idx="7449">6</cx:pt>
          <cx:pt idx="7450">6</cx:pt>
          <cx:pt idx="7451">6</cx:pt>
          <cx:pt idx="7452">6</cx:pt>
          <cx:pt idx="7453">6</cx:pt>
          <cx:pt idx="7454">6</cx:pt>
          <cx:pt idx="7455">8</cx:pt>
          <cx:pt idx="7456">8</cx:pt>
          <cx:pt idx="7457">8</cx:pt>
          <cx:pt idx="7458">8</cx:pt>
          <cx:pt idx="7459">8</cx:pt>
          <cx:pt idx="7460">8</cx:pt>
          <cx:pt idx="7461">8</cx:pt>
          <cx:pt idx="7462">8</cx:pt>
          <cx:pt idx="7463">8</cx:pt>
          <cx:pt idx="7464">8</cx:pt>
          <cx:pt idx="7465">8</cx:pt>
          <cx:pt idx="7466">8</cx:pt>
          <cx:pt idx="7467">8</cx:pt>
          <cx:pt idx="7468">8</cx:pt>
          <cx:pt idx="7469">8</cx:pt>
          <cx:pt idx="7470">8</cx:pt>
          <cx:pt idx="7471">8</cx:pt>
          <cx:pt idx="7472">8</cx:pt>
          <cx:pt idx="7473">8</cx:pt>
          <cx:pt idx="7474">8</cx:pt>
          <cx:pt idx="7475">8</cx:pt>
          <cx:pt idx="7476">8</cx:pt>
          <cx:pt idx="7477">8</cx:pt>
          <cx:pt idx="7478">8</cx:pt>
          <cx:pt idx="7479">8</cx:pt>
          <cx:pt idx="7480">6</cx:pt>
          <cx:pt idx="7481">8</cx:pt>
          <cx:pt idx="7482">8</cx:pt>
          <cx:pt idx="7483">8</cx:pt>
          <cx:pt idx="7484">8</cx:pt>
          <cx:pt idx="7485">8</cx:pt>
          <cx:pt idx="7486">8</cx:pt>
          <cx:pt idx="7487">8</cx:pt>
          <cx:pt idx="7488">8</cx:pt>
          <cx:pt idx="7489">8</cx:pt>
          <cx:pt idx="7490">8</cx:pt>
          <cx:pt idx="7491">8</cx:pt>
          <cx:pt idx="7492">8</cx:pt>
          <cx:pt idx="7493">8</cx:pt>
          <cx:pt idx="7494">6</cx:pt>
          <cx:pt idx="7495">6</cx:pt>
          <cx:pt idx="7496">6</cx:pt>
          <cx:pt idx="7497">8</cx:pt>
          <cx:pt idx="7498">8</cx:pt>
          <cx:pt idx="7499">8</cx:pt>
          <cx:pt idx="7500">8</cx:pt>
          <cx:pt idx="7501">8</cx:pt>
          <cx:pt idx="7502">8</cx:pt>
          <cx:pt idx="7503">8</cx:pt>
          <cx:pt idx="7504">4</cx:pt>
          <cx:pt idx="7505">4</cx:pt>
          <cx:pt idx="7506">4</cx:pt>
          <cx:pt idx="7507">4</cx:pt>
          <cx:pt idx="7508">4</cx:pt>
          <cx:pt idx="7509">4</cx:pt>
          <cx:pt idx="7510">6</cx:pt>
          <cx:pt idx="7511">6</cx:pt>
          <cx:pt idx="7512">4</cx:pt>
          <cx:pt idx="7513">4</cx:pt>
          <cx:pt idx="7514">4</cx:pt>
          <cx:pt idx="7515">4</cx:pt>
          <cx:pt idx="7516">6</cx:pt>
          <cx:pt idx="7517">6</cx:pt>
          <cx:pt idx="7518">6</cx:pt>
          <cx:pt idx="7519">6</cx:pt>
          <cx:pt idx="7520">6</cx:pt>
          <cx:pt idx="7521">6</cx:pt>
          <cx:pt idx="7522">8</cx:pt>
          <cx:pt idx="7523">8</cx:pt>
          <cx:pt idx="7524">8</cx:pt>
          <cx:pt idx="7525">8</cx:pt>
          <cx:pt idx="7526">8</cx:pt>
          <cx:pt idx="7527">8</cx:pt>
          <cx:pt idx="7528">8</cx:pt>
          <cx:pt idx="7529">8</cx:pt>
          <cx:pt idx="7530">8</cx:pt>
          <cx:pt idx="7531">8</cx:pt>
          <cx:pt idx="7532">8</cx:pt>
          <cx:pt idx="7533">8</cx:pt>
          <cx:pt idx="7534">8</cx:pt>
          <cx:pt idx="7535">8</cx:pt>
          <cx:pt idx="7536">8</cx:pt>
          <cx:pt idx="7537">8</cx:pt>
          <cx:pt idx="7538">8</cx:pt>
          <cx:pt idx="7539">8</cx:pt>
          <cx:pt idx="7540">8</cx:pt>
          <cx:pt idx="7541">8</cx:pt>
          <cx:pt idx="7542">8</cx:pt>
          <cx:pt idx="7543">8</cx:pt>
          <cx:pt idx="7544">8</cx:pt>
          <cx:pt idx="7545">8</cx:pt>
          <cx:pt idx="7546">8</cx:pt>
          <cx:pt idx="7547">8</cx:pt>
          <cx:pt idx="7548">8</cx:pt>
          <cx:pt idx="7549">8</cx:pt>
          <cx:pt idx="7550">8</cx:pt>
          <cx:pt idx="7551">8</cx:pt>
          <cx:pt idx="7552">8</cx:pt>
          <cx:pt idx="7553">8</cx:pt>
          <cx:pt idx="7554">8</cx:pt>
          <cx:pt idx="7555">8</cx:pt>
          <cx:pt idx="7556">8</cx:pt>
          <cx:pt idx="7557">8</cx:pt>
          <cx:pt idx="7558">8</cx:pt>
          <cx:pt idx="7559">8</cx:pt>
          <cx:pt idx="7560">8</cx:pt>
          <cx:pt idx="7561">8</cx:pt>
          <cx:pt idx="7562">8</cx:pt>
          <cx:pt idx="7563">8</cx:pt>
          <cx:pt idx="7564">8</cx:pt>
          <cx:pt idx="7565">8</cx:pt>
          <cx:pt idx="7566">8</cx:pt>
          <cx:pt idx="7567">8</cx:pt>
          <cx:pt idx="7568">8</cx:pt>
          <cx:pt idx="7569">8</cx:pt>
          <cx:pt idx="7570">8</cx:pt>
          <cx:pt idx="7571">8</cx:pt>
          <cx:pt idx="7572">8</cx:pt>
          <cx:pt idx="7573">8</cx:pt>
          <cx:pt idx="7574">8</cx:pt>
          <cx:pt idx="7575">8</cx:pt>
          <cx:pt idx="7576">8</cx:pt>
          <cx:pt idx="7577">8</cx:pt>
          <cx:pt idx="7578">8</cx:pt>
          <cx:pt idx="7579">8</cx:pt>
          <cx:pt idx="7580">8</cx:pt>
          <cx:pt idx="7581">8</cx:pt>
          <cx:pt idx="7582">8</cx:pt>
          <cx:pt idx="7583">8</cx:pt>
          <cx:pt idx="7584">8</cx:pt>
          <cx:pt idx="7585">4</cx:pt>
          <cx:pt idx="7586">4</cx:pt>
          <cx:pt idx="7587">6</cx:pt>
          <cx:pt idx="7588">4</cx:pt>
          <cx:pt idx="7589">4</cx:pt>
          <cx:pt idx="7590">4</cx:pt>
          <cx:pt idx="7591">4</cx:pt>
          <cx:pt idx="7592">4</cx:pt>
          <cx:pt idx="7593">4</cx:pt>
          <cx:pt idx="7594">4</cx:pt>
          <cx:pt idx="7595">4</cx:pt>
          <cx:pt idx="7596">4</cx:pt>
          <cx:pt idx="7597">4</cx:pt>
          <cx:pt idx="7598">4</cx:pt>
          <cx:pt idx="7599">4</cx:pt>
          <cx:pt idx="7600">4</cx:pt>
          <cx:pt idx="7601">4</cx:pt>
          <cx:pt idx="7602">4</cx:pt>
          <cx:pt idx="7603">4</cx:pt>
          <cx:pt idx="7604">4</cx:pt>
          <cx:pt idx="7605">4</cx:pt>
          <cx:pt idx="7606">4</cx:pt>
          <cx:pt idx="7607">4</cx:pt>
          <cx:pt idx="7608">4</cx:pt>
          <cx:pt idx="7609">4</cx:pt>
          <cx:pt idx="7610">4</cx:pt>
          <cx:pt idx="7611">8</cx:pt>
          <cx:pt idx="7612">8</cx:pt>
          <cx:pt idx="7613">8</cx:pt>
          <cx:pt idx="7614">4</cx:pt>
          <cx:pt idx="7615">4</cx:pt>
          <cx:pt idx="7616">4</cx:pt>
          <cx:pt idx="7617">4</cx:pt>
          <cx:pt idx="7618">4</cx:pt>
          <cx:pt idx="7619">4</cx:pt>
          <cx:pt idx="7620">4</cx:pt>
          <cx:pt idx="7621">4</cx:pt>
          <cx:pt idx="7622">4</cx:pt>
          <cx:pt idx="7623">4</cx:pt>
          <cx:pt idx="7624">4</cx:pt>
          <cx:pt idx="7625">4</cx:pt>
          <cx:pt idx="7626">4</cx:pt>
          <cx:pt idx="7627">4</cx:pt>
          <cx:pt idx="7628">4</cx:pt>
          <cx:pt idx="7629">4</cx:pt>
          <cx:pt idx="7630">4</cx:pt>
          <cx:pt idx="7631">4</cx:pt>
          <cx:pt idx="7632">4</cx:pt>
          <cx:pt idx="7633">4</cx:pt>
          <cx:pt idx="7634">4</cx:pt>
          <cx:pt idx="7635">4</cx:pt>
          <cx:pt idx="7636">4</cx:pt>
          <cx:pt idx="7637">4</cx:pt>
          <cx:pt idx="7638">4</cx:pt>
          <cx:pt idx="7639">4</cx:pt>
          <cx:pt idx="7640">4</cx:pt>
          <cx:pt idx="7641">4</cx:pt>
          <cx:pt idx="7642">4</cx:pt>
          <cx:pt idx="7643">4</cx:pt>
          <cx:pt idx="7644">6</cx:pt>
          <cx:pt idx="7645">4</cx:pt>
          <cx:pt idx="7646">6</cx:pt>
          <cx:pt idx="7647">6</cx:pt>
          <cx:pt idx="7648">6</cx:pt>
          <cx:pt idx="7649">4</cx:pt>
          <cx:pt idx="7650">4</cx:pt>
          <cx:pt idx="7651">4</cx:pt>
          <cx:pt idx="7652">6</cx:pt>
          <cx:pt idx="7653">6</cx:pt>
          <cx:pt idx="7654">6</cx:pt>
          <cx:pt idx="7655">6</cx:pt>
          <cx:pt idx="7656">6</cx:pt>
          <cx:pt idx="7657">6</cx:pt>
          <cx:pt idx="7658">6</cx:pt>
          <cx:pt idx="7659">6</cx:pt>
          <cx:pt idx="7660">6</cx:pt>
          <cx:pt idx="7661">6</cx:pt>
          <cx:pt idx="7662">6</cx:pt>
          <cx:pt idx="7663">6</cx:pt>
          <cx:pt idx="7664">6</cx:pt>
          <cx:pt idx="7665">6</cx:pt>
          <cx:pt idx="7666">6</cx:pt>
          <cx:pt idx="7667">6</cx:pt>
          <cx:pt idx="7668">6</cx:pt>
          <cx:pt idx="7669">6</cx:pt>
          <cx:pt idx="7670">6</cx:pt>
          <cx:pt idx="7671">6</cx:pt>
          <cx:pt idx="7672">6</cx:pt>
          <cx:pt idx="7673">6</cx:pt>
          <cx:pt idx="7674">6</cx:pt>
          <cx:pt idx="7675">6</cx:pt>
          <cx:pt idx="7676">6</cx:pt>
          <cx:pt idx="7677">6</cx:pt>
          <cx:pt idx="7678">6</cx:pt>
          <cx:pt idx="7679">6</cx:pt>
          <cx:pt idx="7680">6</cx:pt>
          <cx:pt idx="7681">6</cx:pt>
          <cx:pt idx="7682">6</cx:pt>
          <cx:pt idx="7683">6</cx:pt>
          <cx:pt idx="7684">6</cx:pt>
          <cx:pt idx="7685">6</cx:pt>
          <cx:pt idx="7686">6</cx:pt>
          <cx:pt idx="7687">6</cx:pt>
          <cx:pt idx="7688">6</cx:pt>
          <cx:pt idx="7689">6</cx:pt>
          <cx:pt idx="7690">4</cx:pt>
          <cx:pt idx="7691">4</cx:pt>
          <cx:pt idx="7692">4</cx:pt>
          <cx:pt idx="7693">4</cx:pt>
          <cx:pt idx="7694">4</cx:pt>
          <cx:pt idx="7695">6</cx:pt>
          <cx:pt idx="7696">4</cx:pt>
          <cx:pt idx="7697">4</cx:pt>
          <cx:pt idx="7698">4</cx:pt>
          <cx:pt idx="7699">4</cx:pt>
          <cx:pt idx="7700">4</cx:pt>
          <cx:pt idx="7701">4</cx:pt>
          <cx:pt idx="7702">8</cx:pt>
          <cx:pt idx="7703">8</cx:pt>
          <cx:pt idx="7704">6</cx:pt>
          <cx:pt idx="7705">6</cx:pt>
          <cx:pt idx="7706">6</cx:pt>
          <cx:pt idx="7707">6</cx:pt>
          <cx:pt idx="7708">6</cx:pt>
          <cx:pt idx="7709">6</cx:pt>
          <cx:pt idx="7710">6</cx:pt>
          <cx:pt idx="7711">6</cx:pt>
          <cx:pt idx="7712">6</cx:pt>
          <cx:pt idx="7713">6</cx:pt>
          <cx:pt idx="7714">6</cx:pt>
          <cx:pt idx="7715">6</cx:pt>
          <cx:pt idx="7716">6</cx:pt>
          <cx:pt idx="7717">6</cx:pt>
          <cx:pt idx="7718">6</cx:pt>
          <cx:pt idx="7719">6</cx:pt>
          <cx:pt idx="7720">6</cx:pt>
          <cx:pt idx="7721">6</cx:pt>
          <cx:pt idx="7722">6</cx:pt>
          <cx:pt idx="7723">6</cx:pt>
          <cx:pt idx="7724">6</cx:pt>
          <cx:pt idx="7725">6</cx:pt>
          <cx:pt idx="7726">6</cx:pt>
          <cx:pt idx="7727">6</cx:pt>
          <cx:pt idx="7728">6</cx:pt>
          <cx:pt idx="7729">6</cx:pt>
          <cx:pt idx="7730">6</cx:pt>
          <cx:pt idx="7731">6</cx:pt>
          <cx:pt idx="7732">6</cx:pt>
          <cx:pt idx="7733">6</cx:pt>
          <cx:pt idx="7734">6</cx:pt>
          <cx:pt idx="7735">6</cx:pt>
          <cx:pt idx="7736">6</cx:pt>
          <cx:pt idx="7737">6</cx:pt>
          <cx:pt idx="7738">6</cx:pt>
          <cx:pt idx="7739">6</cx:pt>
          <cx:pt idx="7740">6</cx:pt>
          <cx:pt idx="7741">6</cx:pt>
          <cx:pt idx="7742">6</cx:pt>
          <cx:pt idx="7743">6</cx:pt>
          <cx:pt idx="7744">6</cx:pt>
          <cx:pt idx="7745">6</cx:pt>
          <cx:pt idx="7746">6</cx:pt>
          <cx:pt idx="7747">6</cx:pt>
          <cx:pt idx="7748">6</cx:pt>
          <cx:pt idx="7749">6</cx:pt>
          <cx:pt idx="7750">4</cx:pt>
          <cx:pt idx="7751">4</cx:pt>
          <cx:pt idx="7752">4</cx:pt>
          <cx:pt idx="7753">4</cx:pt>
          <cx:pt idx="7754">4</cx:pt>
          <cx:pt idx="7755">4</cx:pt>
          <cx:pt idx="7756">4</cx:pt>
          <cx:pt idx="7757">4</cx:pt>
          <cx:pt idx="7758">4</cx:pt>
          <cx:pt idx="7759">4</cx:pt>
          <cx:pt idx="7760">4</cx:pt>
          <cx:pt idx="7761">4</cx:pt>
          <cx:pt idx="7762">4</cx:pt>
          <cx:pt idx="7763">4</cx:pt>
          <cx:pt idx="7764">4</cx:pt>
          <cx:pt idx="7765">4</cx:pt>
          <cx:pt idx="7766">4</cx:pt>
          <cx:pt idx="7767">6</cx:pt>
          <cx:pt idx="7768">6</cx:pt>
          <cx:pt idx="7769">6</cx:pt>
          <cx:pt idx="7770">4</cx:pt>
          <cx:pt idx="7771">4</cx:pt>
          <cx:pt idx="7772">4</cx:pt>
          <cx:pt idx="7773">6</cx:pt>
          <cx:pt idx="7774">6</cx:pt>
          <cx:pt idx="7775">6</cx:pt>
          <cx:pt idx="7776">6</cx:pt>
          <cx:pt idx="7777">6</cx:pt>
          <cx:pt idx="7778">6</cx:pt>
          <cx:pt idx="7779">6</cx:pt>
          <cx:pt idx="7780">6</cx:pt>
          <cx:pt idx="7781">6</cx:pt>
          <cx:pt idx="7782">6</cx:pt>
          <cx:pt idx="7783">8</cx:pt>
          <cx:pt idx="7784">8</cx:pt>
          <cx:pt idx="7785">6</cx:pt>
          <cx:pt idx="7786">6</cx:pt>
          <cx:pt idx="7787">6</cx:pt>
          <cx:pt idx="7788">6</cx:pt>
          <cx:pt idx="7789">6</cx:pt>
          <cx:pt idx="7790">6</cx:pt>
          <cx:pt idx="7791">6</cx:pt>
          <cx:pt idx="7792">6</cx:pt>
          <cx:pt idx="7793">6</cx:pt>
          <cx:pt idx="7794">6</cx:pt>
          <cx:pt idx="7795">6</cx:pt>
          <cx:pt idx="7796">6</cx:pt>
          <cx:pt idx="7797">6</cx:pt>
          <cx:pt idx="7798">6</cx:pt>
          <cx:pt idx="7799">6</cx:pt>
          <cx:pt idx="7800">6</cx:pt>
          <cx:pt idx="7801">6</cx:pt>
          <cx:pt idx="7802">6</cx:pt>
          <cx:pt idx="7803">6</cx:pt>
          <cx:pt idx="7804">6</cx:pt>
          <cx:pt idx="7805">6</cx:pt>
          <cx:pt idx="7806">6</cx:pt>
          <cx:pt idx="7807">6</cx:pt>
          <cx:pt idx="7808">6</cx:pt>
          <cx:pt idx="7809">6</cx:pt>
          <cx:pt idx="7810">6</cx:pt>
          <cx:pt idx="7811">6</cx:pt>
          <cx:pt idx="7812">6</cx:pt>
          <cx:pt idx="7813">6</cx:pt>
          <cx:pt idx="7814">6</cx:pt>
          <cx:pt idx="7815">6</cx:pt>
          <cx:pt idx="7816">6</cx:pt>
          <cx:pt idx="7817">6</cx:pt>
          <cx:pt idx="7818">6</cx:pt>
          <cx:pt idx="7819">6</cx:pt>
          <cx:pt idx="7820">6</cx:pt>
          <cx:pt idx="7821">6</cx:pt>
          <cx:pt idx="7822">6</cx:pt>
          <cx:pt idx="7823">6</cx:pt>
          <cx:pt idx="7824">4</cx:pt>
          <cx:pt idx="7825">4</cx:pt>
          <cx:pt idx="7826">4</cx:pt>
          <cx:pt idx="7827">4</cx:pt>
          <cx:pt idx="7828">6</cx:pt>
          <cx:pt idx="7829">6</cx:pt>
          <cx:pt idx="7830">6</cx:pt>
          <cx:pt idx="7831">6</cx:pt>
          <cx:pt idx="7832">6</cx:pt>
          <cx:pt idx="7833">6</cx:pt>
          <cx:pt idx="7834">6</cx:pt>
          <cx:pt idx="7835">4</cx:pt>
          <cx:pt idx="7836">4</cx:pt>
          <cx:pt idx="7837">5</cx:pt>
          <cx:pt idx="7838">5</cx:pt>
          <cx:pt idx="7839">5</cx:pt>
          <cx:pt idx="7840">5</cx:pt>
          <cx:pt idx="7841">5</cx:pt>
          <cx:pt idx="7842">5</cx:pt>
          <cx:pt idx="7843">5</cx:pt>
          <cx:pt idx="7844">6</cx:pt>
          <cx:pt idx="7845">6</cx:pt>
          <cx:pt idx="7846">6</cx:pt>
          <cx:pt idx="7847">6</cx:pt>
          <cx:pt idx="7848">6</cx:pt>
          <cx:pt idx="7849">6</cx:pt>
          <cx:pt idx="7850">6</cx:pt>
          <cx:pt idx="7851">6</cx:pt>
          <cx:pt idx="7852">6</cx:pt>
          <cx:pt idx="7853">4</cx:pt>
          <cx:pt idx="7854">4</cx:pt>
          <cx:pt idx="7855">6</cx:pt>
          <cx:pt idx="7856">6</cx:pt>
          <cx:pt idx="7857">6</cx:pt>
          <cx:pt idx="7858">6</cx:pt>
          <cx:pt idx="7859">6</cx:pt>
          <cx:pt idx="7860">6</cx:pt>
          <cx:pt idx="7861">6</cx:pt>
          <cx:pt idx="7862">6</cx:pt>
          <cx:pt idx="7863">5</cx:pt>
          <cx:pt idx="7864">6</cx:pt>
          <cx:pt idx="7865">6</cx:pt>
          <cx:pt idx="7866">6</cx:pt>
          <cx:pt idx="7867">6</cx:pt>
          <cx:pt idx="7868">4</cx:pt>
          <cx:pt idx="7869">4</cx:pt>
          <cx:pt idx="7870">4</cx:pt>
          <cx:pt idx="7871">4</cx:pt>
          <cx:pt idx="7872">6</cx:pt>
          <cx:pt idx="7873">4</cx:pt>
          <cx:pt idx="7874">6</cx:pt>
          <cx:pt idx="7875">6</cx:pt>
          <cx:pt idx="7876">6</cx:pt>
          <cx:pt idx="7877">6</cx:pt>
          <cx:pt idx="7878">6</cx:pt>
          <cx:pt idx="7879">6</cx:pt>
          <cx:pt idx="7880">6</cx:pt>
          <cx:pt idx="7881">6</cx:pt>
          <cx:pt idx="7882">6</cx:pt>
          <cx:pt idx="7883">6</cx:pt>
          <cx:pt idx="7884">6</cx:pt>
          <cx:pt idx="7885">4</cx:pt>
          <cx:pt idx="7886">4</cx:pt>
          <cx:pt idx="7887">4</cx:pt>
          <cx:pt idx="7888">4</cx:pt>
          <cx:pt idx="7889">4</cx:pt>
          <cx:pt idx="7890">4</cx:pt>
          <cx:pt idx="7891">4</cx:pt>
          <cx:pt idx="7892">4</cx:pt>
          <cx:pt idx="7893">4</cx:pt>
          <cx:pt idx="7894">4</cx:pt>
          <cx:pt idx="7895">4</cx:pt>
          <cx:pt idx="7896">4</cx:pt>
          <cx:pt idx="7897">4</cx:pt>
          <cx:pt idx="7898">4</cx:pt>
          <cx:pt idx="7899">4</cx:pt>
          <cx:pt idx="7900">4</cx:pt>
          <cx:pt idx="7901">4</cx:pt>
          <cx:pt idx="7902">6</cx:pt>
          <cx:pt idx="7903">8</cx:pt>
          <cx:pt idx="7904">8</cx:pt>
          <cx:pt idx="7905">8</cx:pt>
          <cx:pt idx="7906">6</cx:pt>
          <cx:pt idx="7907">6</cx:pt>
          <cx:pt idx="7908">6</cx:pt>
          <cx:pt idx="7909">6</cx:pt>
          <cx:pt idx="7910">6</cx:pt>
          <cx:pt idx="7911">6</cx:pt>
          <cx:pt idx="7912">8</cx:pt>
          <cx:pt idx="7913">8</cx:pt>
          <cx:pt idx="7914">8</cx:pt>
          <cx:pt idx="7915">8</cx:pt>
          <cx:pt idx="7916">6</cx:pt>
          <cx:pt idx="7917">6</cx:pt>
          <cx:pt idx="7918">8</cx:pt>
          <cx:pt idx="7919">8</cx:pt>
          <cx:pt idx="7920">8</cx:pt>
          <cx:pt idx="7921">8</cx:pt>
          <cx:pt idx="7922">8</cx:pt>
          <cx:pt idx="7923">8</cx:pt>
          <cx:pt idx="7924">8</cx:pt>
          <cx:pt idx="7925">8</cx:pt>
          <cx:pt idx="7926">8</cx:pt>
          <cx:pt idx="7927">8</cx:pt>
          <cx:pt idx="7928">8</cx:pt>
          <cx:pt idx="7929">6</cx:pt>
          <cx:pt idx="7930">6</cx:pt>
          <cx:pt idx="7931">6</cx:pt>
          <cx:pt idx="7932">6</cx:pt>
          <cx:pt idx="7933">6</cx:pt>
          <cx:pt idx="7934">6</cx:pt>
          <cx:pt idx="7935">6</cx:pt>
          <cx:pt idx="7936">6</cx:pt>
          <cx:pt idx="7937">6</cx:pt>
          <cx:pt idx="7938">6</cx:pt>
          <cx:pt idx="7939">6</cx:pt>
          <cx:pt idx="7940">6</cx:pt>
          <cx:pt idx="7941">6</cx:pt>
          <cx:pt idx="7942">6</cx:pt>
          <cx:pt idx="7943">8</cx:pt>
          <cx:pt idx="7944">8</cx:pt>
          <cx:pt idx="7945">8</cx:pt>
          <cx:pt idx="7946">8</cx:pt>
          <cx:pt idx="7947">8</cx:pt>
          <cx:pt idx="7948">8</cx:pt>
          <cx:pt idx="7949">8</cx:pt>
          <cx:pt idx="7950">8</cx:pt>
          <cx:pt idx="7951">8</cx:pt>
          <cx:pt idx="7952">8</cx:pt>
          <cx:pt idx="7953">8</cx:pt>
          <cx:pt idx="7954">8</cx:pt>
          <cx:pt idx="7955">8</cx:pt>
          <cx:pt idx="7956">8</cx:pt>
          <cx:pt idx="7957">8</cx:pt>
          <cx:pt idx="7958">8</cx:pt>
          <cx:pt idx="7959">8</cx:pt>
          <cx:pt idx="7960">8</cx:pt>
          <cx:pt idx="7961">8</cx:pt>
          <cx:pt idx="7962">8</cx:pt>
          <cx:pt idx="7963">8</cx:pt>
          <cx:pt idx="7964">8</cx:pt>
          <cx:pt idx="7965">8</cx:pt>
          <cx:pt idx="7966">8</cx:pt>
          <cx:pt idx="7967">8</cx:pt>
          <cx:pt idx="7968">8</cx:pt>
          <cx:pt idx="7969">8</cx:pt>
          <cx:pt idx="7970">8</cx:pt>
          <cx:pt idx="7971">8</cx:pt>
          <cx:pt idx="7972">8</cx:pt>
          <cx:pt idx="7973">8</cx:pt>
          <cx:pt idx="7974">8</cx:pt>
          <cx:pt idx="7975">8</cx:pt>
          <cx:pt idx="7976">8</cx:pt>
          <cx:pt idx="7977">8</cx:pt>
          <cx:pt idx="7978">8</cx:pt>
          <cx:pt idx="7979">8</cx:pt>
          <cx:pt idx="7980">8</cx:pt>
          <cx:pt idx="7981">8</cx:pt>
          <cx:pt idx="7982">8</cx:pt>
          <cx:pt idx="7983">8</cx:pt>
          <cx:pt idx="7984">8</cx:pt>
          <cx:pt idx="7985">8</cx:pt>
          <cx:pt idx="7986">8</cx:pt>
          <cx:pt idx="7987">8</cx:pt>
          <cx:pt idx="7988">8</cx:pt>
          <cx:pt idx="7989">8</cx:pt>
          <cx:pt idx="7990">8</cx:pt>
          <cx:pt idx="7991">8</cx:pt>
          <cx:pt idx="7992">8</cx:pt>
          <cx:pt idx="7993">8</cx:pt>
          <cx:pt idx="7994">8</cx:pt>
          <cx:pt idx="7995">8</cx:pt>
          <cx:pt idx="7996">8</cx:pt>
          <cx:pt idx="7997">8</cx:pt>
          <cx:pt idx="7998">8</cx:pt>
          <cx:pt idx="7999">8</cx:pt>
          <cx:pt idx="8000">8</cx:pt>
          <cx:pt idx="8001">8</cx:pt>
          <cx:pt idx="8002">8</cx:pt>
          <cx:pt idx="8003">8</cx:pt>
          <cx:pt idx="8004">8</cx:pt>
          <cx:pt idx="8005">8</cx:pt>
          <cx:pt idx="8006">8</cx:pt>
          <cx:pt idx="8007">8</cx:pt>
          <cx:pt idx="8008">8</cx:pt>
          <cx:pt idx="8009">8</cx:pt>
          <cx:pt idx="8010">8</cx:pt>
          <cx:pt idx="8011">8</cx:pt>
          <cx:pt idx="8012">8</cx:pt>
          <cx:pt idx="8013">8</cx:pt>
          <cx:pt idx="8014">8</cx:pt>
          <cx:pt idx="8015">8</cx:pt>
          <cx:pt idx="8016">8</cx:pt>
          <cx:pt idx="8017">8</cx:pt>
          <cx:pt idx="8018">8</cx:pt>
          <cx:pt idx="8019">8</cx:pt>
          <cx:pt idx="8020">8</cx:pt>
          <cx:pt idx="8021">8</cx:pt>
          <cx:pt idx="8022">6</cx:pt>
          <cx:pt idx="8023">6</cx:pt>
          <cx:pt idx="8024">6</cx:pt>
          <cx:pt idx="8025">6</cx:pt>
          <cx:pt idx="8026">6</cx:pt>
          <cx:pt idx="8027">6</cx:pt>
          <cx:pt idx="8028">6</cx:pt>
          <cx:pt idx="8029">6</cx:pt>
          <cx:pt idx="8030">6</cx:pt>
          <cx:pt idx="8031">6</cx:pt>
          <cx:pt idx="8032">6</cx:pt>
          <cx:pt idx="8033">6</cx:pt>
          <cx:pt idx="8034">6</cx:pt>
          <cx:pt idx="8035">6</cx:pt>
          <cx:pt idx="8036">6</cx:pt>
          <cx:pt idx="8037">6</cx:pt>
          <cx:pt idx="8038">6</cx:pt>
          <cx:pt idx="8039">6</cx:pt>
          <cx:pt idx="8040">6</cx:pt>
          <cx:pt idx="8041">8</cx:pt>
          <cx:pt idx="8042">6</cx:pt>
          <cx:pt idx="8043">6</cx:pt>
          <cx:pt idx="8044">6</cx:pt>
          <cx:pt idx="8045">6</cx:pt>
          <cx:pt idx="8046">6</cx:pt>
          <cx:pt idx="8047">6</cx:pt>
          <cx:pt idx="8048">6</cx:pt>
          <cx:pt idx="8049">6</cx:pt>
          <cx:pt idx="8050">6</cx:pt>
          <cx:pt idx="8051">6</cx:pt>
          <cx:pt idx="8052">6</cx:pt>
          <cx:pt idx="8053">8</cx:pt>
          <cx:pt idx="8054">8</cx:pt>
          <cx:pt idx="8055">8</cx:pt>
          <cx:pt idx="8056">6</cx:pt>
          <cx:pt idx="8057">6</cx:pt>
          <cx:pt idx="8058">6</cx:pt>
          <cx:pt idx="8059">6</cx:pt>
          <cx:pt idx="8060">6</cx:pt>
          <cx:pt idx="8061">8</cx:pt>
          <cx:pt idx="8062">8</cx:pt>
          <cx:pt idx="8063">8</cx:pt>
          <cx:pt idx="8064">8</cx:pt>
          <cx:pt idx="8065">8</cx:pt>
          <cx:pt idx="8066">8</cx:pt>
          <cx:pt idx="8067">8</cx:pt>
          <cx:pt idx="8068">6</cx:pt>
          <cx:pt idx="8069">6</cx:pt>
          <cx:pt idx="8070">6</cx:pt>
          <cx:pt idx="8071">6</cx:pt>
          <cx:pt idx="8072">6</cx:pt>
          <cx:pt idx="8073">6</cx:pt>
          <cx:pt idx="8074">6</cx:pt>
          <cx:pt idx="8075">6</cx:pt>
          <cx:pt idx="8076">6</cx:pt>
          <cx:pt idx="8077">6</cx:pt>
          <cx:pt idx="8078">6</cx:pt>
          <cx:pt idx="8079">6</cx:pt>
          <cx:pt idx="8080">6</cx:pt>
          <cx:pt idx="8081">6</cx:pt>
          <cx:pt idx="8082">6</cx:pt>
          <cx:pt idx="8083">8</cx:pt>
          <cx:pt idx="8084">8</cx:pt>
          <cx:pt idx="8085">6</cx:pt>
          <cx:pt idx="8086">6</cx:pt>
          <cx:pt idx="8087">6</cx:pt>
          <cx:pt idx="8088">6</cx:pt>
          <cx:pt idx="8089">6</cx:pt>
          <cx:pt idx="8090">6</cx:pt>
          <cx:pt idx="8091">6</cx:pt>
          <cx:pt idx="8092">6</cx:pt>
          <cx:pt idx="8093">6</cx:pt>
          <cx:pt idx="8094">6</cx:pt>
          <cx:pt idx="8095">6</cx:pt>
          <cx:pt idx="8096">6</cx:pt>
          <cx:pt idx="8097">6</cx:pt>
          <cx:pt idx="8098">6</cx:pt>
          <cx:pt idx="8099">6</cx:pt>
          <cx:pt idx="8100">6</cx:pt>
          <cx:pt idx="8101">6</cx:pt>
          <cx:pt idx="8102">6</cx:pt>
          <cx:pt idx="8103">6</cx:pt>
          <cx:pt idx="8104">6</cx:pt>
          <cx:pt idx="8105">6</cx:pt>
          <cx:pt idx="8106">6</cx:pt>
          <cx:pt idx="8107">6</cx:pt>
          <cx:pt idx="8108">6</cx:pt>
          <cx:pt idx="8109">6</cx:pt>
          <cx:pt idx="8110">6</cx:pt>
          <cx:pt idx="8111">6</cx:pt>
          <cx:pt idx="8112">6</cx:pt>
          <cx:pt idx="8113">6</cx:pt>
          <cx:pt idx="8114">6</cx:pt>
          <cx:pt idx="8115">6</cx:pt>
          <cx:pt idx="8116">6</cx:pt>
          <cx:pt idx="8117">6</cx:pt>
          <cx:pt idx="8118">6</cx:pt>
          <cx:pt idx="8119">6</cx:pt>
          <cx:pt idx="8120">6</cx:pt>
          <cx:pt idx="8121">6</cx:pt>
          <cx:pt idx="8122">6</cx:pt>
          <cx:pt idx="8123">6</cx:pt>
          <cx:pt idx="8124">6</cx:pt>
          <cx:pt idx="8125">6</cx:pt>
          <cx:pt idx="8126">6</cx:pt>
          <cx:pt idx="8127">6</cx:pt>
          <cx:pt idx="8128">6</cx:pt>
          <cx:pt idx="8129">6</cx:pt>
          <cx:pt idx="8130">6</cx:pt>
          <cx:pt idx="8131">6</cx:pt>
          <cx:pt idx="8132">6</cx:pt>
          <cx:pt idx="8133">6</cx:pt>
          <cx:pt idx="8134">6</cx:pt>
          <cx:pt idx="8142">6</cx:pt>
          <cx:pt idx="8143">6</cx:pt>
          <cx:pt idx="8144">6</cx:pt>
          <cx:pt idx="8145">6</cx:pt>
          <cx:pt idx="8146">6</cx:pt>
          <cx:pt idx="8147">6</cx:pt>
          <cx:pt idx="8148">6</cx:pt>
          <cx:pt idx="8149">6</cx:pt>
          <cx:pt idx="8150">6</cx:pt>
          <cx:pt idx="8151">6</cx:pt>
          <cx:pt idx="8152">6</cx:pt>
          <cx:pt idx="8153">6</cx:pt>
          <cx:pt idx="8154">6</cx:pt>
          <cx:pt idx="8155">6</cx:pt>
          <cx:pt idx="8156">6</cx:pt>
          <cx:pt idx="8157">6</cx:pt>
          <cx:pt idx="8158">6</cx:pt>
          <cx:pt idx="8159">6</cx:pt>
          <cx:pt idx="8160">6</cx:pt>
          <cx:pt idx="8161">6</cx:pt>
          <cx:pt idx="8162">6</cx:pt>
          <cx:pt idx="8163">6</cx:pt>
          <cx:pt idx="8164">6</cx:pt>
          <cx:pt idx="8165">6</cx:pt>
          <cx:pt idx="8166">6</cx:pt>
          <cx:pt idx="8167">6</cx:pt>
          <cx:pt idx="8168">6</cx:pt>
          <cx:pt idx="8169">6</cx:pt>
          <cx:pt idx="8170">6</cx:pt>
          <cx:pt idx="8171">6</cx:pt>
          <cx:pt idx="8172">6</cx:pt>
          <cx:pt idx="8173">6</cx:pt>
          <cx:pt idx="8174">6</cx:pt>
          <cx:pt idx="8175">6</cx:pt>
          <cx:pt idx="8176">6</cx:pt>
          <cx:pt idx="8177">6</cx:pt>
          <cx:pt idx="8178">6</cx:pt>
          <cx:pt idx="8179">4</cx:pt>
          <cx:pt idx="8180">6</cx:pt>
          <cx:pt idx="8181">6</cx:pt>
          <cx:pt idx="8182">6</cx:pt>
          <cx:pt idx="8183">6</cx:pt>
          <cx:pt idx="8184">5</cx:pt>
          <cx:pt idx="8185">5</cx:pt>
          <cx:pt idx="8186">6</cx:pt>
          <cx:pt idx="8187">6</cx:pt>
          <cx:pt idx="8188">6</cx:pt>
          <cx:pt idx="8189">6</cx:pt>
          <cx:pt idx="8190">6</cx:pt>
          <cx:pt idx="8191">6</cx:pt>
          <cx:pt idx="8192">6</cx:pt>
          <cx:pt idx="8193">6</cx:pt>
          <cx:pt idx="8194">6</cx:pt>
          <cx:pt idx="8195">6</cx:pt>
          <cx:pt idx="8196">6</cx:pt>
          <cx:pt idx="8197">6</cx:pt>
          <cx:pt idx="8198">6</cx:pt>
          <cx:pt idx="8199">6</cx:pt>
          <cx:pt idx="8200">6</cx:pt>
          <cx:pt idx="8201">6</cx:pt>
          <cx:pt idx="8202">6</cx:pt>
          <cx:pt idx="8203">6</cx:pt>
          <cx:pt idx="8204">6</cx:pt>
          <cx:pt idx="8205">8</cx:pt>
          <cx:pt idx="8206">8</cx:pt>
          <cx:pt idx="8207">8</cx:pt>
          <cx:pt idx="8208">8</cx:pt>
          <cx:pt idx="8209">8</cx:pt>
          <cx:pt idx="8210">8</cx:pt>
          <cx:pt idx="8211">8</cx:pt>
          <cx:pt idx="8212">8</cx:pt>
          <cx:pt idx="8213">8</cx:pt>
          <cx:pt idx="8214">8</cx:pt>
          <cx:pt idx="8215">8</cx:pt>
          <cx:pt idx="8216">8</cx:pt>
          <cx:pt idx="8217">8</cx:pt>
          <cx:pt idx="8218">8</cx:pt>
          <cx:pt idx="8219">8</cx:pt>
          <cx:pt idx="8220">8</cx:pt>
          <cx:pt idx="8221">8</cx:pt>
          <cx:pt idx="8222">8</cx:pt>
          <cx:pt idx="8223">8</cx:pt>
          <cx:pt idx="8224">8</cx:pt>
          <cx:pt idx="8225">8</cx:pt>
          <cx:pt idx="8226">8</cx:pt>
          <cx:pt idx="8227">8</cx:pt>
          <cx:pt idx="8228">8</cx:pt>
          <cx:pt idx="8229">8</cx:pt>
          <cx:pt idx="8230">8</cx:pt>
          <cx:pt idx="8231">8</cx:pt>
          <cx:pt idx="8232">8</cx:pt>
          <cx:pt idx="8233">8</cx:pt>
          <cx:pt idx="8234">8</cx:pt>
          <cx:pt idx="8235">8</cx:pt>
          <cx:pt idx="8236">8</cx:pt>
          <cx:pt idx="8237">8</cx:pt>
          <cx:pt idx="8238">8</cx:pt>
          <cx:pt idx="8239">8</cx:pt>
          <cx:pt idx="8240">8</cx:pt>
          <cx:pt idx="8241">6</cx:pt>
          <cx:pt idx="8242">6</cx:pt>
          <cx:pt idx="8243">6</cx:pt>
          <cx:pt idx="8244">6</cx:pt>
          <cx:pt idx="8245">8</cx:pt>
          <cx:pt idx="8246">8</cx:pt>
          <cx:pt idx="8247">8</cx:pt>
          <cx:pt idx="8248">8</cx:pt>
          <cx:pt idx="8249">8</cx:pt>
          <cx:pt idx="8250">8</cx:pt>
          <cx:pt idx="8251">8</cx:pt>
          <cx:pt idx="8252">8</cx:pt>
          <cx:pt idx="8253">8</cx:pt>
          <cx:pt idx="8254">8</cx:pt>
          <cx:pt idx="8255">8</cx:pt>
          <cx:pt idx="8256">8</cx:pt>
          <cx:pt idx="8257">8</cx:pt>
          <cx:pt idx="8258">8</cx:pt>
          <cx:pt idx="8259">8</cx:pt>
          <cx:pt idx="8260">8</cx:pt>
          <cx:pt idx="8261">8</cx:pt>
          <cx:pt idx="8262">8</cx:pt>
          <cx:pt idx="8263">8</cx:pt>
          <cx:pt idx="8264">8</cx:pt>
          <cx:pt idx="8265">8</cx:pt>
          <cx:pt idx="8266">8</cx:pt>
          <cx:pt idx="8267">8</cx:pt>
          <cx:pt idx="8268">8</cx:pt>
          <cx:pt idx="8269">8</cx:pt>
          <cx:pt idx="8270">8</cx:pt>
          <cx:pt idx="8271">8</cx:pt>
          <cx:pt idx="8272">8</cx:pt>
          <cx:pt idx="8273">8</cx:pt>
          <cx:pt idx="8274">8</cx:pt>
          <cx:pt idx="8275">8</cx:pt>
          <cx:pt idx="8276">8</cx:pt>
          <cx:pt idx="8277">8</cx:pt>
          <cx:pt idx="8281">6</cx:pt>
          <cx:pt idx="8282">6</cx:pt>
          <cx:pt idx="8283">8</cx:pt>
          <cx:pt idx="8284">6</cx:pt>
          <cx:pt idx="8285">6</cx:pt>
          <cx:pt idx="8286">6</cx:pt>
          <cx:pt idx="8287">6</cx:pt>
          <cx:pt idx="8288">6</cx:pt>
          <cx:pt idx="8289">6</cx:pt>
          <cx:pt idx="8290">6</cx:pt>
          <cx:pt idx="8291">6</cx:pt>
          <cx:pt idx="8292">6</cx:pt>
          <cx:pt idx="8293">6</cx:pt>
          <cx:pt idx="8294">6</cx:pt>
          <cx:pt idx="8295">6</cx:pt>
          <cx:pt idx="8296">6</cx:pt>
          <cx:pt idx="8297">6</cx:pt>
          <cx:pt idx="8298">6</cx:pt>
          <cx:pt idx="8299">6</cx:pt>
          <cx:pt idx="8300">6</cx:pt>
          <cx:pt idx="8301">6</cx:pt>
          <cx:pt idx="8302">6</cx:pt>
          <cx:pt idx="8303">6</cx:pt>
          <cx:pt idx="8304">8</cx:pt>
          <cx:pt idx="8305">4</cx:pt>
          <cx:pt idx="8306">6</cx:pt>
          <cx:pt idx="8307">6</cx:pt>
          <cx:pt idx="8308">8</cx:pt>
          <cx:pt idx="8309">8</cx:pt>
          <cx:pt idx="8310">8</cx:pt>
          <cx:pt idx="8311">8</cx:pt>
          <cx:pt idx="8312">5</cx:pt>
          <cx:pt idx="8313">6</cx:pt>
          <cx:pt idx="8314">8</cx:pt>
          <cx:pt idx="8315">8</cx:pt>
          <cx:pt idx="8316">8</cx:pt>
          <cx:pt idx="8317">8</cx:pt>
          <cx:pt idx="8318">8</cx:pt>
          <cx:pt idx="8319">8</cx:pt>
          <cx:pt idx="8320">8</cx:pt>
          <cx:pt idx="8321">8</cx:pt>
          <cx:pt idx="8322">8</cx:pt>
          <cx:pt idx="8323">8</cx:pt>
          <cx:pt idx="8324">8</cx:pt>
          <cx:pt idx="8325">8</cx:pt>
          <cx:pt idx="8326">8</cx:pt>
          <cx:pt idx="8327">8</cx:pt>
          <cx:pt idx="8328">8</cx:pt>
          <cx:pt idx="8329">8</cx:pt>
          <cx:pt idx="8330">8</cx:pt>
          <cx:pt idx="8331">8</cx:pt>
          <cx:pt idx="8332">6</cx:pt>
          <cx:pt idx="8333">8</cx:pt>
          <cx:pt idx="8334">4</cx:pt>
          <cx:pt idx="8335">4</cx:pt>
          <cx:pt idx="8336">4</cx:pt>
          <cx:pt idx="8337">4</cx:pt>
          <cx:pt idx="8338">6</cx:pt>
          <cx:pt idx="8339">6</cx:pt>
          <cx:pt idx="8340">6</cx:pt>
          <cx:pt idx="8341">4</cx:pt>
          <cx:pt idx="8342">4</cx:pt>
          <cx:pt idx="8343">6</cx:pt>
          <cx:pt idx="8344">6</cx:pt>
          <cx:pt idx="8345">4</cx:pt>
          <cx:pt idx="8346">4</cx:pt>
          <cx:pt idx="8347">4</cx:pt>
          <cx:pt idx="8348">6</cx:pt>
          <cx:pt idx="8349">6</cx:pt>
          <cx:pt idx="8350">6</cx:pt>
          <cx:pt idx="8351">6</cx:pt>
          <cx:pt idx="8352">4</cx:pt>
          <cx:pt idx="8353">4</cx:pt>
          <cx:pt idx="8354">4</cx:pt>
          <cx:pt idx="8355">6</cx:pt>
          <cx:pt idx="8356">6</cx:pt>
          <cx:pt idx="8357">6</cx:pt>
          <cx:pt idx="8358">6</cx:pt>
          <cx:pt idx="8359">6</cx:pt>
          <cx:pt idx="8360">6</cx:pt>
          <cx:pt idx="8361">6</cx:pt>
          <cx:pt idx="8362">6</cx:pt>
          <cx:pt idx="8363">6</cx:pt>
          <cx:pt idx="8364">6</cx:pt>
          <cx:pt idx="8365">6</cx:pt>
          <cx:pt idx="8366">6</cx:pt>
          <cx:pt idx="8367">6</cx:pt>
          <cx:pt idx="8368">6</cx:pt>
          <cx:pt idx="8369">6</cx:pt>
          <cx:pt idx="8370">6</cx:pt>
          <cx:pt idx="8371">6</cx:pt>
          <cx:pt idx="8372">6</cx:pt>
          <cx:pt idx="8373">6</cx:pt>
          <cx:pt idx="8374">6</cx:pt>
          <cx:pt idx="8375">6</cx:pt>
          <cx:pt idx="8376">6</cx:pt>
          <cx:pt idx="8377">6</cx:pt>
          <cx:pt idx="8378">6</cx:pt>
          <cx:pt idx="8379">6</cx:pt>
          <cx:pt idx="8380">6</cx:pt>
          <cx:pt idx="8381">6</cx:pt>
          <cx:pt idx="8382">6</cx:pt>
          <cx:pt idx="8383">6</cx:pt>
          <cx:pt idx="8384">6</cx:pt>
          <cx:pt idx="8385">6</cx:pt>
          <cx:pt idx="8386">6</cx:pt>
          <cx:pt idx="8387">6</cx:pt>
          <cx:pt idx="8388">6</cx:pt>
          <cx:pt idx="8389">6</cx:pt>
          <cx:pt idx="8390">6</cx:pt>
          <cx:pt idx="8391">6</cx:pt>
          <cx:pt idx="8392">6</cx:pt>
          <cx:pt idx="8393">6</cx:pt>
          <cx:pt idx="8394">6</cx:pt>
          <cx:pt idx="8395">6</cx:pt>
          <cx:pt idx="8396">6</cx:pt>
          <cx:pt idx="8397">6</cx:pt>
          <cx:pt idx="8398">6</cx:pt>
          <cx:pt idx="8399">6</cx:pt>
          <cx:pt idx="8400">6</cx:pt>
          <cx:pt idx="8401">6</cx:pt>
          <cx:pt idx="8402">6</cx:pt>
          <cx:pt idx="8403">6</cx:pt>
          <cx:pt idx="8404">6</cx:pt>
          <cx:pt idx="8405">6</cx:pt>
          <cx:pt idx="8406">6</cx:pt>
          <cx:pt idx="8407">6</cx:pt>
          <cx:pt idx="8408">6</cx:pt>
          <cx:pt idx="8409">6</cx:pt>
          <cx:pt idx="8410">6</cx:pt>
          <cx:pt idx="8411">6</cx:pt>
          <cx:pt idx="8412">6</cx:pt>
          <cx:pt idx="8413">6</cx:pt>
          <cx:pt idx="8414">6</cx:pt>
          <cx:pt idx="8415">6</cx:pt>
          <cx:pt idx="8416">6</cx:pt>
          <cx:pt idx="8417">6</cx:pt>
          <cx:pt idx="8418">6</cx:pt>
          <cx:pt idx="8419">6</cx:pt>
          <cx:pt idx="8420">6</cx:pt>
          <cx:pt idx="8421">6</cx:pt>
          <cx:pt idx="8422">6</cx:pt>
          <cx:pt idx="8423">6</cx:pt>
          <cx:pt idx="8424">6</cx:pt>
          <cx:pt idx="8425">6</cx:pt>
          <cx:pt idx="8426">6</cx:pt>
          <cx:pt idx="8427">6</cx:pt>
          <cx:pt idx="8428">6</cx:pt>
          <cx:pt idx="8429">6</cx:pt>
          <cx:pt idx="8430">6</cx:pt>
          <cx:pt idx="8431">6</cx:pt>
          <cx:pt idx="8432">6</cx:pt>
          <cx:pt idx="8433">6</cx:pt>
          <cx:pt idx="8434">6</cx:pt>
          <cx:pt idx="8435">6</cx:pt>
          <cx:pt idx="8436">6</cx:pt>
          <cx:pt idx="8437">6</cx:pt>
          <cx:pt idx="8438">6</cx:pt>
          <cx:pt idx="8439">6</cx:pt>
          <cx:pt idx="8440">6</cx:pt>
          <cx:pt idx="8441">6</cx:pt>
          <cx:pt idx="8442">6</cx:pt>
          <cx:pt idx="8443">6</cx:pt>
          <cx:pt idx="8444">6</cx:pt>
          <cx:pt idx="8445">6</cx:pt>
          <cx:pt idx="8446">6</cx:pt>
          <cx:pt idx="8447">6</cx:pt>
          <cx:pt idx="8448">6</cx:pt>
          <cx:pt idx="8449">6</cx:pt>
          <cx:pt idx="8450">6</cx:pt>
          <cx:pt idx="8451">6</cx:pt>
          <cx:pt idx="8452">6</cx:pt>
          <cx:pt idx="8453">6</cx:pt>
          <cx:pt idx="8454">6</cx:pt>
          <cx:pt idx="8455">6</cx:pt>
          <cx:pt idx="8456">6</cx:pt>
          <cx:pt idx="8457">6</cx:pt>
          <cx:pt idx="8458">6</cx:pt>
          <cx:pt idx="8459">6</cx:pt>
          <cx:pt idx="8460">6</cx:pt>
          <cx:pt idx="8461">6</cx:pt>
          <cx:pt idx="8462">6</cx:pt>
          <cx:pt idx="8463">6</cx:pt>
          <cx:pt idx="8464">6</cx:pt>
          <cx:pt idx="8465">6</cx:pt>
          <cx:pt idx="8466">6</cx:pt>
          <cx:pt idx="8467">6</cx:pt>
          <cx:pt idx="8468">6</cx:pt>
          <cx:pt idx="8469">6</cx:pt>
          <cx:pt idx="8470">6</cx:pt>
          <cx:pt idx="8471">6</cx:pt>
          <cx:pt idx="8472">6</cx:pt>
          <cx:pt idx="8473">6</cx:pt>
          <cx:pt idx="8474">6</cx:pt>
          <cx:pt idx="8475">6</cx:pt>
          <cx:pt idx="8476">6</cx:pt>
          <cx:pt idx="8477">6</cx:pt>
          <cx:pt idx="8478">6</cx:pt>
          <cx:pt idx="8479">6</cx:pt>
          <cx:pt idx="8480">6</cx:pt>
          <cx:pt idx="8481">6</cx:pt>
          <cx:pt idx="8482">6</cx:pt>
          <cx:pt idx="8483">6</cx:pt>
          <cx:pt idx="8484">6</cx:pt>
          <cx:pt idx="8485">6</cx:pt>
          <cx:pt idx="8486">6</cx:pt>
          <cx:pt idx="8487">6</cx:pt>
          <cx:pt idx="8488">6</cx:pt>
          <cx:pt idx="8489">6</cx:pt>
          <cx:pt idx="8490">6</cx:pt>
          <cx:pt idx="8491">6</cx:pt>
          <cx:pt idx="8492">6</cx:pt>
          <cx:pt idx="8493">6</cx:pt>
          <cx:pt idx="8494">6</cx:pt>
          <cx:pt idx="8495">6</cx:pt>
          <cx:pt idx="8496">6</cx:pt>
          <cx:pt idx="8497">4</cx:pt>
          <cx:pt idx="8498">4</cx:pt>
          <cx:pt idx="8499">4</cx:pt>
          <cx:pt idx="8500">4</cx:pt>
          <cx:pt idx="8501">4</cx:pt>
          <cx:pt idx="8502">4</cx:pt>
          <cx:pt idx="8503">6</cx:pt>
          <cx:pt idx="8504">6</cx:pt>
          <cx:pt idx="8505">6</cx:pt>
          <cx:pt idx="8506">6</cx:pt>
          <cx:pt idx="8507">4</cx:pt>
          <cx:pt idx="8508">4</cx:pt>
          <cx:pt idx="8509">4</cx:pt>
          <cx:pt idx="8510">4</cx:pt>
          <cx:pt idx="8511">4</cx:pt>
          <cx:pt idx="8512">4</cx:pt>
          <cx:pt idx="8513">4</cx:pt>
          <cx:pt idx="8514">6</cx:pt>
          <cx:pt idx="8515">4</cx:pt>
          <cx:pt idx="8516">4</cx:pt>
          <cx:pt idx="8517">4</cx:pt>
          <cx:pt idx="8518">4</cx:pt>
          <cx:pt idx="8519">4</cx:pt>
          <cx:pt idx="8520">4</cx:pt>
          <cx:pt idx="8521">4</cx:pt>
          <cx:pt idx="8522">4</cx:pt>
          <cx:pt idx="8523">4</cx:pt>
          <cx:pt idx="8524">4</cx:pt>
          <cx:pt idx="8525">4</cx:pt>
          <cx:pt idx="8526">4</cx:pt>
          <cx:pt idx="8527">4</cx:pt>
          <cx:pt idx="8528">4</cx:pt>
          <cx:pt idx="8529">4</cx:pt>
          <cx:pt idx="8530">4</cx:pt>
          <cx:pt idx="8531">8</cx:pt>
          <cx:pt idx="8532">8</cx:pt>
          <cx:pt idx="8533">6</cx:pt>
          <cx:pt idx="8534">8</cx:pt>
          <cx:pt idx="8535">8</cx:pt>
          <cx:pt idx="8536">8</cx:pt>
          <cx:pt idx="8537">6</cx:pt>
          <cx:pt idx="8538">6</cx:pt>
          <cx:pt idx="8539">6</cx:pt>
          <cx:pt idx="8540">8</cx:pt>
          <cx:pt idx="8541">8</cx:pt>
          <cx:pt idx="8542">8</cx:pt>
          <cx:pt idx="8543">8</cx:pt>
          <cx:pt idx="8544">8</cx:pt>
          <cx:pt idx="8545">6</cx:pt>
          <cx:pt idx="8546">6</cx:pt>
          <cx:pt idx="8547">6</cx:pt>
          <cx:pt idx="8548">6</cx:pt>
          <cx:pt idx="8549">6</cx:pt>
          <cx:pt idx="8550">6</cx:pt>
          <cx:pt idx="8551">6</cx:pt>
          <cx:pt idx="8552">6</cx:pt>
          <cx:pt idx="8553">6</cx:pt>
          <cx:pt idx="8554">6</cx:pt>
          <cx:pt idx="8555">6</cx:pt>
          <cx:pt idx="8556">6</cx:pt>
          <cx:pt idx="8557">6</cx:pt>
          <cx:pt idx="8558">8</cx:pt>
          <cx:pt idx="8559">8</cx:pt>
          <cx:pt idx="8560">8</cx:pt>
          <cx:pt idx="8561">8</cx:pt>
          <cx:pt idx="8562">8</cx:pt>
          <cx:pt idx="8563">8</cx:pt>
          <cx:pt idx="8564">8</cx:pt>
          <cx:pt idx="8565">8</cx:pt>
          <cx:pt idx="8566">8</cx:pt>
          <cx:pt idx="8567">8</cx:pt>
          <cx:pt idx="8568">8</cx:pt>
          <cx:pt idx="8569">8</cx:pt>
          <cx:pt idx="8570">8</cx:pt>
          <cx:pt idx="8571">8</cx:pt>
          <cx:pt idx="8572">8</cx:pt>
          <cx:pt idx="8573">8</cx:pt>
          <cx:pt idx="8574">8</cx:pt>
          <cx:pt idx="8575">8</cx:pt>
          <cx:pt idx="8576">8</cx:pt>
          <cx:pt idx="8577">8</cx:pt>
          <cx:pt idx="8578">8</cx:pt>
          <cx:pt idx="8579">8</cx:pt>
          <cx:pt idx="8580">8</cx:pt>
          <cx:pt idx="8581">8</cx:pt>
          <cx:pt idx="8582">8</cx:pt>
          <cx:pt idx="8583">8</cx:pt>
          <cx:pt idx="8584">8</cx:pt>
          <cx:pt idx="8585">8</cx:pt>
          <cx:pt idx="8586">8</cx:pt>
          <cx:pt idx="8587">8</cx:pt>
          <cx:pt idx="8588">8</cx:pt>
          <cx:pt idx="8589">8</cx:pt>
          <cx:pt idx="8590">8</cx:pt>
          <cx:pt idx="8591">8</cx:pt>
          <cx:pt idx="8592">8</cx:pt>
          <cx:pt idx="8593">8</cx:pt>
          <cx:pt idx="8594">8</cx:pt>
          <cx:pt idx="8595">8</cx:pt>
          <cx:pt idx="8596">8</cx:pt>
          <cx:pt idx="8597">8</cx:pt>
          <cx:pt idx="8598">8</cx:pt>
          <cx:pt idx="8599">8</cx:pt>
          <cx:pt idx="8600">8</cx:pt>
          <cx:pt idx="8601">8</cx:pt>
          <cx:pt idx="8602">8</cx:pt>
          <cx:pt idx="8603">8</cx:pt>
          <cx:pt idx="8604">8</cx:pt>
          <cx:pt idx="8605">8</cx:pt>
          <cx:pt idx="8606">8</cx:pt>
          <cx:pt idx="8607">8</cx:pt>
          <cx:pt idx="8608">8</cx:pt>
          <cx:pt idx="8609">8</cx:pt>
          <cx:pt idx="8610">8</cx:pt>
          <cx:pt idx="8611">8</cx:pt>
          <cx:pt idx="8612">8</cx:pt>
          <cx:pt idx="8613">8</cx:pt>
          <cx:pt idx="8614">8</cx:pt>
          <cx:pt idx="8615">8</cx:pt>
          <cx:pt idx="8616">8</cx:pt>
          <cx:pt idx="8617">8</cx:pt>
          <cx:pt idx="8618">8</cx:pt>
          <cx:pt idx="8619">8</cx:pt>
          <cx:pt idx="8620">8</cx:pt>
          <cx:pt idx="8621">8</cx:pt>
          <cx:pt idx="8622">8</cx:pt>
          <cx:pt idx="8623">8</cx:pt>
          <cx:pt idx="8624">6</cx:pt>
          <cx:pt idx="8625">6</cx:pt>
          <cx:pt idx="8626">6</cx:pt>
          <cx:pt idx="8627">6</cx:pt>
          <cx:pt idx="8628">6</cx:pt>
          <cx:pt idx="8629">6</cx:pt>
          <cx:pt idx="8630">6</cx:pt>
          <cx:pt idx="8631">6</cx:pt>
          <cx:pt idx="8632">6</cx:pt>
          <cx:pt idx="8633">6</cx:pt>
          <cx:pt idx="8634">6</cx:pt>
          <cx:pt idx="8635">6</cx:pt>
          <cx:pt idx="8636">6</cx:pt>
          <cx:pt idx="8637">6</cx:pt>
          <cx:pt idx="8638">6</cx:pt>
          <cx:pt idx="8639">6</cx:pt>
          <cx:pt idx="8640">6</cx:pt>
          <cx:pt idx="8641">6</cx:pt>
          <cx:pt idx="8642">8</cx:pt>
          <cx:pt idx="8643">6</cx:pt>
          <cx:pt idx="8644">8</cx:pt>
          <cx:pt idx="8645">8</cx:pt>
          <cx:pt idx="8646">6</cx:pt>
          <cx:pt idx="8647">6</cx:pt>
          <cx:pt idx="8648">6</cx:pt>
          <cx:pt idx="8649">6</cx:pt>
          <cx:pt idx="8650">6</cx:pt>
          <cx:pt idx="8651">6</cx:pt>
          <cx:pt idx="8652">6</cx:pt>
          <cx:pt idx="8653">6</cx:pt>
          <cx:pt idx="8654">6</cx:pt>
          <cx:pt idx="8655">6</cx:pt>
          <cx:pt idx="8656">6</cx:pt>
          <cx:pt idx="8657">6</cx:pt>
          <cx:pt idx="8658">6</cx:pt>
          <cx:pt idx="8659">6</cx:pt>
          <cx:pt idx="8660">6</cx:pt>
          <cx:pt idx="8661">8</cx:pt>
          <cx:pt idx="8662">8</cx:pt>
          <cx:pt idx="8663">8</cx:pt>
          <cx:pt idx="8664">8</cx:pt>
          <cx:pt idx="8665">8</cx:pt>
          <cx:pt idx="8666">8</cx:pt>
          <cx:pt idx="8667">8</cx:pt>
          <cx:pt idx="8668">8</cx:pt>
          <cx:pt idx="8669">6</cx:pt>
          <cx:pt idx="8670">6</cx:pt>
          <cx:pt idx="8671">6</cx:pt>
          <cx:pt idx="8672">6</cx:pt>
          <cx:pt idx="8673">8</cx:pt>
          <cx:pt idx="8674">6</cx:pt>
          <cx:pt idx="8675">6</cx:pt>
          <cx:pt idx="8676">6</cx:pt>
          <cx:pt idx="8677">6</cx:pt>
          <cx:pt idx="8678">6</cx:pt>
          <cx:pt idx="8679">6</cx:pt>
          <cx:pt idx="8680">6</cx:pt>
          <cx:pt idx="8681">6</cx:pt>
          <cx:pt idx="8682">6</cx:pt>
          <cx:pt idx="8683">6</cx:pt>
          <cx:pt idx="8684">6</cx:pt>
          <cx:pt idx="8685">6</cx:pt>
          <cx:pt idx="8686">6</cx:pt>
          <cx:pt idx="8687">6</cx:pt>
          <cx:pt idx="8688">6</cx:pt>
          <cx:pt idx="8689">6</cx:pt>
          <cx:pt idx="8690">6</cx:pt>
          <cx:pt idx="8691">6</cx:pt>
          <cx:pt idx="8692">6</cx:pt>
          <cx:pt idx="8693">6</cx:pt>
          <cx:pt idx="8694">6</cx:pt>
          <cx:pt idx="8695">6</cx:pt>
          <cx:pt idx="8696">6</cx:pt>
          <cx:pt idx="8697">6</cx:pt>
          <cx:pt idx="8698">6</cx:pt>
          <cx:pt idx="8699">6</cx:pt>
          <cx:pt idx="8700">6</cx:pt>
          <cx:pt idx="8701">6</cx:pt>
          <cx:pt idx="8702">6</cx:pt>
          <cx:pt idx="8703">6</cx:pt>
          <cx:pt idx="8704">6</cx:pt>
          <cx:pt idx="8705">6</cx:pt>
          <cx:pt idx="8706">6</cx:pt>
          <cx:pt idx="8707">6</cx:pt>
          <cx:pt idx="8708">6</cx:pt>
          <cx:pt idx="8709">6</cx:pt>
          <cx:pt idx="8710">6</cx:pt>
          <cx:pt idx="8711">6</cx:pt>
          <cx:pt idx="8712">6</cx:pt>
          <cx:pt idx="8713">6</cx:pt>
          <cx:pt idx="8714">6</cx:pt>
          <cx:pt idx="8715">6</cx:pt>
          <cx:pt idx="8716">6</cx:pt>
          <cx:pt idx="8717">6</cx:pt>
          <cx:pt idx="8718">6</cx:pt>
          <cx:pt idx="8719">6</cx:pt>
          <cx:pt idx="8720">6</cx:pt>
          <cx:pt idx="8721">6</cx:pt>
          <cx:pt idx="8722">6</cx:pt>
          <cx:pt idx="8723">6</cx:pt>
          <cx:pt idx="8734">6</cx:pt>
          <cx:pt idx="8735">6</cx:pt>
          <cx:pt idx="8736">6</cx:pt>
          <cx:pt idx="8737">6</cx:pt>
          <cx:pt idx="8738">6</cx:pt>
          <cx:pt idx="8739">6</cx:pt>
          <cx:pt idx="8740">6</cx:pt>
          <cx:pt idx="8741">6</cx:pt>
          <cx:pt idx="8742">5</cx:pt>
          <cx:pt idx="8743">5</cx:pt>
          <cx:pt idx="8744">6</cx:pt>
          <cx:pt idx="8745">4</cx:pt>
          <cx:pt idx="8746">6</cx:pt>
          <cx:pt idx="8747">6</cx:pt>
          <cx:pt idx="8748">6</cx:pt>
          <cx:pt idx="8749">6</cx:pt>
          <cx:pt idx="8750">6</cx:pt>
          <cx:pt idx="8751">6</cx:pt>
          <cx:pt idx="8752">6</cx:pt>
          <cx:pt idx="8753">6</cx:pt>
          <cx:pt idx="8754">6</cx:pt>
          <cx:pt idx="8755">6</cx:pt>
          <cx:pt idx="8756">6</cx:pt>
          <cx:pt idx="8757">6</cx:pt>
          <cx:pt idx="8758">6</cx:pt>
          <cx:pt idx="8759">6</cx:pt>
          <cx:pt idx="8760">6</cx:pt>
          <cx:pt idx="8761">6</cx:pt>
          <cx:pt idx="8762">6</cx:pt>
          <cx:pt idx="8763">6</cx:pt>
          <cx:pt idx="8764">6</cx:pt>
          <cx:pt idx="8765">6</cx:pt>
          <cx:pt idx="8766">6</cx:pt>
          <cx:pt idx="8767">6</cx:pt>
          <cx:pt idx="8768">6</cx:pt>
          <cx:pt idx="8769">6</cx:pt>
          <cx:pt idx="8770">6</cx:pt>
          <cx:pt idx="8771">6</cx:pt>
          <cx:pt idx="8772">6</cx:pt>
          <cx:pt idx="8773">6</cx:pt>
          <cx:pt idx="8774">6</cx:pt>
          <cx:pt idx="8775">6</cx:pt>
          <cx:pt idx="8776">6</cx:pt>
          <cx:pt idx="8777">6</cx:pt>
          <cx:pt idx="8778">6</cx:pt>
          <cx:pt idx="8779">6</cx:pt>
          <cx:pt idx="8780">6</cx:pt>
          <cx:pt idx="8781">6</cx:pt>
          <cx:pt idx="8782">6</cx:pt>
          <cx:pt idx="8783">6</cx:pt>
          <cx:pt idx="8784">6</cx:pt>
          <cx:pt idx="8785">6</cx:pt>
          <cx:pt idx="8786">6</cx:pt>
          <cx:pt idx="8787">6</cx:pt>
          <cx:pt idx="8788">6</cx:pt>
          <cx:pt idx="8789">6</cx:pt>
          <cx:pt idx="8790">6</cx:pt>
          <cx:pt idx="8791">6</cx:pt>
          <cx:pt idx="8792">6</cx:pt>
          <cx:pt idx="8793">6</cx:pt>
          <cx:pt idx="8794">6</cx:pt>
          <cx:pt idx="8795">6</cx:pt>
          <cx:pt idx="8796">6</cx:pt>
          <cx:pt idx="8797">6</cx:pt>
          <cx:pt idx="8798">6</cx:pt>
          <cx:pt idx="8799">6</cx:pt>
          <cx:pt idx="8800">6</cx:pt>
          <cx:pt idx="8801">6</cx:pt>
          <cx:pt idx="8802">6</cx:pt>
          <cx:pt idx="8803">6</cx:pt>
          <cx:pt idx="8804">6</cx:pt>
          <cx:pt idx="8805">6</cx:pt>
          <cx:pt idx="8806">6</cx:pt>
          <cx:pt idx="8807">5</cx:pt>
          <cx:pt idx="8808">6</cx:pt>
          <cx:pt idx="8809">6</cx:pt>
          <cx:pt idx="8810">6</cx:pt>
          <cx:pt idx="8811">6</cx:pt>
          <cx:pt idx="8812">6</cx:pt>
          <cx:pt idx="8813">6</cx:pt>
          <cx:pt idx="8814">6</cx:pt>
          <cx:pt idx="8815">6</cx:pt>
          <cx:pt idx="8816">6</cx:pt>
          <cx:pt idx="8817">6</cx:pt>
          <cx:pt idx="8818">6</cx:pt>
          <cx:pt idx="8819">6</cx:pt>
          <cx:pt idx="8820">6</cx:pt>
          <cx:pt idx="8821">6</cx:pt>
          <cx:pt idx="8822">5</cx:pt>
          <cx:pt idx="8823">5</cx:pt>
          <cx:pt idx="8824">5</cx:pt>
          <cx:pt idx="8825">6</cx:pt>
          <cx:pt idx="8826">6</cx:pt>
          <cx:pt idx="8827">6</cx:pt>
          <cx:pt idx="8828">6</cx:pt>
          <cx:pt idx="8829">8</cx:pt>
          <cx:pt idx="8830">8</cx:pt>
          <cx:pt idx="8831">8</cx:pt>
          <cx:pt idx="8832">8</cx:pt>
          <cx:pt idx="8833">8</cx:pt>
          <cx:pt idx="8834">8</cx:pt>
          <cx:pt idx="8835">8</cx:pt>
          <cx:pt idx="8836">8</cx:pt>
          <cx:pt idx="8837">8</cx:pt>
          <cx:pt idx="8838">8</cx:pt>
          <cx:pt idx="8839">8</cx:pt>
          <cx:pt idx="8840">8</cx:pt>
          <cx:pt idx="8841">8</cx:pt>
          <cx:pt idx="8842">8</cx:pt>
          <cx:pt idx="8843">8</cx:pt>
          <cx:pt idx="8844">8</cx:pt>
          <cx:pt idx="8845">8</cx:pt>
          <cx:pt idx="8846">8</cx:pt>
          <cx:pt idx="8847">8</cx:pt>
          <cx:pt idx="8848">8</cx:pt>
          <cx:pt idx="8849">8</cx:pt>
          <cx:pt idx="8850">8</cx:pt>
          <cx:pt idx="8851">8</cx:pt>
          <cx:pt idx="8852">8</cx:pt>
          <cx:pt idx="8853">8</cx:pt>
          <cx:pt idx="8854">8</cx:pt>
          <cx:pt idx="8855">8</cx:pt>
          <cx:pt idx="8856">8</cx:pt>
          <cx:pt idx="8857">8</cx:pt>
          <cx:pt idx="8858">8</cx:pt>
          <cx:pt idx="8859">8</cx:pt>
          <cx:pt idx="8860">8</cx:pt>
          <cx:pt idx="8861">8</cx:pt>
          <cx:pt idx="8862">8</cx:pt>
          <cx:pt idx="8863">8</cx:pt>
          <cx:pt idx="8864">8</cx:pt>
          <cx:pt idx="8865">8</cx:pt>
          <cx:pt idx="8866">8</cx:pt>
          <cx:pt idx="8867">8</cx:pt>
          <cx:pt idx="8868">8</cx:pt>
          <cx:pt idx="8869">8</cx:pt>
          <cx:pt idx="8870">8</cx:pt>
          <cx:pt idx="8871">8</cx:pt>
          <cx:pt idx="8872">8</cx:pt>
          <cx:pt idx="8873">8</cx:pt>
          <cx:pt idx="8874">8</cx:pt>
          <cx:pt idx="8875">8</cx:pt>
          <cx:pt idx="8876">8</cx:pt>
          <cx:pt idx="8877">8</cx:pt>
          <cx:pt idx="8878">8</cx:pt>
          <cx:pt idx="8879">8</cx:pt>
          <cx:pt idx="8880">8</cx:pt>
          <cx:pt idx="8881">8</cx:pt>
          <cx:pt idx="8882">8</cx:pt>
          <cx:pt idx="8883">8</cx:pt>
          <cx:pt idx="8884">8</cx:pt>
          <cx:pt idx="8885">8</cx:pt>
          <cx:pt idx="8886">8</cx:pt>
          <cx:pt idx="8887">8</cx:pt>
          <cx:pt idx="8888">8</cx:pt>
          <cx:pt idx="8889">8</cx:pt>
          <cx:pt idx="8890">8</cx:pt>
          <cx:pt idx="8891">8</cx:pt>
          <cx:pt idx="8892">8</cx:pt>
          <cx:pt idx="8893">8</cx:pt>
          <cx:pt idx="8894">8</cx:pt>
          <cx:pt idx="8895">8</cx:pt>
          <cx:pt idx="8896">8</cx:pt>
          <cx:pt idx="8897">8</cx:pt>
          <cx:pt idx="8898">8</cx:pt>
          <cx:pt idx="8899">8</cx:pt>
          <cx:pt idx="8900">8</cx:pt>
          <cx:pt idx="8901">8</cx:pt>
          <cx:pt idx="8902">8</cx:pt>
          <cx:pt idx="8903">8</cx:pt>
          <cx:pt idx="8904">8</cx:pt>
          <cx:pt idx="8905">8</cx:pt>
          <cx:pt idx="8906">8</cx:pt>
          <cx:pt idx="8907">8</cx:pt>
          <cx:pt idx="8908">8</cx:pt>
          <cx:pt idx="8909">8</cx:pt>
          <cx:pt idx="8910">8</cx:pt>
          <cx:pt idx="8911">8</cx:pt>
          <cx:pt idx="8912">8</cx:pt>
          <cx:pt idx="8913">8</cx:pt>
          <cx:pt idx="8914">8</cx:pt>
          <cx:pt idx="8915">8</cx:pt>
          <cx:pt idx="8916">8</cx:pt>
          <cx:pt idx="8917">8</cx:pt>
          <cx:pt idx="8918">8</cx:pt>
          <cx:pt idx="8919">8</cx:pt>
          <cx:pt idx="8920">8</cx:pt>
          <cx:pt idx="8921">8</cx:pt>
          <cx:pt idx="8922">8</cx:pt>
          <cx:pt idx="8923">8</cx:pt>
          <cx:pt idx="8924">8</cx:pt>
          <cx:pt idx="8925">6</cx:pt>
          <cx:pt idx="8926">6</cx:pt>
          <cx:pt idx="8927">6</cx:pt>
          <cx:pt idx="8928">6</cx:pt>
          <cx:pt idx="8929">6</cx:pt>
          <cx:pt idx="8930">6</cx:pt>
          <cx:pt idx="8931">8</cx:pt>
          <cx:pt idx="8932">8</cx:pt>
          <cx:pt idx="8933">6</cx:pt>
          <cx:pt idx="8934">8</cx:pt>
          <cx:pt idx="8935">8</cx:pt>
          <cx:pt idx="8936">8</cx:pt>
          <cx:pt idx="8937">8</cx:pt>
          <cx:pt idx="8938">6</cx:pt>
          <cx:pt idx="8939">6</cx:pt>
          <cx:pt idx="8940">6</cx:pt>
          <cx:pt idx="8941">6</cx:pt>
          <cx:pt idx="8942">6</cx:pt>
          <cx:pt idx="8943">6</cx:pt>
          <cx:pt idx="8944">6</cx:pt>
          <cx:pt idx="8945">6</cx:pt>
          <cx:pt idx="8946">6</cx:pt>
          <cx:pt idx="8947">6</cx:pt>
          <cx:pt idx="8948">6</cx:pt>
          <cx:pt idx="8949">6</cx:pt>
          <cx:pt idx="8950">6</cx:pt>
          <cx:pt idx="8951">6</cx:pt>
          <cx:pt idx="8952">6</cx:pt>
          <cx:pt idx="8953">6</cx:pt>
          <cx:pt idx="8954">8</cx:pt>
          <cx:pt idx="8955">6</cx:pt>
          <cx:pt idx="8956">6</cx:pt>
          <cx:pt idx="8957">6</cx:pt>
          <cx:pt idx="8958">6</cx:pt>
          <cx:pt idx="8959">6</cx:pt>
          <cx:pt idx="8960">6</cx:pt>
          <cx:pt idx="8961">6</cx:pt>
          <cx:pt idx="8962">6</cx:pt>
          <cx:pt idx="8963">6</cx:pt>
          <cx:pt idx="8964">6</cx:pt>
          <cx:pt idx="8965">6</cx:pt>
          <cx:pt idx="8966">6</cx:pt>
          <cx:pt idx="8967">6</cx:pt>
          <cx:pt idx="8968">6</cx:pt>
          <cx:pt idx="8969">6</cx:pt>
          <cx:pt idx="8970">6</cx:pt>
          <cx:pt idx="8971">6</cx:pt>
          <cx:pt idx="8972">6</cx:pt>
          <cx:pt idx="8973">6</cx:pt>
          <cx:pt idx="8974">6</cx:pt>
          <cx:pt idx="8975">6</cx:pt>
          <cx:pt idx="8976">6</cx:pt>
          <cx:pt idx="8977">6</cx:pt>
          <cx:pt idx="8978">6</cx:pt>
          <cx:pt idx="8979">6</cx:pt>
          <cx:pt idx="8980">8</cx:pt>
          <cx:pt idx="8981">8</cx:pt>
          <cx:pt idx="8982">8</cx:pt>
          <cx:pt idx="8983">6</cx:pt>
          <cx:pt idx="8984">8</cx:pt>
          <cx:pt idx="8985">8</cx:pt>
          <cx:pt idx="8986">6</cx:pt>
          <cx:pt idx="8987">6</cx:pt>
          <cx:pt idx="8988">6</cx:pt>
          <cx:pt idx="8989">6</cx:pt>
          <cx:pt idx="8990">6</cx:pt>
          <cx:pt idx="8991">6</cx:pt>
          <cx:pt idx="8992">6</cx:pt>
          <cx:pt idx="8993">6</cx:pt>
          <cx:pt idx="8994">6</cx:pt>
          <cx:pt idx="8995">6</cx:pt>
          <cx:pt idx="8996">6</cx:pt>
          <cx:pt idx="8997">6</cx:pt>
          <cx:pt idx="8998">6</cx:pt>
          <cx:pt idx="8999">6</cx:pt>
          <cx:pt idx="9000">6</cx:pt>
          <cx:pt idx="9001">6</cx:pt>
          <cx:pt idx="9002">6</cx:pt>
          <cx:pt idx="9003">6</cx:pt>
          <cx:pt idx="9004">6</cx:pt>
          <cx:pt idx="9005">6</cx:pt>
          <cx:pt idx="9006">6</cx:pt>
          <cx:pt idx="9007">6</cx:pt>
          <cx:pt idx="9008">6</cx:pt>
          <cx:pt idx="9009">6</cx:pt>
          <cx:pt idx="9010">8</cx:pt>
          <cx:pt idx="9011">8</cx:pt>
          <cx:pt idx="9012">8</cx:pt>
          <cx:pt idx="9013">8</cx:pt>
          <cx:pt idx="9014">8</cx:pt>
          <cx:pt idx="9015">8</cx:pt>
          <cx:pt idx="9016">4</cx:pt>
          <cx:pt idx="9017">6</cx:pt>
          <cx:pt idx="9018">6</cx:pt>
          <cx:pt idx="9019">5</cx:pt>
          <cx:pt idx="9020">5</cx:pt>
          <cx:pt idx="9021">6</cx:pt>
          <cx:pt idx="9022">6</cx:pt>
          <cx:pt idx="9023">6</cx:pt>
          <cx:pt idx="9024">8</cx:pt>
          <cx:pt idx="9025">8</cx:pt>
          <cx:pt idx="9026">8</cx:pt>
          <cx:pt idx="9027">8</cx:pt>
          <cx:pt idx="9028">8</cx:pt>
          <cx:pt idx="9029">8</cx:pt>
          <cx:pt idx="9030">8</cx:pt>
          <cx:pt idx="9031">8</cx:pt>
          <cx:pt idx="9032">8</cx:pt>
          <cx:pt idx="9033">8</cx:pt>
          <cx:pt idx="9034">8</cx:pt>
          <cx:pt idx="9035">8</cx:pt>
          <cx:pt idx="9036">8</cx:pt>
          <cx:pt idx="9037">6</cx:pt>
          <cx:pt idx="9038">6</cx:pt>
          <cx:pt idx="9039">6</cx:pt>
          <cx:pt idx="9040">6</cx:pt>
          <cx:pt idx="9041">6</cx:pt>
          <cx:pt idx="9042">6</cx:pt>
          <cx:pt idx="9043">6</cx:pt>
          <cx:pt idx="9044">6</cx:pt>
          <cx:pt idx="9045">8</cx:pt>
          <cx:pt idx="9046">8</cx:pt>
          <cx:pt idx="9047">8</cx:pt>
          <cx:pt idx="9048">8</cx:pt>
          <cx:pt idx="9049">6</cx:pt>
          <cx:pt idx="9050">6</cx:pt>
          <cx:pt idx="9051">10</cx:pt>
          <cx:pt idx="9052">8</cx:pt>
          <cx:pt idx="9053">12</cx:pt>
          <cx:pt idx="9054">12</cx:pt>
          <cx:pt idx="9055">10</cx:pt>
          <cx:pt idx="9056">12</cx:pt>
          <cx:pt idx="9057">8</cx:pt>
          <cx:pt idx="9058">8</cx:pt>
          <cx:pt idx="9059">8</cx:pt>
          <cx:pt idx="9060">8</cx:pt>
          <cx:pt idx="9061">8</cx:pt>
          <cx:pt idx="9062">6</cx:pt>
          <cx:pt idx="9063">6</cx:pt>
          <cx:pt idx="9064">6</cx:pt>
          <cx:pt idx="9065">6</cx:pt>
          <cx:pt idx="9066">6</cx:pt>
          <cx:pt idx="9067">6</cx:pt>
          <cx:pt idx="9068">6</cx:pt>
          <cx:pt idx="9069">6</cx:pt>
          <cx:pt idx="9070">8</cx:pt>
          <cx:pt idx="9071">8</cx:pt>
          <cx:pt idx="9072">8</cx:pt>
          <cx:pt idx="9073">8</cx:pt>
          <cx:pt idx="9074">12</cx:pt>
          <cx:pt idx="9075">10</cx:pt>
          <cx:pt idx="9076">10</cx:pt>
          <cx:pt idx="9077">10</cx:pt>
          <cx:pt idx="9078">10</cx:pt>
          <cx:pt idx="9079">10</cx:pt>
          <cx:pt idx="9080">10</cx:pt>
          <cx:pt idx="9081">10</cx:pt>
          <cx:pt idx="9082">10</cx:pt>
          <cx:pt idx="9083">12</cx:pt>
          <cx:pt idx="9084">8</cx:pt>
          <cx:pt idx="9085">4</cx:pt>
          <cx:pt idx="9086">4</cx:pt>
          <cx:pt idx="9087">4</cx:pt>
          <cx:pt idx="9088">6</cx:pt>
          <cx:pt idx="9089">6</cx:pt>
          <cx:pt idx="9090">6</cx:pt>
          <cx:pt idx="9091">6</cx:pt>
          <cx:pt idx="9092">6</cx:pt>
          <cx:pt idx="9093">6</cx:pt>
          <cx:pt idx="9094">6</cx:pt>
          <cx:pt idx="9095">6</cx:pt>
          <cx:pt idx="9096">6</cx:pt>
          <cx:pt idx="9097">6</cx:pt>
          <cx:pt idx="9098">6</cx:pt>
          <cx:pt idx="9099">6</cx:pt>
          <cx:pt idx="9100">6</cx:pt>
          <cx:pt idx="9101">6</cx:pt>
          <cx:pt idx="9102">6</cx:pt>
          <cx:pt idx="9103">6</cx:pt>
          <cx:pt idx="9104">6</cx:pt>
          <cx:pt idx="9105">6</cx:pt>
          <cx:pt idx="9106">4</cx:pt>
          <cx:pt idx="9107">4</cx:pt>
          <cx:pt idx="9108">4</cx:pt>
          <cx:pt idx="9109">4</cx:pt>
          <cx:pt idx="9110">6</cx:pt>
          <cx:pt idx="9111">6</cx:pt>
          <cx:pt idx="9112">6</cx:pt>
          <cx:pt idx="9113">6</cx:pt>
          <cx:pt idx="9114">6</cx:pt>
          <cx:pt idx="9115">6</cx:pt>
          <cx:pt idx="9116">6</cx:pt>
          <cx:pt idx="9117">6</cx:pt>
          <cx:pt idx="9118">6</cx:pt>
          <cx:pt idx="9119">6</cx:pt>
          <cx:pt idx="9120">6</cx:pt>
          <cx:pt idx="9121">6</cx:pt>
          <cx:pt idx="9122">4</cx:pt>
          <cx:pt idx="9123">6</cx:pt>
          <cx:pt idx="9124">6</cx:pt>
          <cx:pt idx="9125">6</cx:pt>
          <cx:pt idx="9126">6</cx:pt>
          <cx:pt idx="9127">8</cx:pt>
          <cx:pt idx="9128">8</cx:pt>
          <cx:pt idx="9129">8</cx:pt>
          <cx:pt idx="9130">6</cx:pt>
          <cx:pt idx="9131">6</cx:pt>
          <cx:pt idx="9132">6</cx:pt>
          <cx:pt idx="9133">6</cx:pt>
          <cx:pt idx="9134">6</cx:pt>
          <cx:pt idx="9135">6</cx:pt>
          <cx:pt idx="9136">8</cx:pt>
          <cx:pt idx="9137">8</cx:pt>
          <cx:pt idx="9138">8</cx:pt>
          <cx:pt idx="9139">6</cx:pt>
          <cx:pt idx="9140">6</cx:pt>
          <cx:pt idx="9141">6</cx:pt>
          <cx:pt idx="9142">6</cx:pt>
          <cx:pt idx="9143">6</cx:pt>
          <cx:pt idx="9144">6</cx:pt>
          <cx:pt idx="9145">6</cx:pt>
          <cx:pt idx="9146">6</cx:pt>
          <cx:pt idx="9147">6</cx:pt>
          <cx:pt idx="9148">6</cx:pt>
          <cx:pt idx="9149">6</cx:pt>
          <cx:pt idx="9150">6</cx:pt>
          <cx:pt idx="9151">6</cx:pt>
          <cx:pt idx="9152">6</cx:pt>
          <cx:pt idx="9153">6</cx:pt>
          <cx:pt idx="9154">6</cx:pt>
          <cx:pt idx="9155">6</cx:pt>
          <cx:pt idx="9156">6</cx:pt>
          <cx:pt idx="9157">6</cx:pt>
          <cx:pt idx="9158">6</cx:pt>
          <cx:pt idx="9159">6</cx:pt>
          <cx:pt idx="9160">6</cx:pt>
          <cx:pt idx="9161">6</cx:pt>
          <cx:pt idx="9162">6</cx:pt>
          <cx:pt idx="9163">6</cx:pt>
          <cx:pt idx="9164">6</cx:pt>
          <cx:pt idx="9165">6</cx:pt>
          <cx:pt idx="9166">6</cx:pt>
          <cx:pt idx="9167">6</cx:pt>
          <cx:pt idx="9168">6</cx:pt>
          <cx:pt idx="9169">6</cx:pt>
          <cx:pt idx="9170">6</cx:pt>
          <cx:pt idx="9171">6</cx:pt>
          <cx:pt idx="9172">6</cx:pt>
          <cx:pt idx="9173">6</cx:pt>
          <cx:pt idx="9174">6</cx:pt>
          <cx:pt idx="9175">6</cx:pt>
          <cx:pt idx="9176">6</cx:pt>
          <cx:pt idx="9177">6</cx:pt>
          <cx:pt idx="9178">6</cx:pt>
          <cx:pt idx="9179">6</cx:pt>
          <cx:pt idx="9180">6</cx:pt>
          <cx:pt idx="9181">6</cx:pt>
          <cx:pt idx="9182">6</cx:pt>
          <cx:pt idx="9183">6</cx:pt>
          <cx:pt idx="9184">6</cx:pt>
          <cx:pt idx="9185">6</cx:pt>
          <cx:pt idx="9186">6</cx:pt>
          <cx:pt idx="9187">6</cx:pt>
          <cx:pt idx="9188">6</cx:pt>
          <cx:pt idx="9189">6</cx:pt>
          <cx:pt idx="9190">6</cx:pt>
          <cx:pt idx="9191">6</cx:pt>
          <cx:pt idx="9192">6</cx:pt>
          <cx:pt idx="9193">6</cx:pt>
          <cx:pt idx="9194">6</cx:pt>
          <cx:pt idx="9195">6</cx:pt>
          <cx:pt idx="9196">6</cx:pt>
          <cx:pt idx="9197">6</cx:pt>
          <cx:pt idx="9198">6</cx:pt>
          <cx:pt idx="9199">6</cx:pt>
          <cx:pt idx="9200">6</cx:pt>
          <cx:pt idx="9201">6</cx:pt>
          <cx:pt idx="9202">6</cx:pt>
          <cx:pt idx="9203">6</cx:pt>
          <cx:pt idx="9204">6</cx:pt>
          <cx:pt idx="9205">6</cx:pt>
          <cx:pt idx="9206">5</cx:pt>
          <cx:pt idx="9207">5</cx:pt>
          <cx:pt idx="9208">5</cx:pt>
          <cx:pt idx="9209">5</cx:pt>
          <cx:pt idx="9210">5</cx:pt>
          <cx:pt idx="9211">6</cx:pt>
          <cx:pt idx="9212">6</cx:pt>
          <cx:pt idx="9213">6</cx:pt>
          <cx:pt idx="9214">6</cx:pt>
          <cx:pt idx="9215">6</cx:pt>
          <cx:pt idx="9216">6</cx:pt>
          <cx:pt idx="9217">6</cx:pt>
          <cx:pt idx="9218">6</cx:pt>
          <cx:pt idx="9219">4</cx:pt>
          <cx:pt idx="9220">4</cx:pt>
          <cx:pt idx="9221">4</cx:pt>
          <cx:pt idx="9222">4</cx:pt>
          <cx:pt idx="9223">4</cx:pt>
          <cx:pt idx="9224">4</cx:pt>
          <cx:pt idx="9225">6</cx:pt>
          <cx:pt idx="9226">6</cx:pt>
          <cx:pt idx="9227">6</cx:pt>
          <cx:pt idx="9228">6</cx:pt>
          <cx:pt idx="9229">6</cx:pt>
          <cx:pt idx="9230">6</cx:pt>
          <cx:pt idx="9231">6</cx:pt>
          <cx:pt idx="9232">6</cx:pt>
          <cx:pt idx="9233">6</cx:pt>
          <cx:pt idx="9234">6</cx:pt>
          <cx:pt idx="9235">6</cx:pt>
          <cx:pt idx="9236">6</cx:pt>
          <cx:pt idx="9237">6</cx:pt>
          <cx:pt idx="9238">6</cx:pt>
          <cx:pt idx="9239">6</cx:pt>
          <cx:pt idx="9240">6</cx:pt>
          <cx:pt idx="9241">6</cx:pt>
          <cx:pt idx="9242">6</cx:pt>
          <cx:pt idx="9243">6</cx:pt>
          <cx:pt idx="9244">6</cx:pt>
          <cx:pt idx="9245">6</cx:pt>
          <cx:pt idx="9246">6</cx:pt>
          <cx:pt idx="9247">6</cx:pt>
          <cx:pt idx="9248">6</cx:pt>
          <cx:pt idx="9249">6</cx:pt>
          <cx:pt idx="9250">6</cx:pt>
          <cx:pt idx="9251">6</cx:pt>
          <cx:pt idx="9252">6</cx:pt>
          <cx:pt idx="9253">6</cx:pt>
          <cx:pt idx="9254">6</cx:pt>
          <cx:pt idx="9255">6</cx:pt>
          <cx:pt idx="9256">6</cx:pt>
          <cx:pt idx="9257">6</cx:pt>
          <cx:pt idx="9258">6</cx:pt>
          <cx:pt idx="9259">6</cx:pt>
          <cx:pt idx="9260">6</cx:pt>
          <cx:pt idx="9261">6</cx:pt>
          <cx:pt idx="9262">6</cx:pt>
          <cx:pt idx="9263">6</cx:pt>
          <cx:pt idx="9264">6</cx:pt>
          <cx:pt idx="9265">6</cx:pt>
          <cx:pt idx="9266">6</cx:pt>
          <cx:pt idx="9267">6</cx:pt>
          <cx:pt idx="9268">6</cx:pt>
          <cx:pt idx="9269">6</cx:pt>
          <cx:pt idx="9270">6</cx:pt>
          <cx:pt idx="9271">6</cx:pt>
          <cx:pt idx="9272">6</cx:pt>
          <cx:pt idx="9273">6</cx:pt>
          <cx:pt idx="9274">6</cx:pt>
          <cx:pt idx="9275">6</cx:pt>
          <cx:pt idx="9276">6</cx:pt>
          <cx:pt idx="9277">6</cx:pt>
          <cx:pt idx="9278">6</cx:pt>
          <cx:pt idx="9279">6</cx:pt>
          <cx:pt idx="9280">6</cx:pt>
          <cx:pt idx="9281">6</cx:pt>
          <cx:pt idx="9282">6</cx:pt>
          <cx:pt idx="9283">6</cx:pt>
          <cx:pt idx="9284">6</cx:pt>
          <cx:pt idx="9285">8</cx:pt>
          <cx:pt idx="9286">8</cx:pt>
          <cx:pt idx="9287">8</cx:pt>
          <cx:pt idx="9288">8</cx:pt>
          <cx:pt idx="9289">8</cx:pt>
          <cx:pt idx="9290">8</cx:pt>
          <cx:pt idx="9291">8</cx:pt>
          <cx:pt idx="9292">8</cx:pt>
          <cx:pt idx="9293">8</cx:pt>
          <cx:pt idx="9294">8</cx:pt>
          <cx:pt idx="9295">8</cx:pt>
          <cx:pt idx="9296">8</cx:pt>
          <cx:pt idx="9297">8</cx:pt>
          <cx:pt idx="9298">8</cx:pt>
          <cx:pt idx="9299">8</cx:pt>
          <cx:pt idx="9300">8</cx:pt>
          <cx:pt idx="9301">8</cx:pt>
          <cx:pt idx="9302">8</cx:pt>
          <cx:pt idx="9303">8</cx:pt>
          <cx:pt idx="9304">8</cx:pt>
          <cx:pt idx="9305">8</cx:pt>
          <cx:pt idx="9306">8</cx:pt>
          <cx:pt idx="9307">8</cx:pt>
          <cx:pt idx="9308">8</cx:pt>
          <cx:pt idx="9309">8</cx:pt>
          <cx:pt idx="9310">8</cx:pt>
          <cx:pt idx="9311">8</cx:pt>
          <cx:pt idx="9312">8</cx:pt>
          <cx:pt idx="9313">8</cx:pt>
          <cx:pt idx="9314">8</cx:pt>
          <cx:pt idx="9315">8</cx:pt>
          <cx:pt idx="9316">8</cx:pt>
          <cx:pt idx="9317">8</cx:pt>
          <cx:pt idx="9318">8</cx:pt>
          <cx:pt idx="9319">8</cx:pt>
          <cx:pt idx="9320">8</cx:pt>
          <cx:pt idx="9321">8</cx:pt>
          <cx:pt idx="9322">8</cx:pt>
          <cx:pt idx="9323">8</cx:pt>
          <cx:pt idx="9324">8</cx:pt>
          <cx:pt idx="9325">8</cx:pt>
          <cx:pt idx="9326">8</cx:pt>
          <cx:pt idx="9327">8</cx:pt>
          <cx:pt idx="9328">8</cx:pt>
          <cx:pt idx="9329">8</cx:pt>
          <cx:pt idx="9330">8</cx:pt>
          <cx:pt idx="9331">8</cx:pt>
          <cx:pt idx="9332">8</cx:pt>
          <cx:pt idx="9333">8</cx:pt>
          <cx:pt idx="9334">8</cx:pt>
          <cx:pt idx="9335">8</cx:pt>
          <cx:pt idx="9336">8</cx:pt>
          <cx:pt idx="9337">8</cx:pt>
          <cx:pt idx="9338">8</cx:pt>
          <cx:pt idx="9339">8</cx:pt>
          <cx:pt idx="9340">8</cx:pt>
          <cx:pt idx="9341">8</cx:pt>
          <cx:pt idx="9342">8</cx:pt>
          <cx:pt idx="9343">8</cx:pt>
          <cx:pt idx="9344">8</cx:pt>
          <cx:pt idx="9345">8</cx:pt>
          <cx:pt idx="9346">8</cx:pt>
          <cx:pt idx="9347">8</cx:pt>
          <cx:pt idx="9348">8</cx:pt>
          <cx:pt idx="9349">8</cx:pt>
          <cx:pt idx="9350">8</cx:pt>
          <cx:pt idx="9351">8</cx:pt>
          <cx:pt idx="9352">8</cx:pt>
          <cx:pt idx="9353">8</cx:pt>
          <cx:pt idx="9354">8</cx:pt>
          <cx:pt idx="9355">8</cx:pt>
          <cx:pt idx="9356">6</cx:pt>
          <cx:pt idx="9357">6</cx:pt>
          <cx:pt idx="9358">6</cx:pt>
          <cx:pt idx="9359">6</cx:pt>
          <cx:pt idx="9360">6</cx:pt>
          <cx:pt idx="9361">6</cx:pt>
          <cx:pt idx="9362">6</cx:pt>
          <cx:pt idx="9363">6</cx:pt>
          <cx:pt idx="9364">6</cx:pt>
          <cx:pt idx="9365">6</cx:pt>
          <cx:pt idx="9366">6</cx:pt>
          <cx:pt idx="9367">6</cx:pt>
          <cx:pt idx="9368">6</cx:pt>
          <cx:pt idx="9369">6</cx:pt>
          <cx:pt idx="9370">6</cx:pt>
          <cx:pt idx="9371">8</cx:pt>
          <cx:pt idx="9372">8</cx:pt>
          <cx:pt idx="9373">8</cx:pt>
          <cx:pt idx="9374">8</cx:pt>
          <cx:pt idx="9375">8</cx:pt>
          <cx:pt idx="9376">8</cx:pt>
          <cx:pt idx="9377">8</cx:pt>
          <cx:pt idx="9378">8</cx:pt>
          <cx:pt idx="9379">8</cx:pt>
          <cx:pt idx="9380">8</cx:pt>
          <cx:pt idx="9381">8</cx:pt>
          <cx:pt idx="9382">8</cx:pt>
          <cx:pt idx="9383">8</cx:pt>
          <cx:pt idx="9384">8</cx:pt>
          <cx:pt idx="9385">8</cx:pt>
          <cx:pt idx="9386">8</cx:pt>
          <cx:pt idx="9387">8</cx:pt>
          <cx:pt idx="9388">8</cx:pt>
          <cx:pt idx="9389">8</cx:pt>
          <cx:pt idx="9390">8</cx:pt>
          <cx:pt idx="9391">8</cx:pt>
          <cx:pt idx="9392">8</cx:pt>
          <cx:pt idx="9393">8</cx:pt>
          <cx:pt idx="9394">8</cx:pt>
          <cx:pt idx="9395">8</cx:pt>
          <cx:pt idx="9396">8</cx:pt>
          <cx:pt idx="9397">8</cx:pt>
          <cx:pt idx="9398">8</cx:pt>
          <cx:pt idx="9399">8</cx:pt>
          <cx:pt idx="9400">8</cx:pt>
          <cx:pt idx="9401">6</cx:pt>
          <cx:pt idx="9402">6</cx:pt>
          <cx:pt idx="9403">6</cx:pt>
          <cx:pt idx="9404">6</cx:pt>
          <cx:pt idx="9405">6</cx:pt>
          <cx:pt idx="9406">6</cx:pt>
          <cx:pt idx="9407">6</cx:pt>
          <cx:pt idx="9408">6</cx:pt>
          <cx:pt idx="9409">6</cx:pt>
          <cx:pt idx="9410">6</cx:pt>
          <cx:pt idx="9411">6</cx:pt>
          <cx:pt idx="9412">6</cx:pt>
          <cx:pt idx="9413">6</cx:pt>
          <cx:pt idx="9414">6</cx:pt>
          <cx:pt idx="9415">6</cx:pt>
          <cx:pt idx="9416">6</cx:pt>
          <cx:pt idx="9417">6</cx:pt>
          <cx:pt idx="9418">6</cx:pt>
          <cx:pt idx="9419">6</cx:pt>
          <cx:pt idx="9420">6</cx:pt>
          <cx:pt idx="9421">6</cx:pt>
          <cx:pt idx="9422">6</cx:pt>
          <cx:pt idx="9423">6</cx:pt>
          <cx:pt idx="9424">6</cx:pt>
          <cx:pt idx="9425">6</cx:pt>
          <cx:pt idx="9426">6</cx:pt>
          <cx:pt idx="9427">6</cx:pt>
          <cx:pt idx="9428">6</cx:pt>
          <cx:pt idx="9429">6</cx:pt>
          <cx:pt idx="9430">6</cx:pt>
          <cx:pt idx="9431">6</cx:pt>
          <cx:pt idx="9432">6</cx:pt>
          <cx:pt idx="9433">6</cx:pt>
          <cx:pt idx="9434">6</cx:pt>
          <cx:pt idx="9435">6</cx:pt>
          <cx:pt idx="9436">6</cx:pt>
          <cx:pt idx="9437">6</cx:pt>
          <cx:pt idx="9438">6</cx:pt>
          <cx:pt idx="9439">6</cx:pt>
          <cx:pt idx="9440">6</cx:pt>
          <cx:pt idx="9441">6</cx:pt>
          <cx:pt idx="9442">6</cx:pt>
          <cx:pt idx="9443">6</cx:pt>
          <cx:pt idx="9444">6</cx:pt>
          <cx:pt idx="9445">6</cx:pt>
          <cx:pt idx="9446">6</cx:pt>
          <cx:pt idx="9447">6</cx:pt>
          <cx:pt idx="9448">6</cx:pt>
          <cx:pt idx="9449">4</cx:pt>
          <cx:pt idx="9450">6</cx:pt>
          <cx:pt idx="9451">6</cx:pt>
          <cx:pt idx="9452">6</cx:pt>
          <cx:pt idx="9453">6</cx:pt>
          <cx:pt idx="9454">6</cx:pt>
          <cx:pt idx="9455">6</cx:pt>
          <cx:pt idx="9456">6</cx:pt>
          <cx:pt idx="9457">6</cx:pt>
          <cx:pt idx="9458">6</cx:pt>
          <cx:pt idx="9459">6</cx:pt>
          <cx:pt idx="9460">6</cx:pt>
          <cx:pt idx="9461">6</cx:pt>
          <cx:pt idx="9462">6</cx:pt>
          <cx:pt idx="9463">6</cx:pt>
          <cx:pt idx="9464">6</cx:pt>
          <cx:pt idx="9465">6</cx:pt>
          <cx:pt idx="9466">6</cx:pt>
          <cx:pt idx="9467">6</cx:pt>
          <cx:pt idx="9468">6</cx:pt>
          <cx:pt idx="9469">6</cx:pt>
          <cx:pt idx="9470">6</cx:pt>
          <cx:pt idx="9471">6</cx:pt>
          <cx:pt idx="9472">6</cx:pt>
          <cx:pt idx="9473">6</cx:pt>
          <cx:pt idx="9474">6</cx:pt>
          <cx:pt idx="9475">6</cx:pt>
          <cx:pt idx="9476">6</cx:pt>
          <cx:pt idx="9477">6</cx:pt>
          <cx:pt idx="9478">6</cx:pt>
          <cx:pt idx="9479">6</cx:pt>
          <cx:pt idx="9480">6</cx:pt>
          <cx:pt idx="9481">6</cx:pt>
          <cx:pt idx="9482">6</cx:pt>
          <cx:pt idx="9483">6</cx:pt>
          <cx:pt idx="9484">6</cx:pt>
          <cx:pt idx="9485">6</cx:pt>
          <cx:pt idx="9486">6</cx:pt>
          <cx:pt idx="9487">6</cx:pt>
          <cx:pt idx="9488">6</cx:pt>
          <cx:pt idx="9489">6</cx:pt>
          <cx:pt idx="9490">6</cx:pt>
          <cx:pt idx="9491">6</cx:pt>
          <cx:pt idx="9492">6</cx:pt>
          <cx:pt idx="9493">6</cx:pt>
          <cx:pt idx="9494">6</cx:pt>
          <cx:pt idx="9495">6</cx:pt>
          <cx:pt idx="9496">6</cx:pt>
          <cx:pt idx="9497">6</cx:pt>
          <cx:pt idx="9498">6</cx:pt>
          <cx:pt idx="9499">6</cx:pt>
          <cx:pt idx="9500">6</cx:pt>
          <cx:pt idx="9501">8</cx:pt>
          <cx:pt idx="9502">8</cx:pt>
          <cx:pt idx="9503">12</cx:pt>
          <cx:pt idx="9504">12</cx:pt>
          <cx:pt idx="9505">12</cx:pt>
          <cx:pt idx="9506">12</cx:pt>
          <cx:pt idx="9507">10</cx:pt>
          <cx:pt idx="9508">10</cx:pt>
          <cx:pt idx="9509">8</cx:pt>
          <cx:pt idx="9510">8</cx:pt>
          <cx:pt idx="9511">8</cx:pt>
          <cx:pt idx="9512">8</cx:pt>
          <cx:pt idx="9513">8</cx:pt>
          <cx:pt idx="9514">8</cx:pt>
          <cx:pt idx="9515">8</cx:pt>
          <cx:pt idx="9516">8</cx:pt>
          <cx:pt idx="9517">8</cx:pt>
          <cx:pt idx="9518">8</cx:pt>
          <cx:pt idx="9519">8</cx:pt>
          <cx:pt idx="9520">8</cx:pt>
          <cx:pt idx="9521">8</cx:pt>
          <cx:pt idx="9522">8</cx:pt>
          <cx:pt idx="9523">8</cx:pt>
          <cx:pt idx="9524">8</cx:pt>
          <cx:pt idx="9525">8</cx:pt>
          <cx:pt idx="9526">8</cx:pt>
          <cx:pt idx="9527">8</cx:pt>
          <cx:pt idx="9528">8</cx:pt>
          <cx:pt idx="9529">8</cx:pt>
          <cx:pt idx="9530">8</cx:pt>
          <cx:pt idx="9531">8</cx:pt>
          <cx:pt idx="9532">8</cx:pt>
          <cx:pt idx="9533">8</cx:pt>
          <cx:pt idx="9534">8</cx:pt>
          <cx:pt idx="9535">8</cx:pt>
          <cx:pt idx="9536">8</cx:pt>
          <cx:pt idx="9537">8</cx:pt>
          <cx:pt idx="9538">8</cx:pt>
          <cx:pt idx="9539">8</cx:pt>
          <cx:pt idx="9540">8</cx:pt>
          <cx:pt idx="9541">8</cx:pt>
          <cx:pt idx="9542">8</cx:pt>
          <cx:pt idx="9543">8</cx:pt>
          <cx:pt idx="9544">8</cx:pt>
          <cx:pt idx="9545">8</cx:pt>
          <cx:pt idx="9546">8</cx:pt>
          <cx:pt idx="9547">8</cx:pt>
          <cx:pt idx="9548">8</cx:pt>
          <cx:pt idx="9549">8</cx:pt>
          <cx:pt idx="9550">6</cx:pt>
          <cx:pt idx="9551">6</cx:pt>
          <cx:pt idx="9552">6</cx:pt>
          <cx:pt idx="9553">6</cx:pt>
          <cx:pt idx="9554">6</cx:pt>
          <cx:pt idx="9555">8</cx:pt>
          <cx:pt idx="9556">8</cx:pt>
          <cx:pt idx="9557">12</cx:pt>
          <cx:pt idx="9558">12</cx:pt>
          <cx:pt idx="9559">12</cx:pt>
          <cx:pt idx="9560">12</cx:pt>
          <cx:pt idx="9561">12</cx:pt>
          <cx:pt idx="9562">12</cx:pt>
          <cx:pt idx="9563">12</cx:pt>
          <cx:pt idx="9564">12</cx:pt>
          <cx:pt idx="9565">12</cx:pt>
          <cx:pt idx="9566">12</cx:pt>
          <cx:pt idx="9567">12</cx:pt>
          <cx:pt idx="9568">12</cx:pt>
          <cx:pt idx="9569">12</cx:pt>
          <cx:pt idx="9570">12</cx:pt>
          <cx:pt idx="9571">12</cx:pt>
          <cx:pt idx="9572">12</cx:pt>
          <cx:pt idx="9573">12</cx:pt>
          <cx:pt idx="9574">12</cx:pt>
          <cx:pt idx="9575">8</cx:pt>
          <cx:pt idx="9576">8</cx:pt>
          <cx:pt idx="9577">8</cx:pt>
          <cx:pt idx="9578">8</cx:pt>
          <cx:pt idx="9579">8</cx:pt>
          <cx:pt idx="9580">8</cx:pt>
          <cx:pt idx="9581">8</cx:pt>
          <cx:pt idx="9582">8</cx:pt>
          <cx:pt idx="9583">10</cx:pt>
          <cx:pt idx="9584">10</cx:pt>
          <cx:pt idx="9585">10</cx:pt>
          <cx:pt idx="9586">10</cx:pt>
          <cx:pt idx="9587">10</cx:pt>
          <cx:pt idx="9588">10</cx:pt>
          <cx:pt idx="9589">10</cx:pt>
          <cx:pt idx="9590">10</cx:pt>
          <cx:pt idx="9591">10</cx:pt>
          <cx:pt idx="9592">12</cx:pt>
          <cx:pt idx="9593">12</cx:pt>
          <cx:pt idx="9594">12</cx:pt>
          <cx:pt idx="9595">12</cx:pt>
          <cx:pt idx="9596">12</cx:pt>
          <cx:pt idx="9597">12</cx:pt>
          <cx:pt idx="9598">12</cx:pt>
          <cx:pt idx="9599">4</cx:pt>
          <cx:pt idx="9600">4</cx:pt>
          <cx:pt idx="9601">6</cx:pt>
          <cx:pt idx="9602">6</cx:pt>
          <cx:pt idx="9603">6</cx:pt>
          <cx:pt idx="9604">6</cx:pt>
          <cx:pt idx="9605">6</cx:pt>
          <cx:pt idx="9606">6</cx:pt>
          <cx:pt idx="9607">6</cx:pt>
          <cx:pt idx="9608">6</cx:pt>
          <cx:pt idx="9609">6</cx:pt>
          <cx:pt idx="9610">4</cx:pt>
          <cx:pt idx="9611">6</cx:pt>
          <cx:pt idx="9612">6</cx:pt>
          <cx:pt idx="9613">6</cx:pt>
          <cx:pt idx="9614">6</cx:pt>
          <cx:pt idx="9615">6</cx:pt>
          <cx:pt idx="9616">6</cx:pt>
          <cx:pt idx="9617">6</cx:pt>
          <cx:pt idx="9618">6</cx:pt>
          <cx:pt idx="9619">4</cx:pt>
          <cx:pt idx="9620">4</cx:pt>
          <cx:pt idx="9621">4</cx:pt>
          <cx:pt idx="9622">4</cx:pt>
          <cx:pt idx="9623">4</cx:pt>
          <cx:pt idx="9624">4</cx:pt>
          <cx:pt idx="9625">4</cx:pt>
          <cx:pt idx="9626">4</cx:pt>
          <cx:pt idx="9627">4</cx:pt>
          <cx:pt idx="9628">4</cx:pt>
          <cx:pt idx="9629">4</cx:pt>
          <cx:pt idx="9630">4</cx:pt>
          <cx:pt idx="9631">6</cx:pt>
          <cx:pt idx="9632">6</cx:pt>
          <cx:pt idx="9633">6</cx:pt>
          <cx:pt idx="9634">6</cx:pt>
          <cx:pt idx="9635">6</cx:pt>
          <cx:pt idx="9636">6</cx:pt>
          <cx:pt idx="9637">6</cx:pt>
          <cx:pt idx="9638">6</cx:pt>
          <cx:pt idx="9639">6</cx:pt>
          <cx:pt idx="9640">6</cx:pt>
          <cx:pt idx="9641">6</cx:pt>
          <cx:pt idx="9642">6</cx:pt>
          <cx:pt idx="9643">6</cx:pt>
          <cx:pt idx="9644">6</cx:pt>
          <cx:pt idx="9645">6</cx:pt>
          <cx:pt idx="9646">6</cx:pt>
          <cx:pt idx="9647">6</cx:pt>
          <cx:pt idx="9648">6</cx:pt>
          <cx:pt idx="9649">6</cx:pt>
          <cx:pt idx="9650">6</cx:pt>
          <cx:pt idx="9651">6</cx:pt>
          <cx:pt idx="9652">6</cx:pt>
          <cx:pt idx="9653">6</cx:pt>
          <cx:pt idx="9654">4</cx:pt>
          <cx:pt idx="9655">6</cx:pt>
          <cx:pt idx="9656">6</cx:pt>
          <cx:pt idx="9657">5</cx:pt>
          <cx:pt idx="9658">5</cx:pt>
          <cx:pt idx="9659">4</cx:pt>
          <cx:pt idx="9660">4</cx:pt>
          <cx:pt idx="9661">4</cx:pt>
          <cx:pt idx="9662">4</cx:pt>
          <cx:pt idx="9663">4</cx:pt>
          <cx:pt idx="9664">4</cx:pt>
          <cx:pt idx="9665">4</cx:pt>
          <cx:pt idx="9666">4</cx:pt>
          <cx:pt idx="9667">6</cx:pt>
          <cx:pt idx="9668">6</cx:pt>
          <cx:pt idx="9669">6</cx:pt>
          <cx:pt idx="9670">6</cx:pt>
          <cx:pt idx="9671">6</cx:pt>
          <cx:pt idx="9672">6</cx:pt>
          <cx:pt idx="9673">6</cx:pt>
          <cx:pt idx="9674">6</cx:pt>
          <cx:pt idx="9675">6</cx:pt>
          <cx:pt idx="9676">6</cx:pt>
          <cx:pt idx="9677">6</cx:pt>
          <cx:pt idx="9678">6</cx:pt>
          <cx:pt idx="9679">4</cx:pt>
          <cx:pt idx="9680">4</cx:pt>
          <cx:pt idx="9681">10</cx:pt>
          <cx:pt idx="9682">6</cx:pt>
          <cx:pt idx="9683">6</cx:pt>
          <cx:pt idx="9684">8</cx:pt>
          <cx:pt idx="9685">8</cx:pt>
          <cx:pt idx="9686">8</cx:pt>
          <cx:pt idx="9687">8</cx:pt>
          <cx:pt idx="9688">8</cx:pt>
          <cx:pt idx="9689">8</cx:pt>
          <cx:pt idx="9690">8</cx:pt>
          <cx:pt idx="9691">8</cx:pt>
          <cx:pt idx="9692">8</cx:pt>
          <cx:pt idx="9693">8</cx:pt>
          <cx:pt idx="9694">6</cx:pt>
          <cx:pt idx="9695">6</cx:pt>
          <cx:pt idx="9696">6</cx:pt>
          <cx:pt idx="9697">6</cx:pt>
          <cx:pt idx="9698">6</cx:pt>
          <cx:pt idx="9699">6</cx:pt>
          <cx:pt idx="9700">6</cx:pt>
          <cx:pt idx="9701">6</cx:pt>
          <cx:pt idx="9702">6</cx:pt>
          <cx:pt idx="9703">6</cx:pt>
          <cx:pt idx="9704">6</cx:pt>
          <cx:pt idx="9705">6</cx:pt>
          <cx:pt idx="9706">6</cx:pt>
          <cx:pt idx="9707">6</cx:pt>
          <cx:pt idx="9708">6</cx:pt>
          <cx:pt idx="9709">6</cx:pt>
          <cx:pt idx="9710">6</cx:pt>
          <cx:pt idx="9711">6</cx:pt>
          <cx:pt idx="9712">6</cx:pt>
          <cx:pt idx="9713">6</cx:pt>
          <cx:pt idx="9714">6</cx:pt>
          <cx:pt idx="9715">6</cx:pt>
          <cx:pt idx="9716">6</cx:pt>
          <cx:pt idx="9717">8</cx:pt>
          <cx:pt idx="9718">8</cx:pt>
          <cx:pt idx="9719">8</cx:pt>
          <cx:pt idx="9720">8</cx:pt>
          <cx:pt idx="9721">8</cx:pt>
          <cx:pt idx="9722">8</cx:pt>
          <cx:pt idx="9723">8</cx:pt>
          <cx:pt idx="9724">8</cx:pt>
          <cx:pt idx="9725">8</cx:pt>
          <cx:pt idx="9726">8</cx:pt>
          <cx:pt idx="9727">8</cx:pt>
          <cx:pt idx="9728">8</cx:pt>
          <cx:pt idx="9729">10</cx:pt>
          <cx:pt idx="9730">8</cx:pt>
          <cx:pt idx="9731">8</cx:pt>
          <cx:pt idx="9732">8</cx:pt>
          <cx:pt idx="9733">8</cx:pt>
          <cx:pt idx="9734">6</cx:pt>
          <cx:pt idx="9735">8</cx:pt>
          <cx:pt idx="9736">6</cx:pt>
          <cx:pt idx="9737">6</cx:pt>
          <cx:pt idx="9738">6</cx:pt>
          <cx:pt idx="9739">6</cx:pt>
          <cx:pt idx="9740">6</cx:pt>
          <cx:pt idx="9741">6</cx:pt>
          <cx:pt idx="9742">6</cx:pt>
          <cx:pt idx="9743">6</cx:pt>
          <cx:pt idx="9744">6</cx:pt>
          <cx:pt idx="9745">6</cx:pt>
          <cx:pt idx="9746">6</cx:pt>
          <cx:pt idx="9747">6</cx:pt>
          <cx:pt idx="9748">6</cx:pt>
          <cx:pt idx="9749">6</cx:pt>
          <cx:pt idx="9750">6</cx:pt>
          <cx:pt idx="9751">6</cx:pt>
          <cx:pt idx="9752">6</cx:pt>
          <cx:pt idx="9753">6</cx:pt>
          <cx:pt idx="9754">6</cx:pt>
          <cx:pt idx="9755">6</cx:pt>
          <cx:pt idx="9756">6</cx:pt>
          <cx:pt idx="9757">6</cx:pt>
          <cx:pt idx="9758">6</cx:pt>
          <cx:pt idx="9759">6</cx:pt>
          <cx:pt idx="9760">6</cx:pt>
          <cx:pt idx="9761">6</cx:pt>
          <cx:pt idx="9762">6</cx:pt>
          <cx:pt idx="9763">6</cx:pt>
          <cx:pt idx="9764">6</cx:pt>
          <cx:pt idx="9765">6</cx:pt>
          <cx:pt idx="9766">6</cx:pt>
          <cx:pt idx="9767">6</cx:pt>
          <cx:pt idx="9768">6</cx:pt>
          <cx:pt idx="9769">6</cx:pt>
          <cx:pt idx="9770">6</cx:pt>
          <cx:pt idx="9771">6</cx:pt>
          <cx:pt idx="9772">6</cx:pt>
          <cx:pt idx="9773">6</cx:pt>
          <cx:pt idx="9774">6</cx:pt>
          <cx:pt idx="9775">6</cx:pt>
          <cx:pt idx="9776">6</cx:pt>
          <cx:pt idx="9777">6</cx:pt>
          <cx:pt idx="9778">6</cx:pt>
          <cx:pt idx="9779">6</cx:pt>
          <cx:pt idx="9780">6</cx:pt>
          <cx:pt idx="9781">6</cx:pt>
          <cx:pt idx="9782">6</cx:pt>
          <cx:pt idx="9783">6</cx:pt>
          <cx:pt idx="9784">6</cx:pt>
          <cx:pt idx="9785">6</cx:pt>
          <cx:pt idx="9786">6</cx:pt>
          <cx:pt idx="9787">6</cx:pt>
          <cx:pt idx="9788">6</cx:pt>
          <cx:pt idx="9789">6</cx:pt>
          <cx:pt idx="9790">6</cx:pt>
          <cx:pt idx="9791">6</cx:pt>
          <cx:pt idx="9792">6</cx:pt>
          <cx:pt idx="9793">6</cx:pt>
          <cx:pt idx="9794">6</cx:pt>
          <cx:pt idx="9795">6</cx:pt>
          <cx:pt idx="9796">6</cx:pt>
          <cx:pt idx="9797">6</cx:pt>
          <cx:pt idx="9798">6</cx:pt>
          <cx:pt idx="9799">6</cx:pt>
          <cx:pt idx="9800">6</cx:pt>
          <cx:pt idx="9801">6</cx:pt>
          <cx:pt idx="9802">6</cx:pt>
          <cx:pt idx="9803">6</cx:pt>
          <cx:pt idx="9804">6</cx:pt>
          <cx:pt idx="9805">6</cx:pt>
          <cx:pt idx="9806">6</cx:pt>
          <cx:pt idx="9807">6</cx:pt>
          <cx:pt idx="9808">6</cx:pt>
          <cx:pt idx="9809">6</cx:pt>
          <cx:pt idx="9810">6</cx:pt>
          <cx:pt idx="9811">6</cx:pt>
          <cx:pt idx="9812">6</cx:pt>
          <cx:pt idx="9813">6</cx:pt>
          <cx:pt idx="9814">6</cx:pt>
          <cx:pt idx="9815">6</cx:pt>
          <cx:pt idx="9816">6</cx:pt>
          <cx:pt idx="9817">6</cx:pt>
          <cx:pt idx="9818">6</cx:pt>
          <cx:pt idx="9819">6</cx:pt>
          <cx:pt idx="9820">6</cx:pt>
          <cx:pt idx="9821">6</cx:pt>
          <cx:pt idx="9822">6</cx:pt>
          <cx:pt idx="9823">6</cx:pt>
          <cx:pt idx="9824">6</cx:pt>
          <cx:pt idx="9825">6</cx:pt>
          <cx:pt idx="9826">6</cx:pt>
          <cx:pt idx="9827">6</cx:pt>
          <cx:pt idx="9828">6</cx:pt>
          <cx:pt idx="9829">6</cx:pt>
          <cx:pt idx="9830">6</cx:pt>
          <cx:pt idx="9831">6</cx:pt>
          <cx:pt idx="9832">6</cx:pt>
          <cx:pt idx="9833">6</cx:pt>
          <cx:pt idx="9834">6</cx:pt>
          <cx:pt idx="9835">6</cx:pt>
          <cx:pt idx="9836">6</cx:pt>
          <cx:pt idx="9837">6</cx:pt>
          <cx:pt idx="9838">6</cx:pt>
          <cx:pt idx="9839">6</cx:pt>
          <cx:pt idx="9840">6</cx:pt>
          <cx:pt idx="9841">6</cx:pt>
          <cx:pt idx="9842">6</cx:pt>
          <cx:pt idx="9843">6</cx:pt>
          <cx:pt idx="9844">6</cx:pt>
          <cx:pt idx="9845">6</cx:pt>
          <cx:pt idx="9846">6</cx:pt>
          <cx:pt idx="9847">6</cx:pt>
          <cx:pt idx="9848">6</cx:pt>
          <cx:pt idx="9849">6</cx:pt>
          <cx:pt idx="9850">6</cx:pt>
          <cx:pt idx="9851">6</cx:pt>
          <cx:pt idx="9852">6</cx:pt>
          <cx:pt idx="9853">6</cx:pt>
          <cx:pt idx="9854">6</cx:pt>
          <cx:pt idx="9855">6</cx:pt>
          <cx:pt idx="9856">6</cx:pt>
          <cx:pt idx="9857">6</cx:pt>
          <cx:pt idx="9858">6</cx:pt>
          <cx:pt idx="9859">6</cx:pt>
          <cx:pt idx="9860">6</cx:pt>
          <cx:pt idx="9861">6</cx:pt>
          <cx:pt idx="9862">6</cx:pt>
          <cx:pt idx="9863">6</cx:pt>
          <cx:pt idx="9864">6</cx:pt>
          <cx:pt idx="9865">6</cx:pt>
          <cx:pt idx="9866">6</cx:pt>
          <cx:pt idx="9867">6</cx:pt>
          <cx:pt idx="9868">6</cx:pt>
          <cx:pt idx="9869">6</cx:pt>
          <cx:pt idx="9870">6</cx:pt>
          <cx:pt idx="9871">6</cx:pt>
          <cx:pt idx="9872">6</cx:pt>
          <cx:pt idx="9873">6</cx:pt>
          <cx:pt idx="9874">6</cx:pt>
          <cx:pt idx="9875">6</cx:pt>
          <cx:pt idx="9876">6</cx:pt>
          <cx:pt idx="9877">6</cx:pt>
          <cx:pt idx="9878">6</cx:pt>
          <cx:pt idx="9879">4</cx:pt>
          <cx:pt idx="9880">4</cx:pt>
          <cx:pt idx="9881">6</cx:pt>
          <cx:pt idx="9882">6</cx:pt>
          <cx:pt idx="9883">6</cx:pt>
          <cx:pt idx="9884">6</cx:pt>
          <cx:pt idx="9885">6</cx:pt>
          <cx:pt idx="9886">6</cx:pt>
          <cx:pt idx="9887">6</cx:pt>
          <cx:pt idx="9888">6</cx:pt>
          <cx:pt idx="9889">6</cx:pt>
          <cx:pt idx="9890">6</cx:pt>
          <cx:pt idx="9891">6</cx:pt>
          <cx:pt idx="9892">6</cx:pt>
          <cx:pt idx="9893">6</cx:pt>
          <cx:pt idx="9894">6</cx:pt>
          <cx:pt idx="9895">6</cx:pt>
          <cx:pt idx="9896">6</cx:pt>
          <cx:pt idx="9897">6</cx:pt>
          <cx:pt idx="9898">6</cx:pt>
          <cx:pt idx="9899">6</cx:pt>
          <cx:pt idx="9900">6</cx:pt>
          <cx:pt idx="9901">6</cx:pt>
          <cx:pt idx="9902">6</cx:pt>
          <cx:pt idx="9903">6</cx:pt>
          <cx:pt idx="9904">6</cx:pt>
          <cx:pt idx="9905">6</cx:pt>
          <cx:pt idx="9906">6</cx:pt>
          <cx:pt idx="9907">6</cx:pt>
          <cx:pt idx="9908">4</cx:pt>
          <cx:pt idx="9909">4</cx:pt>
          <cx:pt idx="9910">6</cx:pt>
          <cx:pt idx="9911">8</cx:pt>
          <cx:pt idx="9912">8</cx:pt>
          <cx:pt idx="9913">10</cx:pt>
          <cx:pt idx="9914">10</cx:pt>
          <cx:pt idx="9915">10</cx:pt>
          <cx:pt idx="9916">8</cx:pt>
          <cx:pt idx="9917">8</cx:pt>
          <cx:pt idx="9918">8</cx:pt>
          <cx:pt idx="9919">10</cx:pt>
          <cx:pt idx="9920">8</cx:pt>
          <cx:pt idx="9921">8</cx:pt>
          <cx:pt idx="9922">8</cx:pt>
          <cx:pt idx="9923">8</cx:pt>
          <cx:pt idx="9924">8</cx:pt>
          <cx:pt idx="9925">8</cx:pt>
          <cx:pt idx="9926">8</cx:pt>
          <cx:pt idx="9927">8</cx:pt>
          <cx:pt idx="9928">8</cx:pt>
          <cx:pt idx="9929">8</cx:pt>
          <cx:pt idx="9930">8</cx:pt>
          <cx:pt idx="9931">10</cx:pt>
          <cx:pt idx="9932">6</cx:pt>
          <cx:pt idx="9933">8</cx:pt>
          <cx:pt idx="9934">8</cx:pt>
          <cx:pt idx="9935">8</cx:pt>
          <cx:pt idx="9936">8</cx:pt>
          <cx:pt idx="9937">8</cx:pt>
          <cx:pt idx="9938">8</cx:pt>
          <cx:pt idx="9939">8</cx:pt>
          <cx:pt idx="9940">8</cx:pt>
          <cx:pt idx="9941">8</cx:pt>
          <cx:pt idx="9942">8</cx:pt>
          <cx:pt idx="9943">8</cx:pt>
          <cx:pt idx="9944">8</cx:pt>
          <cx:pt idx="9945">8</cx:pt>
          <cx:pt idx="9946">8</cx:pt>
          <cx:pt idx="9947">8</cx:pt>
          <cx:pt idx="9948">8</cx:pt>
          <cx:pt idx="9949">8</cx:pt>
          <cx:pt idx="9950">8</cx:pt>
          <cx:pt idx="9951">8</cx:pt>
          <cx:pt idx="9952">8</cx:pt>
          <cx:pt idx="9953">8</cx:pt>
          <cx:pt idx="9954">8</cx:pt>
          <cx:pt idx="9955">8</cx:pt>
          <cx:pt idx="9956">8</cx:pt>
          <cx:pt idx="9957">8</cx:pt>
          <cx:pt idx="9958">8</cx:pt>
          <cx:pt idx="9959">8</cx:pt>
          <cx:pt idx="9960">8</cx:pt>
          <cx:pt idx="9961">8</cx:pt>
          <cx:pt idx="9962">8</cx:pt>
          <cx:pt idx="9963">8</cx:pt>
          <cx:pt idx="9964">8</cx:pt>
          <cx:pt idx="9965">8</cx:pt>
          <cx:pt idx="9966">6</cx:pt>
          <cx:pt idx="9967">6</cx:pt>
          <cx:pt idx="9968">6</cx:pt>
          <cx:pt idx="9969">6</cx:pt>
          <cx:pt idx="9970">6</cx:pt>
          <cx:pt idx="9971">6</cx:pt>
          <cx:pt idx="9972">8</cx:pt>
          <cx:pt idx="9973">8</cx:pt>
          <cx:pt idx="9974">8</cx:pt>
          <cx:pt idx="9975">8</cx:pt>
          <cx:pt idx="9976">8</cx:pt>
          <cx:pt idx="9977">8</cx:pt>
          <cx:pt idx="9978">8</cx:pt>
          <cx:pt idx="9979">8</cx:pt>
          <cx:pt idx="9980">8</cx:pt>
          <cx:pt idx="9981">6</cx:pt>
          <cx:pt idx="9982">6</cx:pt>
          <cx:pt idx="9983">6</cx:pt>
          <cx:pt idx="9984">6</cx:pt>
          <cx:pt idx="9985">6</cx:pt>
          <cx:pt idx="9986">6</cx:pt>
          <cx:pt idx="9987">6</cx:pt>
          <cx:pt idx="9988">6</cx:pt>
          <cx:pt idx="9989">6</cx:pt>
          <cx:pt idx="9990">6</cx:pt>
          <cx:pt idx="9991">6</cx:pt>
          <cx:pt idx="9992">6</cx:pt>
          <cx:pt idx="9993">6</cx:pt>
          <cx:pt idx="9994">6</cx:pt>
          <cx:pt idx="9995">6</cx:pt>
          <cx:pt idx="9996">6</cx:pt>
          <cx:pt idx="9997">6</cx:pt>
          <cx:pt idx="9998">6</cx:pt>
          <cx:pt idx="9999">6</cx:pt>
          <cx:pt idx="10000">6</cx:pt>
          <cx:pt idx="10001">6</cx:pt>
          <cx:pt idx="10002">6</cx:pt>
          <cx:pt idx="10003">6</cx:pt>
          <cx:pt idx="10004">6</cx:pt>
          <cx:pt idx="10005">6</cx:pt>
          <cx:pt idx="10006">6</cx:pt>
          <cx:pt idx="10007">6</cx:pt>
          <cx:pt idx="10008">6</cx:pt>
          <cx:pt idx="10009">6</cx:pt>
          <cx:pt idx="10010">6</cx:pt>
          <cx:pt idx="10011">6</cx:pt>
          <cx:pt idx="10012">6</cx:pt>
          <cx:pt idx="10013">6</cx:pt>
          <cx:pt idx="10014">6</cx:pt>
          <cx:pt idx="10015">6</cx:pt>
          <cx:pt idx="10016">6</cx:pt>
          <cx:pt idx="10017">6</cx:pt>
          <cx:pt idx="10018">6</cx:pt>
          <cx:pt idx="10019">6</cx:pt>
          <cx:pt idx="10020">6</cx:pt>
          <cx:pt idx="10021">6</cx:pt>
          <cx:pt idx="10022">6</cx:pt>
          <cx:pt idx="10023">6</cx:pt>
          <cx:pt idx="10024">6</cx:pt>
          <cx:pt idx="10025">6</cx:pt>
          <cx:pt idx="10026">6</cx:pt>
          <cx:pt idx="10027">6</cx:pt>
          <cx:pt idx="10028">6</cx:pt>
          <cx:pt idx="10029">6</cx:pt>
          <cx:pt idx="10030">6</cx:pt>
          <cx:pt idx="10031">6</cx:pt>
          <cx:pt idx="10032">6</cx:pt>
          <cx:pt idx="10033">6</cx:pt>
          <cx:pt idx="10034">6</cx:pt>
          <cx:pt idx="10035">6</cx:pt>
          <cx:pt idx="10036">6</cx:pt>
          <cx:pt idx="10037">6</cx:pt>
          <cx:pt idx="10038">6</cx:pt>
          <cx:pt idx="10039">6</cx:pt>
          <cx:pt idx="10040">8</cx:pt>
          <cx:pt idx="10041">8</cx:pt>
          <cx:pt idx="10042">6</cx:pt>
          <cx:pt idx="10043">6</cx:pt>
          <cx:pt idx="10044">6</cx:pt>
          <cx:pt idx="10045">6</cx:pt>
          <cx:pt idx="10046">6</cx:pt>
          <cx:pt idx="10047">6</cx:pt>
          <cx:pt idx="10048">6</cx:pt>
          <cx:pt idx="10049">6</cx:pt>
          <cx:pt idx="10050">6</cx:pt>
          <cx:pt idx="10051">6</cx:pt>
          <cx:pt idx="10052">6</cx:pt>
          <cx:pt idx="10053">12</cx:pt>
          <cx:pt idx="10054">12</cx:pt>
          <cx:pt idx="10055">12</cx:pt>
          <cx:pt idx="10056">12</cx:pt>
          <cx:pt idx="10057">12</cx:pt>
          <cx:pt idx="10058">10</cx:pt>
          <cx:pt idx="10059">10</cx:pt>
          <cx:pt idx="10060">10</cx:pt>
          <cx:pt idx="10061">10</cx:pt>
          <cx:pt idx="10062">10</cx:pt>
          <cx:pt idx="10063">10</cx:pt>
          <cx:pt idx="10064">12</cx:pt>
          <cx:pt idx="10065">12</cx:pt>
          <cx:pt idx="10066">10</cx:pt>
          <cx:pt idx="10067">10</cx:pt>
          <cx:pt idx="10068">10</cx:pt>
          <cx:pt idx="10069">10</cx:pt>
          <cx:pt idx="10070">10</cx:pt>
          <cx:pt idx="10071">10</cx:pt>
          <cx:pt idx="10072">12</cx:pt>
          <cx:pt idx="10073">12</cx:pt>
          <cx:pt idx="10074">8</cx:pt>
          <cx:pt idx="10075">8</cx:pt>
          <cx:pt idx="10076">8</cx:pt>
          <cx:pt idx="10077">8</cx:pt>
          <cx:pt idx="10078">8</cx:pt>
          <cx:pt idx="10079">8</cx:pt>
          <cx:pt idx="10080">8</cx:pt>
          <cx:pt idx="10081">8</cx:pt>
          <cx:pt idx="10082">8</cx:pt>
          <cx:pt idx="10083">8</cx:pt>
          <cx:pt idx="10084">8</cx:pt>
          <cx:pt idx="10085">8</cx:pt>
          <cx:pt idx="10086">8</cx:pt>
          <cx:pt idx="10087">8</cx:pt>
          <cx:pt idx="10088">8</cx:pt>
          <cx:pt idx="10089">8</cx:pt>
          <cx:pt idx="10090">8</cx:pt>
          <cx:pt idx="10091">8</cx:pt>
          <cx:pt idx="10092">12</cx:pt>
          <cx:pt idx="10093">12</cx:pt>
          <cx:pt idx="10094">12</cx:pt>
          <cx:pt idx="10095">12</cx:pt>
          <cx:pt idx="10096">12</cx:pt>
          <cx:pt idx="10097">12</cx:pt>
          <cx:pt idx="10098">12</cx:pt>
          <cx:pt idx="10099">10</cx:pt>
          <cx:pt idx="10100">10</cx:pt>
          <cx:pt idx="10101">12</cx:pt>
          <cx:pt idx="10102">12</cx:pt>
          <cx:pt idx="10103">10</cx:pt>
          <cx:pt idx="10104">10</cx:pt>
          <cx:pt idx="10105">10</cx:pt>
          <cx:pt idx="10106">10</cx:pt>
          <cx:pt idx="10107">10</cx:pt>
          <cx:pt idx="10108">10</cx:pt>
          <cx:pt idx="10109">10</cx:pt>
          <cx:pt idx="10110">8</cx:pt>
          <cx:pt idx="10111">8</cx:pt>
          <cx:pt idx="10112">8</cx:pt>
          <cx:pt idx="10113">8</cx:pt>
          <cx:pt idx="10114">8</cx:pt>
          <cx:pt idx="10115">8</cx:pt>
          <cx:pt idx="10116">6</cx:pt>
          <cx:pt idx="10117">6</cx:pt>
          <cx:pt idx="10118">6</cx:pt>
          <cx:pt idx="10119">6</cx:pt>
          <cx:pt idx="10120">6</cx:pt>
          <cx:pt idx="10121">6</cx:pt>
          <cx:pt idx="10122">6</cx:pt>
          <cx:pt idx="10123">6</cx:pt>
          <cx:pt idx="10124">6</cx:pt>
          <cx:pt idx="10125">6</cx:pt>
          <cx:pt idx="10126">6</cx:pt>
          <cx:pt idx="10127">6</cx:pt>
          <cx:pt idx="10128">6</cx:pt>
          <cx:pt idx="10129">6</cx:pt>
          <cx:pt idx="10130">4</cx:pt>
          <cx:pt idx="10131">4</cx:pt>
          <cx:pt idx="10132">4</cx:pt>
          <cx:pt idx="10133">6</cx:pt>
          <cx:pt idx="10134">6</cx:pt>
          <cx:pt idx="10135">6</cx:pt>
          <cx:pt idx="10136">6</cx:pt>
          <cx:pt idx="10137">6</cx:pt>
          <cx:pt idx="10138">6</cx:pt>
          <cx:pt idx="10139">6</cx:pt>
          <cx:pt idx="10140">6</cx:pt>
          <cx:pt idx="10141">6</cx:pt>
          <cx:pt idx="10142">6</cx:pt>
          <cx:pt idx="10143">6</cx:pt>
          <cx:pt idx="10144">6</cx:pt>
          <cx:pt idx="10145">8</cx:pt>
          <cx:pt idx="10146">8</cx:pt>
          <cx:pt idx="10147">8</cx:pt>
          <cx:pt idx="10148">8</cx:pt>
          <cx:pt idx="10149">8</cx:pt>
          <cx:pt idx="10150">8</cx:pt>
          <cx:pt idx="10151">8</cx:pt>
          <cx:pt idx="10152">8</cx:pt>
          <cx:pt idx="10153">8</cx:pt>
          <cx:pt idx="10154">8</cx:pt>
          <cx:pt idx="10155">8</cx:pt>
          <cx:pt idx="10156">8</cx:pt>
          <cx:pt idx="10157">8</cx:pt>
          <cx:pt idx="10158">8</cx:pt>
          <cx:pt idx="10159">8</cx:pt>
          <cx:pt idx="10160">8</cx:pt>
          <cx:pt idx="10161">8</cx:pt>
          <cx:pt idx="10162">8</cx:pt>
          <cx:pt idx="10163">8</cx:pt>
          <cx:pt idx="10164">8</cx:pt>
          <cx:pt idx="10165">6</cx:pt>
          <cx:pt idx="10166">6</cx:pt>
          <cx:pt idx="10167">6</cx:pt>
          <cx:pt idx="10168">6</cx:pt>
          <cx:pt idx="10169">6</cx:pt>
          <cx:pt idx="10170">6</cx:pt>
          <cx:pt idx="10171">6</cx:pt>
          <cx:pt idx="10172">6</cx:pt>
          <cx:pt idx="10173">6</cx:pt>
          <cx:pt idx="10174">6</cx:pt>
          <cx:pt idx="10175">6</cx:pt>
          <cx:pt idx="10176">6</cx:pt>
          <cx:pt idx="10177">6</cx:pt>
          <cx:pt idx="10178">6</cx:pt>
          <cx:pt idx="10179">6</cx:pt>
          <cx:pt idx="10180">6</cx:pt>
          <cx:pt idx="10181">6</cx:pt>
          <cx:pt idx="10182">6</cx:pt>
          <cx:pt idx="10183">6</cx:pt>
          <cx:pt idx="10184">6</cx:pt>
          <cx:pt idx="10185">6</cx:pt>
          <cx:pt idx="10186">6</cx:pt>
          <cx:pt idx="10187">6</cx:pt>
          <cx:pt idx="10188">6</cx:pt>
          <cx:pt idx="10189">6</cx:pt>
          <cx:pt idx="10190">6</cx:pt>
          <cx:pt idx="10191">6</cx:pt>
          <cx:pt idx="10192">6</cx:pt>
          <cx:pt idx="10193">6</cx:pt>
          <cx:pt idx="10194">6</cx:pt>
          <cx:pt idx="10195">6</cx:pt>
          <cx:pt idx="10196">6</cx:pt>
          <cx:pt idx="10197">6</cx:pt>
          <cx:pt idx="10198">6</cx:pt>
          <cx:pt idx="10199">6</cx:pt>
          <cx:pt idx="10200">6</cx:pt>
          <cx:pt idx="10201">6</cx:pt>
          <cx:pt idx="10202">6</cx:pt>
          <cx:pt idx="10203">6</cx:pt>
          <cx:pt idx="10204">6</cx:pt>
          <cx:pt idx="10205">6</cx:pt>
          <cx:pt idx="10206">6</cx:pt>
          <cx:pt idx="10207">6</cx:pt>
          <cx:pt idx="10208">6</cx:pt>
          <cx:pt idx="10209">6</cx:pt>
          <cx:pt idx="10210">6</cx:pt>
          <cx:pt idx="10211">6</cx:pt>
          <cx:pt idx="10212">6</cx:pt>
          <cx:pt idx="10213">6</cx:pt>
          <cx:pt idx="10214">6</cx:pt>
          <cx:pt idx="10215">6</cx:pt>
          <cx:pt idx="10216">6</cx:pt>
          <cx:pt idx="10217">6</cx:pt>
          <cx:pt idx="10218">6</cx:pt>
          <cx:pt idx="10219">6</cx:pt>
          <cx:pt idx="10220">6</cx:pt>
          <cx:pt idx="10221">6</cx:pt>
          <cx:pt idx="10222">6</cx:pt>
          <cx:pt idx="10223">6</cx:pt>
          <cx:pt idx="10224">6</cx:pt>
          <cx:pt idx="10225">6</cx:pt>
          <cx:pt idx="10226">6</cx:pt>
          <cx:pt idx="10227">6</cx:pt>
          <cx:pt idx="10228">6</cx:pt>
          <cx:pt idx="10229">6</cx:pt>
          <cx:pt idx="10230">6</cx:pt>
          <cx:pt idx="10231">6</cx:pt>
          <cx:pt idx="10232">6</cx:pt>
          <cx:pt idx="10233">6</cx:pt>
          <cx:pt idx="10234">6</cx:pt>
          <cx:pt idx="10235">6</cx:pt>
          <cx:pt idx="10236">6</cx:pt>
          <cx:pt idx="10237">6</cx:pt>
          <cx:pt idx="10238">6</cx:pt>
          <cx:pt idx="10239">6</cx:pt>
          <cx:pt idx="10240">4</cx:pt>
          <cx:pt idx="10241">4</cx:pt>
          <cx:pt idx="10242">4</cx:pt>
          <cx:pt idx="10243">4</cx:pt>
          <cx:pt idx="10244">6</cx:pt>
          <cx:pt idx="10245">6</cx:pt>
          <cx:pt idx="10246">6</cx:pt>
          <cx:pt idx="10247">6</cx:pt>
          <cx:pt idx="10248">6</cx:pt>
          <cx:pt idx="10249">6</cx:pt>
          <cx:pt idx="10250">6</cx:pt>
          <cx:pt idx="10251">6</cx:pt>
          <cx:pt idx="10252">6</cx:pt>
          <cx:pt idx="10253">6</cx:pt>
          <cx:pt idx="10254">6</cx:pt>
          <cx:pt idx="10255">6</cx:pt>
          <cx:pt idx="10256">6</cx:pt>
          <cx:pt idx="10257">6</cx:pt>
          <cx:pt idx="10258">6</cx:pt>
          <cx:pt idx="10259">6</cx:pt>
          <cx:pt idx="10260">6</cx:pt>
          <cx:pt idx="10261">6</cx:pt>
          <cx:pt idx="10262">4</cx:pt>
          <cx:pt idx="10263">4</cx:pt>
          <cx:pt idx="10264">4</cx:pt>
          <cx:pt idx="10265">8</cx:pt>
          <cx:pt idx="10266">8</cx:pt>
          <cx:pt idx="10267">8</cx:pt>
          <cx:pt idx="10268">8</cx:pt>
          <cx:pt idx="10269">8</cx:pt>
          <cx:pt idx="10270">8</cx:pt>
          <cx:pt idx="10271">8</cx:pt>
          <cx:pt idx="10272">8</cx:pt>
          <cx:pt idx="10273">8</cx:pt>
          <cx:pt idx="10274">8</cx:pt>
          <cx:pt idx="10275">8</cx:pt>
          <cx:pt idx="10276">8</cx:pt>
          <cx:pt idx="10277">8</cx:pt>
          <cx:pt idx="10278">8</cx:pt>
          <cx:pt idx="10279">8</cx:pt>
          <cx:pt idx="10280">8</cx:pt>
          <cx:pt idx="10281">8</cx:pt>
          <cx:pt idx="10282">8</cx:pt>
          <cx:pt idx="10283">8</cx:pt>
          <cx:pt idx="10284">8</cx:pt>
          <cx:pt idx="10285">8</cx:pt>
          <cx:pt idx="10286">8</cx:pt>
          <cx:pt idx="10287">8</cx:pt>
          <cx:pt idx="10288">8</cx:pt>
          <cx:pt idx="10289">8</cx:pt>
          <cx:pt idx="10290">8</cx:pt>
          <cx:pt idx="10291">8</cx:pt>
          <cx:pt idx="10292">8</cx:pt>
          <cx:pt idx="10293">8</cx:pt>
          <cx:pt idx="10294">8</cx:pt>
          <cx:pt idx="10295">8</cx:pt>
          <cx:pt idx="10296">8</cx:pt>
          <cx:pt idx="10297">8</cx:pt>
          <cx:pt idx="10298">6</cx:pt>
          <cx:pt idx="10299">8</cx:pt>
          <cx:pt idx="10300">8</cx:pt>
          <cx:pt idx="10301">8</cx:pt>
          <cx:pt idx="10302">8</cx:pt>
          <cx:pt idx="10303">8</cx:pt>
          <cx:pt idx="10304">8</cx:pt>
          <cx:pt idx="10305">8</cx:pt>
          <cx:pt idx="10306">6</cx:pt>
          <cx:pt idx="10307">6</cx:pt>
          <cx:pt idx="10308">6</cx:pt>
          <cx:pt idx="10309">6</cx:pt>
          <cx:pt idx="10310">6</cx:pt>
          <cx:pt idx="10311">6</cx:pt>
          <cx:pt idx="10312">6</cx:pt>
          <cx:pt idx="10313">8</cx:pt>
          <cx:pt idx="10314">6</cx:pt>
          <cx:pt idx="10315">6</cx:pt>
          <cx:pt idx="10316">6</cx:pt>
          <cx:pt idx="10317">6</cx:pt>
          <cx:pt idx="10318">8</cx:pt>
          <cx:pt idx="10319">8</cx:pt>
          <cx:pt idx="10320">8</cx:pt>
          <cx:pt idx="10321">8</cx:pt>
          <cx:pt idx="10322">8</cx:pt>
          <cx:pt idx="10323">8</cx:pt>
          <cx:pt idx="10324">8</cx:pt>
          <cx:pt idx="10325">8</cx:pt>
          <cx:pt idx="10326">8</cx:pt>
          <cx:pt idx="10327">8</cx:pt>
          <cx:pt idx="10328">8</cx:pt>
          <cx:pt idx="10329">8</cx:pt>
          <cx:pt idx="10330">8</cx:pt>
          <cx:pt idx="10331">8</cx:pt>
          <cx:pt idx="10332">8</cx:pt>
          <cx:pt idx="10333">8</cx:pt>
          <cx:pt idx="10334">8</cx:pt>
          <cx:pt idx="10335">8</cx:pt>
          <cx:pt idx="10336">8</cx:pt>
          <cx:pt idx="10337">8</cx:pt>
          <cx:pt idx="10338">8</cx:pt>
          <cx:pt idx="10339">8</cx:pt>
          <cx:pt idx="10340">8</cx:pt>
          <cx:pt idx="10341">8</cx:pt>
          <cx:pt idx="10342">8</cx:pt>
          <cx:pt idx="10343">8</cx:pt>
          <cx:pt idx="10344">8</cx:pt>
          <cx:pt idx="10345">8</cx:pt>
          <cx:pt idx="10346">8</cx:pt>
          <cx:pt idx="10347">8</cx:pt>
          <cx:pt idx="10348">8</cx:pt>
          <cx:pt idx="10349">8</cx:pt>
          <cx:pt idx="10350">8</cx:pt>
          <cx:pt idx="10351">8</cx:pt>
          <cx:pt idx="10352">8</cx:pt>
          <cx:pt idx="10353">8</cx:pt>
          <cx:pt idx="10354">8</cx:pt>
          <cx:pt idx="10355">8</cx:pt>
          <cx:pt idx="10356">8</cx:pt>
          <cx:pt idx="10357">8</cx:pt>
          <cx:pt idx="10358">8</cx:pt>
          <cx:pt idx="10359">8</cx:pt>
          <cx:pt idx="10360">8</cx:pt>
          <cx:pt idx="10361">8</cx:pt>
          <cx:pt idx="10362">8</cx:pt>
          <cx:pt idx="10363">8</cx:pt>
          <cx:pt idx="10364">8</cx:pt>
          <cx:pt idx="10365">8</cx:pt>
          <cx:pt idx="10366">6</cx:pt>
          <cx:pt idx="10367">6</cx:pt>
          <cx:pt idx="10368">6</cx:pt>
          <cx:pt idx="10369">6</cx:pt>
          <cx:pt idx="10370">6</cx:pt>
          <cx:pt idx="10371">6</cx:pt>
          <cx:pt idx="10372">8</cx:pt>
          <cx:pt idx="10373">8</cx:pt>
          <cx:pt idx="10374">6</cx:pt>
          <cx:pt idx="10375">6</cx:pt>
          <cx:pt idx="10376">6</cx:pt>
          <cx:pt idx="10377">6</cx:pt>
          <cx:pt idx="10378">6</cx:pt>
          <cx:pt idx="10379">6</cx:pt>
          <cx:pt idx="10380">6</cx:pt>
          <cx:pt idx="10381">6</cx:pt>
          <cx:pt idx="10382">6</cx:pt>
          <cx:pt idx="10383">6</cx:pt>
          <cx:pt idx="10384">6</cx:pt>
          <cx:pt idx="10385">6</cx:pt>
          <cx:pt idx="10386">6</cx:pt>
          <cx:pt idx="10387">6</cx:pt>
          <cx:pt idx="10388">6</cx:pt>
          <cx:pt idx="10389">6</cx:pt>
          <cx:pt idx="10390">6</cx:pt>
          <cx:pt idx="10391">6</cx:pt>
          <cx:pt idx="10392">6</cx:pt>
          <cx:pt idx="10393">6</cx:pt>
          <cx:pt idx="10394">6</cx:pt>
          <cx:pt idx="10395">6</cx:pt>
          <cx:pt idx="10396">6</cx:pt>
          <cx:pt idx="10397">6</cx:pt>
          <cx:pt idx="10398">6</cx:pt>
          <cx:pt idx="10399">6</cx:pt>
          <cx:pt idx="10400">6</cx:pt>
          <cx:pt idx="10401">6</cx:pt>
          <cx:pt idx="10402">6</cx:pt>
          <cx:pt idx="10403">6</cx:pt>
          <cx:pt idx="10404">6</cx:pt>
          <cx:pt idx="10405">6</cx:pt>
          <cx:pt idx="10406">6</cx:pt>
          <cx:pt idx="10407">6</cx:pt>
          <cx:pt idx="10408">6</cx:pt>
          <cx:pt idx="10409">6</cx:pt>
          <cx:pt idx="10410">6</cx:pt>
          <cx:pt idx="10411">6</cx:pt>
          <cx:pt idx="10412">6</cx:pt>
          <cx:pt idx="10413">6</cx:pt>
          <cx:pt idx="10414">6</cx:pt>
          <cx:pt idx="10415">6</cx:pt>
          <cx:pt idx="10416">6</cx:pt>
          <cx:pt idx="10417">6</cx:pt>
          <cx:pt idx="10418">6</cx:pt>
          <cx:pt idx="10419">6</cx:pt>
          <cx:pt idx="10420">6</cx:pt>
          <cx:pt idx="10421">6</cx:pt>
          <cx:pt idx="10422">6</cx:pt>
          <cx:pt idx="10423">6</cx:pt>
          <cx:pt idx="10424">6</cx:pt>
          <cx:pt idx="10425">6</cx:pt>
          <cx:pt idx="10426">6</cx:pt>
          <cx:pt idx="10427">6</cx:pt>
          <cx:pt idx="10428">6</cx:pt>
          <cx:pt idx="10429">6</cx:pt>
          <cx:pt idx="10430">8</cx:pt>
          <cx:pt idx="10431">8</cx:pt>
          <cx:pt idx="10432">8</cx:pt>
          <cx:pt idx="10433">8</cx:pt>
          <cx:pt idx="10434">6</cx:pt>
          <cx:pt idx="10435">6</cx:pt>
          <cx:pt idx="10436">6</cx:pt>
          <cx:pt idx="10437">6</cx:pt>
          <cx:pt idx="10438">6</cx:pt>
          <cx:pt idx="10439">6</cx:pt>
          <cx:pt idx="10440">6</cx:pt>
          <cx:pt idx="10441">6</cx:pt>
          <cx:pt idx="10442">6</cx:pt>
          <cx:pt idx="10443">6</cx:pt>
          <cx:pt idx="10444">6</cx:pt>
          <cx:pt idx="10445">6</cx:pt>
          <cx:pt idx="10446">6</cx:pt>
          <cx:pt idx="10447">6</cx:pt>
          <cx:pt idx="10448">6</cx:pt>
          <cx:pt idx="10449">6</cx:pt>
          <cx:pt idx="10450">6</cx:pt>
          <cx:pt idx="10451">6</cx:pt>
          <cx:pt idx="10452">6</cx:pt>
          <cx:pt idx="10453">6</cx:pt>
          <cx:pt idx="10454">6</cx:pt>
          <cx:pt idx="10455">6</cx:pt>
          <cx:pt idx="10456">6</cx:pt>
          <cx:pt idx="10457">6</cx:pt>
          <cx:pt idx="10458">6</cx:pt>
          <cx:pt idx="10459">6</cx:pt>
          <cx:pt idx="10460">6</cx:pt>
          <cx:pt idx="10461">6</cx:pt>
          <cx:pt idx="10462">6</cx:pt>
          <cx:pt idx="10463">6</cx:pt>
          <cx:pt idx="10464">6</cx:pt>
          <cx:pt idx="10465">6</cx:pt>
          <cx:pt idx="10466">6</cx:pt>
          <cx:pt idx="10467">6</cx:pt>
          <cx:pt idx="10468">6</cx:pt>
          <cx:pt idx="10469">6</cx:pt>
          <cx:pt idx="10470">6</cx:pt>
          <cx:pt idx="10471">6</cx:pt>
          <cx:pt idx="10472">6</cx:pt>
          <cx:pt idx="10473">6</cx:pt>
          <cx:pt idx="10474">6</cx:pt>
          <cx:pt idx="10475">8</cx:pt>
          <cx:pt idx="10476">8</cx:pt>
          <cx:pt idx="10477">8</cx:pt>
          <cx:pt idx="10478">8</cx:pt>
          <cx:pt idx="10479">8</cx:pt>
          <cx:pt idx="10480">8</cx:pt>
          <cx:pt idx="10481">12</cx:pt>
          <cx:pt idx="10482">12</cx:pt>
          <cx:pt idx="10483">12</cx:pt>
          <cx:pt idx="10484">12</cx:pt>
          <cx:pt idx="10485">12</cx:pt>
          <cx:pt idx="10486">12</cx:pt>
          <cx:pt idx="10487">12</cx:pt>
          <cx:pt idx="10488">12</cx:pt>
          <cx:pt idx="10489">12</cx:pt>
          <cx:pt idx="10490">12</cx:pt>
          <cx:pt idx="10491">12</cx:pt>
          <cx:pt idx="10492">12</cx:pt>
          <cx:pt idx="10493">8</cx:pt>
          <cx:pt idx="10494">12</cx:pt>
          <cx:pt idx="10495">8</cx:pt>
          <cx:pt idx="10496">8</cx:pt>
          <cx:pt idx="10497">12</cx:pt>
          <cx:pt idx="10498">8</cx:pt>
          <cx:pt idx="10499">8</cx:pt>
          <cx:pt idx="10500">8</cx:pt>
          <cx:pt idx="10501">8</cx:pt>
          <cx:pt idx="10502">8</cx:pt>
          <cx:pt idx="10503">8</cx:pt>
          <cx:pt idx="10504">8</cx:pt>
          <cx:pt idx="10505">8</cx:pt>
          <cx:pt idx="10506">8</cx:pt>
          <cx:pt idx="10507">8</cx:pt>
          <cx:pt idx="10508">8</cx:pt>
          <cx:pt idx="10509">8</cx:pt>
          <cx:pt idx="10510">8</cx:pt>
          <cx:pt idx="10511">8</cx:pt>
          <cx:pt idx="10512">8</cx:pt>
          <cx:pt idx="10513">8</cx:pt>
          <cx:pt idx="10514">8</cx:pt>
          <cx:pt idx="10515">8</cx:pt>
          <cx:pt idx="10516">12</cx:pt>
          <cx:pt idx="10517">12</cx:pt>
          <cx:pt idx="10518">12</cx:pt>
          <cx:pt idx="10519">12</cx:pt>
          <cx:pt idx="10520">8</cx:pt>
          <cx:pt idx="10521">8</cx:pt>
          <cx:pt idx="10522">8</cx:pt>
          <cx:pt idx="10523">8</cx:pt>
          <cx:pt idx="10524">8</cx:pt>
          <cx:pt idx="10525">8</cx:pt>
          <cx:pt idx="10526">8</cx:pt>
          <cx:pt idx="10527">8</cx:pt>
          <cx:pt idx="10528">8</cx:pt>
          <cx:pt idx="10529">8</cx:pt>
          <cx:pt idx="10530">8</cx:pt>
          <cx:pt idx="10531">8</cx:pt>
          <cx:pt idx="10532">8</cx:pt>
          <cx:pt idx="10533">8</cx:pt>
          <cx:pt idx="10534">8</cx:pt>
          <cx:pt idx="10535">8</cx:pt>
          <cx:pt idx="10536">8</cx:pt>
          <cx:pt idx="10537">8</cx:pt>
          <cx:pt idx="10538">8</cx:pt>
          <cx:pt idx="10539">8</cx:pt>
          <cx:pt idx="10540">8</cx:pt>
          <cx:pt idx="10541">8</cx:pt>
          <cx:pt idx="10542">8</cx:pt>
          <cx:pt idx="10543">8</cx:pt>
          <cx:pt idx="10544">8</cx:pt>
          <cx:pt idx="10545">8</cx:pt>
          <cx:pt idx="10546">8</cx:pt>
          <cx:pt idx="10547">8</cx:pt>
          <cx:pt idx="10548">8</cx:pt>
          <cx:pt idx="10549">8</cx:pt>
          <cx:pt idx="10550">8</cx:pt>
          <cx:pt idx="10551">8</cx:pt>
          <cx:pt idx="10552">8</cx:pt>
          <cx:pt idx="10553">8</cx:pt>
          <cx:pt idx="10554">8</cx:pt>
          <cx:pt idx="10555">8</cx:pt>
          <cx:pt idx="10556">8</cx:pt>
          <cx:pt idx="10557">8</cx:pt>
          <cx:pt idx="10558">8</cx:pt>
          <cx:pt idx="10559">8</cx:pt>
          <cx:pt idx="10560">8</cx:pt>
          <cx:pt idx="10561">6</cx:pt>
          <cx:pt idx="10562">6</cx:pt>
          <cx:pt idx="10563">6</cx:pt>
          <cx:pt idx="10564">6</cx:pt>
          <cx:pt idx="10565">6</cx:pt>
          <cx:pt idx="10566">6</cx:pt>
          <cx:pt idx="10567">6</cx:pt>
          <cx:pt idx="10568">6</cx:pt>
          <cx:pt idx="10569">6</cx:pt>
          <cx:pt idx="10570">6</cx:pt>
          <cx:pt idx="10571">6</cx:pt>
          <cx:pt idx="10572">10</cx:pt>
          <cx:pt idx="10573">10</cx:pt>
          <cx:pt idx="10574">10</cx:pt>
          <cx:pt idx="10575">10</cx:pt>
          <cx:pt idx="10576">10</cx:pt>
          <cx:pt idx="10577">10</cx:pt>
          <cx:pt idx="10578">10</cx:pt>
          <cx:pt idx="10579">10</cx:pt>
          <cx:pt idx="10580">10</cx:pt>
          <cx:pt idx="10581">12</cx:pt>
          <cx:pt idx="10582">12</cx:pt>
          <cx:pt idx="10583">12</cx:pt>
          <cx:pt idx="10584">12</cx:pt>
          <cx:pt idx="10585">12</cx:pt>
          <cx:pt idx="10586">12</cx:pt>
          <cx:pt idx="10587">12</cx:pt>
          <cx:pt idx="10588">10</cx:pt>
          <cx:pt idx="10589">10</cx:pt>
          <cx:pt idx="10590">10</cx:pt>
          <cx:pt idx="10591">8</cx:pt>
          <cx:pt idx="10592">8</cx:pt>
          <cx:pt idx="10593">10</cx:pt>
          <cx:pt idx="10594">10</cx:pt>
          <cx:pt idx="10595">10</cx:pt>
          <cx:pt idx="10596">10</cx:pt>
          <cx:pt idx="10597">8</cx:pt>
          <cx:pt idx="10598">8</cx:pt>
          <cx:pt idx="10599">8</cx:pt>
          <cx:pt idx="10600">8</cx:pt>
          <cx:pt idx="10601">8</cx:pt>
          <cx:pt idx="10602">8</cx:pt>
          <cx:pt idx="10603">12</cx:pt>
          <cx:pt idx="10604">12</cx:pt>
          <cx:pt idx="10605">12</cx:pt>
          <cx:pt idx="10606">12</cx:pt>
          <cx:pt idx="10607">12</cx:pt>
          <cx:pt idx="10608">12</cx:pt>
          <cx:pt idx="10609">12</cx:pt>
          <cx:pt idx="10610">12</cx:pt>
          <cx:pt idx="10611">12</cx:pt>
          <cx:pt idx="10612">12</cx:pt>
          <cx:pt idx="10613">12</cx:pt>
          <cx:pt idx="10614">12</cx:pt>
          <cx:pt idx="10615">12</cx:pt>
          <cx:pt idx="10616">12</cx:pt>
          <cx:pt idx="10617">12</cx:pt>
          <cx:pt idx="10618">12</cx:pt>
          <cx:pt idx="10619">12</cx:pt>
          <cx:pt idx="10620">12</cx:pt>
          <cx:pt idx="10621">12</cx:pt>
          <cx:pt idx="10622">4</cx:pt>
          <cx:pt idx="10623">4</cx:pt>
          <cx:pt idx="10624">4</cx:pt>
          <cx:pt idx="10625">4</cx:pt>
          <cx:pt idx="10626">4</cx:pt>
          <cx:pt idx="10627">4</cx:pt>
          <cx:pt idx="10628">4</cx:pt>
          <cx:pt idx="10629">4</cx:pt>
          <cx:pt idx="10630">6</cx:pt>
          <cx:pt idx="10631">6</cx:pt>
          <cx:pt idx="10632">8</cx:pt>
          <cx:pt idx="10633">8</cx:pt>
          <cx:pt idx="10634">6</cx:pt>
          <cx:pt idx="10635">6</cx:pt>
          <cx:pt idx="10636">6</cx:pt>
          <cx:pt idx="10637">6</cx:pt>
          <cx:pt idx="10638">6</cx:pt>
          <cx:pt idx="10639">6</cx:pt>
          <cx:pt idx="10640">6</cx:pt>
          <cx:pt idx="10641">6</cx:pt>
          <cx:pt idx="10642">6</cx:pt>
          <cx:pt idx="10643">6</cx:pt>
          <cx:pt idx="10644">6</cx:pt>
          <cx:pt idx="10645">6</cx:pt>
          <cx:pt idx="10646">6</cx:pt>
          <cx:pt idx="10647">6</cx:pt>
          <cx:pt idx="10648">6</cx:pt>
          <cx:pt idx="10649">6</cx:pt>
          <cx:pt idx="10650">6</cx:pt>
          <cx:pt idx="10651">6</cx:pt>
          <cx:pt idx="10652">6</cx:pt>
          <cx:pt idx="10653">6</cx:pt>
          <cx:pt idx="10654">4</cx:pt>
          <cx:pt idx="10655">4</cx:pt>
          <cx:pt idx="10656">4</cx:pt>
          <cx:pt idx="10657">4</cx:pt>
          <cx:pt idx="10658">4</cx:pt>
          <cx:pt idx="10659">4</cx:pt>
          <cx:pt idx="10660">8</cx:pt>
          <cx:pt idx="10661">8</cx:pt>
          <cx:pt idx="10662">8</cx:pt>
          <cx:pt idx="10663">8</cx:pt>
          <cx:pt idx="10664">8</cx:pt>
          <cx:pt idx="10665">8</cx:pt>
          <cx:pt idx="10666">8</cx:pt>
          <cx:pt idx="10667">8</cx:pt>
          <cx:pt idx="10668">8</cx:pt>
          <cx:pt idx="10669">8</cx:pt>
          <cx:pt idx="10670">8</cx:pt>
          <cx:pt idx="10671">8</cx:pt>
          <cx:pt idx="10672">8</cx:pt>
          <cx:pt idx="10673">8</cx:pt>
          <cx:pt idx="10674">8</cx:pt>
          <cx:pt idx="10675">8</cx:pt>
          <cx:pt idx="10676">8</cx:pt>
          <cx:pt idx="10677">8</cx:pt>
          <cx:pt idx="10678">8</cx:pt>
          <cx:pt idx="10679">8</cx:pt>
          <cx:pt idx="10680">8</cx:pt>
          <cx:pt idx="10681">8</cx:pt>
          <cx:pt idx="10682">8</cx:pt>
          <cx:pt idx="10683">8</cx:pt>
          <cx:pt idx="10684">8</cx:pt>
          <cx:pt idx="10685">8</cx:pt>
          <cx:pt idx="10686">8</cx:pt>
          <cx:pt idx="10687">8</cx:pt>
          <cx:pt idx="10688">8</cx:pt>
          <cx:pt idx="10689">8</cx:pt>
          <cx:pt idx="10690">8</cx:pt>
          <cx:pt idx="10691">8</cx:pt>
          <cx:pt idx="10692">8</cx:pt>
          <cx:pt idx="10693">8</cx:pt>
          <cx:pt idx="10694">8</cx:pt>
          <cx:pt idx="10695">8</cx:pt>
          <cx:pt idx="10696">5</cx:pt>
          <cx:pt idx="10697">5</cx:pt>
          <cx:pt idx="10698">6</cx:pt>
          <cx:pt idx="10699">6</cx:pt>
          <cx:pt idx="10700">6</cx:pt>
          <cx:pt idx="10701">5</cx:pt>
          <cx:pt idx="10702">5</cx:pt>
          <cx:pt idx="10703">5</cx:pt>
          <cx:pt idx="10704">5</cx:pt>
          <cx:pt idx="10705">5</cx:pt>
          <cx:pt idx="10706">5</cx:pt>
          <cx:pt idx="10707">5</cx:pt>
          <cx:pt idx="10708">8</cx:pt>
          <cx:pt idx="10709">8</cx:pt>
          <cx:pt idx="10710">6</cx:pt>
          <cx:pt idx="10711">6</cx:pt>
          <cx:pt idx="10712">6</cx:pt>
          <cx:pt idx="10713">6</cx:pt>
          <cx:pt idx="10714">6</cx:pt>
          <cx:pt idx="10715">6</cx:pt>
          <cx:pt idx="10716">6</cx:pt>
          <cx:pt idx="10717">6</cx:pt>
          <cx:pt idx="10718">6</cx:pt>
          <cx:pt idx="10719">6</cx:pt>
          <cx:pt idx="10720">6</cx:pt>
          <cx:pt idx="10721">6</cx:pt>
          <cx:pt idx="10722">6</cx:pt>
          <cx:pt idx="10723">6</cx:pt>
          <cx:pt idx="10724">6</cx:pt>
          <cx:pt idx="10725">6</cx:pt>
          <cx:pt idx="10726">6</cx:pt>
          <cx:pt idx="10727">6</cx:pt>
          <cx:pt idx="10728">6</cx:pt>
          <cx:pt idx="10729">6</cx:pt>
          <cx:pt idx="10730">6</cx:pt>
          <cx:pt idx="10731">6</cx:pt>
          <cx:pt idx="10732">6</cx:pt>
          <cx:pt idx="10733">6</cx:pt>
          <cx:pt idx="10734">6</cx:pt>
          <cx:pt idx="10735">6</cx:pt>
          <cx:pt idx="10736">6</cx:pt>
          <cx:pt idx="10737">6</cx:pt>
          <cx:pt idx="10738">6</cx:pt>
          <cx:pt idx="10739">6</cx:pt>
          <cx:pt idx="10740">6</cx:pt>
          <cx:pt idx="10741">6</cx:pt>
          <cx:pt idx="10742">6</cx:pt>
          <cx:pt idx="10743">6</cx:pt>
          <cx:pt idx="10744">6</cx:pt>
          <cx:pt idx="10745">6</cx:pt>
          <cx:pt idx="10746">6</cx:pt>
          <cx:pt idx="10747">6</cx:pt>
          <cx:pt idx="10748">6</cx:pt>
          <cx:pt idx="10749">6</cx:pt>
          <cx:pt idx="10750">6</cx:pt>
          <cx:pt idx="10751">6</cx:pt>
          <cx:pt idx="10752">6</cx:pt>
          <cx:pt idx="10753">6</cx:pt>
          <cx:pt idx="10754">6</cx:pt>
          <cx:pt idx="10755">6</cx:pt>
          <cx:pt idx="10756">6</cx:pt>
          <cx:pt idx="10757">6</cx:pt>
          <cx:pt idx="10758">6</cx:pt>
          <cx:pt idx="10759">6</cx:pt>
          <cx:pt idx="10760">6</cx:pt>
          <cx:pt idx="10761">6</cx:pt>
          <cx:pt idx="10762">6</cx:pt>
          <cx:pt idx="10763">6</cx:pt>
          <cx:pt idx="10764">6</cx:pt>
          <cx:pt idx="10765">6</cx:pt>
          <cx:pt idx="10766">6</cx:pt>
          <cx:pt idx="10767">6</cx:pt>
          <cx:pt idx="10768">6</cx:pt>
          <cx:pt idx="10769">6</cx:pt>
          <cx:pt idx="10770">6</cx:pt>
          <cx:pt idx="10771">6</cx:pt>
          <cx:pt idx="10772">6</cx:pt>
          <cx:pt idx="10773">6</cx:pt>
          <cx:pt idx="10774">6</cx:pt>
          <cx:pt idx="10775">6</cx:pt>
          <cx:pt idx="10776">6</cx:pt>
          <cx:pt idx="10777">6</cx:pt>
          <cx:pt idx="10778">6</cx:pt>
          <cx:pt idx="10779">6</cx:pt>
          <cx:pt idx="10780">6</cx:pt>
          <cx:pt idx="10781">6</cx:pt>
          <cx:pt idx="10782">6</cx:pt>
          <cx:pt idx="10783">6</cx:pt>
          <cx:pt idx="10784">6</cx:pt>
          <cx:pt idx="10785">6</cx:pt>
          <cx:pt idx="10786">6</cx:pt>
          <cx:pt idx="10787">6</cx:pt>
          <cx:pt idx="10788">6</cx:pt>
          <cx:pt idx="10789">6</cx:pt>
          <cx:pt idx="10790">6</cx:pt>
          <cx:pt idx="10791">6</cx:pt>
          <cx:pt idx="10792">12</cx:pt>
          <cx:pt idx="10793">12</cx:pt>
          <cx:pt idx="10794">8</cx:pt>
          <cx:pt idx="10795">8</cx:pt>
          <cx:pt idx="10796">8</cx:pt>
          <cx:pt idx="10797">8</cx:pt>
          <cx:pt idx="10798">8</cx:pt>
          <cx:pt idx="10799">8</cx:pt>
          <cx:pt idx="10800">8</cx:pt>
          <cx:pt idx="10801">8</cx:pt>
          <cx:pt idx="10802">8</cx:pt>
          <cx:pt idx="10803">8</cx:pt>
          <cx:pt idx="10804">8</cx:pt>
          <cx:pt idx="10805">8</cx:pt>
          <cx:pt idx="10806">8</cx:pt>
          <cx:pt idx="10807">8</cx:pt>
          <cx:pt idx="10808">8</cx:pt>
          <cx:pt idx="10809">8</cx:pt>
          <cx:pt idx="10810">8</cx:pt>
          <cx:pt idx="10811">8</cx:pt>
          <cx:pt idx="10812">8</cx:pt>
          <cx:pt idx="10813">8</cx:pt>
          <cx:pt idx="10814">8</cx:pt>
          <cx:pt idx="10815">8</cx:pt>
          <cx:pt idx="10816">8</cx:pt>
          <cx:pt idx="10817">8</cx:pt>
          <cx:pt idx="10818">8</cx:pt>
          <cx:pt idx="10819">8</cx:pt>
          <cx:pt idx="10820">8</cx:pt>
          <cx:pt idx="10821">8</cx:pt>
          <cx:pt idx="10822">8</cx:pt>
          <cx:pt idx="10823">8</cx:pt>
          <cx:pt idx="10824">8</cx:pt>
          <cx:pt idx="10825">8</cx:pt>
          <cx:pt idx="10826">8</cx:pt>
          <cx:pt idx="10827">8</cx:pt>
          <cx:pt idx="10828">8</cx:pt>
          <cx:pt idx="10829">8</cx:pt>
          <cx:pt idx="10830">8</cx:pt>
          <cx:pt idx="10831">8</cx:pt>
          <cx:pt idx="10832">8</cx:pt>
          <cx:pt idx="10833">8</cx:pt>
          <cx:pt idx="10834">8</cx:pt>
          <cx:pt idx="10835">8</cx:pt>
          <cx:pt idx="10836">8</cx:pt>
          <cx:pt idx="10837">8</cx:pt>
          <cx:pt idx="10838">8</cx:pt>
          <cx:pt idx="10839">8</cx:pt>
          <cx:pt idx="10840">8</cx:pt>
          <cx:pt idx="10841">8</cx:pt>
          <cx:pt idx="10842">8</cx:pt>
          <cx:pt idx="10843">8</cx:pt>
          <cx:pt idx="10844">8</cx:pt>
          <cx:pt idx="10845">8</cx:pt>
          <cx:pt idx="10846">8</cx:pt>
          <cx:pt idx="10847">8</cx:pt>
          <cx:pt idx="10848">8</cx:pt>
          <cx:pt idx="10849">8</cx:pt>
          <cx:pt idx="10850">8</cx:pt>
          <cx:pt idx="10851">8</cx:pt>
          <cx:pt idx="10852">8</cx:pt>
          <cx:pt idx="10853">8</cx:pt>
          <cx:pt idx="10854">8</cx:pt>
          <cx:pt idx="10855">8</cx:pt>
          <cx:pt idx="10856">8</cx:pt>
          <cx:pt idx="10857">8</cx:pt>
          <cx:pt idx="10858">8</cx:pt>
          <cx:pt idx="10859">8</cx:pt>
          <cx:pt idx="10860">8</cx:pt>
          <cx:pt idx="10861">8</cx:pt>
          <cx:pt idx="10862">8</cx:pt>
          <cx:pt idx="10863">8</cx:pt>
          <cx:pt idx="10864">8</cx:pt>
          <cx:pt idx="10865">8</cx:pt>
          <cx:pt idx="10866">8</cx:pt>
          <cx:pt idx="10867">8</cx:pt>
          <cx:pt idx="10868">8</cx:pt>
          <cx:pt idx="10869">8</cx:pt>
          <cx:pt idx="10870">8</cx:pt>
          <cx:pt idx="10871">8</cx:pt>
          <cx:pt idx="10872">8</cx:pt>
          <cx:pt idx="10873">8</cx:pt>
          <cx:pt idx="10874">8</cx:pt>
          <cx:pt idx="10875">8</cx:pt>
          <cx:pt idx="10876">8</cx:pt>
          <cx:pt idx="10877">8</cx:pt>
          <cx:pt idx="10878">8</cx:pt>
          <cx:pt idx="10879">8</cx:pt>
          <cx:pt idx="10880">8</cx:pt>
          <cx:pt idx="10881">8</cx:pt>
          <cx:pt idx="10882">8</cx:pt>
          <cx:pt idx="10883">8</cx:pt>
          <cx:pt idx="10884">8</cx:pt>
          <cx:pt idx="10885">8</cx:pt>
          <cx:pt idx="10886">8</cx:pt>
          <cx:pt idx="10887">8</cx:pt>
          <cx:pt idx="10888">8</cx:pt>
          <cx:pt idx="10889">8</cx:pt>
          <cx:pt idx="10890">8</cx:pt>
          <cx:pt idx="10891">8</cx:pt>
          <cx:pt idx="10892">8</cx:pt>
          <cx:pt idx="10893">8</cx:pt>
          <cx:pt idx="10894">8</cx:pt>
          <cx:pt idx="10895">8</cx:pt>
          <cx:pt idx="10896">8</cx:pt>
          <cx:pt idx="10897">8</cx:pt>
          <cx:pt idx="10898">8</cx:pt>
          <cx:pt idx="10899">8</cx:pt>
          <cx:pt idx="10900">8</cx:pt>
          <cx:pt idx="10901">8</cx:pt>
          <cx:pt idx="10902">8</cx:pt>
          <cx:pt idx="10903">8</cx:pt>
          <cx:pt idx="10904">8</cx:pt>
          <cx:pt idx="10905">8</cx:pt>
          <cx:pt idx="10906">8</cx:pt>
          <cx:pt idx="10907">8</cx:pt>
          <cx:pt idx="10908">8</cx:pt>
          <cx:pt idx="10909">8</cx:pt>
          <cx:pt idx="10910">8</cx:pt>
          <cx:pt idx="10911">8</cx:pt>
          <cx:pt idx="10912">8</cx:pt>
          <cx:pt idx="10913">8</cx:pt>
          <cx:pt idx="10914">8</cx:pt>
          <cx:pt idx="10915">8</cx:pt>
          <cx:pt idx="10916">8</cx:pt>
          <cx:pt idx="10917">6</cx:pt>
          <cx:pt idx="10918">6</cx:pt>
          <cx:pt idx="10919">8</cx:pt>
          <cx:pt idx="10920">8</cx:pt>
          <cx:pt idx="10921">8</cx:pt>
          <cx:pt idx="10922">6</cx:pt>
          <cx:pt idx="10923">6</cx:pt>
          <cx:pt idx="10924">6</cx:pt>
          <cx:pt idx="10925">6</cx:pt>
          <cx:pt idx="10926">6</cx:pt>
          <cx:pt idx="10927">6</cx:pt>
          <cx:pt idx="10928">6</cx:pt>
          <cx:pt idx="10929">6</cx:pt>
          <cx:pt idx="10930">6</cx:pt>
          <cx:pt idx="10931">6</cx:pt>
          <cx:pt idx="10932">6</cx:pt>
          <cx:pt idx="10933">6</cx:pt>
          <cx:pt idx="10934">5</cx:pt>
          <cx:pt idx="10935">5</cx:pt>
          <cx:pt idx="10936">8</cx:pt>
          <cx:pt idx="10937">8</cx:pt>
          <cx:pt idx="10938">8</cx:pt>
          <cx:pt idx="10939">8</cx:pt>
          <cx:pt idx="10940">8</cx:pt>
          <cx:pt idx="10941">8</cx:pt>
          <cx:pt idx="10942">6</cx:pt>
          <cx:pt idx="10943">6</cx:pt>
          <cx:pt idx="10944">6</cx:pt>
          <cx:pt idx="10945">6</cx:pt>
          <cx:pt idx="10946">6</cx:pt>
          <cx:pt idx="10947">6</cx:pt>
          <cx:pt idx="10948">6</cx:pt>
          <cx:pt idx="10949">6</cx:pt>
          <cx:pt idx="10950">6</cx:pt>
          <cx:pt idx="10951">6</cx:pt>
          <cx:pt idx="10952">6</cx:pt>
          <cx:pt idx="10953">6</cx:pt>
          <cx:pt idx="10954">6</cx:pt>
          <cx:pt idx="10955">6</cx:pt>
          <cx:pt idx="10956">6</cx:pt>
          <cx:pt idx="10957">6</cx:pt>
          <cx:pt idx="10958">6</cx:pt>
          <cx:pt idx="10959">6</cx:pt>
          <cx:pt idx="10960">12</cx:pt>
          <cx:pt idx="10961">12</cx:pt>
          <cx:pt idx="10962">12</cx:pt>
          <cx:pt idx="10963">12</cx:pt>
          <cx:pt idx="10964">12</cx:pt>
          <cx:pt idx="10965">12</cx:pt>
          <cx:pt idx="10966">12</cx:pt>
          <cx:pt idx="10967">12</cx:pt>
          <cx:pt idx="10968">12</cx:pt>
          <cx:pt idx="10969">12</cx:pt>
          <cx:pt idx="10970">12</cx:pt>
          <cx:pt idx="10971">12</cx:pt>
          <cx:pt idx="10972">12</cx:pt>
          <cx:pt idx="10973">12</cx:pt>
          <cx:pt idx="10974">12</cx:pt>
          <cx:pt idx="10975">12</cx:pt>
          <cx:pt idx="10976">12</cx:pt>
          <cx:pt idx="10977">8</cx:pt>
          <cx:pt idx="10978">8</cx:pt>
          <cx:pt idx="10979">8</cx:pt>
          <cx:pt idx="10980">8</cx:pt>
          <cx:pt idx="10981">8</cx:pt>
          <cx:pt idx="10982">8</cx:pt>
          <cx:pt idx="10983">8</cx:pt>
          <cx:pt idx="10984">8</cx:pt>
          <cx:pt idx="10985">8</cx:pt>
          <cx:pt idx="10986">8</cx:pt>
          <cx:pt idx="10987">8</cx:pt>
          <cx:pt idx="10988">8</cx:pt>
          <cx:pt idx="10989">8</cx:pt>
          <cx:pt idx="10990">8</cx:pt>
          <cx:pt idx="10991">8</cx:pt>
          <cx:pt idx="10992">8</cx:pt>
          <cx:pt idx="10993">12</cx:pt>
          <cx:pt idx="10994">12</cx:pt>
          <cx:pt idx="10995">12</cx:pt>
          <cx:pt idx="10996">12</cx:pt>
          <cx:pt idx="10997">12</cx:pt>
          <cx:pt idx="10998">12</cx:pt>
          <cx:pt idx="10999">12</cx:pt>
          <cx:pt idx="11000">12</cx:pt>
          <cx:pt idx="11001">8</cx:pt>
          <cx:pt idx="11002">8</cx:pt>
          <cx:pt idx="11003">8</cx:pt>
          <cx:pt idx="11004">8</cx:pt>
          <cx:pt idx="11005">12</cx:pt>
          <cx:pt idx="11006">12</cx:pt>
          <cx:pt idx="11007">8</cx:pt>
          <cx:pt idx="11008">8</cx:pt>
          <cx:pt idx="11009">8</cx:pt>
          <cx:pt idx="11010">8</cx:pt>
          <cx:pt idx="11011">12</cx:pt>
          <cx:pt idx="11012">6</cx:pt>
          <cx:pt idx="11013">6</cx:pt>
          <cx:pt idx="11014">6</cx:pt>
          <cx:pt idx="11015">6</cx:pt>
          <cx:pt idx="11016">6</cx:pt>
          <cx:pt idx="11017">6</cx:pt>
          <cx:pt idx="11018">6</cx:pt>
          <cx:pt idx="11019">6</cx:pt>
          <cx:pt idx="11020">6</cx:pt>
          <cx:pt idx="11021">6</cx:pt>
          <cx:pt idx="11022">6</cx:pt>
          <cx:pt idx="11023">8</cx:pt>
          <cx:pt idx="11024">8</cx:pt>
          <cx:pt idx="11025">6</cx:pt>
          <cx:pt idx="11026">6</cx:pt>
          <cx:pt idx="11027">6</cx:pt>
          <cx:pt idx="11028">6</cx:pt>
          <cx:pt idx="11029">6</cx:pt>
          <cx:pt idx="11030">6</cx:pt>
          <cx:pt idx="11031">6</cx:pt>
          <cx:pt idx="11032">6</cx:pt>
          <cx:pt idx="11033">6</cx:pt>
          <cx:pt idx="11034">6</cx:pt>
          <cx:pt idx="11035">6</cx:pt>
          <cx:pt idx="11036">6</cx:pt>
          <cx:pt idx="11037">6</cx:pt>
          <cx:pt idx="11038">6</cx:pt>
          <cx:pt idx="11039">6</cx:pt>
          <cx:pt idx="11040">6</cx:pt>
          <cx:pt idx="11041">6</cx:pt>
          <cx:pt idx="11042">6</cx:pt>
          <cx:pt idx="11043">6</cx:pt>
          <cx:pt idx="11044">6</cx:pt>
          <cx:pt idx="11045">6</cx:pt>
          <cx:pt idx="11046">6</cx:pt>
          <cx:pt idx="11047">6</cx:pt>
          <cx:pt idx="11048">6</cx:pt>
          <cx:pt idx="11049">6</cx:pt>
          <cx:pt idx="11050">6</cx:pt>
          <cx:pt idx="11051">6</cx:pt>
          <cx:pt idx="11052">6</cx:pt>
          <cx:pt idx="11053">6</cx:pt>
          <cx:pt idx="11054">6</cx:pt>
          <cx:pt idx="11055">6</cx:pt>
          <cx:pt idx="11056">6</cx:pt>
          <cx:pt idx="11057">6</cx:pt>
          <cx:pt idx="11058">6</cx:pt>
          <cx:pt idx="11059">6</cx:pt>
          <cx:pt idx="11060">6</cx:pt>
          <cx:pt idx="11061">8</cx:pt>
          <cx:pt idx="11062">8</cx:pt>
          <cx:pt idx="11063">8</cx:pt>
          <cx:pt idx="11064">8</cx:pt>
          <cx:pt idx="11065">8</cx:pt>
          <cx:pt idx="11066">8</cx:pt>
          <cx:pt idx="11067">8</cx:pt>
          <cx:pt idx="11068">8</cx:pt>
          <cx:pt idx="11069">8</cx:pt>
          <cx:pt idx="11070">8</cx:pt>
          <cx:pt idx="11071">8</cx:pt>
          <cx:pt idx="11072">8</cx:pt>
          <cx:pt idx="11073">8</cx:pt>
          <cx:pt idx="11074">8</cx:pt>
          <cx:pt idx="11075">8</cx:pt>
          <cx:pt idx="11076">8</cx:pt>
          <cx:pt idx="11077">8</cx:pt>
          <cx:pt idx="11078">8</cx:pt>
          <cx:pt idx="11079">8</cx:pt>
          <cx:pt idx="11080">8</cx:pt>
          <cx:pt idx="11081">8</cx:pt>
          <cx:pt idx="11082">8</cx:pt>
          <cx:pt idx="11083">8</cx:pt>
          <cx:pt idx="11084">8</cx:pt>
          <cx:pt idx="11085">8</cx:pt>
          <cx:pt idx="11086">8</cx:pt>
          <cx:pt idx="11087">8</cx:pt>
          <cx:pt idx="11088">8</cx:pt>
          <cx:pt idx="11089">8</cx:pt>
          <cx:pt idx="11090">8</cx:pt>
          <cx:pt idx="11091">8</cx:pt>
          <cx:pt idx="11092">8</cx:pt>
          <cx:pt idx="11093">8</cx:pt>
          <cx:pt idx="11094">8</cx:pt>
          <cx:pt idx="11095">8</cx:pt>
          <cx:pt idx="11096">8</cx:pt>
          <cx:pt idx="11097">8</cx:pt>
          <cx:pt idx="11098">8</cx:pt>
          <cx:pt idx="11099">8</cx:pt>
          <cx:pt idx="11100">8</cx:pt>
          <cx:pt idx="11101">8</cx:pt>
          <cx:pt idx="11102">8</cx:pt>
          <cx:pt idx="11103">8</cx:pt>
          <cx:pt idx="11104">8</cx:pt>
          <cx:pt idx="11105">8</cx:pt>
          <cx:pt idx="11106">8</cx:pt>
          <cx:pt idx="11107">8</cx:pt>
          <cx:pt idx="11108">8</cx:pt>
          <cx:pt idx="11109">8</cx:pt>
          <cx:pt idx="11110">8</cx:pt>
          <cx:pt idx="11111">8</cx:pt>
          <cx:pt idx="11112">8</cx:pt>
          <cx:pt idx="11113">8</cx:pt>
          <cx:pt idx="11114">8</cx:pt>
          <cx:pt idx="11115">8</cx:pt>
          <cx:pt idx="11116">8</cx:pt>
          <cx:pt idx="11117">8</cx:pt>
          <cx:pt idx="11118">8</cx:pt>
          <cx:pt idx="11119">8</cx:pt>
          <cx:pt idx="11120">8</cx:pt>
          <cx:pt idx="11121">8</cx:pt>
          <cx:pt idx="11122">8</cx:pt>
          <cx:pt idx="11123">8</cx:pt>
          <cx:pt idx="11124">8</cx:pt>
          <cx:pt idx="11125">8</cx:pt>
          <cx:pt idx="11126">8</cx:pt>
          <cx:pt idx="11127">8</cx:pt>
          <cx:pt idx="11128">8</cx:pt>
          <cx:pt idx="11129">8</cx:pt>
          <cx:pt idx="11130">8</cx:pt>
          <cx:pt idx="11131">8</cx:pt>
          <cx:pt idx="11132">8</cx:pt>
          <cx:pt idx="11133">8</cx:pt>
          <cx:pt idx="11134">8</cx:pt>
          <cx:pt idx="11135">8</cx:pt>
          <cx:pt idx="11136">8</cx:pt>
          <cx:pt idx="11137">8</cx:pt>
          <cx:pt idx="11138">8</cx:pt>
          <cx:pt idx="11139">8</cx:pt>
          <cx:pt idx="11140">8</cx:pt>
          <cx:pt idx="11141">8</cx:pt>
          <cx:pt idx="11142">8</cx:pt>
          <cx:pt idx="11143">8</cx:pt>
          <cx:pt idx="11144">8</cx:pt>
          <cx:pt idx="11145">8</cx:pt>
          <cx:pt idx="11146">8</cx:pt>
          <cx:pt idx="11147">8</cx:pt>
          <cx:pt idx="11148">8</cx:pt>
          <cx:pt idx="11149">8</cx:pt>
          <cx:pt idx="11150">8</cx:pt>
          <cx:pt idx="11151">8</cx:pt>
          <cx:pt idx="11152">8</cx:pt>
          <cx:pt idx="11153">8</cx:pt>
          <cx:pt idx="11154">8</cx:pt>
          <cx:pt idx="11155">8</cx:pt>
          <cx:pt idx="11156">8</cx:pt>
          <cx:pt idx="11157">8</cx:pt>
          <cx:pt idx="11158">8</cx:pt>
          <cx:pt idx="11159">8</cx:pt>
          <cx:pt idx="11160">8</cx:pt>
          <cx:pt idx="11161">8</cx:pt>
          <cx:pt idx="11162">8</cx:pt>
          <cx:pt idx="11163">8</cx:pt>
          <cx:pt idx="11164">8</cx:pt>
          <cx:pt idx="11165">8</cx:pt>
          <cx:pt idx="11166">8</cx:pt>
          <cx:pt idx="11167">8</cx:pt>
          <cx:pt idx="11168">8</cx:pt>
          <cx:pt idx="11169">8</cx:pt>
          <cx:pt idx="11170">8</cx:pt>
          <cx:pt idx="11171">8</cx:pt>
          <cx:pt idx="11172">8</cx:pt>
          <cx:pt idx="11173">8</cx:pt>
          <cx:pt idx="11174">8</cx:pt>
          <cx:pt idx="11175">8</cx:pt>
          <cx:pt idx="11176">8</cx:pt>
          <cx:pt idx="11177">8</cx:pt>
          <cx:pt idx="11178">8</cx:pt>
          <cx:pt idx="11179">8</cx:pt>
          <cx:pt idx="11180">8</cx:pt>
          <cx:pt idx="11181">8</cx:pt>
          <cx:pt idx="11182">8</cx:pt>
          <cx:pt idx="11183">8</cx:pt>
          <cx:pt idx="11184">8</cx:pt>
          <cx:pt idx="11185">8</cx:pt>
          <cx:pt idx="11186">8</cx:pt>
          <cx:pt idx="11187">8</cx:pt>
          <cx:pt idx="11188">8</cx:pt>
          <cx:pt idx="11189">8</cx:pt>
          <cx:pt idx="11190">8</cx:pt>
          <cx:pt idx="11191">8</cx:pt>
          <cx:pt idx="11192">8</cx:pt>
          <cx:pt idx="11193">8</cx:pt>
          <cx:pt idx="11194">8</cx:pt>
          <cx:pt idx="11195">8</cx:pt>
          <cx:pt idx="11196">8</cx:pt>
          <cx:pt idx="11197">8</cx:pt>
          <cx:pt idx="11198">8</cx:pt>
          <cx:pt idx="11199">8</cx:pt>
          <cx:pt idx="11200">8</cx:pt>
          <cx:pt idx="11201">8</cx:pt>
          <cx:pt idx="11202">8</cx:pt>
          <cx:pt idx="11203">8</cx:pt>
          <cx:pt idx="11204">8</cx:pt>
          <cx:pt idx="11205">8</cx:pt>
          <cx:pt idx="11206">8</cx:pt>
          <cx:pt idx="11207">8</cx:pt>
          <cx:pt idx="11208">8</cx:pt>
          <cx:pt idx="11209">8</cx:pt>
          <cx:pt idx="11210">8</cx:pt>
          <cx:pt idx="11211">8</cx:pt>
          <cx:pt idx="11212">8</cx:pt>
          <cx:pt idx="11213">8</cx:pt>
          <cx:pt idx="11214">8</cx:pt>
          <cx:pt idx="11215">8</cx:pt>
          <cx:pt idx="11216">8</cx:pt>
          <cx:pt idx="11217">8</cx:pt>
          <cx:pt idx="11218">8</cx:pt>
          <cx:pt idx="11219">8</cx:pt>
          <cx:pt idx="11220">8</cx:pt>
          <cx:pt idx="11221">8</cx:pt>
          <cx:pt idx="11222">8</cx:pt>
          <cx:pt idx="11223">8</cx:pt>
          <cx:pt idx="11224">8</cx:pt>
          <cx:pt idx="11225">6</cx:pt>
          <cx:pt idx="11226">8</cx:pt>
          <cx:pt idx="11227">6</cx:pt>
          <cx:pt idx="11228">8</cx:pt>
          <cx:pt idx="11229">6</cx:pt>
          <cx:pt idx="11230">6</cx:pt>
          <cx:pt idx="11231">8</cx:pt>
          <cx:pt idx="11232">8</cx:pt>
          <cx:pt idx="11233">8</cx:pt>
          <cx:pt idx="11234">8</cx:pt>
          <cx:pt idx="11235">8</cx:pt>
          <cx:pt idx="11236">8</cx:pt>
          <cx:pt idx="11237">8</cx:pt>
          <cx:pt idx="11238">8</cx:pt>
          <cx:pt idx="11239">8</cx:pt>
          <cx:pt idx="11240">8</cx:pt>
          <cx:pt idx="11241">8</cx:pt>
          <cx:pt idx="11242">8</cx:pt>
          <cx:pt idx="11243">8</cx:pt>
          <cx:pt idx="11244">8</cx:pt>
          <cx:pt idx="11245">8</cx:pt>
          <cx:pt idx="11246">8</cx:pt>
          <cx:pt idx="11247">8</cx:pt>
          <cx:pt idx="11248">8</cx:pt>
          <cx:pt idx="11249">8</cx:pt>
          <cx:pt idx="11250">8</cx:pt>
          <cx:pt idx="11251">8</cx:pt>
          <cx:pt idx="11252">8</cx:pt>
          <cx:pt idx="11253">8</cx:pt>
          <cx:pt idx="11254">8</cx:pt>
          <cx:pt idx="11255">8</cx:pt>
          <cx:pt idx="11256">8</cx:pt>
          <cx:pt idx="11257">8</cx:pt>
          <cx:pt idx="11258">8</cx:pt>
          <cx:pt idx="11259">6</cx:pt>
          <cx:pt idx="11260">6</cx:pt>
          <cx:pt idx="11261">8</cx:pt>
          <cx:pt idx="11262">8</cx:pt>
          <cx:pt idx="11263">6</cx:pt>
          <cx:pt idx="11264">6</cx:pt>
          <cx:pt idx="11265">6</cx:pt>
          <cx:pt idx="11266">6</cx:pt>
          <cx:pt idx="11267">6</cx:pt>
          <cx:pt idx="11268">6</cx:pt>
          <cx:pt idx="11269">6</cx:pt>
          <cx:pt idx="11270">6</cx:pt>
          <cx:pt idx="11271">8</cx:pt>
          <cx:pt idx="11272">8</cx:pt>
          <cx:pt idx="11273">8</cx:pt>
          <cx:pt idx="11274">8</cx:pt>
          <cx:pt idx="11275">8</cx:pt>
          <cx:pt idx="11276">8</cx:pt>
          <cx:pt idx="11277">8</cx:pt>
          <cx:pt idx="11278">8</cx:pt>
          <cx:pt idx="11279">8</cx:pt>
          <cx:pt idx="11280">8</cx:pt>
          <cx:pt idx="11281">8</cx:pt>
          <cx:pt idx="11282">8</cx:pt>
          <cx:pt idx="11283">8</cx:pt>
          <cx:pt idx="11284">8</cx:pt>
          <cx:pt idx="11285">8</cx:pt>
          <cx:pt idx="11286">8</cx:pt>
          <cx:pt idx="11287">8</cx:pt>
          <cx:pt idx="11288">8</cx:pt>
          <cx:pt idx="11289">8</cx:pt>
          <cx:pt idx="11290">8</cx:pt>
          <cx:pt idx="11291">8</cx:pt>
          <cx:pt idx="11292">8</cx:pt>
          <cx:pt idx="11293">8</cx:pt>
          <cx:pt idx="11294">8</cx:pt>
          <cx:pt idx="11295">8</cx:pt>
          <cx:pt idx="11296">8</cx:pt>
          <cx:pt idx="11297">8</cx:pt>
          <cx:pt idx="11298">8</cx:pt>
          <cx:pt idx="11299">8</cx:pt>
          <cx:pt idx="11300">6</cx:pt>
          <cx:pt idx="11301">6</cx:pt>
          <cx:pt idx="11302">6</cx:pt>
          <cx:pt idx="11303">6</cx:pt>
          <cx:pt idx="11304">6</cx:pt>
          <cx:pt idx="11305">6</cx:pt>
          <cx:pt idx="11306">8</cx:pt>
          <cx:pt idx="11307">8</cx:pt>
          <cx:pt idx="11308">8</cx:pt>
          <cx:pt idx="11309">8</cx:pt>
          <cx:pt idx="11310">8</cx:pt>
          <cx:pt idx="11311">8</cx:pt>
          <cx:pt idx="11312">8</cx:pt>
          <cx:pt idx="11313">8</cx:pt>
          <cx:pt idx="11314">8</cx:pt>
          <cx:pt idx="11315">8</cx:pt>
          <cx:pt idx="11316">8</cx:pt>
          <cx:pt idx="11317">8</cx:pt>
          <cx:pt idx="11318">8</cx:pt>
          <cx:pt idx="11319">8</cx:pt>
          <cx:pt idx="11320">8</cx:pt>
          <cx:pt idx="11321">8</cx:pt>
          <cx:pt idx="11322">8</cx:pt>
          <cx:pt idx="11323">8</cx:pt>
          <cx:pt idx="11324">8</cx:pt>
          <cx:pt idx="11325">8</cx:pt>
          <cx:pt idx="11326">8</cx:pt>
          <cx:pt idx="11327">8</cx:pt>
          <cx:pt idx="11328">8</cx:pt>
          <cx:pt idx="11329">8</cx:pt>
          <cx:pt idx="11330">8</cx:pt>
          <cx:pt idx="11331">8</cx:pt>
          <cx:pt idx="11332">8</cx:pt>
          <cx:pt idx="11333">8</cx:pt>
          <cx:pt idx="11334">8</cx:pt>
          <cx:pt idx="11335">8</cx:pt>
          <cx:pt idx="11336">8</cx:pt>
          <cx:pt idx="11337">8</cx:pt>
          <cx:pt idx="11338">8</cx:pt>
          <cx:pt idx="11339">8</cx:pt>
          <cx:pt idx="11340">6</cx:pt>
          <cx:pt idx="11341">6</cx:pt>
          <cx:pt idx="11342">6</cx:pt>
          <cx:pt idx="11343">6</cx:pt>
          <cx:pt idx="11344">6</cx:pt>
          <cx:pt idx="11345">6</cx:pt>
          <cx:pt idx="11346">6</cx:pt>
          <cx:pt idx="11347">6</cx:pt>
          <cx:pt idx="11348">6</cx:pt>
          <cx:pt idx="11349">6</cx:pt>
          <cx:pt idx="11350">6</cx:pt>
          <cx:pt idx="11351">6</cx:pt>
          <cx:pt idx="11352">6</cx:pt>
          <cx:pt idx="11353">6</cx:pt>
          <cx:pt idx="11354">6</cx:pt>
          <cx:pt idx="11355">8</cx:pt>
          <cx:pt idx="11356">6</cx:pt>
          <cx:pt idx="11357">6</cx:pt>
          <cx:pt idx="11358">6</cx:pt>
          <cx:pt idx="11359">6</cx:pt>
          <cx:pt idx="11360">6</cx:pt>
          <cx:pt idx="11361">6</cx:pt>
          <cx:pt idx="11362">6</cx:pt>
          <cx:pt idx="11363">6</cx:pt>
          <cx:pt idx="11364">12</cx:pt>
          <cx:pt idx="11365">12</cx:pt>
          <cx:pt idx="11366">12</cx:pt>
          <cx:pt idx="11367">12</cx:pt>
          <cx:pt idx="11368">12</cx:pt>
          <cx:pt idx="11369">12</cx:pt>
          <cx:pt idx="11370">12</cx:pt>
          <cx:pt idx="11371">12</cx:pt>
          <cx:pt idx="11372">12</cx:pt>
          <cx:pt idx="11373">12</cx:pt>
          <cx:pt idx="11374">12</cx:pt>
          <cx:pt idx="11375">12</cx:pt>
          <cx:pt idx="11376">12</cx:pt>
          <cx:pt idx="11377">12</cx:pt>
          <cx:pt idx="11378">12</cx:pt>
          <cx:pt idx="11379">12</cx:pt>
          <cx:pt idx="11380">12</cx:pt>
          <cx:pt idx="11381">12</cx:pt>
          <cx:pt idx="11382">12</cx:pt>
          <cx:pt idx="11383">12</cx:pt>
          <cx:pt idx="11384">8</cx:pt>
          <cx:pt idx="11385">8</cx:pt>
          <cx:pt idx="11386">8</cx:pt>
          <cx:pt idx="11387">8</cx:pt>
          <cx:pt idx="11388">8</cx:pt>
          <cx:pt idx="11389">8</cx:pt>
          <cx:pt idx="11390">8</cx:pt>
          <cx:pt idx="11391">8</cx:pt>
          <cx:pt idx="11392">8</cx:pt>
          <cx:pt idx="11393">8</cx:pt>
          <cx:pt idx="11394">8</cx:pt>
          <cx:pt idx="11395">8</cx:pt>
          <cx:pt idx="11396">8</cx:pt>
          <cx:pt idx="11397">8</cx:pt>
          <cx:pt idx="11398">8</cx:pt>
          <cx:pt idx="11399">8</cx:pt>
          <cx:pt idx="11400">8</cx:pt>
          <cx:pt idx="11401">8</cx:pt>
          <cx:pt idx="11402">8</cx:pt>
          <cx:pt idx="11403">8</cx:pt>
          <cx:pt idx="11404">8</cx:pt>
          <cx:pt idx="11405">8</cx:pt>
          <cx:pt idx="11406">8</cx:pt>
          <cx:pt idx="11407">8</cx:pt>
          <cx:pt idx="11408">8</cx:pt>
          <cx:pt idx="11409">8</cx:pt>
          <cx:pt idx="11410">8</cx:pt>
          <cx:pt idx="11411">8</cx:pt>
          <cx:pt idx="11412">8</cx:pt>
          <cx:pt idx="11413">8</cx:pt>
          <cx:pt idx="11414">8</cx:pt>
          <cx:pt idx="11415">8</cx:pt>
          <cx:pt idx="11416">12</cx:pt>
          <cx:pt idx="11417">12</cx:pt>
          <cx:pt idx="11418">12</cx:pt>
          <cx:pt idx="11419">12</cx:pt>
          <cx:pt idx="11420">12</cx:pt>
          <cx:pt idx="11421">12</cx:pt>
          <cx:pt idx="11422">12</cx:pt>
          <cx:pt idx="11423">12</cx:pt>
          <cx:pt idx="11424">12</cx:pt>
          <cx:pt idx="11425">4</cx:pt>
          <cx:pt idx="11426">6</cx:pt>
          <cx:pt idx="11427">6</cx:pt>
          <cx:pt idx="11428">8</cx:pt>
          <cx:pt idx="11429">8</cx:pt>
          <cx:pt idx="11430">8</cx:pt>
          <cx:pt idx="11431">8</cx:pt>
          <cx:pt idx="11432">8</cx:pt>
          <cx:pt idx="11433">8</cx:pt>
          <cx:pt idx="11434">8</cx:pt>
          <cx:pt idx="11435">8</cx:pt>
          <cx:pt idx="11436">8</cx:pt>
          <cx:pt idx="11437">8</cx:pt>
          <cx:pt idx="11438">8</cx:pt>
          <cx:pt idx="11439">6</cx:pt>
          <cx:pt idx="11440">8</cx:pt>
          <cx:pt idx="11441">8</cx:pt>
          <cx:pt idx="11442">8</cx:pt>
          <cx:pt idx="11443">8</cx:pt>
          <cx:pt idx="11444">8</cx:pt>
          <cx:pt idx="11445">8</cx:pt>
          <cx:pt idx="11446">8</cx:pt>
          <cx:pt idx="11447">8</cx:pt>
          <cx:pt idx="11448">8</cx:pt>
          <cx:pt idx="11449">8</cx:pt>
          <cx:pt idx="11450">8</cx:pt>
          <cx:pt idx="11451">8</cx:pt>
          <cx:pt idx="11452">8</cx:pt>
          <cx:pt idx="11453">8</cx:pt>
          <cx:pt idx="11454">8</cx:pt>
          <cx:pt idx="11455">8</cx:pt>
          <cx:pt idx="11456">8</cx:pt>
          <cx:pt idx="11457">8</cx:pt>
          <cx:pt idx="11458">8</cx:pt>
          <cx:pt idx="11459">8</cx:pt>
          <cx:pt idx="11460">6</cx:pt>
          <cx:pt idx="11461">6</cx:pt>
          <cx:pt idx="11462">6</cx:pt>
          <cx:pt idx="11463">6</cx:pt>
          <cx:pt idx="11464">6</cx:pt>
          <cx:pt idx="11465">6</cx:pt>
          <cx:pt idx="11466">6</cx:pt>
          <cx:pt idx="11467">6</cx:pt>
          <cx:pt idx="11468">8</cx:pt>
          <cx:pt idx="11469">8</cx:pt>
          <cx:pt idx="11470">8</cx:pt>
          <cx:pt idx="11471">8</cx:pt>
          <cx:pt idx="11472">8</cx:pt>
          <cx:pt idx="11473">8</cx:pt>
          <cx:pt idx="11474">8</cx:pt>
          <cx:pt idx="11475">8</cx:pt>
          <cx:pt idx="11476">8</cx:pt>
          <cx:pt idx="11477">8</cx:pt>
          <cx:pt idx="11478">8</cx:pt>
          <cx:pt idx="11479">8</cx:pt>
          <cx:pt idx="11480">12</cx:pt>
          <cx:pt idx="11481">8</cx:pt>
          <cx:pt idx="11482">8</cx:pt>
          <cx:pt idx="11483">8</cx:pt>
          <cx:pt idx="11484">8</cx:pt>
          <cx:pt idx="11485">8</cx:pt>
          <cx:pt idx="11486">8</cx:pt>
          <cx:pt idx="11487">8</cx:pt>
          <cx:pt idx="11488">8</cx:pt>
          <cx:pt idx="11489">8</cx:pt>
          <cx:pt idx="11490">8</cx:pt>
          <cx:pt idx="11491">8</cx:pt>
          <cx:pt idx="11492">8</cx:pt>
          <cx:pt idx="11493">8</cx:pt>
          <cx:pt idx="11494">8</cx:pt>
          <cx:pt idx="11495">8</cx:pt>
          <cx:pt idx="11496">8</cx:pt>
          <cx:pt idx="11497">8</cx:pt>
          <cx:pt idx="11498">8</cx:pt>
          <cx:pt idx="11499">8</cx:pt>
          <cx:pt idx="11500">8</cx:pt>
          <cx:pt idx="11501">8</cx:pt>
          <cx:pt idx="11502">8</cx:pt>
          <cx:pt idx="11503">8</cx:pt>
          <cx:pt idx="11504">8</cx:pt>
          <cx:pt idx="11505">8</cx:pt>
          <cx:pt idx="11506">8</cx:pt>
          <cx:pt idx="11507">8</cx:pt>
          <cx:pt idx="11508">8</cx:pt>
          <cx:pt idx="11509">8</cx:pt>
          <cx:pt idx="11510">8</cx:pt>
          <cx:pt idx="11511">8</cx:pt>
          <cx:pt idx="11512">8</cx:pt>
          <cx:pt idx="11513">8</cx:pt>
          <cx:pt idx="11514">8</cx:pt>
          <cx:pt idx="11515">8</cx:pt>
          <cx:pt idx="11516">8</cx:pt>
          <cx:pt idx="11517">8</cx:pt>
          <cx:pt idx="11518">8</cx:pt>
          <cx:pt idx="11519">8</cx:pt>
          <cx:pt idx="11520">8</cx:pt>
          <cx:pt idx="11521">8</cx:pt>
          <cx:pt idx="11522">8</cx:pt>
          <cx:pt idx="11523">8</cx:pt>
          <cx:pt idx="11524">8</cx:pt>
          <cx:pt idx="11525">8</cx:pt>
          <cx:pt idx="11526">8</cx:pt>
          <cx:pt idx="11527">8</cx:pt>
          <cx:pt idx="11528">6</cx:pt>
          <cx:pt idx="11529">6</cx:pt>
          <cx:pt idx="11530">6</cx:pt>
          <cx:pt idx="11531">6</cx:pt>
          <cx:pt idx="11532">6</cx:pt>
          <cx:pt idx="11533">6</cx:pt>
          <cx:pt idx="11534">6</cx:pt>
          <cx:pt idx="11535">6</cx:pt>
          <cx:pt idx="11536">8</cx:pt>
          <cx:pt idx="11537">8</cx:pt>
          <cx:pt idx="11538">8</cx:pt>
          <cx:pt idx="11539">8</cx:pt>
          <cx:pt idx="11540">8</cx:pt>
          <cx:pt idx="11541">8</cx:pt>
          <cx:pt idx="11542">8</cx:pt>
          <cx:pt idx="11543">8</cx:pt>
          <cx:pt idx="11544">12</cx:pt>
          <cx:pt idx="11545">12</cx:pt>
          <cx:pt idx="11546">12</cx:pt>
          <cx:pt idx="11547">12</cx:pt>
          <cx:pt idx="11548">12</cx:pt>
          <cx:pt idx="11549">12</cx:pt>
          <cx:pt idx="11550">8</cx:pt>
          <cx:pt idx="11551">10</cx:pt>
          <cx:pt idx="11552">8</cx:pt>
          <cx:pt idx="11553">8</cx:pt>
          <cx:pt idx="11554">8</cx:pt>
          <cx:pt idx="11555">8</cx:pt>
          <cx:pt idx="11556">8</cx:pt>
          <cx:pt idx="11557">8</cx:pt>
          <cx:pt idx="11558">8</cx:pt>
          <cx:pt idx="11559">8</cx:pt>
          <cx:pt idx="11560">8</cx:pt>
          <cx:pt idx="11561">8</cx:pt>
          <cx:pt idx="11562">8</cx:pt>
          <cx:pt idx="11563">8</cx:pt>
          <cx:pt idx="11564">8</cx:pt>
          <cx:pt idx="11565">8</cx:pt>
          <cx:pt idx="11566">8</cx:pt>
          <cx:pt idx="11567">8</cx:pt>
          <cx:pt idx="11568">8</cx:pt>
          <cx:pt idx="11569">8</cx:pt>
          <cx:pt idx="11570">8</cx:pt>
          <cx:pt idx="11571">8</cx:pt>
          <cx:pt idx="11572">8</cx:pt>
          <cx:pt idx="11573">8</cx:pt>
          <cx:pt idx="11574">8</cx:pt>
          <cx:pt idx="11575">8</cx:pt>
          <cx:pt idx="11576">8</cx:pt>
          <cx:pt idx="11577">8</cx:pt>
          <cx:pt idx="11578">8</cx:pt>
          <cx:pt idx="11579">8</cx:pt>
          <cx:pt idx="11580">8</cx:pt>
          <cx:pt idx="11581">8</cx:pt>
          <cx:pt idx="11582">8</cx:pt>
          <cx:pt idx="11583">8</cx:pt>
          <cx:pt idx="11584">8</cx:pt>
          <cx:pt idx="11585">8</cx:pt>
          <cx:pt idx="11586">8</cx:pt>
          <cx:pt idx="11587">8</cx:pt>
          <cx:pt idx="11588">8</cx:pt>
          <cx:pt idx="11589">8</cx:pt>
          <cx:pt idx="11590">8</cx:pt>
          <cx:pt idx="11591">8</cx:pt>
          <cx:pt idx="11592">8</cx:pt>
          <cx:pt idx="11593">8</cx:pt>
          <cx:pt idx="11594">8</cx:pt>
          <cx:pt idx="11595">8</cx:pt>
          <cx:pt idx="11596">8</cx:pt>
          <cx:pt idx="11597">8</cx:pt>
          <cx:pt idx="11598">8</cx:pt>
          <cx:pt idx="11599">8</cx:pt>
          <cx:pt idx="11600">8</cx:pt>
          <cx:pt idx="11601">8</cx:pt>
          <cx:pt idx="11602">6</cx:pt>
          <cx:pt idx="11603">6</cx:pt>
          <cx:pt idx="11604">6</cx:pt>
          <cx:pt idx="11605">6</cx:pt>
          <cx:pt idx="11606">6</cx:pt>
          <cx:pt idx="11607">6</cx:pt>
          <cx:pt idx="11608">6</cx:pt>
          <cx:pt idx="11609">6</cx:pt>
          <cx:pt idx="11610">6</cx:pt>
          <cx:pt idx="11611">6</cx:pt>
          <cx:pt idx="11612">12</cx:pt>
          <cx:pt idx="11613">12</cx:pt>
          <cx:pt idx="11614">12</cx:pt>
          <cx:pt idx="11615">12</cx:pt>
          <cx:pt idx="11616">12</cx:pt>
          <cx:pt idx="11617">12</cx:pt>
          <cx:pt idx="11618">12</cx:pt>
          <cx:pt idx="11619">12</cx:pt>
          <cx:pt idx="11620">12</cx:pt>
          <cx:pt idx="11621">12</cx:pt>
          <cx:pt idx="11622">12</cx:pt>
          <cx:pt idx="11623">12</cx:pt>
          <cx:pt idx="11624">12</cx:pt>
          <cx:pt idx="11625">12</cx:pt>
          <cx:pt idx="11626">12</cx:pt>
          <cx:pt idx="11627">12</cx:pt>
          <cx:pt idx="11628">12</cx:pt>
          <cx:pt idx="11629">12</cx:pt>
          <cx:pt idx="11630">12</cx:pt>
          <cx:pt idx="11631">12</cx:pt>
          <cx:pt idx="11632">12</cx:pt>
          <cx:pt idx="11633">12</cx:pt>
          <cx:pt idx="11634">12</cx:pt>
          <cx:pt idx="11635">8</cx:pt>
          <cx:pt idx="11636">8</cx:pt>
          <cx:pt idx="11637">8</cx:pt>
          <cx:pt idx="11638">12</cx:pt>
          <cx:pt idx="11639">12</cx:pt>
          <cx:pt idx="11640">12</cx:pt>
          <cx:pt idx="11641">12</cx:pt>
          <cx:pt idx="11642">12</cx:pt>
          <cx:pt idx="11643">12</cx:pt>
          <cx:pt idx="11644">12</cx:pt>
          <cx:pt idx="11645">4</cx:pt>
          <cx:pt idx="11646">4</cx:pt>
          <cx:pt idx="11647">8</cx:pt>
          <cx:pt idx="11648">8</cx:pt>
          <cx:pt idx="11649">6</cx:pt>
          <cx:pt idx="11650">6</cx:pt>
          <cx:pt idx="11651">6</cx:pt>
          <cx:pt idx="11652">6</cx:pt>
          <cx:pt idx="11653">6</cx:pt>
          <cx:pt idx="11654">6</cx:pt>
          <cx:pt idx="11655">6</cx:pt>
          <cx:pt idx="11656">6</cx:pt>
          <cx:pt idx="11657">6</cx:pt>
          <cx:pt idx="11658">6</cx:pt>
          <cx:pt idx="11659">6</cx:pt>
          <cx:pt idx="11660">6</cx:pt>
          <cx:pt idx="11661">6</cx:pt>
          <cx:pt idx="11662">6</cx:pt>
          <cx:pt idx="11663">6</cx:pt>
          <cx:pt idx="11664">6</cx:pt>
          <cx:pt idx="11665">8</cx:pt>
          <cx:pt idx="11666">8</cx:pt>
          <cx:pt idx="11667">8</cx:pt>
          <cx:pt idx="11668">8</cx:pt>
          <cx:pt idx="11669">8</cx:pt>
          <cx:pt idx="11670">8</cx:pt>
          <cx:pt idx="11671">8</cx:pt>
          <cx:pt idx="11672">8</cx:pt>
          <cx:pt idx="11673">8</cx:pt>
          <cx:pt idx="11674">8</cx:pt>
          <cx:pt idx="11675">8</cx:pt>
          <cx:pt idx="11676">8</cx:pt>
          <cx:pt idx="11677">8</cx:pt>
          <cx:pt idx="11678">8</cx:pt>
          <cx:pt idx="11679">8</cx:pt>
          <cx:pt idx="11680">8</cx:pt>
          <cx:pt idx="11681">8</cx:pt>
          <cx:pt idx="11682">8</cx:pt>
          <cx:pt idx="11683">8</cx:pt>
          <cx:pt idx="11684">8</cx:pt>
          <cx:pt idx="11685">8</cx:pt>
          <cx:pt idx="11686">6</cx:pt>
          <cx:pt idx="11687">12</cx:pt>
          <cx:pt idx="11688">12</cx:pt>
          <cx:pt idx="11689">12</cx:pt>
          <cx:pt idx="11690">12</cx:pt>
          <cx:pt idx="11691">12</cx:pt>
          <cx:pt idx="11692">12</cx:pt>
          <cx:pt idx="11693">12</cx:pt>
          <cx:pt idx="11694">12</cx:pt>
          <cx:pt idx="11695">12</cx:pt>
          <cx:pt idx="11696">12</cx:pt>
          <cx:pt idx="11697">12</cx:pt>
          <cx:pt idx="11698">8</cx:pt>
          <cx:pt idx="11699">8</cx:pt>
          <cx:pt idx="11700">8</cx:pt>
          <cx:pt idx="11701">8</cx:pt>
          <cx:pt idx="11702">8</cx:pt>
          <cx:pt idx="11703">8</cx:pt>
          <cx:pt idx="11704">8</cx:pt>
          <cx:pt idx="11705">8</cx:pt>
          <cx:pt idx="11706">8</cx:pt>
          <cx:pt idx="11707">8</cx:pt>
          <cx:pt idx="11708">8</cx:pt>
          <cx:pt idx="11709">8</cx:pt>
          <cx:pt idx="11710">8</cx:pt>
          <cx:pt idx="11711">8</cx:pt>
          <cx:pt idx="11712">8</cx:pt>
          <cx:pt idx="11713">8</cx:pt>
          <cx:pt idx="11714">8</cx:pt>
          <cx:pt idx="11715">8</cx:pt>
          <cx:pt idx="11716">8</cx:pt>
          <cx:pt idx="11717">8</cx:pt>
          <cx:pt idx="11718">8</cx:pt>
          <cx:pt idx="11719">8</cx:pt>
          <cx:pt idx="11720">8</cx:pt>
          <cx:pt idx="11721">8</cx:pt>
          <cx:pt idx="11722">8</cx:pt>
          <cx:pt idx="11723">8</cx:pt>
          <cx:pt idx="11724">8</cx:pt>
          <cx:pt idx="11725">6</cx:pt>
          <cx:pt idx="11726">6</cx:pt>
          <cx:pt idx="11727">6</cx:pt>
          <cx:pt idx="11728">8</cx:pt>
          <cx:pt idx="11729">8</cx:pt>
          <cx:pt idx="11730">8</cx:pt>
          <cx:pt idx="11731">8</cx:pt>
          <cx:pt idx="11732">8</cx:pt>
          <cx:pt idx="11733">8</cx:pt>
          <cx:pt idx="11734">8</cx:pt>
          <cx:pt idx="11735">8</cx:pt>
          <cx:pt idx="11736">8</cx:pt>
          <cx:pt idx="11737">8</cx:pt>
          <cx:pt idx="11738">8</cx:pt>
          <cx:pt idx="11739">8</cx:pt>
          <cx:pt idx="11740">8</cx:pt>
          <cx:pt idx="11741">8</cx:pt>
          <cx:pt idx="11742">8</cx:pt>
          <cx:pt idx="11743">8</cx:pt>
          <cx:pt idx="11744">8</cx:pt>
          <cx:pt idx="11745">8</cx:pt>
          <cx:pt idx="11746">8</cx:pt>
          <cx:pt idx="11747">8</cx:pt>
          <cx:pt idx="11748">8</cx:pt>
          <cx:pt idx="11749">8</cx:pt>
          <cx:pt idx="11750">8</cx:pt>
          <cx:pt idx="11751">8</cx:pt>
          <cx:pt idx="11752">8</cx:pt>
          <cx:pt idx="11753">8</cx:pt>
          <cx:pt idx="11754">8</cx:pt>
          <cx:pt idx="11755">8</cx:pt>
          <cx:pt idx="11756">8</cx:pt>
          <cx:pt idx="11757">8</cx:pt>
          <cx:pt idx="11758">10</cx:pt>
          <cx:pt idx="11759">10</cx:pt>
          <cx:pt idx="11760">12</cx:pt>
          <cx:pt idx="11761">8</cx:pt>
          <cx:pt idx="11762">12</cx:pt>
          <cx:pt idx="11763">12</cx:pt>
          <cx:pt idx="11764">12</cx:pt>
          <cx:pt idx="11765">8</cx:pt>
          <cx:pt idx="11766">8</cx:pt>
          <cx:pt idx="11767">8</cx:pt>
          <cx:pt idx="11768">8</cx:pt>
          <cx:pt idx="11769">8</cx:pt>
          <cx:pt idx="11770">12</cx:pt>
          <cx:pt idx="11771">12</cx:pt>
          <cx:pt idx="11772">12</cx:pt>
          <cx:pt idx="11773">12</cx:pt>
          <cx:pt idx="11774">8</cx:pt>
          <cx:pt idx="11775">8</cx:pt>
          <cx:pt idx="11776">8</cx:pt>
          <cx:pt idx="11777">8</cx:pt>
          <cx:pt idx="11778">8</cx:pt>
          <cx:pt idx="11779">6</cx:pt>
          <cx:pt idx="11780">6</cx:pt>
          <cx:pt idx="11781">8</cx:pt>
          <cx:pt idx="11782">8</cx:pt>
          <cx:pt idx="11783">6</cx:pt>
          <cx:pt idx="11784">6</cx:pt>
          <cx:pt idx="11785">8</cx:pt>
          <cx:pt idx="11786">8</cx:pt>
          <cx:pt idx="11787">8</cx:pt>
          <cx:pt idx="11788">8</cx:pt>
          <cx:pt idx="11789">8</cx:pt>
          <cx:pt idx="11790">8</cx:pt>
          <cx:pt idx="11791">8</cx:pt>
          <cx:pt idx="11792">8</cx:pt>
          <cx:pt idx="11793">8</cx:pt>
          <cx:pt idx="11794">8</cx:pt>
          <cx:pt idx="11795">8</cx:pt>
          <cx:pt idx="11796">8</cx:pt>
          <cx:pt idx="11797">8</cx:pt>
          <cx:pt idx="11798">8</cx:pt>
          <cx:pt idx="11799">8</cx:pt>
          <cx:pt idx="11800">8</cx:pt>
          <cx:pt idx="11801">8</cx:pt>
          <cx:pt idx="11802">8</cx:pt>
          <cx:pt idx="11803">12</cx:pt>
          <cx:pt idx="11804">12</cx:pt>
          <cx:pt idx="11805">12</cx:pt>
          <cx:pt idx="11806">12</cx:pt>
          <cx:pt idx="11807">12</cx:pt>
          <cx:pt idx="11808">12</cx:pt>
          <cx:pt idx="11809">12</cx:pt>
          <cx:pt idx="11810">12</cx:pt>
          <cx:pt idx="11811">12</cx:pt>
          <cx:pt idx="11812">12</cx:pt>
          <cx:pt idx="11813">16</cx:pt>
          <cx:pt idx="11814">16</cx:pt>
          <cx:pt idx="11815">16</cx:pt>
          <cx:pt idx="11816">12</cx:pt>
          <cx:pt idx="11817">6</cx:pt>
          <cx:pt idx="11818">6</cx:pt>
          <cx:pt idx="11819">8</cx:pt>
          <cx:pt idx="11820">8</cx:pt>
          <cx:pt idx="11821">6</cx:pt>
          <cx:pt idx="11822">6</cx:pt>
          <cx:pt idx="11823">8</cx:pt>
          <cx:pt idx="11824">8</cx:pt>
          <cx:pt idx="11825">8</cx:pt>
          <cx:pt idx="11826">8</cx:pt>
          <cx:pt idx="11827">8</cx:pt>
          <cx:pt idx="11828">8</cx:pt>
          <cx:pt idx="11829">8</cx:pt>
          <cx:pt idx="11830">8</cx:pt>
          <cx:pt idx="11831">8</cx:pt>
          <cx:pt idx="11832">8</cx:pt>
          <cx:pt idx="11833">8</cx:pt>
          <cx:pt idx="11834">8</cx:pt>
          <cx:pt idx="11835">8</cx:pt>
          <cx:pt idx="11836">8</cx:pt>
          <cx:pt idx="11837">12</cx:pt>
          <cx:pt idx="11838">12</cx:pt>
          <cx:pt idx="11839">12</cx:pt>
          <cx:pt idx="11840">12</cx:pt>
          <cx:pt idx="11841">8</cx:pt>
          <cx:pt idx="11842">8</cx:pt>
          <cx:pt idx="11843">8</cx:pt>
          <cx:pt idx="11844">12</cx:pt>
          <cx:pt idx="11845">12</cx:pt>
          <cx:pt idx="11846">12</cx:pt>
          <cx:pt idx="11847">12</cx:pt>
        </cx:lvl>
      </cx:numDim>
    </cx:data>
  </cx:chartData>
  <cx:chart>
    <cx:title pos="t" align="ctr" overlay="0">
      <cx:tx>
        <cx:rich>
          <a:bodyPr spcFirstLastPara="1" vertOverflow="ellipsis" horzOverflow="overflow" wrap="square" lIns="0" tIns="0" rIns="0" bIns="0" anchor="ctr" anchorCtr="1"/>
          <a:lstStyle/>
          <a:p>
            <a:pPr algn="ctr" rtl="0">
              <a:defRPr/>
            </a:pPr>
            <a:r>
              <a:rPr lang="en-IN" sz="1400" b="0" i="0" u="none" strike="noStrike"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Engine Cylinders</a:t>
            </a:r>
            <a:r>
              <a:rPr lang="en-IN" dirty="0">
                <a:solidFill>
                  <a:schemeClr val="tx1"/>
                </a:solidFill>
                <a:latin typeface="Times New Roman" panose="02020603050405020304" pitchFamily="18" charset="0"/>
                <a:cs typeface="Times New Roman" panose="02020603050405020304" pitchFamily="18" charset="0"/>
              </a:rPr>
              <a:t> </a:t>
            </a:r>
            <a:endParaRPr lang="en-GB" sz="1400" b="0" i="0" u="none" strike="noStrike" baseline="0" dirty="0">
              <a:solidFill>
                <a:schemeClr val="tx1"/>
              </a:solidFill>
              <a:latin typeface="Times New Roman" panose="02020603050405020304" pitchFamily="18" charset="0"/>
              <a:cs typeface="Times New Roman" panose="02020603050405020304" pitchFamily="18" charset="0"/>
            </a:endParaRPr>
          </a:p>
        </cx:rich>
      </cx:tx>
    </cx:title>
    <cx:plotArea>
      <cx:plotAreaRegion>
        <cx:series layoutId="boxWhisker" uniqueId="{EF09F9D9-B79D-A54C-AA30-5AF40650DE4F}">
          <cx:dataId val="0"/>
          <cx:layoutPr>
            <cx:statistics quartileMethod="exclusive"/>
          </cx:layoutPr>
        </cx:series>
      </cx:plotAreaRegion>
      <cx:axis id="0">
        <cx:catScaling gapWidth="1"/>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'Raw data'!$H$2:$H$11915</cx:f>
        <cx:lvl ptCount="11848" formatCode="General">
          <cx:pt idx="0">4</cx:pt>
          <cx:pt idx="1">4</cx:pt>
          <cx:pt idx="2">4</cx:pt>
          <cx:pt idx="3">4</cx:pt>
          <cx:pt idx="4">4</cx:pt>
          <cx:pt idx="5">4</cx:pt>
          <cx:pt idx="6">4</cx:pt>
          <cx:pt idx="7">4</cx:pt>
          <cx:pt idx="8">4</cx:pt>
          <cx:pt idx="9">4</cx:pt>
          <cx:pt idx="10">4</cx:pt>
          <cx:pt idx="11">4</cx:pt>
          <cx:pt idx="12">4</cx:pt>
          <cx:pt idx="13">4</cx:pt>
          <cx:pt idx="14">4</cx:pt>
          <cx:pt idx="15">4</cx:pt>
          <cx:pt idx="16">4</cx:pt>
          <cx:pt idx="17">4</cx:pt>
          <cx:pt idx="18">4</cx:pt>
          <cx:pt idx="19">4</cx:pt>
          <cx:pt idx="20">4</cx:pt>
          <cx:pt idx="21">4</cx:pt>
          <cx:pt idx="22">4</cx:pt>
          <cx:pt idx="23">4</cx:pt>
          <cx:pt idx="24">4</cx:pt>
          <cx:pt idx="25">4</cx:pt>
          <cx:pt idx="26">4</cx:pt>
          <cx:pt idx="27">4</cx:pt>
          <cx:pt idx="28">4</cx:pt>
          <cx:pt idx="29">4</cx:pt>
          <cx:pt idx="30">4</cx:pt>
          <cx:pt idx="31">4</cx:pt>
          <cx:pt idx="32">4</cx:pt>
          <cx:pt idx="33">4</cx:pt>
          <cx:pt idx="34">4</cx:pt>
          <cx:pt idx="35">4</cx:pt>
          <cx:pt idx="36">4</cx:pt>
          <cx:pt idx="37">4</cx:pt>
          <cx:pt idx="38">4</cx:pt>
          <cx:pt idx="39">4</cx:pt>
          <cx:pt idx="40">4</cx:pt>
          <cx:pt idx="41">4</cx:pt>
          <cx:pt idx="42">4</cx:pt>
          <cx:pt idx="43">4</cx:pt>
          <cx:pt idx="44">4</cx:pt>
          <cx:pt idx="45">4</cx:pt>
          <cx:pt idx="46">4</cx:pt>
          <cx:pt idx="47">4</cx:pt>
          <cx:pt idx="48">4</cx:pt>
          <cx:pt idx="49">4</cx:pt>
          <cx:pt idx="50">4</cx:pt>
          <cx:pt idx="51">4</cx:pt>
          <cx:pt idx="52">4</cx:pt>
          <cx:pt idx="53">4</cx:pt>
          <cx:pt idx="54">4</cx:pt>
          <cx:pt idx="55">4</cx:pt>
          <cx:pt idx="56">4</cx:pt>
          <cx:pt idx="57">4</cx:pt>
          <cx:pt idx="58">4</cx:pt>
          <cx:pt idx="59">4</cx:pt>
          <cx:pt idx="60">4</cx:pt>
          <cx:pt idx="61">4</cx:pt>
          <cx:pt idx="62">4</cx:pt>
          <cx:pt idx="63">4</cx:pt>
          <cx:pt idx="64">4</cx:pt>
          <cx:pt idx="65">4</cx:pt>
          <cx:pt idx="66">4</cx:pt>
          <cx:pt idx="67">4</cx:pt>
          <cx:pt idx="68">4</cx:pt>
          <cx:pt idx="69">4</cx:pt>
          <cx:pt idx="70">4</cx:pt>
          <cx:pt idx="71">4</cx:pt>
          <cx:pt idx="72">4</cx:pt>
          <cx:pt idx="73">4</cx:pt>
          <cx:pt idx="74">4</cx:pt>
          <cx:pt idx="75">4</cx:pt>
          <cx:pt idx="76">4</cx:pt>
          <cx:pt idx="77">4</cx:pt>
          <cx:pt idx="78">4</cx:pt>
          <cx:pt idx="79">4</cx:pt>
          <cx:pt idx="80">4</cx:pt>
          <cx:pt idx="81">4</cx:pt>
          <cx:pt idx="82">4</cx:pt>
          <cx:pt idx="83">4</cx:pt>
          <cx:pt idx="84">4</cx:pt>
          <cx:pt idx="85">4</cx:pt>
          <cx:pt idx="86">4</cx:pt>
          <cx:pt idx="87">4</cx:pt>
          <cx:pt idx="88">4</cx:pt>
          <cx:pt idx="89">4</cx:pt>
          <cx:pt idx="90">4</cx:pt>
          <cx:pt idx="91">4</cx:pt>
          <cx:pt idx="92">4</cx:pt>
          <cx:pt idx="93">4</cx:pt>
          <cx:pt idx="94">4</cx:pt>
          <cx:pt idx="95">4</cx:pt>
          <cx:pt idx="96">4</cx:pt>
          <cx:pt idx="97">4</cx:pt>
          <cx:pt idx="98">4</cx:pt>
          <cx:pt idx="99">4</cx:pt>
          <cx:pt idx="100">2</cx:pt>
          <cx:pt idx="101">2</cx:pt>
          <cx:pt idx="102">4</cx:pt>
          <cx:pt idx="103">4</cx:pt>
          <cx:pt idx="104">4</cx:pt>
          <cx:pt idx="105">4</cx:pt>
          <cx:pt idx="106">4</cx:pt>
          <cx:pt idx="107">4</cx:pt>
          <cx:pt idx="108">4</cx:pt>
          <cx:pt idx="109">4</cx:pt>
          <cx:pt idx="110">4</cx:pt>
          <cx:pt idx="111">4</cx:pt>
          <cx:pt idx="112">4</cx:pt>
          <cx:pt idx="113">4</cx:pt>
          <cx:pt idx="114">4</cx:pt>
          <cx:pt idx="115">4</cx:pt>
          <cx:pt idx="116">4</cx:pt>
          <cx:pt idx="117">4</cx:pt>
          <cx:pt idx="118">4</cx:pt>
          <cx:pt idx="119">4</cx:pt>
          <cx:pt idx="120">4</cx:pt>
          <cx:pt idx="121">4</cx:pt>
          <cx:pt idx="122">4</cx:pt>
          <cx:pt idx="123">4</cx:pt>
          <cx:pt idx="124">4</cx:pt>
          <cx:pt idx="125">4</cx:pt>
          <cx:pt idx="126">4</cx:pt>
          <cx:pt idx="127">4</cx:pt>
          <cx:pt idx="128">4</cx:pt>
          <cx:pt idx="129">4</cx:pt>
          <cx:pt idx="130">4</cx:pt>
          <cx:pt idx="131">4</cx:pt>
          <cx:pt idx="132">2</cx:pt>
          <cx:pt idx="133">4</cx:pt>
          <cx:pt idx="134">4</cx:pt>
          <cx:pt idx="135">4</cx:pt>
          <cx:pt idx="136">4</cx:pt>
          <cx:pt idx="137">4</cx:pt>
          <cx:pt idx="138">4</cx:pt>
          <cx:pt idx="139">4</cx:pt>
          <cx:pt idx="140">4</cx:pt>
          <cx:pt idx="141">4</cx:pt>
          <cx:pt idx="142">4</cx:pt>
          <cx:pt idx="143">4</cx:pt>
          <cx:pt idx="144">4</cx:pt>
          <cx:pt idx="145">4</cx:pt>
          <cx:pt idx="146">4</cx:pt>
          <cx:pt idx="147">4</cx:pt>
          <cx:pt idx="148">4</cx:pt>
          <cx:pt idx="149">4</cx:pt>
          <cx:pt idx="150">4</cx:pt>
          <cx:pt idx="151">4</cx:pt>
          <cx:pt idx="152">4</cx:pt>
          <cx:pt idx="153">4</cx:pt>
          <cx:pt idx="154">4</cx:pt>
          <cx:pt idx="155">4</cx:pt>
          <cx:pt idx="156">4</cx:pt>
          <cx:pt idx="157">4</cx:pt>
          <cx:pt idx="158">4</cx:pt>
          <cx:pt idx="159">4</cx:pt>
          <cx:pt idx="160">4</cx:pt>
          <cx:pt idx="161">4</cx:pt>
          <cx:pt idx="162">4</cx:pt>
          <cx:pt idx="163">4</cx:pt>
          <cx:pt idx="164">4</cx:pt>
          <cx:pt idx="165">4</cx:pt>
          <cx:pt idx="166">4</cx:pt>
          <cx:pt idx="167">4</cx:pt>
          <cx:pt idx="168">4</cx:pt>
          <cx:pt idx="169">4</cx:pt>
          <cx:pt idx="170">4</cx:pt>
          <cx:pt idx="171">4</cx:pt>
          <cx:pt idx="172">4</cx:pt>
          <cx:pt idx="173">4</cx:pt>
          <cx:pt idx="174">4</cx:pt>
          <cx:pt idx="175">4</cx:pt>
          <cx:pt idx="176">4</cx:pt>
          <cx:pt idx="177">4</cx:pt>
          <cx:pt idx="178">4</cx:pt>
          <cx:pt idx="179">4</cx:pt>
          <cx:pt idx="180">4</cx:pt>
          <cx:pt idx="181">4</cx:pt>
          <cx:pt idx="182">4</cx:pt>
          <cx:pt idx="183">4</cx:pt>
          <cx:pt idx="184">4</cx:pt>
          <cx:pt idx="185">4</cx:pt>
          <cx:pt idx="186">4</cx:pt>
          <cx:pt idx="187">4</cx:pt>
          <cx:pt idx="188">4</cx:pt>
          <cx:pt idx="189">4</cx:pt>
          <cx:pt idx="190">2</cx:pt>
          <cx:pt idx="191">2</cx:pt>
          <cx:pt idx="192">2</cx:pt>
          <cx:pt idx="193">2</cx:pt>
          <cx:pt idx="194">4</cx:pt>
          <cx:pt idx="195">4</cx:pt>
          <cx:pt idx="196">4</cx:pt>
          <cx:pt idx="197">4</cx:pt>
          <cx:pt idx="198">2</cx:pt>
          <cx:pt idx="199">2</cx:pt>
          <cx:pt idx="200">2</cx:pt>
          <cx:pt idx="201">2</cx:pt>
          <cx:pt idx="202">2</cx:pt>
          <cx:pt idx="203">2</cx:pt>
          <cx:pt idx="204">2</cx:pt>
          <cx:pt idx="205">2</cx:pt>
          <cx:pt idx="206">4</cx:pt>
          <cx:pt idx="207">4</cx:pt>
          <cx:pt idx="208">4</cx:pt>
          <cx:pt idx="209">4</cx:pt>
          <cx:pt idx="210">4</cx:pt>
          <cx:pt idx="211">2</cx:pt>
          <cx:pt idx="212">2</cx:pt>
          <cx:pt idx="213">2</cx:pt>
          <cx:pt idx="214">4</cx:pt>
          <cx:pt idx="215">4</cx:pt>
          <cx:pt idx="216">4</cx:pt>
          <cx:pt idx="217">4</cx:pt>
          <cx:pt idx="218">4</cx:pt>
          <cx:pt idx="219">4</cx:pt>
          <cx:pt idx="220">4</cx:pt>
          <cx:pt idx="221">4</cx:pt>
          <cx:pt idx="222">4</cx:pt>
          <cx:pt idx="223">4</cx:pt>
          <cx:pt idx="224">4</cx:pt>
          <cx:pt idx="225">4</cx:pt>
          <cx:pt idx="226">4</cx:pt>
          <cx:pt idx="227">4</cx:pt>
          <cx:pt idx="228">4</cx:pt>
          <cx:pt idx="229">4</cx:pt>
          <cx:pt idx="230">4</cx:pt>
          <cx:pt idx="231">4</cx:pt>
          <cx:pt idx="232">4</cx:pt>
          <cx:pt idx="233">4</cx:pt>
          <cx:pt idx="234">4</cx:pt>
          <cx:pt idx="235">4</cx:pt>
          <cx:pt idx="236">2</cx:pt>
          <cx:pt idx="237">2</cx:pt>
          <cx:pt idx="238">2</cx:pt>
          <cx:pt idx="239">2</cx:pt>
          <cx:pt idx="240">2</cx:pt>
          <cx:pt idx="241">4</cx:pt>
          <cx:pt idx="242">4</cx:pt>
          <cx:pt idx="243">4</cx:pt>
          <cx:pt idx="244">4</cx:pt>
          <cx:pt idx="245">4</cx:pt>
          <cx:pt idx="246">4</cx:pt>
          <cx:pt idx="247">4</cx:pt>
          <cx:pt idx="248">4</cx:pt>
          <cx:pt idx="249">4</cx:pt>
          <cx:pt idx="250">4</cx:pt>
          <cx:pt idx="251">4</cx:pt>
          <cx:pt idx="252">4</cx:pt>
          <cx:pt idx="253">4</cx:pt>
          <cx:pt idx="254">4</cx:pt>
          <cx:pt idx="255">4</cx:pt>
          <cx:pt idx="256">4</cx:pt>
          <cx:pt idx="257">4</cx:pt>
          <cx:pt idx="258">4</cx:pt>
          <cx:pt idx="259">4</cx:pt>
          <cx:pt idx="260">4</cx:pt>
          <cx:pt idx="261">2</cx:pt>
          <cx:pt idx="262">4</cx:pt>
          <cx:pt idx="263">2</cx:pt>
          <cx:pt idx="264">4</cx:pt>
          <cx:pt idx="265">2</cx:pt>
          <cx:pt idx="266">4</cx:pt>
          <cx:pt idx="267">4</cx:pt>
          <cx:pt idx="268">4</cx:pt>
          <cx:pt idx="269">4</cx:pt>
          <cx:pt idx="270">4</cx:pt>
          <cx:pt idx="271">4</cx:pt>
          <cx:pt idx="272">4</cx:pt>
          <cx:pt idx="273">4</cx:pt>
          <cx:pt idx="274">4</cx:pt>
          <cx:pt idx="275">4</cx:pt>
          <cx:pt idx="276">4</cx:pt>
          <cx:pt idx="277">4</cx:pt>
          <cx:pt idx="278">4</cx:pt>
          <cx:pt idx="279">4</cx:pt>
          <cx:pt idx="280">4</cx:pt>
          <cx:pt idx="281">4</cx:pt>
          <cx:pt idx="282">4</cx:pt>
          <cx:pt idx="283">4</cx:pt>
          <cx:pt idx="284">4</cx:pt>
          <cx:pt idx="285">4</cx:pt>
          <cx:pt idx="286">4</cx:pt>
          <cx:pt idx="287">4</cx:pt>
          <cx:pt idx="288">2</cx:pt>
          <cx:pt idx="289">2</cx:pt>
          <cx:pt idx="290">2</cx:pt>
          <cx:pt idx="291">2</cx:pt>
          <cx:pt idx="292">2</cx:pt>
          <cx:pt idx="293">2</cx:pt>
          <cx:pt idx="294">2</cx:pt>
          <cx:pt idx="295">2</cx:pt>
          <cx:pt idx="296">2</cx:pt>
          <cx:pt idx="297">2</cx:pt>
          <cx:pt idx="298">2</cx:pt>
          <cx:pt idx="299">2</cx:pt>
          <cx:pt idx="300">2</cx:pt>
          <cx:pt idx="301">4</cx:pt>
          <cx:pt idx="302">4</cx:pt>
          <cx:pt idx="303">4</cx:pt>
          <cx:pt idx="304">4</cx:pt>
          <cx:pt idx="305">4</cx:pt>
          <cx:pt idx="306">4</cx:pt>
          <cx:pt idx="307">4</cx:pt>
          <cx:pt idx="308">4</cx:pt>
          <cx:pt idx="309">4</cx:pt>
          <cx:pt idx="310">4</cx:pt>
          <cx:pt idx="311">4</cx:pt>
          <cx:pt idx="312">4</cx:pt>
          <cx:pt idx="313">2</cx:pt>
          <cx:pt idx="314">2</cx:pt>
          <cx:pt idx="315">2</cx:pt>
          <cx:pt idx="316">2</cx:pt>
          <cx:pt idx="317">2</cx:pt>
          <cx:pt idx="318">2</cx:pt>
          <cx:pt idx="319">2</cx:pt>
          <cx:pt idx="320">2</cx:pt>
          <cx:pt idx="321">4</cx:pt>
          <cx:pt idx="322">4</cx:pt>
          <cx:pt idx="323">4</cx:pt>
          <cx:pt idx="324">4</cx:pt>
          <cx:pt idx="325">4</cx:pt>
          <cx:pt idx="326">4</cx:pt>
          <cx:pt idx="327">4</cx:pt>
          <cx:pt idx="328">4</cx:pt>
          <cx:pt idx="329">4</cx:pt>
          <cx:pt idx="330">4</cx:pt>
          <cx:pt idx="331">4</cx:pt>
          <cx:pt idx="332">4</cx:pt>
          <cx:pt idx="333">4</cx:pt>
          <cx:pt idx="334">4</cx:pt>
          <cx:pt idx="335">4</cx:pt>
          <cx:pt idx="336">4</cx:pt>
          <cx:pt idx="337">4</cx:pt>
          <cx:pt idx="338">4</cx:pt>
          <cx:pt idx="339">4</cx:pt>
          <cx:pt idx="340">4</cx:pt>
          <cx:pt idx="341">4</cx:pt>
          <cx:pt idx="342">4</cx:pt>
          <cx:pt idx="343">4</cx:pt>
          <cx:pt idx="344">4</cx:pt>
          <cx:pt idx="345">4</cx:pt>
          <cx:pt idx="346">4</cx:pt>
          <cx:pt idx="347">4</cx:pt>
          <cx:pt idx="348">4</cx:pt>
          <cx:pt idx="349">4</cx:pt>
          <cx:pt idx="350">4</cx:pt>
          <cx:pt idx="351">4</cx:pt>
          <cx:pt idx="352">4</cx:pt>
          <cx:pt idx="353">4</cx:pt>
          <cx:pt idx="354">4</cx:pt>
          <cx:pt idx="355">4</cx:pt>
          <cx:pt idx="356">4</cx:pt>
          <cx:pt idx="357">4</cx:pt>
          <cx:pt idx="358">4</cx:pt>
          <cx:pt idx="359">4</cx:pt>
          <cx:pt idx="360">4</cx:pt>
          <cx:pt idx="361">4</cx:pt>
          <cx:pt idx="362">4</cx:pt>
          <cx:pt idx="363">4</cx:pt>
          <cx:pt idx="364">4</cx:pt>
          <cx:pt idx="365">4</cx:pt>
          <cx:pt idx="366">4</cx:pt>
          <cx:pt idx="367">4</cx:pt>
          <cx:pt idx="368">4</cx:pt>
          <cx:pt idx="369">4</cx:pt>
          <cx:pt idx="370">4</cx:pt>
          <cx:pt idx="371">4</cx:pt>
          <cx:pt idx="372">4</cx:pt>
          <cx:pt idx="373">2</cx:pt>
          <cx:pt idx="374">2</cx:pt>
          <cx:pt idx="375">2</cx:pt>
          <cx:pt idx="376">2</cx:pt>
          <cx:pt idx="377">2</cx:pt>
          <cx:pt idx="378">2</cx:pt>
          <cx:pt idx="379">2</cx:pt>
          <cx:pt idx="380">2</cx:pt>
          <cx:pt idx="381">2</cx:pt>
          <cx:pt idx="382">4</cx:pt>
          <cx:pt idx="383">4</cx:pt>
          <cx:pt idx="384">4</cx:pt>
          <cx:pt idx="385">4</cx:pt>
          <cx:pt idx="386">2</cx:pt>
          <cx:pt idx="387">2</cx:pt>
          <cx:pt idx="388">4</cx:pt>
          <cx:pt idx="389">4</cx:pt>
          <cx:pt idx="390">4</cx:pt>
          <cx:pt idx="391">4</cx:pt>
          <cx:pt idx="392">4</cx:pt>
          <cx:pt idx="393">4</cx:pt>
          <cx:pt idx="394">4</cx:pt>
          <cx:pt idx="395">4</cx:pt>
          <cx:pt idx="396">4</cx:pt>
          <cx:pt idx="397">4</cx:pt>
          <cx:pt idx="398">4</cx:pt>
          <cx:pt idx="399">4</cx:pt>
          <cx:pt idx="400">2</cx:pt>
          <cx:pt idx="401">2</cx:pt>
          <cx:pt idx="402">4</cx:pt>
          <cx:pt idx="403">4</cx:pt>
          <cx:pt idx="404">4</cx:pt>
          <cx:pt idx="405">4</cx:pt>
          <cx:pt idx="406">4</cx:pt>
          <cx:pt idx="407">2</cx:pt>
          <cx:pt idx="408">4</cx:pt>
          <cx:pt idx="409">4</cx:pt>
          <cx:pt idx="410">4</cx:pt>
          <cx:pt idx="411">4</cx:pt>
          <cx:pt idx="412">4</cx:pt>
          <cx:pt idx="413">4</cx:pt>
          <cx:pt idx="414">4</cx:pt>
          <cx:pt idx="415">4</cx:pt>
          <cx:pt idx="416">4</cx:pt>
          <cx:pt idx="417">4</cx:pt>
          <cx:pt idx="418">4</cx:pt>
          <cx:pt idx="419">4</cx:pt>
          <cx:pt idx="420">4</cx:pt>
          <cx:pt idx="421">4</cx:pt>
          <cx:pt idx="422">4</cx:pt>
          <cx:pt idx="423">4</cx:pt>
          <cx:pt idx="424">4</cx:pt>
          <cx:pt idx="425">4</cx:pt>
          <cx:pt idx="426">4</cx:pt>
          <cx:pt idx="427">4</cx:pt>
          <cx:pt idx="428">4</cx:pt>
          <cx:pt idx="429">4</cx:pt>
          <cx:pt idx="430">4</cx:pt>
          <cx:pt idx="431">2</cx:pt>
          <cx:pt idx="432">4</cx:pt>
          <cx:pt idx="433">4</cx:pt>
          <cx:pt idx="434">4</cx:pt>
          <cx:pt idx="435">4</cx:pt>
          <cx:pt idx="436">4</cx:pt>
          <cx:pt idx="437">4</cx:pt>
          <cx:pt idx="438">4</cx:pt>
          <cx:pt idx="439">4</cx:pt>
          <cx:pt idx="440">4</cx:pt>
          <cx:pt idx="441">4</cx:pt>
          <cx:pt idx="442">4</cx:pt>
          <cx:pt idx="443">4</cx:pt>
          <cx:pt idx="444">4</cx:pt>
          <cx:pt idx="445">4</cx:pt>
          <cx:pt idx="446">4</cx:pt>
          <cx:pt idx="447">4</cx:pt>
          <cx:pt idx="448">4</cx:pt>
          <cx:pt idx="449">4</cx:pt>
          <cx:pt idx="450">4</cx:pt>
          <cx:pt idx="451">4</cx:pt>
          <cx:pt idx="452">4</cx:pt>
          <cx:pt idx="453">4</cx:pt>
          <cx:pt idx="454">4</cx:pt>
          <cx:pt idx="455">4</cx:pt>
          <cx:pt idx="456">4</cx:pt>
          <cx:pt idx="457">4</cx:pt>
          <cx:pt idx="458">4</cx:pt>
          <cx:pt idx="459">2</cx:pt>
          <cx:pt idx="460">2</cx:pt>
          <cx:pt idx="461">4</cx:pt>
          <cx:pt idx="462">4</cx:pt>
          <cx:pt idx="463">4</cx:pt>
          <cx:pt idx="464">4</cx:pt>
          <cx:pt idx="465">4</cx:pt>
          <cx:pt idx="466">4</cx:pt>
          <cx:pt idx="467">4</cx:pt>
          <cx:pt idx="468">4</cx:pt>
          <cx:pt idx="469">4</cx:pt>
          <cx:pt idx="470">4</cx:pt>
          <cx:pt idx="471">4</cx:pt>
          <cx:pt idx="472">4</cx:pt>
          <cx:pt idx="473">4</cx:pt>
          <cx:pt idx="474">4</cx:pt>
          <cx:pt idx="475">4</cx:pt>
          <cx:pt idx="476">4</cx:pt>
          <cx:pt idx="477">4</cx:pt>
          <cx:pt idx="478">2</cx:pt>
          <cx:pt idx="479">2</cx:pt>
          <cx:pt idx="480">2</cx:pt>
          <cx:pt idx="481">2</cx:pt>
          <cx:pt idx="482">2</cx:pt>
          <cx:pt idx="483">2</cx:pt>
          <cx:pt idx="484">2</cx:pt>
          <cx:pt idx="485">2</cx:pt>
          <cx:pt idx="486">2</cx:pt>
          <cx:pt idx="487">2</cx:pt>
          <cx:pt idx="488">2</cx:pt>
          <cx:pt idx="489">4</cx:pt>
          <cx:pt idx="490">2</cx:pt>
          <cx:pt idx="491">2</cx:pt>
          <cx:pt idx="492">2</cx:pt>
          <cx:pt idx="493">2</cx:pt>
          <cx:pt idx="494">2</cx:pt>
          <cx:pt idx="495">4</cx:pt>
          <cx:pt idx="496">4</cx:pt>
          <cx:pt idx="497">4</cx:pt>
          <cx:pt idx="498">4</cx:pt>
          <cx:pt idx="499">2</cx:pt>
          <cx:pt idx="500">2</cx:pt>
          <cx:pt idx="501">2</cx:pt>
          <cx:pt idx="502">4</cx:pt>
          <cx:pt idx="503">4</cx:pt>
          <cx:pt idx="504">4</cx:pt>
          <cx:pt idx="505">2</cx:pt>
          <cx:pt idx="506">2</cx:pt>
          <cx:pt idx="507">2</cx:pt>
          <cx:pt idx="508">2</cx:pt>
          <cx:pt idx="509">4</cx:pt>
          <cx:pt idx="510">4</cx:pt>
          <cx:pt idx="511">4</cx:pt>
          <cx:pt idx="512">4</cx:pt>
          <cx:pt idx="513">4</cx:pt>
          <cx:pt idx="514">4</cx:pt>
          <cx:pt idx="515">2</cx:pt>
          <cx:pt idx="516">2</cx:pt>
          <cx:pt idx="517">2</cx:pt>
          <cx:pt idx="518">4</cx:pt>
          <cx:pt idx="519">4</cx:pt>
          <cx:pt idx="520">4</cx:pt>
          <cx:pt idx="521">4</cx:pt>
          <cx:pt idx="522">4</cx:pt>
          <cx:pt idx="523">4</cx:pt>
          <cx:pt idx="524">4</cx:pt>
          <cx:pt idx="525">4</cx:pt>
          <cx:pt idx="526">4</cx:pt>
          <cx:pt idx="527">4</cx:pt>
          <cx:pt idx="528">4</cx:pt>
          <cx:pt idx="529">4</cx:pt>
          <cx:pt idx="530">4</cx:pt>
          <cx:pt idx="531">4</cx:pt>
          <cx:pt idx="532">2</cx:pt>
          <cx:pt idx="533">2</cx:pt>
          <cx:pt idx="534">4</cx:pt>
          <cx:pt idx="535">4</cx:pt>
          <cx:pt idx="536">4</cx:pt>
          <cx:pt idx="537">4</cx:pt>
          <cx:pt idx="538">4</cx:pt>
          <cx:pt idx="539">4</cx:pt>
          <cx:pt idx="540">4</cx:pt>
          <cx:pt idx="541">4</cx:pt>
          <cx:pt idx="542">4</cx:pt>
          <cx:pt idx="543">4</cx:pt>
          <cx:pt idx="544">2</cx:pt>
          <cx:pt idx="545">2</cx:pt>
          <cx:pt idx="546">4</cx:pt>
          <cx:pt idx="547">4</cx:pt>
          <cx:pt idx="548">4</cx:pt>
          <cx:pt idx="549">4</cx:pt>
          <cx:pt idx="550">4</cx:pt>
          <cx:pt idx="551">4</cx:pt>
          <cx:pt idx="552">4</cx:pt>
          <cx:pt idx="553">4</cx:pt>
          <cx:pt idx="554">4</cx:pt>
          <cx:pt idx="555">4</cx:pt>
          <cx:pt idx="556">4</cx:pt>
          <cx:pt idx="557">4</cx:pt>
          <cx:pt idx="558">4</cx:pt>
          <cx:pt idx="559">4</cx:pt>
          <cx:pt idx="560">4</cx:pt>
          <cx:pt idx="561">4</cx:pt>
          <cx:pt idx="562">4</cx:pt>
          <cx:pt idx="563">4</cx:pt>
          <cx:pt idx="564">4</cx:pt>
          <cx:pt idx="565">4</cx:pt>
          <cx:pt idx="566">4</cx:pt>
          <cx:pt idx="567">4</cx:pt>
          <cx:pt idx="568">4</cx:pt>
          <cx:pt idx="569">4</cx:pt>
          <cx:pt idx="570">4</cx:pt>
          <cx:pt idx="571">4</cx:pt>
          <cx:pt idx="572">4</cx:pt>
          <cx:pt idx="573">4</cx:pt>
          <cx:pt idx="574">4</cx:pt>
          <cx:pt idx="575">4</cx:pt>
          <cx:pt idx="576">4</cx:pt>
          <cx:pt idx="577">4</cx:pt>
          <cx:pt idx="578">4</cx:pt>
          <cx:pt idx="579">4</cx:pt>
          <cx:pt idx="580">4</cx:pt>
          <cx:pt idx="581">4</cx:pt>
          <cx:pt idx="582">4</cx:pt>
          <cx:pt idx="583">2</cx:pt>
          <cx:pt idx="584">4</cx:pt>
          <cx:pt idx="585">4</cx:pt>
          <cx:pt idx="586">4</cx:pt>
          <cx:pt idx="587">4</cx:pt>
          <cx:pt idx="588">4</cx:pt>
          <cx:pt idx="589">4</cx:pt>
          <cx:pt idx="590">4</cx:pt>
          <cx:pt idx="591">4</cx:pt>
          <cx:pt idx="592">4</cx:pt>
          <cx:pt idx="593">4</cx:pt>
          <cx:pt idx="594">4</cx:pt>
          <cx:pt idx="595">4</cx:pt>
          <cx:pt idx="596">4</cx:pt>
          <cx:pt idx="597">4</cx:pt>
          <cx:pt idx="598">4</cx:pt>
          <cx:pt idx="599">4</cx:pt>
          <cx:pt idx="600">4</cx:pt>
          <cx:pt idx="601">4</cx:pt>
          <cx:pt idx="602">4</cx:pt>
          <cx:pt idx="603">4</cx:pt>
          <cx:pt idx="604">4</cx:pt>
          <cx:pt idx="605">4</cx:pt>
          <cx:pt idx="606">4</cx:pt>
          <cx:pt idx="607">4</cx:pt>
          <cx:pt idx="608">4</cx:pt>
          <cx:pt idx="609">4</cx:pt>
          <cx:pt idx="610">4</cx:pt>
          <cx:pt idx="611">4</cx:pt>
          <cx:pt idx="612">4</cx:pt>
          <cx:pt idx="613">4</cx:pt>
          <cx:pt idx="614">4</cx:pt>
          <cx:pt idx="615">4</cx:pt>
          <cx:pt idx="616">4</cx:pt>
          <cx:pt idx="617">4</cx:pt>
          <cx:pt idx="618">4</cx:pt>
          <cx:pt idx="619">4</cx:pt>
          <cx:pt idx="620">4</cx:pt>
          <cx:pt idx="621">4</cx:pt>
          <cx:pt idx="622">4</cx:pt>
          <cx:pt idx="623">2</cx:pt>
          <cx:pt idx="624">2</cx:pt>
          <cx:pt idx="625">2</cx:pt>
          <cx:pt idx="626">2</cx:pt>
          <cx:pt idx="627">4</cx:pt>
          <cx:pt idx="628">4</cx:pt>
          <cx:pt idx="629">4</cx:pt>
          <cx:pt idx="630">4</cx:pt>
          <cx:pt idx="631">4</cx:pt>
          <cx:pt idx="632">2</cx:pt>
          <cx:pt idx="633">2</cx:pt>
          <cx:pt idx="634">2</cx:pt>
          <cx:pt idx="635">2</cx:pt>
          <cx:pt idx="636">2</cx:pt>
          <cx:pt idx="637">4</cx:pt>
          <cx:pt idx="638">4</cx:pt>
          <cx:pt idx="639">4</cx:pt>
          <cx:pt idx="640">4</cx:pt>
          <cx:pt idx="641">4</cx:pt>
          <cx:pt idx="642">4</cx:pt>
          <cx:pt idx="643">4</cx:pt>
          <cx:pt idx="644">4</cx:pt>
          <cx:pt idx="645">4</cx:pt>
          <cx:pt idx="646">4</cx:pt>
          <cx:pt idx="647">4</cx:pt>
          <cx:pt idx="648">4</cx:pt>
          <cx:pt idx="649">4</cx:pt>
          <cx:pt idx="650">4</cx:pt>
          <cx:pt idx="651">4</cx:pt>
          <cx:pt idx="652">4</cx:pt>
          <cx:pt idx="653">4</cx:pt>
          <cx:pt idx="654">4</cx:pt>
          <cx:pt idx="655">4</cx:pt>
          <cx:pt idx="656">4</cx:pt>
          <cx:pt idx="657">4</cx:pt>
          <cx:pt idx="658">4</cx:pt>
          <cx:pt idx="659">4</cx:pt>
          <cx:pt idx="660">4</cx:pt>
          <cx:pt idx="661">4</cx:pt>
          <cx:pt idx="662">4</cx:pt>
          <cx:pt idx="663">4</cx:pt>
          <cx:pt idx="664">4</cx:pt>
          <cx:pt idx="665">4</cx:pt>
          <cx:pt idx="666">4</cx:pt>
          <cx:pt idx="667">4</cx:pt>
          <cx:pt idx="668">4</cx:pt>
          <cx:pt idx="669">4</cx:pt>
          <cx:pt idx="670">4</cx:pt>
          <cx:pt idx="671">4</cx:pt>
          <cx:pt idx="672">4</cx:pt>
          <cx:pt idx="673">4</cx:pt>
          <cx:pt idx="674">4</cx:pt>
          <cx:pt idx="675">4</cx:pt>
          <cx:pt idx="676">4</cx:pt>
          <cx:pt idx="677">4</cx:pt>
          <cx:pt idx="678">4</cx:pt>
          <cx:pt idx="679">4</cx:pt>
          <cx:pt idx="680">4</cx:pt>
          <cx:pt idx="681">4</cx:pt>
          <cx:pt idx="682">4</cx:pt>
          <cx:pt idx="683">4</cx:pt>
          <cx:pt idx="684">4</cx:pt>
          <cx:pt idx="685">4</cx:pt>
          <cx:pt idx="686">4</cx:pt>
          <cx:pt idx="687">4</cx:pt>
          <cx:pt idx="688">4</cx:pt>
          <cx:pt idx="689">4</cx:pt>
          <cx:pt idx="690">4</cx:pt>
          <cx:pt idx="691">4</cx:pt>
          <cx:pt idx="692">4</cx:pt>
          <cx:pt idx="693">4</cx:pt>
          <cx:pt idx="694">4</cx:pt>
          <cx:pt idx="695">4</cx:pt>
          <cx:pt idx="696">4</cx:pt>
          <cx:pt idx="697">4</cx:pt>
          <cx:pt idx="698">4</cx:pt>
          <cx:pt idx="699">4</cx:pt>
          <cx:pt idx="700">4</cx:pt>
          <cx:pt idx="701">4</cx:pt>
          <cx:pt idx="702">4</cx:pt>
          <cx:pt idx="703">4</cx:pt>
          <cx:pt idx="704">2</cx:pt>
          <cx:pt idx="705">2</cx:pt>
          <cx:pt idx="706">4</cx:pt>
          <cx:pt idx="707">4</cx:pt>
          <cx:pt idx="708">4</cx:pt>
          <cx:pt idx="709">4</cx:pt>
          <cx:pt idx="710">2</cx:pt>
          <cx:pt idx="711">2</cx:pt>
          <cx:pt idx="712">4</cx:pt>
          <cx:pt idx="713">4</cx:pt>
          <cx:pt idx="714">4</cx:pt>
          <cx:pt idx="715">4</cx:pt>
          <cx:pt idx="716">4</cx:pt>
          <cx:pt idx="717">4</cx:pt>
          <cx:pt idx="718">4</cx:pt>
          <cx:pt idx="719">4</cx:pt>
          <cx:pt idx="720">4</cx:pt>
          <cx:pt idx="721">4</cx:pt>
          <cx:pt idx="722">4</cx:pt>
          <cx:pt idx="723">4</cx:pt>
          <cx:pt idx="724">4</cx:pt>
          <cx:pt idx="725">4</cx:pt>
          <cx:pt idx="726">4</cx:pt>
          <cx:pt idx="727">4</cx:pt>
          <cx:pt idx="728">4</cx:pt>
          <cx:pt idx="729">4</cx:pt>
          <cx:pt idx="730">4</cx:pt>
          <cx:pt idx="731">4</cx:pt>
          <cx:pt idx="732">4</cx:pt>
          <cx:pt idx="733">4</cx:pt>
          <cx:pt idx="734">4</cx:pt>
          <cx:pt idx="735">4</cx:pt>
          <cx:pt idx="736">4</cx:pt>
          <cx:pt idx="737">4</cx:pt>
          <cx:pt idx="738">4</cx:pt>
          <cx:pt idx="739">4</cx:pt>
          <cx:pt idx="740">4</cx:pt>
          <cx:pt idx="741">4</cx:pt>
          <cx:pt idx="742">4</cx:pt>
          <cx:pt idx="743">4</cx:pt>
          <cx:pt idx="744">4</cx:pt>
          <cx:pt idx="745">4</cx:pt>
          <cx:pt idx="746">4</cx:pt>
          <cx:pt idx="747">4</cx:pt>
          <cx:pt idx="748">4</cx:pt>
          <cx:pt idx="749">2</cx:pt>
          <cx:pt idx="750">4</cx:pt>
          <cx:pt idx="751">2</cx:pt>
          <cx:pt idx="752">4</cx:pt>
          <cx:pt idx="753">4</cx:pt>
          <cx:pt idx="754">4</cx:pt>
          <cx:pt idx="755">4</cx:pt>
          <cx:pt idx="756">4</cx:pt>
          <cx:pt idx="757">4</cx:pt>
          <cx:pt idx="758">4</cx:pt>
          <cx:pt idx="759">4</cx:pt>
          <cx:pt idx="760">4</cx:pt>
          <cx:pt idx="761">4</cx:pt>
          <cx:pt idx="762">4</cx:pt>
          <cx:pt idx="763">4</cx:pt>
          <cx:pt idx="764">4</cx:pt>
          <cx:pt idx="765">4</cx:pt>
          <cx:pt idx="766">4</cx:pt>
          <cx:pt idx="767">4</cx:pt>
          <cx:pt idx="768">4</cx:pt>
          <cx:pt idx="769">4</cx:pt>
          <cx:pt idx="770">4</cx:pt>
          <cx:pt idx="771">4</cx:pt>
          <cx:pt idx="772">4</cx:pt>
          <cx:pt idx="773">4</cx:pt>
          <cx:pt idx="774">4</cx:pt>
          <cx:pt idx="775">4</cx:pt>
          <cx:pt idx="776">4</cx:pt>
          <cx:pt idx="777">4</cx:pt>
          <cx:pt idx="778">4</cx:pt>
          <cx:pt idx="779">4</cx:pt>
          <cx:pt idx="780">4</cx:pt>
          <cx:pt idx="781">4</cx:pt>
          <cx:pt idx="782">2</cx:pt>
          <cx:pt idx="783">2</cx:pt>
          <cx:pt idx="784">4</cx:pt>
          <cx:pt idx="785">4</cx:pt>
          <cx:pt idx="786">2</cx:pt>
          <cx:pt idx="787">2</cx:pt>
          <cx:pt idx="788">2</cx:pt>
          <cx:pt idx="789">4</cx:pt>
          <cx:pt idx="790">2</cx:pt>
          <cx:pt idx="791">4</cx:pt>
          <cx:pt idx="792">2</cx:pt>
          <cx:pt idx="793">4</cx:pt>
          <cx:pt idx="794">2</cx:pt>
          <cx:pt idx="795">2</cx:pt>
          <cx:pt idx="796">4</cx:pt>
          <cx:pt idx="797">4</cx:pt>
          <cx:pt idx="798">4</cx:pt>
          <cx:pt idx="799">4</cx:pt>
          <cx:pt idx="800">4</cx:pt>
          <cx:pt idx="801">4</cx:pt>
          <cx:pt idx="802">4</cx:pt>
          <cx:pt idx="803">4</cx:pt>
          <cx:pt idx="804">4</cx:pt>
          <cx:pt idx="805">4</cx:pt>
          <cx:pt idx="806">2</cx:pt>
          <cx:pt idx="807">2</cx:pt>
          <cx:pt idx="808">4</cx:pt>
          <cx:pt idx="809">4</cx:pt>
          <cx:pt idx="810">2</cx:pt>
          <cx:pt idx="811">2</cx:pt>
          <cx:pt idx="812">2</cx:pt>
          <cx:pt idx="813">4</cx:pt>
          <cx:pt idx="814">4</cx:pt>
          <cx:pt idx="815">4</cx:pt>
          <cx:pt idx="816">4</cx:pt>
          <cx:pt idx="817">2</cx:pt>
          <cx:pt idx="818">4</cx:pt>
          <cx:pt idx="819">2</cx:pt>
          <cx:pt idx="820">4</cx:pt>
          <cx:pt idx="821">2</cx:pt>
          <cx:pt idx="822">4</cx:pt>
          <cx:pt idx="823">4</cx:pt>
          <cx:pt idx="824">3</cx:pt>
          <cx:pt idx="825">3</cx:pt>
          <cx:pt idx="826">3</cx:pt>
          <cx:pt idx="827">3</cx:pt>
          <cx:pt idx="828">3</cx:pt>
          <cx:pt idx="829">3</cx:pt>
          <cx:pt idx="830">3</cx:pt>
          <cx:pt idx="831">4</cx:pt>
          <cx:pt idx="832">4</cx:pt>
          <cx:pt idx="833">4</cx:pt>
          <cx:pt idx="834">4</cx:pt>
          <cx:pt idx="835">4</cx:pt>
          <cx:pt idx="836">4</cx:pt>
          <cx:pt idx="837">4</cx:pt>
          <cx:pt idx="838">4</cx:pt>
          <cx:pt idx="839">4</cx:pt>
          <cx:pt idx="840">4</cx:pt>
          <cx:pt idx="841">4</cx:pt>
          <cx:pt idx="842">2</cx:pt>
          <cx:pt idx="843">2</cx:pt>
          <cx:pt idx="844">2</cx:pt>
          <cx:pt idx="845">2</cx:pt>
          <cx:pt idx="846">2</cx:pt>
          <cx:pt idx="847">4</cx:pt>
          <cx:pt idx="848">2</cx:pt>
          <cx:pt idx="849">2</cx:pt>
          <cx:pt idx="850">4</cx:pt>
          <cx:pt idx="851">4</cx:pt>
          <cx:pt idx="852">4</cx:pt>
          <cx:pt idx="853">4</cx:pt>
          <cx:pt idx="854">4</cx:pt>
          <cx:pt idx="855">4</cx:pt>
          <cx:pt idx="856">4</cx:pt>
          <cx:pt idx="857">4</cx:pt>
          <cx:pt idx="858">4</cx:pt>
          <cx:pt idx="859">4</cx:pt>
          <cx:pt idx="860">4</cx:pt>
          <cx:pt idx="861">4</cx:pt>
          <cx:pt idx="862">4</cx:pt>
          <cx:pt idx="863">4</cx:pt>
          <cx:pt idx="864">4</cx:pt>
          <cx:pt idx="865">2</cx:pt>
          <cx:pt idx="866">2</cx:pt>
          <cx:pt idx="867">2</cx:pt>
          <cx:pt idx="868">4</cx:pt>
          <cx:pt idx="869">4</cx:pt>
          <cx:pt idx="870">4</cx:pt>
          <cx:pt idx="871">4</cx:pt>
          <cx:pt idx="872">4</cx:pt>
          <cx:pt idx="873">4</cx:pt>
          <cx:pt idx="874">4</cx:pt>
          <cx:pt idx="875">4</cx:pt>
          <cx:pt idx="876">4</cx:pt>
          <cx:pt idx="877">4</cx:pt>
          <cx:pt idx="878">4</cx:pt>
          <cx:pt idx="879">4</cx:pt>
          <cx:pt idx="880">4</cx:pt>
          <cx:pt idx="881">3</cx:pt>
          <cx:pt idx="882">3</cx:pt>
          <cx:pt idx="883">3</cx:pt>
          <cx:pt idx="884">4</cx:pt>
          <cx:pt idx="885">4</cx:pt>
          <cx:pt idx="886">4</cx:pt>
          <cx:pt idx="887">4</cx:pt>
          <cx:pt idx="888">4</cx:pt>
          <cx:pt idx="889">4</cx:pt>
          <cx:pt idx="890">4</cx:pt>
          <cx:pt idx="891">4</cx:pt>
          <cx:pt idx="892">4</cx:pt>
          <cx:pt idx="893">4</cx:pt>
          <cx:pt idx="894">4</cx:pt>
          <cx:pt idx="895">2</cx:pt>
          <cx:pt idx="896">4</cx:pt>
          <cx:pt idx="897">4</cx:pt>
          <cx:pt idx="898">4</cx:pt>
          <cx:pt idx="899">4</cx:pt>
          <cx:pt idx="900">4</cx:pt>
          <cx:pt idx="901">4</cx:pt>
          <cx:pt idx="902">4</cx:pt>
          <cx:pt idx="903">4</cx:pt>
          <cx:pt idx="904">4</cx:pt>
          <cx:pt idx="905">4</cx:pt>
          <cx:pt idx="906">4</cx:pt>
          <cx:pt idx="907">4</cx:pt>
          <cx:pt idx="908">4</cx:pt>
          <cx:pt idx="909">4</cx:pt>
          <cx:pt idx="910">4</cx:pt>
          <cx:pt idx="911">4</cx:pt>
          <cx:pt idx="912">4</cx:pt>
          <cx:pt idx="913">4</cx:pt>
          <cx:pt idx="914">4</cx:pt>
          <cx:pt idx="915">4</cx:pt>
          <cx:pt idx="916">4</cx:pt>
          <cx:pt idx="917">2</cx:pt>
          <cx:pt idx="918">2</cx:pt>
          <cx:pt idx="919">4</cx:pt>
          <cx:pt idx="920">4</cx:pt>
          <cx:pt idx="921">4</cx:pt>
          <cx:pt idx="922">4</cx:pt>
          <cx:pt idx="923">4</cx:pt>
          <cx:pt idx="924">4</cx:pt>
          <cx:pt idx="925">4</cx:pt>
          <cx:pt idx="926">4</cx:pt>
          <cx:pt idx="927">4</cx:pt>
          <cx:pt idx="928">4</cx:pt>
          <cx:pt idx="929">4</cx:pt>
          <cx:pt idx="930">4</cx:pt>
          <cx:pt idx="931">4</cx:pt>
          <cx:pt idx="932">4</cx:pt>
          <cx:pt idx="933">4</cx:pt>
          <cx:pt idx="934">4</cx:pt>
          <cx:pt idx="935">4</cx:pt>
          <cx:pt idx="936">4</cx:pt>
          <cx:pt idx="937">4</cx:pt>
          <cx:pt idx="938">4</cx:pt>
          <cx:pt idx="939">4</cx:pt>
          <cx:pt idx="940">4</cx:pt>
          <cx:pt idx="941">4</cx:pt>
          <cx:pt idx="942">4</cx:pt>
          <cx:pt idx="943">4</cx:pt>
          <cx:pt idx="944">4</cx:pt>
          <cx:pt idx="945">4</cx:pt>
          <cx:pt idx="946">4</cx:pt>
          <cx:pt idx="947">4</cx:pt>
          <cx:pt idx="948">4</cx:pt>
          <cx:pt idx="949">4</cx:pt>
          <cx:pt idx="950">4</cx:pt>
          <cx:pt idx="951">4</cx:pt>
          <cx:pt idx="952">4</cx:pt>
          <cx:pt idx="953">4</cx:pt>
          <cx:pt idx="954">4</cx:pt>
          <cx:pt idx="955">4</cx:pt>
          <cx:pt idx="956">4</cx:pt>
          <cx:pt idx="957">4</cx:pt>
          <cx:pt idx="958">4</cx:pt>
          <cx:pt idx="959">4</cx:pt>
          <cx:pt idx="960">4</cx:pt>
          <cx:pt idx="961">4</cx:pt>
          <cx:pt idx="962">4</cx:pt>
          <cx:pt idx="963">4</cx:pt>
          <cx:pt idx="964">4</cx:pt>
          <cx:pt idx="965">4</cx:pt>
          <cx:pt idx="966">4</cx:pt>
          <cx:pt idx="967">4</cx:pt>
          <cx:pt idx="968">2</cx:pt>
          <cx:pt idx="969">2</cx:pt>
          <cx:pt idx="970">4</cx:pt>
          <cx:pt idx="971">2</cx:pt>
          <cx:pt idx="972">4</cx:pt>
          <cx:pt idx="973">4</cx:pt>
          <cx:pt idx="974">4</cx:pt>
          <cx:pt idx="975">4</cx:pt>
          <cx:pt idx="976">4</cx:pt>
          <cx:pt idx="977">4</cx:pt>
          <cx:pt idx="978">4</cx:pt>
          <cx:pt idx="979">4</cx:pt>
          <cx:pt idx="980">4</cx:pt>
          <cx:pt idx="981">4</cx:pt>
          <cx:pt idx="982">4</cx:pt>
          <cx:pt idx="983">4</cx:pt>
          <cx:pt idx="984">4</cx:pt>
          <cx:pt idx="985">4</cx:pt>
          <cx:pt idx="986">4</cx:pt>
          <cx:pt idx="987">4</cx:pt>
          <cx:pt idx="988">4</cx:pt>
          <cx:pt idx="989">4</cx:pt>
          <cx:pt idx="990">4</cx:pt>
          <cx:pt idx="991">4</cx:pt>
          <cx:pt idx="992">4</cx:pt>
          <cx:pt idx="993">4</cx:pt>
          <cx:pt idx="994">4</cx:pt>
          <cx:pt idx="995">4</cx:pt>
          <cx:pt idx="996">4</cx:pt>
          <cx:pt idx="997">4</cx:pt>
          <cx:pt idx="998">4</cx:pt>
          <cx:pt idx="999">2</cx:pt>
          <cx:pt idx="1000">2</cx:pt>
          <cx:pt idx="1001">4</cx:pt>
          <cx:pt idx="1002">2</cx:pt>
          <cx:pt idx="1003">4</cx:pt>
          <cx:pt idx="1004">4</cx:pt>
          <cx:pt idx="1005">4</cx:pt>
          <cx:pt idx="1006">4</cx:pt>
          <cx:pt idx="1007">4</cx:pt>
          <cx:pt idx="1008">4</cx:pt>
          <cx:pt idx="1009">4</cx:pt>
          <cx:pt idx="1010">4</cx:pt>
          <cx:pt idx="1011">4</cx:pt>
          <cx:pt idx="1012">4</cx:pt>
          <cx:pt idx="1013">4</cx:pt>
          <cx:pt idx="1014">4</cx:pt>
          <cx:pt idx="1015">4</cx:pt>
          <cx:pt idx="1016">4</cx:pt>
          <cx:pt idx="1017">4</cx:pt>
          <cx:pt idx="1018">4</cx:pt>
          <cx:pt idx="1019">4</cx:pt>
          <cx:pt idx="1020">4</cx:pt>
          <cx:pt idx="1021">4</cx:pt>
          <cx:pt idx="1022">4</cx:pt>
          <cx:pt idx="1023">2</cx:pt>
          <cx:pt idx="1024">4</cx:pt>
          <cx:pt idx="1025">2</cx:pt>
          <cx:pt idx="1026">4</cx:pt>
          <cx:pt idx="1027">4</cx:pt>
          <cx:pt idx="1028">4</cx:pt>
          <cx:pt idx="1029">2</cx:pt>
          <cx:pt idx="1030">4</cx:pt>
          <cx:pt idx="1031">4</cx:pt>
          <cx:pt idx="1032">4</cx:pt>
          <cx:pt idx="1033">4</cx:pt>
          <cx:pt idx="1034">4</cx:pt>
          <cx:pt idx="1035">4</cx:pt>
          <cx:pt idx="1036">4</cx:pt>
          <cx:pt idx="1037">4</cx:pt>
          <cx:pt idx="1038">4</cx:pt>
          <cx:pt idx="1039">4</cx:pt>
          <cx:pt idx="1040">4</cx:pt>
          <cx:pt idx="1041">4</cx:pt>
          <cx:pt idx="1042">4</cx:pt>
          <cx:pt idx="1043">4</cx:pt>
          <cx:pt idx="1044">2</cx:pt>
          <cx:pt idx="1045">4</cx:pt>
          <cx:pt idx="1046">2</cx:pt>
          <cx:pt idx="1047">2</cx:pt>
          <cx:pt idx="1048">2</cx:pt>
          <cx:pt idx="1049">2</cx:pt>
          <cx:pt idx="1050">2</cx:pt>
          <cx:pt idx="1051">2</cx:pt>
          <cx:pt idx="1052">4</cx:pt>
          <cx:pt idx="1053">4</cx:pt>
          <cx:pt idx="1054">4</cx:pt>
          <cx:pt idx="1055">4</cx:pt>
          <cx:pt idx="1056">4</cx:pt>
          <cx:pt idx="1057">3</cx:pt>
          <cx:pt idx="1058">3</cx:pt>
          <cx:pt idx="1059">4</cx:pt>
          <cx:pt idx="1060">4</cx:pt>
          <cx:pt idx="1061">4</cx:pt>
          <cx:pt idx="1062">4</cx:pt>
          <cx:pt idx="1063">4</cx:pt>
          <cx:pt idx="1064">4</cx:pt>
          <cx:pt idx="1065">4</cx:pt>
          <cx:pt idx="1066">4</cx:pt>
          <cx:pt idx="1067">4</cx:pt>
          <cx:pt idx="1068">4</cx:pt>
          <cx:pt idx="1069">4</cx:pt>
          <cx:pt idx="1070">4</cx:pt>
          <cx:pt idx="1071">4</cx:pt>
          <cx:pt idx="1072">4</cx:pt>
          <cx:pt idx="1073">4</cx:pt>
          <cx:pt idx="1074">4</cx:pt>
          <cx:pt idx="1075">4</cx:pt>
          <cx:pt idx="1076">4</cx:pt>
          <cx:pt idx="1077">4</cx:pt>
          <cx:pt idx="1078">4</cx:pt>
          <cx:pt idx="1079">4</cx:pt>
          <cx:pt idx="1080">4</cx:pt>
          <cx:pt idx="1081">4</cx:pt>
          <cx:pt idx="1082">4</cx:pt>
          <cx:pt idx="1083">4</cx:pt>
          <cx:pt idx="1084">2</cx:pt>
          <cx:pt idx="1085">2</cx:pt>
          <cx:pt idx="1086">4</cx:pt>
          <cx:pt idx="1087">4</cx:pt>
          <cx:pt idx="1088">4</cx:pt>
          <cx:pt idx="1089">4</cx:pt>
          <cx:pt idx="1090">4</cx:pt>
          <cx:pt idx="1091">4</cx:pt>
          <cx:pt idx="1092">4</cx:pt>
          <cx:pt idx="1093">4</cx:pt>
          <cx:pt idx="1094">4</cx:pt>
          <cx:pt idx="1095">4</cx:pt>
          <cx:pt idx="1096">4</cx:pt>
          <cx:pt idx="1097">2</cx:pt>
          <cx:pt idx="1098">2</cx:pt>
          <cx:pt idx="1099">2</cx:pt>
          <cx:pt idx="1100">2</cx:pt>
          <cx:pt idx="1101">2</cx:pt>
          <cx:pt idx="1102">2</cx:pt>
          <cx:pt idx="1103">2</cx:pt>
          <cx:pt idx="1104">2</cx:pt>
          <cx:pt idx="1105">2</cx:pt>
          <cx:pt idx="1106">2</cx:pt>
          <cx:pt idx="1107">4</cx:pt>
          <cx:pt idx="1108">4</cx:pt>
          <cx:pt idx="1109">4</cx:pt>
          <cx:pt idx="1110">4</cx:pt>
          <cx:pt idx="1111">4</cx:pt>
          <cx:pt idx="1112">4</cx:pt>
          <cx:pt idx="1113">4</cx:pt>
          <cx:pt idx="1114">4</cx:pt>
          <cx:pt idx="1115">2</cx:pt>
          <cx:pt idx="1116">2</cx:pt>
          <cx:pt idx="1117">2</cx:pt>
          <cx:pt idx="1118">4</cx:pt>
          <cx:pt idx="1119">4</cx:pt>
          <cx:pt idx="1120">4</cx:pt>
          <cx:pt idx="1121">4</cx:pt>
          <cx:pt idx="1122">3</cx:pt>
          <cx:pt idx="1123">3</cx:pt>
          <cx:pt idx="1124">3</cx:pt>
          <cx:pt idx="1125">3</cx:pt>
          <cx:pt idx="1126">4</cx:pt>
          <cx:pt idx="1127">4</cx:pt>
          <cx:pt idx="1128">4</cx:pt>
          <cx:pt idx="1129">4</cx:pt>
          <cx:pt idx="1130">4</cx:pt>
          <cx:pt idx="1131">4</cx:pt>
          <cx:pt idx="1132">4</cx:pt>
          <cx:pt idx="1133">4</cx:pt>
          <cx:pt idx="1134">4</cx:pt>
          <cx:pt idx="1135">4</cx:pt>
          <cx:pt idx="1136">4</cx:pt>
          <cx:pt idx="1137">4</cx:pt>
          <cx:pt idx="1138">4</cx:pt>
          <cx:pt idx="1139">4</cx:pt>
          <cx:pt idx="1140">4</cx:pt>
          <cx:pt idx="1141">4</cx:pt>
          <cx:pt idx="1142">4</cx:pt>
          <cx:pt idx="1143">4</cx:pt>
          <cx:pt idx="1144">4</cx:pt>
          <cx:pt idx="1145">4</cx:pt>
          <cx:pt idx="1146">4</cx:pt>
          <cx:pt idx="1147">4</cx:pt>
          <cx:pt idx="1148">4</cx:pt>
          <cx:pt idx="1149">4</cx:pt>
          <cx:pt idx="1150">4</cx:pt>
          <cx:pt idx="1151">4</cx:pt>
          <cx:pt idx="1152">4</cx:pt>
          <cx:pt idx="1153">4</cx:pt>
          <cx:pt idx="1154">4</cx:pt>
          <cx:pt idx="1155">4</cx:pt>
          <cx:pt idx="1156">4</cx:pt>
          <cx:pt idx="1157">4</cx:pt>
          <cx:pt idx="1158">4</cx:pt>
          <cx:pt idx="1159">4</cx:pt>
          <cx:pt idx="1160">4</cx:pt>
          <cx:pt idx="1161">4</cx:pt>
          <cx:pt idx="1162">4</cx:pt>
          <cx:pt idx="1163">4</cx:pt>
          <cx:pt idx="1164">2</cx:pt>
          <cx:pt idx="1165">2</cx:pt>
          <cx:pt idx="1166">4</cx:pt>
          <cx:pt idx="1167">4</cx:pt>
          <cx:pt idx="1168">2</cx:pt>
          <cx:pt idx="1169">4</cx:pt>
          <cx:pt idx="1170">4</cx:pt>
          <cx:pt idx="1171">4</cx:pt>
          <cx:pt idx="1172">4</cx:pt>
          <cx:pt idx="1173">2</cx:pt>
          <cx:pt idx="1174">2</cx:pt>
          <cx:pt idx="1175">2</cx:pt>
          <cx:pt idx="1176">2</cx:pt>
          <cx:pt idx="1177">4</cx:pt>
          <cx:pt idx="1178">4</cx:pt>
          <cx:pt idx="1179">4</cx:pt>
          <cx:pt idx="1180">4</cx:pt>
          <cx:pt idx="1181">2</cx:pt>
          <cx:pt idx="1182">4</cx:pt>
          <cx:pt idx="1183">4</cx:pt>
          <cx:pt idx="1184">4</cx:pt>
          <cx:pt idx="1185">4</cx:pt>
          <cx:pt idx="1186">4</cx:pt>
          <cx:pt idx="1187">4</cx:pt>
          <cx:pt idx="1188">4</cx:pt>
          <cx:pt idx="1189">4</cx:pt>
          <cx:pt idx="1190">4</cx:pt>
          <cx:pt idx="1191">4</cx:pt>
          <cx:pt idx="1192">4</cx:pt>
          <cx:pt idx="1193">4</cx:pt>
          <cx:pt idx="1194">4</cx:pt>
          <cx:pt idx="1195">4</cx:pt>
          <cx:pt idx="1196">4</cx:pt>
          <cx:pt idx="1197">4</cx:pt>
          <cx:pt idx="1198">4</cx:pt>
          <cx:pt idx="1199">4</cx:pt>
          <cx:pt idx="1200">2</cx:pt>
          <cx:pt idx="1201">2</cx:pt>
          <cx:pt idx="1202">2</cx:pt>
          <cx:pt idx="1203">2</cx:pt>
          <cx:pt idx="1204">2</cx:pt>
          <cx:pt idx="1205">2</cx:pt>
          <cx:pt idx="1206">2</cx:pt>
          <cx:pt idx="1207">4</cx:pt>
          <cx:pt idx="1208">4</cx:pt>
          <cx:pt idx="1209">4</cx:pt>
          <cx:pt idx="1210">4</cx:pt>
          <cx:pt idx="1211">4</cx:pt>
          <cx:pt idx="1212">4</cx:pt>
          <cx:pt idx="1213">4</cx:pt>
          <cx:pt idx="1214">4</cx:pt>
          <cx:pt idx="1215">4</cx:pt>
          <cx:pt idx="1216">4</cx:pt>
          <cx:pt idx="1217">4</cx:pt>
          <cx:pt idx="1218">4</cx:pt>
          <cx:pt idx="1219">4</cx:pt>
          <cx:pt idx="1220">2</cx:pt>
          <cx:pt idx="1221">2</cx:pt>
          <cx:pt idx="1222">2</cx:pt>
          <cx:pt idx="1223">2</cx:pt>
          <cx:pt idx="1224">2</cx:pt>
          <cx:pt idx="1225">4</cx:pt>
          <cx:pt idx="1226">4</cx:pt>
          <cx:pt idx="1227">2</cx:pt>
          <cx:pt idx="1228">2</cx:pt>
          <cx:pt idx="1229">4</cx:pt>
          <cx:pt idx="1230">4</cx:pt>
          <cx:pt idx="1231">4</cx:pt>
          <cx:pt idx="1232">4</cx:pt>
          <cx:pt idx="1233">4</cx:pt>
          <cx:pt idx="1234">4</cx:pt>
          <cx:pt idx="1235">4</cx:pt>
          <cx:pt idx="1236">4</cx:pt>
          <cx:pt idx="1237">4</cx:pt>
          <cx:pt idx="1238">4</cx:pt>
          <cx:pt idx="1239">4</cx:pt>
          <cx:pt idx="1240">4</cx:pt>
          <cx:pt idx="1241">4</cx:pt>
          <cx:pt idx="1242">4</cx:pt>
          <cx:pt idx="1243">4</cx:pt>
          <cx:pt idx="1244">4</cx:pt>
          <cx:pt idx="1245">4</cx:pt>
          <cx:pt idx="1246">4</cx:pt>
          <cx:pt idx="1247">4</cx:pt>
          <cx:pt idx="1248">4</cx:pt>
          <cx:pt idx="1249">4</cx:pt>
          <cx:pt idx="1250">4</cx:pt>
          <cx:pt idx="1251">4</cx:pt>
          <cx:pt idx="1252">4</cx:pt>
          <cx:pt idx="1253">4</cx:pt>
          <cx:pt idx="1254">4</cx:pt>
          <cx:pt idx="1255">4</cx:pt>
          <cx:pt idx="1256">4</cx:pt>
          <cx:pt idx="1257">4</cx:pt>
          <cx:pt idx="1258">4</cx:pt>
          <cx:pt idx="1259">4</cx:pt>
          <cx:pt idx="1260">4</cx:pt>
          <cx:pt idx="1261">4</cx:pt>
          <cx:pt idx="1262">4</cx:pt>
          <cx:pt idx="1263">4</cx:pt>
          <cx:pt idx="1264">4</cx:pt>
          <cx:pt idx="1265">2</cx:pt>
          <cx:pt idx="1266">2</cx:pt>
          <cx:pt idx="1267">2</cx:pt>
          <cx:pt idx="1268">2</cx:pt>
          <cx:pt idx="1269">4</cx:pt>
          <cx:pt idx="1270">4</cx:pt>
          <cx:pt idx="1271">4</cx:pt>
          <cx:pt idx="1272">4</cx:pt>
          <cx:pt idx="1273">4</cx:pt>
          <cx:pt idx="1274">2</cx:pt>
          <cx:pt idx="1275">2</cx:pt>
          <cx:pt idx="1276">2</cx:pt>
          <cx:pt idx="1277">2</cx:pt>
          <cx:pt idx="1278">2</cx:pt>
          <cx:pt idx="1279">4</cx:pt>
          <cx:pt idx="1280">4</cx:pt>
          <cx:pt idx="1281">4</cx:pt>
          <cx:pt idx="1282">4</cx:pt>
          <cx:pt idx="1283">4</cx:pt>
          <cx:pt idx="1284">4</cx:pt>
          <cx:pt idx="1285">4</cx:pt>
          <cx:pt idx="1286">4</cx:pt>
          <cx:pt idx="1287">4</cx:pt>
          <cx:pt idx="1288">4</cx:pt>
          <cx:pt idx="1289">4</cx:pt>
          <cx:pt idx="1290">4</cx:pt>
          <cx:pt idx="1291">4</cx:pt>
          <cx:pt idx="1292">4</cx:pt>
          <cx:pt idx="1293">2</cx:pt>
          <cx:pt idx="1294">2</cx:pt>
          <cx:pt idx="1295">2</cx:pt>
          <cx:pt idx="1296">4</cx:pt>
          <cx:pt idx="1297">4</cx:pt>
          <cx:pt idx="1298">4</cx:pt>
          <cx:pt idx="1299">4</cx:pt>
          <cx:pt idx="1300">4</cx:pt>
          <cx:pt idx="1301">4</cx:pt>
          <cx:pt idx="1302">4</cx:pt>
          <cx:pt idx="1303">4</cx:pt>
          <cx:pt idx="1304">4</cx:pt>
          <cx:pt idx="1305">4</cx:pt>
          <cx:pt idx="1306">4</cx:pt>
          <cx:pt idx="1307">4</cx:pt>
          <cx:pt idx="1308">4</cx:pt>
          <cx:pt idx="1309">4</cx:pt>
          <cx:pt idx="1310">4</cx:pt>
          <cx:pt idx="1311">4</cx:pt>
          <cx:pt idx="1312">4</cx:pt>
          <cx:pt idx="1313">4</cx:pt>
          <cx:pt idx="1314">4</cx:pt>
          <cx:pt idx="1315">4</cx:pt>
          <cx:pt idx="1316">4</cx:pt>
          <cx:pt idx="1317">2</cx:pt>
          <cx:pt idx="1318">2</cx:pt>
          <cx:pt idx="1319">2</cx:pt>
          <cx:pt idx="1320">2</cx:pt>
          <cx:pt idx="1321">2</cx:pt>
          <cx:pt idx="1322">2</cx:pt>
          <cx:pt idx="1323">4</cx:pt>
          <cx:pt idx="1324">4</cx:pt>
          <cx:pt idx="1325">4</cx:pt>
          <cx:pt idx="1326">4</cx:pt>
          <cx:pt idx="1327">4</cx:pt>
          <cx:pt idx="1328">4</cx:pt>
          <cx:pt idx="1329">4</cx:pt>
          <cx:pt idx="1330">4</cx:pt>
          <cx:pt idx="1331">4</cx:pt>
          <cx:pt idx="1332">4</cx:pt>
          <cx:pt idx="1333">4</cx:pt>
          <cx:pt idx="1334">4</cx:pt>
          <cx:pt idx="1335">4</cx:pt>
          <cx:pt idx="1336">4</cx:pt>
          <cx:pt idx="1337">4</cx:pt>
          <cx:pt idx="1338">2</cx:pt>
          <cx:pt idx="1339">4</cx:pt>
          <cx:pt idx="1340">4</cx:pt>
          <cx:pt idx="1341">4</cx:pt>
          <cx:pt idx="1342">4</cx:pt>
          <cx:pt idx="1343">4</cx:pt>
          <cx:pt idx="1344">4</cx:pt>
          <cx:pt idx="1345">2</cx:pt>
          <cx:pt idx="1346">2</cx:pt>
          <cx:pt idx="1347">2</cx:pt>
          <cx:pt idx="1348">4</cx:pt>
          <cx:pt idx="1349">4</cx:pt>
          <cx:pt idx="1350">4</cx:pt>
          <cx:pt idx="1351">4</cx:pt>
          <cx:pt idx="1352">2</cx:pt>
          <cx:pt idx="1353">2</cx:pt>
          <cx:pt idx="1354">4</cx:pt>
          <cx:pt idx="1355">4</cx:pt>
          <cx:pt idx="1356">2</cx:pt>
          <cx:pt idx="1357">2</cx:pt>
          <cx:pt idx="1358">4</cx:pt>
          <cx:pt idx="1359">4</cx:pt>
          <cx:pt idx="1360">4</cx:pt>
          <cx:pt idx="1361">4</cx:pt>
          <cx:pt idx="1362">2</cx:pt>
          <cx:pt idx="1363">2</cx:pt>
          <cx:pt idx="1364">4</cx:pt>
          <cx:pt idx="1365">4</cx:pt>
          <cx:pt idx="1366">2</cx:pt>
          <cx:pt idx="1367">2</cx:pt>
          <cx:pt idx="1368">2</cx:pt>
          <cx:pt idx="1369">2</cx:pt>
          <cx:pt idx="1370">2</cx:pt>
          <cx:pt idx="1371">2</cx:pt>
          <cx:pt idx="1372">2</cx:pt>
          <cx:pt idx="1373">2</cx:pt>
          <cx:pt idx="1374">2</cx:pt>
          <cx:pt idx="1375">2</cx:pt>
          <cx:pt idx="1376">2</cx:pt>
          <cx:pt idx="1377">2</cx:pt>
          <cx:pt idx="1378">2</cx:pt>
          <cx:pt idx="1379">4</cx:pt>
          <cx:pt idx="1380">4</cx:pt>
          <cx:pt idx="1381">4</cx:pt>
          <cx:pt idx="1382">4</cx:pt>
          <cx:pt idx="1383">4</cx:pt>
          <cx:pt idx="1384">2</cx:pt>
          <cx:pt idx="1385">2</cx:pt>
          <cx:pt idx="1386">2</cx:pt>
          <cx:pt idx="1387">2</cx:pt>
          <cx:pt idx="1388">4</cx:pt>
          <cx:pt idx="1389">2</cx:pt>
          <cx:pt idx="1390">2</cx:pt>
          <cx:pt idx="1391">4</cx:pt>
          <cx:pt idx="1392">2</cx:pt>
          <cx:pt idx="1393">2</cx:pt>
          <cx:pt idx="1394">2</cx:pt>
          <cx:pt idx="1395">2</cx:pt>
          <cx:pt idx="1396">2</cx:pt>
          <cx:pt idx="1397">2</cx:pt>
          <cx:pt idx="1398">4</cx:pt>
          <cx:pt idx="1399">2</cx:pt>
          <cx:pt idx="1400">2</cx:pt>
          <cx:pt idx="1401">2</cx:pt>
          <cx:pt idx="1402">2</cx:pt>
          <cx:pt idx="1403">2</cx:pt>
          <cx:pt idx="1404">4</cx:pt>
          <cx:pt idx="1405">4</cx:pt>
          <cx:pt idx="1406">4</cx:pt>
          <cx:pt idx="1407">4</cx:pt>
          <cx:pt idx="1408">4</cx:pt>
          <cx:pt idx="1409">4</cx:pt>
          <cx:pt idx="1410">4</cx:pt>
          <cx:pt idx="1411">4</cx:pt>
          <cx:pt idx="1412">4</cx:pt>
          <cx:pt idx="1413">4</cx:pt>
          <cx:pt idx="1414">4</cx:pt>
          <cx:pt idx="1415">4</cx:pt>
          <cx:pt idx="1416">4</cx:pt>
          <cx:pt idx="1417">4</cx:pt>
          <cx:pt idx="1418">2</cx:pt>
          <cx:pt idx="1419">2</cx:pt>
          <cx:pt idx="1420">2</cx:pt>
          <cx:pt idx="1421">4</cx:pt>
          <cx:pt idx="1422">4</cx:pt>
          <cx:pt idx="1423">4</cx:pt>
          <cx:pt idx="1424">4</cx:pt>
          <cx:pt idx="1425">2</cx:pt>
          <cx:pt idx="1426">2</cx:pt>
          <cx:pt idx="1427">2</cx:pt>
          <cx:pt idx="1428">2</cx:pt>
          <cx:pt idx="1429">2</cx:pt>
          <cx:pt idx="1430">4</cx:pt>
          <cx:pt idx="1431">4</cx:pt>
          <cx:pt idx="1432">4</cx:pt>
          <cx:pt idx="1433">4</cx:pt>
          <cx:pt idx="1434">2</cx:pt>
          <cx:pt idx="1435">4</cx:pt>
          <cx:pt idx="1436">4</cx:pt>
          <cx:pt idx="1437">4</cx:pt>
          <cx:pt idx="1438">4</cx:pt>
          <cx:pt idx="1439">4</cx:pt>
          <cx:pt idx="1440">2</cx:pt>
          <cx:pt idx="1441">4</cx:pt>
          <cx:pt idx="1442">2</cx:pt>
          <cx:pt idx="1443">4</cx:pt>
          <cx:pt idx="1444">4</cx:pt>
          <cx:pt idx="1445">4</cx:pt>
          <cx:pt idx="1446">4</cx:pt>
          <cx:pt idx="1447">4</cx:pt>
          <cx:pt idx="1448">2</cx:pt>
          <cx:pt idx="1449">4</cx:pt>
          <cx:pt idx="1450">2</cx:pt>
          <cx:pt idx="1451">2</cx:pt>
          <cx:pt idx="1452">2</cx:pt>
          <cx:pt idx="1453">4</cx:pt>
          <cx:pt idx="1454">4</cx:pt>
          <cx:pt idx="1455">4</cx:pt>
          <cx:pt idx="1456">4</cx:pt>
          <cx:pt idx="1457">2</cx:pt>
          <cx:pt idx="1458">2</cx:pt>
          <cx:pt idx="1459">2</cx:pt>
          <cx:pt idx="1460">4</cx:pt>
          <cx:pt idx="1461">4</cx:pt>
          <cx:pt idx="1462">2</cx:pt>
          <cx:pt idx="1463">2</cx:pt>
          <cx:pt idx="1464">4</cx:pt>
          <cx:pt idx="1465">2</cx:pt>
          <cx:pt idx="1466">4</cx:pt>
          <cx:pt idx="1467">4</cx:pt>
          <cx:pt idx="1468">4</cx:pt>
          <cx:pt idx="1469">2</cx:pt>
          <cx:pt idx="1470">2</cx:pt>
          <cx:pt idx="1471">2</cx:pt>
          <cx:pt idx="1472">4</cx:pt>
          <cx:pt idx="1473">4</cx:pt>
          <cx:pt idx="1474">4</cx:pt>
          <cx:pt idx="1475">2</cx:pt>
          <cx:pt idx="1476">4</cx:pt>
          <cx:pt idx="1477">4</cx:pt>
          <cx:pt idx="1478">4</cx:pt>
          <cx:pt idx="1479">4</cx:pt>
          <cx:pt idx="1480">4</cx:pt>
          <cx:pt idx="1481">4</cx:pt>
          <cx:pt idx="1482">4</cx:pt>
          <cx:pt idx="1483">4</cx:pt>
          <cx:pt idx="1484">2</cx:pt>
          <cx:pt idx="1485">4</cx:pt>
          <cx:pt idx="1486">2</cx:pt>
          <cx:pt idx="1487">4</cx:pt>
          <cx:pt idx="1488">4</cx:pt>
          <cx:pt idx="1489">4</cx:pt>
          <cx:pt idx="1490">4</cx:pt>
          <cx:pt idx="1491">4</cx:pt>
          <cx:pt idx="1492">4</cx:pt>
          <cx:pt idx="1493">4</cx:pt>
          <cx:pt idx="1494">4</cx:pt>
          <cx:pt idx="1495">4</cx:pt>
          <cx:pt idx="1496">4</cx:pt>
          <cx:pt idx="1497">4</cx:pt>
          <cx:pt idx="1498">2</cx:pt>
          <cx:pt idx="1499">2</cx:pt>
          <cx:pt idx="1500">2</cx:pt>
          <cx:pt idx="1501">2</cx:pt>
          <cx:pt idx="1502">4</cx:pt>
          <cx:pt idx="1503">4</cx:pt>
          <cx:pt idx="1504">4</cx:pt>
          <cx:pt idx="1505">2</cx:pt>
          <cx:pt idx="1506">2</cx:pt>
          <cx:pt idx="1507">4</cx:pt>
          <cx:pt idx="1508">4</cx:pt>
          <cx:pt idx="1509">4</cx:pt>
          <cx:pt idx="1510">2</cx:pt>
          <cx:pt idx="1511">4</cx:pt>
          <cx:pt idx="1512">4</cx:pt>
          <cx:pt idx="1513">4</cx:pt>
          <cx:pt idx="1514">4</cx:pt>
          <cx:pt idx="1515">4</cx:pt>
          <cx:pt idx="1516">4</cx:pt>
          <cx:pt idx="1517">4</cx:pt>
          <cx:pt idx="1518">4</cx:pt>
          <cx:pt idx="1519">4</cx:pt>
          <cx:pt idx="1520">4</cx:pt>
          <cx:pt idx="1521">4</cx:pt>
          <cx:pt idx="1522">4</cx:pt>
          <cx:pt idx="1523">4</cx:pt>
          <cx:pt idx="1524">4</cx:pt>
          <cx:pt idx="1525">4</cx:pt>
          <cx:pt idx="1526">4</cx:pt>
          <cx:pt idx="1527">4</cx:pt>
          <cx:pt idx="1528">4</cx:pt>
          <cx:pt idx="1529">4</cx:pt>
          <cx:pt idx="1530">4</cx:pt>
          <cx:pt idx="1531">4</cx:pt>
          <cx:pt idx="1532">4</cx:pt>
          <cx:pt idx="1533">4</cx:pt>
          <cx:pt idx="1534">4</cx:pt>
          <cx:pt idx="1535">2</cx:pt>
          <cx:pt idx="1536">2</cx:pt>
          <cx:pt idx="1537">2</cx:pt>
          <cx:pt idx="1538">2</cx:pt>
          <cx:pt idx="1539">2</cx:pt>
          <cx:pt idx="1540">2</cx:pt>
          <cx:pt idx="1541">3</cx:pt>
          <cx:pt idx="1542">3</cx:pt>
          <cx:pt idx="1543">4</cx:pt>
          <cx:pt idx="1544">4</cx:pt>
          <cx:pt idx="1545">4</cx:pt>
          <cx:pt idx="1546">4</cx:pt>
          <cx:pt idx="1547">4</cx:pt>
          <cx:pt idx="1548">4</cx:pt>
          <cx:pt idx="1549">4</cx:pt>
          <cx:pt idx="1550">4</cx:pt>
          <cx:pt idx="1551">4</cx:pt>
          <cx:pt idx="1552">4</cx:pt>
          <cx:pt idx="1553">4</cx:pt>
          <cx:pt idx="1554">4</cx:pt>
          <cx:pt idx="1555">2</cx:pt>
          <cx:pt idx="1556">2</cx:pt>
          <cx:pt idx="1557">2</cx:pt>
          <cx:pt idx="1558">2</cx:pt>
          <cx:pt idx="1559">2</cx:pt>
          <cx:pt idx="1560">2</cx:pt>
          <cx:pt idx="1561">2</cx:pt>
          <cx:pt idx="1562">4</cx:pt>
          <cx:pt idx="1563">4</cx:pt>
          <cx:pt idx="1564">4</cx:pt>
          <cx:pt idx="1565">4</cx:pt>
          <cx:pt idx="1566">4</cx:pt>
          <cx:pt idx="1567">4</cx:pt>
          <cx:pt idx="1568">4</cx:pt>
          <cx:pt idx="1569">4</cx:pt>
          <cx:pt idx="1570">4</cx:pt>
          <cx:pt idx="1571">4</cx:pt>
          <cx:pt idx="1572">4</cx:pt>
          <cx:pt idx="1573">4</cx:pt>
          <cx:pt idx="1574">4</cx:pt>
          <cx:pt idx="1575">4</cx:pt>
          <cx:pt idx="1576">4</cx:pt>
          <cx:pt idx="1577">4</cx:pt>
          <cx:pt idx="1578">4</cx:pt>
          <cx:pt idx="1579">4</cx:pt>
          <cx:pt idx="1580">4</cx:pt>
          <cx:pt idx="1581">4</cx:pt>
          <cx:pt idx="1582">4</cx:pt>
          <cx:pt idx="1583">4</cx:pt>
          <cx:pt idx="1584">4</cx:pt>
          <cx:pt idx="1585">4</cx:pt>
          <cx:pt idx="1586">4</cx:pt>
          <cx:pt idx="1587">4</cx:pt>
          <cx:pt idx="1588">4</cx:pt>
          <cx:pt idx="1589">4</cx:pt>
          <cx:pt idx="1590">4</cx:pt>
          <cx:pt idx="1591">4</cx:pt>
          <cx:pt idx="1592">4</cx:pt>
          <cx:pt idx="1593">2</cx:pt>
          <cx:pt idx="1594">4</cx:pt>
          <cx:pt idx="1595">2</cx:pt>
          <cx:pt idx="1596">4</cx:pt>
          <cx:pt idx="1597">4</cx:pt>
          <cx:pt idx="1598">4</cx:pt>
          <cx:pt idx="1599">4</cx:pt>
          <cx:pt idx="1600">4</cx:pt>
          <cx:pt idx="1601">4</cx:pt>
          <cx:pt idx="1602">4</cx:pt>
          <cx:pt idx="1603">4</cx:pt>
          <cx:pt idx="1604">4</cx:pt>
          <cx:pt idx="1605">4</cx:pt>
          <cx:pt idx="1606">4</cx:pt>
          <cx:pt idx="1607">2</cx:pt>
          <cx:pt idx="1608">2</cx:pt>
          <cx:pt idx="1609">4</cx:pt>
          <cx:pt idx="1610">4</cx:pt>
          <cx:pt idx="1611">2</cx:pt>
          <cx:pt idx="1612">2</cx:pt>
          <cx:pt idx="1613">4</cx:pt>
          <cx:pt idx="1614">4</cx:pt>
          <cx:pt idx="1615">4</cx:pt>
          <cx:pt idx="1616">4</cx:pt>
          <cx:pt idx="1617">2</cx:pt>
          <cx:pt idx="1618">2</cx:pt>
          <cx:pt idx="1619">4</cx:pt>
          <cx:pt idx="1620">4</cx:pt>
          <cx:pt idx="1621">2</cx:pt>
          <cx:pt idx="1622">2</cx:pt>
          <cx:pt idx="1623">3</cx:pt>
          <cx:pt idx="1624">3</cx:pt>
          <cx:pt idx="1625">3</cx:pt>
          <cx:pt idx="1626">3</cx:pt>
          <cx:pt idx="1627">4</cx:pt>
          <cx:pt idx="1628">4</cx:pt>
          <cx:pt idx="1629">4</cx:pt>
          <cx:pt idx="1630">4</cx:pt>
          <cx:pt idx="1631">4</cx:pt>
          <cx:pt idx="1632">4</cx:pt>
          <cx:pt idx="1633">4</cx:pt>
          <cx:pt idx="1634">4</cx:pt>
          <cx:pt idx="1635">4</cx:pt>
          <cx:pt idx="1636">4</cx:pt>
          <cx:pt idx="1637">4</cx:pt>
          <cx:pt idx="1638">4</cx:pt>
          <cx:pt idx="1639">4</cx:pt>
          <cx:pt idx="1640">4</cx:pt>
          <cx:pt idx="1641">4</cx:pt>
          <cx:pt idx="1642">4</cx:pt>
          <cx:pt idx="1643">4</cx:pt>
          <cx:pt idx="1644">2</cx:pt>
          <cx:pt idx="1645">2</cx:pt>
          <cx:pt idx="1646">2</cx:pt>
          <cx:pt idx="1647">2</cx:pt>
          <cx:pt idx="1648">2</cx:pt>
          <cx:pt idx="1649">2</cx:pt>
          <cx:pt idx="1650">2</cx:pt>
          <cx:pt idx="1651">2</cx:pt>
          <cx:pt idx="1652">2</cx:pt>
          <cx:pt idx="1653">2</cx:pt>
          <cx:pt idx="1654">2</cx:pt>
          <cx:pt idx="1655">4</cx:pt>
          <cx:pt idx="1656">4</cx:pt>
          <cx:pt idx="1657">4</cx:pt>
          <cx:pt idx="1658">4</cx:pt>
          <cx:pt idx="1659">4</cx:pt>
          <cx:pt idx="1660">4</cx:pt>
          <cx:pt idx="1661">4</cx:pt>
          <cx:pt idx="1662">4</cx:pt>
          <cx:pt idx="1663">4</cx:pt>
          <cx:pt idx="1664">4</cx:pt>
          <cx:pt idx="1665">4</cx:pt>
          <cx:pt idx="1666">4</cx:pt>
          <cx:pt idx="1667">4</cx:pt>
          <cx:pt idx="1668">4</cx:pt>
          <cx:pt idx="1669">4</cx:pt>
          <cx:pt idx="1670">4</cx:pt>
          <cx:pt idx="1671">2</cx:pt>
          <cx:pt idx="1672">2</cx:pt>
          <cx:pt idx="1673">2</cx:pt>
          <cx:pt idx="1674">2</cx:pt>
          <cx:pt idx="1675">4</cx:pt>
          <cx:pt idx="1676">4</cx:pt>
          <cx:pt idx="1677">4</cx:pt>
          <cx:pt idx="1678">4</cx:pt>
          <cx:pt idx="1679">4</cx:pt>
          <cx:pt idx="1680">4</cx:pt>
          <cx:pt idx="1681">4</cx:pt>
          <cx:pt idx="1682">4</cx:pt>
          <cx:pt idx="1683">4</cx:pt>
          <cx:pt idx="1684">4</cx:pt>
          <cx:pt idx="1685">4</cx:pt>
          <cx:pt idx="1686">4</cx:pt>
          <cx:pt idx="1687">4</cx:pt>
          <cx:pt idx="1688">4</cx:pt>
          <cx:pt idx="1689">4</cx:pt>
          <cx:pt idx="1690">4</cx:pt>
          <cx:pt idx="1691">4</cx:pt>
          <cx:pt idx="1692">4</cx:pt>
          <cx:pt idx="1693">4</cx:pt>
          <cx:pt idx="1694">4</cx:pt>
          <cx:pt idx="1695">4</cx:pt>
          <cx:pt idx="1696">2</cx:pt>
          <cx:pt idx="1697">2</cx:pt>
          <cx:pt idx="1698">2</cx:pt>
          <cx:pt idx="1699">2</cx:pt>
          <cx:pt idx="1700">2</cx:pt>
          <cx:pt idx="1701">2</cx:pt>
          <cx:pt idx="1702">4</cx:pt>
          <cx:pt idx="1703">2</cx:pt>
          <cx:pt idx="1704">4</cx:pt>
          <cx:pt idx="1705">2</cx:pt>
          <cx:pt idx="1706">4</cx:pt>
          <cx:pt idx="1707">4</cx:pt>
          <cx:pt idx="1708">4</cx:pt>
          <cx:pt idx="1709">4</cx:pt>
          <cx:pt idx="1710">4</cx:pt>
          <cx:pt idx="1711">4</cx:pt>
          <cx:pt idx="1712">4</cx:pt>
          <cx:pt idx="1713">4</cx:pt>
          <cx:pt idx="1714">4</cx:pt>
          <cx:pt idx="1715">4</cx:pt>
          <cx:pt idx="1716">4</cx:pt>
          <cx:pt idx="1717">4</cx:pt>
          <cx:pt idx="1718">4</cx:pt>
          <cx:pt idx="1719">4</cx:pt>
          <cx:pt idx="1720">3</cx:pt>
          <cx:pt idx="1721">3</cx:pt>
          <cx:pt idx="1722">3</cx:pt>
          <cx:pt idx="1723">3</cx:pt>
          <cx:pt idx="1724">3</cx:pt>
          <cx:pt idx="1725">4</cx:pt>
          <cx:pt idx="1726">4</cx:pt>
          <cx:pt idx="1727">4</cx:pt>
          <cx:pt idx="1728">4</cx:pt>
          <cx:pt idx="1729">4</cx:pt>
          <cx:pt idx="1730">4</cx:pt>
          <cx:pt idx="1731">4</cx:pt>
          <cx:pt idx="1732">2</cx:pt>
          <cx:pt idx="1733">2</cx:pt>
          <cx:pt idx="1734">2</cx:pt>
          <cx:pt idx="1735">2</cx:pt>
          <cx:pt idx="1736">4</cx:pt>
          <cx:pt idx="1737">4</cx:pt>
          <cx:pt idx="1738">4</cx:pt>
          <cx:pt idx="1739">4</cx:pt>
          <cx:pt idx="1740">4</cx:pt>
          <cx:pt idx="1741">4</cx:pt>
          <cx:pt idx="1742">4</cx:pt>
          <cx:pt idx="1743">2</cx:pt>
          <cx:pt idx="1744">2</cx:pt>
          <cx:pt idx="1745">2</cx:pt>
          <cx:pt idx="1746">2</cx:pt>
          <cx:pt idx="1747">2</cx:pt>
          <cx:pt idx="1748">4</cx:pt>
          <cx:pt idx="1749">4</cx:pt>
          <cx:pt idx="1750">4</cx:pt>
          <cx:pt idx="1751">4</cx:pt>
          <cx:pt idx="1752">2</cx:pt>
          <cx:pt idx="1753">2</cx:pt>
          <cx:pt idx="1754">2</cx:pt>
          <cx:pt idx="1755">2</cx:pt>
          <cx:pt idx="1756">4</cx:pt>
          <cx:pt idx="1757">4</cx:pt>
          <cx:pt idx="1758">4</cx:pt>
          <cx:pt idx="1759">4</cx:pt>
          <cx:pt idx="1760">4</cx:pt>
          <cx:pt idx="1761">4</cx:pt>
          <cx:pt idx="1762">4</cx:pt>
          <cx:pt idx="1763">2</cx:pt>
          <cx:pt idx="1764">2</cx:pt>
          <cx:pt idx="1765">2</cx:pt>
          <cx:pt idx="1766">2</cx:pt>
          <cx:pt idx="1767">4</cx:pt>
          <cx:pt idx="1768">4</cx:pt>
          <cx:pt idx="1769">4</cx:pt>
          <cx:pt idx="1770">4</cx:pt>
          <cx:pt idx="1771">4</cx:pt>
          <cx:pt idx="1772">4</cx:pt>
          <cx:pt idx="1773">4</cx:pt>
          <cx:pt idx="1774">2</cx:pt>
          <cx:pt idx="1775">2</cx:pt>
          <cx:pt idx="1776">2</cx:pt>
          <cx:pt idx="1777">2</cx:pt>
          <cx:pt idx="1778">2</cx:pt>
          <cx:pt idx="1779">2</cx:pt>
          <cx:pt idx="1780">2</cx:pt>
          <cx:pt idx="1781">2</cx:pt>
          <cx:pt idx="1782">2</cx:pt>
          <cx:pt idx="1783">2</cx:pt>
          <cx:pt idx="1784">2</cx:pt>
          <cx:pt idx="1785">2</cx:pt>
          <cx:pt idx="1786">2</cx:pt>
          <cx:pt idx="1787">2</cx:pt>
          <cx:pt idx="1788">2</cx:pt>
          <cx:pt idx="1789">2</cx:pt>
          <cx:pt idx="1790">4</cx:pt>
          <cx:pt idx="1791">4</cx:pt>
          <cx:pt idx="1792">4</cx:pt>
          <cx:pt idx="1793">2</cx:pt>
          <cx:pt idx="1794">4</cx:pt>
          <cx:pt idx="1795">2</cx:pt>
          <cx:pt idx="1796">2</cx:pt>
          <cx:pt idx="1797">4</cx:pt>
          <cx:pt idx="1798">2</cx:pt>
          <cx:pt idx="1799">2</cx:pt>
          <cx:pt idx="1800">2</cx:pt>
          <cx:pt idx="1801">4</cx:pt>
          <cx:pt idx="1802">2</cx:pt>
          <cx:pt idx="1803">4</cx:pt>
          <cx:pt idx="1804">4</cx:pt>
          <cx:pt idx="1805">2</cx:pt>
          <cx:pt idx="1806">4</cx:pt>
          <cx:pt idx="1807">4</cx:pt>
          <cx:pt idx="1808">4</cx:pt>
          <cx:pt idx="1809">2</cx:pt>
          <cx:pt idx="1810">4</cx:pt>
          <cx:pt idx="1811">4</cx:pt>
          <cx:pt idx="1812">4</cx:pt>
          <cx:pt idx="1813">4</cx:pt>
          <cx:pt idx="1814">4</cx:pt>
          <cx:pt idx="1815">4</cx:pt>
          <cx:pt idx="1816">4</cx:pt>
          <cx:pt idx="1817">4</cx:pt>
          <cx:pt idx="1818">4</cx:pt>
          <cx:pt idx="1819">4</cx:pt>
          <cx:pt idx="1820">4</cx:pt>
          <cx:pt idx="1821">4</cx:pt>
          <cx:pt idx="1822">4</cx:pt>
          <cx:pt idx="1823">4</cx:pt>
          <cx:pt idx="1824">4</cx:pt>
          <cx:pt idx="1825">4</cx:pt>
          <cx:pt idx="1826">4</cx:pt>
          <cx:pt idx="1827">4</cx:pt>
          <cx:pt idx="1828">4</cx:pt>
          <cx:pt idx="1829">4</cx:pt>
          <cx:pt idx="1830">4</cx:pt>
          <cx:pt idx="1831">4</cx:pt>
          <cx:pt idx="1832">4</cx:pt>
          <cx:pt idx="1833">4</cx:pt>
          <cx:pt idx="1834">4</cx:pt>
          <cx:pt idx="1835">4</cx:pt>
          <cx:pt idx="1836">4</cx:pt>
          <cx:pt idx="1837">4</cx:pt>
          <cx:pt idx="1838">4</cx:pt>
          <cx:pt idx="1839">4</cx:pt>
          <cx:pt idx="1840">4</cx:pt>
          <cx:pt idx="1841">4</cx:pt>
          <cx:pt idx="1842">4</cx:pt>
          <cx:pt idx="1843">4</cx:pt>
          <cx:pt idx="1844">4</cx:pt>
          <cx:pt idx="1845">4</cx:pt>
          <cx:pt idx="1846">4</cx:pt>
          <cx:pt idx="1847">4</cx:pt>
          <cx:pt idx="1848">4</cx:pt>
          <cx:pt idx="1849">4</cx:pt>
          <cx:pt idx="1850">4</cx:pt>
          <cx:pt idx="1851">4</cx:pt>
          <cx:pt idx="1852">4</cx:pt>
          <cx:pt idx="1853">2</cx:pt>
          <cx:pt idx="1854">2</cx:pt>
          <cx:pt idx="1855">4</cx:pt>
          <cx:pt idx="1856">4</cx:pt>
          <cx:pt idx="1857">4</cx:pt>
          <cx:pt idx="1858">2</cx:pt>
          <cx:pt idx="1859">2</cx:pt>
          <cx:pt idx="1860">2</cx:pt>
          <cx:pt idx="1861">4</cx:pt>
          <cx:pt idx="1862">4</cx:pt>
          <cx:pt idx="1863">2</cx:pt>
          <cx:pt idx="1864">2</cx:pt>
          <cx:pt idx="1865">2</cx:pt>
          <cx:pt idx="1866">2</cx:pt>
          <cx:pt idx="1867">2</cx:pt>
          <cx:pt idx="1868">4</cx:pt>
          <cx:pt idx="1869">4</cx:pt>
          <cx:pt idx="1870">4</cx:pt>
          <cx:pt idx="1871">4</cx:pt>
          <cx:pt idx="1872">4</cx:pt>
          <cx:pt idx="1873">4</cx:pt>
          <cx:pt idx="1874">4</cx:pt>
          <cx:pt idx="1875">4</cx:pt>
          <cx:pt idx="1876">4</cx:pt>
          <cx:pt idx="1877">4</cx:pt>
          <cx:pt idx="1878">4</cx:pt>
          <cx:pt idx="1879">4</cx:pt>
          <cx:pt idx="1880">4</cx:pt>
          <cx:pt idx="1881">2</cx:pt>
          <cx:pt idx="1882">2</cx:pt>
          <cx:pt idx="1883">4</cx:pt>
          <cx:pt idx="1884">4</cx:pt>
          <cx:pt idx="1885">4</cx:pt>
          <cx:pt idx="1886">4</cx:pt>
          <cx:pt idx="1887">4</cx:pt>
          <cx:pt idx="1888">4</cx:pt>
          <cx:pt idx="1889">4</cx:pt>
          <cx:pt idx="1890">4</cx:pt>
          <cx:pt idx="1891">4</cx:pt>
          <cx:pt idx="1892">4</cx:pt>
          <cx:pt idx="1893">4</cx:pt>
          <cx:pt idx="1894">4</cx:pt>
          <cx:pt idx="1895">4</cx:pt>
          <cx:pt idx="1896">4</cx:pt>
          <cx:pt idx="1897">4</cx:pt>
          <cx:pt idx="1898">4</cx:pt>
          <cx:pt idx="1899">4</cx:pt>
          <cx:pt idx="1900">4</cx:pt>
          <cx:pt idx="1901">4</cx:pt>
          <cx:pt idx="1902">4</cx:pt>
          <cx:pt idx="1903">4</cx:pt>
          <cx:pt idx="1904">4</cx:pt>
          <cx:pt idx="1905">4</cx:pt>
          <cx:pt idx="1906">4</cx:pt>
          <cx:pt idx="1907">4</cx:pt>
          <cx:pt idx="1908">4</cx:pt>
          <cx:pt idx="1909">4</cx:pt>
          <cx:pt idx="1910">4</cx:pt>
          <cx:pt idx="1911">4</cx:pt>
          <cx:pt idx="1912">4</cx:pt>
          <cx:pt idx="1913">2</cx:pt>
          <cx:pt idx="1914">2</cx:pt>
          <cx:pt idx="1915">4</cx:pt>
          <cx:pt idx="1916">4</cx:pt>
          <cx:pt idx="1917">4</cx:pt>
          <cx:pt idx="1918">2</cx:pt>
          <cx:pt idx="1919">2</cx:pt>
          <cx:pt idx="1920">2</cx:pt>
          <cx:pt idx="1921">4</cx:pt>
          <cx:pt idx="1922">4</cx:pt>
          <cx:pt idx="1923">2</cx:pt>
          <cx:pt idx="1924">2</cx:pt>
          <cx:pt idx="1925">2</cx:pt>
          <cx:pt idx="1926">2</cx:pt>
          <cx:pt idx="1927">4</cx:pt>
          <cx:pt idx="1928">4</cx:pt>
          <cx:pt idx="1929">4</cx:pt>
          <cx:pt idx="1930">4</cx:pt>
          <cx:pt idx="1931">4</cx:pt>
          <cx:pt idx="1932">4</cx:pt>
          <cx:pt idx="1933">4</cx:pt>
          <cx:pt idx="1934">4</cx:pt>
          <cx:pt idx="1935">4</cx:pt>
          <cx:pt idx="1936">4</cx:pt>
          <cx:pt idx="1937">4</cx:pt>
          <cx:pt idx="1938">4</cx:pt>
          <cx:pt idx="1939">4</cx:pt>
          <cx:pt idx="1940">4</cx:pt>
          <cx:pt idx="1941">4</cx:pt>
          <cx:pt idx="1942">2</cx:pt>
          <cx:pt idx="1943">4</cx:pt>
          <cx:pt idx="1944">4</cx:pt>
          <cx:pt idx="1945">4</cx:pt>
          <cx:pt idx="1946">4</cx:pt>
          <cx:pt idx="1947">4</cx:pt>
          <cx:pt idx="1948">4</cx:pt>
          <cx:pt idx="1949">4</cx:pt>
          <cx:pt idx="1950">4</cx:pt>
          <cx:pt idx="1951">4</cx:pt>
          <cx:pt idx="1952">4</cx:pt>
          <cx:pt idx="1953">4</cx:pt>
          <cx:pt idx="1954">4</cx:pt>
          <cx:pt idx="1955">4</cx:pt>
          <cx:pt idx="1956">2</cx:pt>
          <cx:pt idx="1957">4</cx:pt>
          <cx:pt idx="1958">4</cx:pt>
          <cx:pt idx="1959">4</cx:pt>
          <cx:pt idx="1960">4</cx:pt>
          <cx:pt idx="1961">4</cx:pt>
          <cx:pt idx="1962">4</cx:pt>
          <cx:pt idx="1963">4</cx:pt>
          <cx:pt idx="1964">4</cx:pt>
          <cx:pt idx="1965">4</cx:pt>
          <cx:pt idx="1966">4</cx:pt>
          <cx:pt idx="1967">4</cx:pt>
          <cx:pt idx="1968">4</cx:pt>
          <cx:pt idx="1969">4</cx:pt>
          <cx:pt idx="1970">4</cx:pt>
          <cx:pt idx="1971">4</cx:pt>
          <cx:pt idx="1972">4</cx:pt>
          <cx:pt idx="1973">2</cx:pt>
          <cx:pt idx="1974">2</cx:pt>
          <cx:pt idx="1975">2</cx:pt>
          <cx:pt idx="1976">4</cx:pt>
          <cx:pt idx="1977">4</cx:pt>
          <cx:pt idx="1978">4</cx:pt>
          <cx:pt idx="1979">4</cx:pt>
          <cx:pt idx="1980">4</cx:pt>
          <cx:pt idx="1981">4</cx:pt>
          <cx:pt idx="1982">4</cx:pt>
          <cx:pt idx="1983">4</cx:pt>
          <cx:pt idx="1984">4</cx:pt>
          <cx:pt idx="1985">4</cx:pt>
          <cx:pt idx="1986">4</cx:pt>
          <cx:pt idx="1987">4</cx:pt>
          <cx:pt idx="1988">4</cx:pt>
          <cx:pt idx="1989">4</cx:pt>
          <cx:pt idx="1990">4</cx:pt>
          <cx:pt idx="1991">4</cx:pt>
          <cx:pt idx="1992">4</cx:pt>
          <cx:pt idx="1993">4</cx:pt>
          <cx:pt idx="1994">4</cx:pt>
          <cx:pt idx="1995">4</cx:pt>
          <cx:pt idx="1996">4</cx:pt>
          <cx:pt idx="1997">4</cx:pt>
          <cx:pt idx="1998">4</cx:pt>
          <cx:pt idx="1999">4</cx:pt>
          <cx:pt idx="2000">4</cx:pt>
          <cx:pt idx="2001">4</cx:pt>
          <cx:pt idx="2002">4</cx:pt>
          <cx:pt idx="2003">4</cx:pt>
          <cx:pt idx="2004">4</cx:pt>
          <cx:pt idx="2005">4</cx:pt>
          <cx:pt idx="2006">4</cx:pt>
          <cx:pt idx="2007">4</cx:pt>
          <cx:pt idx="2008">4</cx:pt>
          <cx:pt idx="2009">4</cx:pt>
          <cx:pt idx="2010">2</cx:pt>
          <cx:pt idx="2011">2</cx:pt>
          <cx:pt idx="2012">2</cx:pt>
          <cx:pt idx="2013">2</cx:pt>
          <cx:pt idx="2014">4</cx:pt>
          <cx:pt idx="2015">4</cx:pt>
          <cx:pt idx="2016">4</cx:pt>
          <cx:pt idx="2017">4</cx:pt>
          <cx:pt idx="2018">4</cx:pt>
          <cx:pt idx="2019">4</cx:pt>
          <cx:pt idx="2020">4</cx:pt>
          <cx:pt idx="2021">4</cx:pt>
          <cx:pt idx="2022">4</cx:pt>
          <cx:pt idx="2023">4</cx:pt>
          <cx:pt idx="2024">4</cx:pt>
          <cx:pt idx="2025">4</cx:pt>
          <cx:pt idx="2026">4</cx:pt>
          <cx:pt idx="2027">4</cx:pt>
          <cx:pt idx="2028">4</cx:pt>
          <cx:pt idx="2029">4</cx:pt>
          <cx:pt idx="2030">4</cx:pt>
          <cx:pt idx="2031">4</cx:pt>
          <cx:pt idx="2032">4</cx:pt>
          <cx:pt idx="2033">4</cx:pt>
          <cx:pt idx="2034">4</cx:pt>
          <cx:pt idx="2035">4</cx:pt>
          <cx:pt idx="2036">4</cx:pt>
          <cx:pt idx="2037">2</cx:pt>
          <cx:pt idx="2038">4</cx:pt>
          <cx:pt idx="2039">4</cx:pt>
          <cx:pt idx="2040">4</cx:pt>
          <cx:pt idx="2041">4</cx:pt>
          <cx:pt idx="2042">4</cx:pt>
          <cx:pt idx="2043">4</cx:pt>
          <cx:pt idx="2044">4</cx:pt>
          <cx:pt idx="2045">4</cx:pt>
          <cx:pt idx="2046">4</cx:pt>
          <cx:pt idx="2047">4</cx:pt>
          <cx:pt idx="2048">4</cx:pt>
          <cx:pt idx="2049">4</cx:pt>
          <cx:pt idx="2050">4</cx:pt>
          <cx:pt idx="2051">2</cx:pt>
          <cx:pt idx="2052">4</cx:pt>
          <cx:pt idx="2053">4</cx:pt>
          <cx:pt idx="2054">4</cx:pt>
          <cx:pt idx="2055">4</cx:pt>
          <cx:pt idx="2056">4</cx:pt>
          <cx:pt idx="2057">4</cx:pt>
          <cx:pt idx="2058">4</cx:pt>
          <cx:pt idx="2059">4</cx:pt>
          <cx:pt idx="2060">4</cx:pt>
          <cx:pt idx="2061">2</cx:pt>
          <cx:pt idx="2062">2</cx:pt>
          <cx:pt idx="2063">2</cx:pt>
          <cx:pt idx="2064">4</cx:pt>
          <cx:pt idx="2065">2</cx:pt>
          <cx:pt idx="2066">2</cx:pt>
          <cx:pt idx="2067">2</cx:pt>
          <cx:pt idx="2068">2</cx:pt>
          <cx:pt idx="2069">4</cx:pt>
          <cx:pt idx="2070">4</cx:pt>
          <cx:pt idx="2071">2</cx:pt>
          <cx:pt idx="2072">2</cx:pt>
          <cx:pt idx="2073">2</cx:pt>
          <cx:pt idx="2074">2</cx:pt>
          <cx:pt idx="2075">2</cx:pt>
          <cx:pt idx="2076">2</cx:pt>
          <cx:pt idx="2077">2</cx:pt>
          <cx:pt idx="2078">4</cx:pt>
          <cx:pt idx="2079">2</cx:pt>
          <cx:pt idx="2080">2</cx:pt>
          <cx:pt idx="2081">2</cx:pt>
          <cx:pt idx="2082">2</cx:pt>
          <cx:pt idx="2083">4</cx:pt>
          <cx:pt idx="2084">4</cx:pt>
          <cx:pt idx="2085">4</cx:pt>
          <cx:pt idx="2086">4</cx:pt>
          <cx:pt idx="2087">4</cx:pt>
          <cx:pt idx="2088">4</cx:pt>
          <cx:pt idx="2089">4</cx:pt>
          <cx:pt idx="2090">4</cx:pt>
          <cx:pt idx="2091">4</cx:pt>
          <cx:pt idx="2092">4</cx:pt>
          <cx:pt idx="2093">4</cx:pt>
          <cx:pt idx="2094">4</cx:pt>
          <cx:pt idx="2095">4</cx:pt>
          <cx:pt idx="2096">4</cx:pt>
          <cx:pt idx="2097">4</cx:pt>
          <cx:pt idx="2098">4</cx:pt>
          <cx:pt idx="2099">4</cx:pt>
          <cx:pt idx="2100">4</cx:pt>
          <cx:pt idx="2101">4</cx:pt>
          <cx:pt idx="2102">4</cx:pt>
          <cx:pt idx="2103">4</cx:pt>
          <cx:pt idx="2104">4</cx:pt>
          <cx:pt idx="2105">4</cx:pt>
          <cx:pt idx="2106">4</cx:pt>
          <cx:pt idx="2107">4</cx:pt>
          <cx:pt idx="2108">4</cx:pt>
          <cx:pt idx="2109">4</cx:pt>
          <cx:pt idx="2110">4</cx:pt>
          <cx:pt idx="2111">2</cx:pt>
          <cx:pt idx="2112">2</cx:pt>
          <cx:pt idx="2113">4</cx:pt>
          <cx:pt idx="2114">4</cx:pt>
          <cx:pt idx="2115">4</cx:pt>
          <cx:pt idx="2116">4</cx:pt>
          <cx:pt idx="2117">4</cx:pt>
          <cx:pt idx="2118">4</cx:pt>
          <cx:pt idx="2119">2</cx:pt>
          <cx:pt idx="2120">2</cx:pt>
          <cx:pt idx="2121">2</cx:pt>
          <cx:pt idx="2122">2</cx:pt>
          <cx:pt idx="2123">2</cx:pt>
          <cx:pt idx="2124">2</cx:pt>
          <cx:pt idx="2125">2</cx:pt>
          <cx:pt idx="2126">2</cx:pt>
          <cx:pt idx="2127">4</cx:pt>
          <cx:pt idx="2128">4</cx:pt>
          <cx:pt idx="2129">4</cx:pt>
          <cx:pt idx="2130">2</cx:pt>
          <cx:pt idx="2131">4</cx:pt>
          <cx:pt idx="2132">2</cx:pt>
          <cx:pt idx="2133">4</cx:pt>
          <cx:pt idx="2134">4</cx:pt>
          <cx:pt idx="2135">4</cx:pt>
          <cx:pt idx="2136">4</cx:pt>
          <cx:pt idx="2137">4</cx:pt>
          <cx:pt idx="2138">4</cx:pt>
          <cx:pt idx="2139">2</cx:pt>
          <cx:pt idx="2140">2</cx:pt>
          <cx:pt idx="2141">4</cx:pt>
          <cx:pt idx="2142">4</cx:pt>
          <cx:pt idx="2143">4</cx:pt>
          <cx:pt idx="2144">4</cx:pt>
          <cx:pt idx="2145">4</cx:pt>
          <cx:pt idx="2146">2</cx:pt>
          <cx:pt idx="2147">2</cx:pt>
          <cx:pt idx="2148">4</cx:pt>
          <cx:pt idx="2149">4</cx:pt>
          <cx:pt idx="2150">4</cx:pt>
          <cx:pt idx="2151">4</cx:pt>
          <cx:pt idx="2152">4</cx:pt>
          <cx:pt idx="2153">4</cx:pt>
          <cx:pt idx="2154">4</cx:pt>
          <cx:pt idx="2155">4</cx:pt>
          <cx:pt idx="2156">4</cx:pt>
          <cx:pt idx="2157">4</cx:pt>
          <cx:pt idx="2158">4</cx:pt>
          <cx:pt idx="2159">4</cx:pt>
          <cx:pt idx="2160">4</cx:pt>
          <cx:pt idx="2161">2</cx:pt>
          <cx:pt idx="2162">4</cx:pt>
          <cx:pt idx="2163">4</cx:pt>
          <cx:pt idx="2164">4</cx:pt>
          <cx:pt idx="2165">2</cx:pt>
          <cx:pt idx="2166">2</cx:pt>
          <cx:pt idx="2167">4</cx:pt>
          <cx:pt idx="2168">4</cx:pt>
          <cx:pt idx="2169">4</cx:pt>
          <cx:pt idx="2170">4</cx:pt>
          <cx:pt idx="2171">2</cx:pt>
          <cx:pt idx="2172">2</cx:pt>
          <cx:pt idx="2173">4</cx:pt>
          <cx:pt idx="2174">4</cx:pt>
          <cx:pt idx="2175">4</cx:pt>
          <cx:pt idx="2176">4</cx:pt>
          <cx:pt idx="2177">4</cx:pt>
          <cx:pt idx="2178">4</cx:pt>
          <cx:pt idx="2179">2</cx:pt>
          <cx:pt idx="2180">2</cx:pt>
          <cx:pt idx="2181">4</cx:pt>
          <cx:pt idx="2182">4</cx:pt>
          <cx:pt idx="2183">4</cx:pt>
          <cx:pt idx="2184">4</cx:pt>
          <cx:pt idx="2185">4</cx:pt>
          <cx:pt idx="2186">4</cx:pt>
          <cx:pt idx="2187">4</cx:pt>
          <cx:pt idx="2188">4</cx:pt>
          <cx:pt idx="2189">4</cx:pt>
          <cx:pt idx="2190">4</cx:pt>
          <cx:pt idx="2191">4</cx:pt>
          <cx:pt idx="2192">4</cx:pt>
          <cx:pt idx="2193">4</cx:pt>
          <cx:pt idx="2194">4</cx:pt>
          <cx:pt idx="2195">4</cx:pt>
          <cx:pt idx="2196">4</cx:pt>
          <cx:pt idx="2197">4</cx:pt>
          <cx:pt idx="2198">4</cx:pt>
          <cx:pt idx="2199">4</cx:pt>
          <cx:pt idx="2200">4</cx:pt>
          <cx:pt idx="2201">4</cx:pt>
          <cx:pt idx="2202">4</cx:pt>
          <cx:pt idx="2203">4</cx:pt>
          <cx:pt idx="2204">4</cx:pt>
          <cx:pt idx="2205">4</cx:pt>
          <cx:pt idx="2206">2</cx:pt>
          <cx:pt idx="2207">2</cx:pt>
          <cx:pt idx="2208">4</cx:pt>
          <cx:pt idx="2209">4</cx:pt>
          <cx:pt idx="2210">4</cx:pt>
          <cx:pt idx="2211">4</cx:pt>
          <cx:pt idx="2212">4</cx:pt>
          <cx:pt idx="2213">4</cx:pt>
          <cx:pt idx="2214">4</cx:pt>
          <cx:pt idx="2215">4</cx:pt>
          <cx:pt idx="2216">4</cx:pt>
          <cx:pt idx="2217">2</cx:pt>
          <cx:pt idx="2218">2</cx:pt>
          <cx:pt idx="2219">2</cx:pt>
          <cx:pt idx="2220">4</cx:pt>
          <cx:pt idx="2221">4</cx:pt>
          <cx:pt idx="2222">2</cx:pt>
          <cx:pt idx="2223">2</cx:pt>
          <cx:pt idx="2224">4</cx:pt>
          <cx:pt idx="2225">4</cx:pt>
          <cx:pt idx="2226">2</cx:pt>
          <cx:pt idx="2227">4</cx:pt>
          <cx:pt idx="2228">2</cx:pt>
          <cx:pt idx="2229">2</cx:pt>
          <cx:pt idx="2230">2</cx:pt>
          <cx:pt idx="2231">2</cx:pt>
          <cx:pt idx="2232">2</cx:pt>
          <cx:pt idx="2233">2</cx:pt>
          <cx:pt idx="2234">4</cx:pt>
          <cx:pt idx="2235">4</cx:pt>
          <cx:pt idx="2236">2</cx:pt>
          <cx:pt idx="2237">2</cx:pt>
          <cx:pt idx="2238">4</cx:pt>
          <cx:pt idx="2239">4</cx:pt>
          <cx:pt idx="2240">2</cx:pt>
          <cx:pt idx="2241">2</cx:pt>
          <cx:pt idx="2242">2</cx:pt>
          <cx:pt idx="2243">2</cx:pt>
          <cx:pt idx="2244">2</cx:pt>
          <cx:pt idx="2245">2</cx:pt>
          <cx:pt idx="2246">2</cx:pt>
          <cx:pt idx="2247">2</cx:pt>
          <cx:pt idx="2248">4</cx:pt>
          <cx:pt idx="2249">4</cx:pt>
          <cx:pt idx="2250">4</cx:pt>
          <cx:pt idx="2251">4</cx:pt>
          <cx:pt idx="2252">4</cx:pt>
          <cx:pt idx="2253">4</cx:pt>
          <cx:pt idx="2254">4</cx:pt>
          <cx:pt idx="2255">4</cx:pt>
          <cx:pt idx="2256">4</cx:pt>
          <cx:pt idx="2257">4</cx:pt>
          <cx:pt idx="2258">4</cx:pt>
          <cx:pt idx="2259">4</cx:pt>
          <cx:pt idx="2260">4</cx:pt>
          <cx:pt idx="2261">4</cx:pt>
          <cx:pt idx="2262">4</cx:pt>
          <cx:pt idx="2263">4</cx:pt>
          <cx:pt idx="2264">4</cx:pt>
          <cx:pt idx="2265">4</cx:pt>
          <cx:pt idx="2266">4</cx:pt>
          <cx:pt idx="2267">4</cx:pt>
          <cx:pt idx="2268">4</cx:pt>
          <cx:pt idx="2269">4</cx:pt>
          <cx:pt idx="2270">4</cx:pt>
          <cx:pt idx="2271">4</cx:pt>
          <cx:pt idx="2272">4</cx:pt>
          <cx:pt idx="2273">4</cx:pt>
          <cx:pt idx="2274">4</cx:pt>
          <cx:pt idx="2275">4</cx:pt>
          <cx:pt idx="2276">4</cx:pt>
          <cx:pt idx="2277">4</cx:pt>
          <cx:pt idx="2278">4</cx:pt>
          <cx:pt idx="2279">4</cx:pt>
          <cx:pt idx="2280">4</cx:pt>
          <cx:pt idx="2281">4</cx:pt>
          <cx:pt idx="2282">4</cx:pt>
          <cx:pt idx="2283">4</cx:pt>
          <cx:pt idx="2284">4</cx:pt>
          <cx:pt idx="2285">4</cx:pt>
          <cx:pt idx="2286">4</cx:pt>
          <cx:pt idx="2287">4</cx:pt>
          <cx:pt idx="2288">4</cx:pt>
          <cx:pt idx="2289">4</cx:pt>
          <cx:pt idx="2290">4</cx:pt>
          <cx:pt idx="2291">4</cx:pt>
          <cx:pt idx="2292">4</cx:pt>
          <cx:pt idx="2293">4</cx:pt>
          <cx:pt idx="2294">4</cx:pt>
          <cx:pt idx="2295">4</cx:pt>
          <cx:pt idx="2296">4</cx:pt>
          <cx:pt idx="2297">4</cx:pt>
          <cx:pt idx="2298">4</cx:pt>
          <cx:pt idx="2299">4</cx:pt>
          <cx:pt idx="2300">4</cx:pt>
          <cx:pt idx="2301">4</cx:pt>
          <cx:pt idx="2302">4</cx:pt>
          <cx:pt idx="2303">4</cx:pt>
          <cx:pt idx="2304">4</cx:pt>
          <cx:pt idx="2305">4</cx:pt>
          <cx:pt idx="2306">2</cx:pt>
          <cx:pt idx="2307">2</cx:pt>
          <cx:pt idx="2308">4</cx:pt>
          <cx:pt idx="2309">4</cx:pt>
          <cx:pt idx="2310">4</cx:pt>
          <cx:pt idx="2311">4</cx:pt>
          <cx:pt idx="2312">4</cx:pt>
          <cx:pt idx="2313">4</cx:pt>
          <cx:pt idx="2314">4</cx:pt>
          <cx:pt idx="2315">4</cx:pt>
          <cx:pt idx="2316">4</cx:pt>
          <cx:pt idx="2317">4</cx:pt>
          <cx:pt idx="2318">4</cx:pt>
          <cx:pt idx="2319">4</cx:pt>
          <cx:pt idx="2320">4</cx:pt>
          <cx:pt idx="2321">4</cx:pt>
          <cx:pt idx="2322">4</cx:pt>
          <cx:pt idx="2323">4</cx:pt>
          <cx:pt idx="2324">4</cx:pt>
          <cx:pt idx="2325">4</cx:pt>
          <cx:pt idx="2326">4</cx:pt>
          <cx:pt idx="2327">4</cx:pt>
          <cx:pt idx="2328">4</cx:pt>
          <cx:pt idx="2329">4</cx:pt>
          <cx:pt idx="2330">4</cx:pt>
          <cx:pt idx="2331">4</cx:pt>
          <cx:pt idx="2332">2</cx:pt>
          <cx:pt idx="2333">4</cx:pt>
          <cx:pt idx="2334">4</cx:pt>
          <cx:pt idx="2335">4</cx:pt>
          <cx:pt idx="2336">4</cx:pt>
          <cx:pt idx="2337">4</cx:pt>
          <cx:pt idx="2338">4</cx:pt>
          <cx:pt idx="2339">4</cx:pt>
          <cx:pt idx="2340">4</cx:pt>
          <cx:pt idx="2341">4</cx:pt>
          <cx:pt idx="2342">4</cx:pt>
          <cx:pt idx="2343">4</cx:pt>
          <cx:pt idx="2344">4</cx:pt>
          <cx:pt idx="2345">4</cx:pt>
          <cx:pt idx="2346">4</cx:pt>
          <cx:pt idx="2347">4</cx:pt>
          <cx:pt idx="2348">4</cx:pt>
          <cx:pt idx="2349">4</cx:pt>
          <cx:pt idx="2350">4</cx:pt>
          <cx:pt idx="2351">4</cx:pt>
          <cx:pt idx="2352">4</cx:pt>
          <cx:pt idx="2353">4</cx:pt>
          <cx:pt idx="2354">4</cx:pt>
          <cx:pt idx="2355">4</cx:pt>
          <cx:pt idx="2356">2</cx:pt>
          <cx:pt idx="2357">2</cx:pt>
          <cx:pt idx="2358">2</cx:pt>
          <cx:pt idx="2359">2</cx:pt>
          <cx:pt idx="2360">3</cx:pt>
          <cx:pt idx="2361">3</cx:pt>
          <cx:pt idx="2362">3</cx:pt>
          <cx:pt idx="2363">4</cx:pt>
          <cx:pt idx="2364">4</cx:pt>
          <cx:pt idx="2365">4</cx:pt>
          <cx:pt idx="2366">4</cx:pt>
          <cx:pt idx="2367">4</cx:pt>
          <cx:pt idx="2368">4</cx:pt>
          <cx:pt idx="2369">4</cx:pt>
          <cx:pt idx="2370">4</cx:pt>
          <cx:pt idx="2371">4</cx:pt>
          <cx:pt idx="2372">4</cx:pt>
          <cx:pt idx="2373">4</cx:pt>
          <cx:pt idx="2374">4</cx:pt>
          <cx:pt idx="2375">4</cx:pt>
          <cx:pt idx="2376">4</cx:pt>
          <cx:pt idx="2377">4</cx:pt>
          <cx:pt idx="2378">2</cx:pt>
          <cx:pt idx="2379">2</cx:pt>
          <cx:pt idx="2380">2</cx:pt>
          <cx:pt idx="2381">4</cx:pt>
          <cx:pt idx="2382">4</cx:pt>
          <cx:pt idx="2383">4</cx:pt>
          <cx:pt idx="2384">4</cx:pt>
          <cx:pt idx="2385">4</cx:pt>
          <cx:pt idx="2386">4</cx:pt>
          <cx:pt idx="2387">4</cx:pt>
          <cx:pt idx="2388">2</cx:pt>
          <cx:pt idx="2389">2</cx:pt>
          <cx:pt idx="2390">2</cx:pt>
          <cx:pt idx="2391">2</cx:pt>
          <cx:pt idx="2392">4</cx:pt>
          <cx:pt idx="2393">4</cx:pt>
          <cx:pt idx="2394">4</cx:pt>
          <cx:pt idx="2395">4</cx:pt>
          <cx:pt idx="2396">4</cx:pt>
          <cx:pt idx="2397">4</cx:pt>
          <cx:pt idx="2398">4</cx:pt>
          <cx:pt idx="2399">4</cx:pt>
          <cx:pt idx="2400">4</cx:pt>
          <cx:pt idx="2401">4</cx:pt>
          <cx:pt idx="2402">4</cx:pt>
          <cx:pt idx="2403">4</cx:pt>
          <cx:pt idx="2404">4</cx:pt>
          <cx:pt idx="2405">4</cx:pt>
          <cx:pt idx="2406">4</cx:pt>
          <cx:pt idx="2407">4</cx:pt>
          <cx:pt idx="2408">4</cx:pt>
          <cx:pt idx="2409">4</cx:pt>
          <cx:pt idx="2410">4</cx:pt>
          <cx:pt idx="2411">4</cx:pt>
          <cx:pt idx="2412">4</cx:pt>
          <cx:pt idx="2413">4</cx:pt>
          <cx:pt idx="2414">4</cx:pt>
          <cx:pt idx="2415">4</cx:pt>
          <cx:pt idx="2416">4</cx:pt>
          <cx:pt idx="2417">2</cx:pt>
          <cx:pt idx="2418">4</cx:pt>
          <cx:pt idx="2419">4</cx:pt>
          <cx:pt idx="2420">4</cx:pt>
          <cx:pt idx="2421">4</cx:pt>
          <cx:pt idx="2422">4</cx:pt>
          <cx:pt idx="2423">4</cx:pt>
          <cx:pt idx="2424">4</cx:pt>
          <cx:pt idx="2425">4</cx:pt>
          <cx:pt idx="2426">2</cx:pt>
          <cx:pt idx="2427">2</cx:pt>
          <cx:pt idx="2428">2</cx:pt>
          <cx:pt idx="2429">2</cx:pt>
          <cx:pt idx="2430">2</cx:pt>
          <cx:pt idx="2431">2</cx:pt>
          <cx:pt idx="2432">2</cx:pt>
          <cx:pt idx="2433">2</cx:pt>
          <cx:pt idx="2434">2</cx:pt>
          <cx:pt idx="2435">2</cx:pt>
          <cx:pt idx="2436">2</cx:pt>
          <cx:pt idx="2437">2</cx:pt>
          <cx:pt idx="2438">2</cx:pt>
          <cx:pt idx="2439">2</cx:pt>
          <cx:pt idx="2440">2</cx:pt>
          <cx:pt idx="2441">2</cx:pt>
          <cx:pt idx="2442">2</cx:pt>
          <cx:pt idx="2443">2</cx:pt>
          <cx:pt idx="2444">2</cx:pt>
          <cx:pt idx="2445">2</cx:pt>
          <cx:pt idx="2446">2</cx:pt>
          <cx:pt idx="2447">2</cx:pt>
          <cx:pt idx="2448">2</cx:pt>
          <cx:pt idx="2449">2</cx:pt>
          <cx:pt idx="2450">2</cx:pt>
          <cx:pt idx="2451">2</cx:pt>
          <cx:pt idx="2452">2</cx:pt>
          <cx:pt idx="2453">2</cx:pt>
          <cx:pt idx="2454">2</cx:pt>
          <cx:pt idx="2455">2</cx:pt>
          <cx:pt idx="2456">2</cx:pt>
          <cx:pt idx="2457">2</cx:pt>
          <cx:pt idx="2458">2</cx:pt>
          <cx:pt idx="2459">2</cx:pt>
          <cx:pt idx="2460">2</cx:pt>
          <cx:pt idx="2461">2</cx:pt>
          <cx:pt idx="2462">2</cx:pt>
          <cx:pt idx="2463">2</cx:pt>
          <cx:pt idx="2464">2</cx:pt>
          <cx:pt idx="2465">2</cx:pt>
          <cx:pt idx="2466">2</cx:pt>
          <cx:pt idx="2467">2</cx:pt>
          <cx:pt idx="2468">4</cx:pt>
          <cx:pt idx="2469">4</cx:pt>
          <cx:pt idx="2470">4</cx:pt>
          <cx:pt idx="2471">4</cx:pt>
          <cx:pt idx="2472">4</cx:pt>
          <cx:pt idx="2473">4</cx:pt>
          <cx:pt idx="2474">4</cx:pt>
          <cx:pt idx="2475">4</cx:pt>
          <cx:pt idx="2476">4</cx:pt>
          <cx:pt idx="2477">4</cx:pt>
          <cx:pt idx="2478">4</cx:pt>
          <cx:pt idx="2479">4</cx:pt>
          <cx:pt idx="2480">4</cx:pt>
          <cx:pt idx="2481">2</cx:pt>
          <cx:pt idx="2482">2</cx:pt>
          <cx:pt idx="2483">2</cx:pt>
          <cx:pt idx="2484">2</cx:pt>
          <cx:pt idx="2485">2</cx:pt>
          <cx:pt idx="2486">2</cx:pt>
          <cx:pt idx="2487">2</cx:pt>
          <cx:pt idx="2488">2</cx:pt>
          <cx:pt idx="2489">2</cx:pt>
          <cx:pt idx="2490">2</cx:pt>
          <cx:pt idx="2491">2</cx:pt>
          <cx:pt idx="2492">2</cx:pt>
          <cx:pt idx="2493">2</cx:pt>
          <cx:pt idx="2494">2</cx:pt>
          <cx:pt idx="2495">4</cx:pt>
          <cx:pt idx="2496">4</cx:pt>
          <cx:pt idx="2497">4</cx:pt>
          <cx:pt idx="2498">4</cx:pt>
          <cx:pt idx="2499">4</cx:pt>
          <cx:pt idx="2500">4</cx:pt>
          <cx:pt idx="2501">4</cx:pt>
          <cx:pt idx="2502">4</cx:pt>
          <cx:pt idx="2503">4</cx:pt>
          <cx:pt idx="2504">4</cx:pt>
          <cx:pt idx="2505">4</cx:pt>
          <cx:pt idx="2506">4</cx:pt>
          <cx:pt idx="2507">4</cx:pt>
          <cx:pt idx="2508">4</cx:pt>
          <cx:pt idx="2509">4</cx:pt>
          <cx:pt idx="2510">4</cx:pt>
          <cx:pt idx="2511">4</cx:pt>
          <cx:pt idx="2512">4</cx:pt>
          <cx:pt idx="2513">4</cx:pt>
          <cx:pt idx="2514">4</cx:pt>
          <cx:pt idx="2515">4</cx:pt>
          <cx:pt idx="2516">4</cx:pt>
          <cx:pt idx="2517">2</cx:pt>
          <cx:pt idx="2518">2</cx:pt>
          <cx:pt idx="2519">2</cx:pt>
          <cx:pt idx="2520">2</cx:pt>
          <cx:pt idx="2521">2</cx:pt>
          <cx:pt idx="2522">4</cx:pt>
          <cx:pt idx="2523">4</cx:pt>
          <cx:pt idx="2524">2</cx:pt>
          <cx:pt idx="2525">4</cx:pt>
          <cx:pt idx="2526">4</cx:pt>
          <cx:pt idx="2527">4</cx:pt>
          <cx:pt idx="2528">4</cx:pt>
          <cx:pt idx="2529">2</cx:pt>
          <cx:pt idx="2530">2</cx:pt>
          <cx:pt idx="2531">2</cx:pt>
          <cx:pt idx="2532">2</cx:pt>
          <cx:pt idx="2533">2</cx:pt>
          <cx:pt idx="2534">4</cx:pt>
          <cx:pt idx="2535">4</cx:pt>
          <cx:pt idx="2536">4</cx:pt>
          <cx:pt idx="2537">4</cx:pt>
          <cx:pt idx="2538">4</cx:pt>
          <cx:pt idx="2539">4</cx:pt>
          <cx:pt idx="2540">4</cx:pt>
          <cx:pt idx="2541">4</cx:pt>
          <cx:pt idx="2542">2</cx:pt>
          <cx:pt idx="2543">2</cx:pt>
          <cx:pt idx="2544">2</cx:pt>
          <cx:pt idx="2545">4</cx:pt>
          <cx:pt idx="2546">2</cx:pt>
          <cx:pt idx="2547">4</cx:pt>
          <cx:pt idx="2548">2</cx:pt>
          <cx:pt idx="2549">2</cx:pt>
          <cx:pt idx="2550">4</cx:pt>
          <cx:pt idx="2551">4</cx:pt>
          <cx:pt idx="2552">2</cx:pt>
          <cx:pt idx="2553">2</cx:pt>
          <cx:pt idx="2554">4</cx:pt>
          <cx:pt idx="2555">4</cx:pt>
          <cx:pt idx="2556">4</cx:pt>
          <cx:pt idx="2557">4</cx:pt>
          <cx:pt idx="2558">2</cx:pt>
          <cx:pt idx="2559">2</cx:pt>
          <cx:pt idx="2560">4</cx:pt>
          <cx:pt idx="2561">4</cx:pt>
          <cx:pt idx="2562">4</cx:pt>
          <cx:pt idx="2563">4</cx:pt>
          <cx:pt idx="2564">4</cx:pt>
          <cx:pt idx="2565">4</cx:pt>
          <cx:pt idx="2566">4</cx:pt>
          <cx:pt idx="2567">4</cx:pt>
          <cx:pt idx="2568">4</cx:pt>
          <cx:pt idx="2569">4</cx:pt>
          <cx:pt idx="2570">4</cx:pt>
          <cx:pt idx="2571">4</cx:pt>
          <cx:pt idx="2572">4</cx:pt>
          <cx:pt idx="2573">4</cx:pt>
          <cx:pt idx="2574">4</cx:pt>
          <cx:pt idx="2575">4</cx:pt>
          <cx:pt idx="2576">2</cx:pt>
          <cx:pt idx="2577">2</cx:pt>
          <cx:pt idx="2578">4</cx:pt>
          <cx:pt idx="2579">4</cx:pt>
          <cx:pt idx="2580">4</cx:pt>
          <cx:pt idx="2581">4</cx:pt>
          <cx:pt idx="2582">4</cx:pt>
          <cx:pt idx="2583">4</cx:pt>
          <cx:pt idx="2584">2</cx:pt>
          <cx:pt idx="2585">2</cx:pt>
          <cx:pt idx="2586">4</cx:pt>
          <cx:pt idx="2587">2</cx:pt>
          <cx:pt idx="2588">2</cx:pt>
          <cx:pt idx="2589">4</cx:pt>
          <cx:pt idx="2590">2</cx:pt>
          <cx:pt idx="2591">4</cx:pt>
          <cx:pt idx="2592">2</cx:pt>
          <cx:pt idx="2593">2</cx:pt>
          <cx:pt idx="2594">4</cx:pt>
          <cx:pt idx="2595">4</cx:pt>
          <cx:pt idx="2596">4</cx:pt>
          <cx:pt idx="2597">4</cx:pt>
          <cx:pt idx="2598">4</cx:pt>
          <cx:pt idx="2599">4</cx:pt>
          <cx:pt idx="2600">4</cx:pt>
          <cx:pt idx="2601">4</cx:pt>
          <cx:pt idx="2602">4</cx:pt>
          <cx:pt idx="2603">4</cx:pt>
          <cx:pt idx="2604">4</cx:pt>
          <cx:pt idx="2605">4</cx:pt>
          <cx:pt idx="2606">4</cx:pt>
          <cx:pt idx="2607">4</cx:pt>
          <cx:pt idx="2608">4</cx:pt>
          <cx:pt idx="2609">4</cx:pt>
          <cx:pt idx="2610">4</cx:pt>
          <cx:pt idx="2611">4</cx:pt>
          <cx:pt idx="2612">4</cx:pt>
          <cx:pt idx="2613">4</cx:pt>
          <cx:pt idx="2614">4</cx:pt>
          <cx:pt idx="2615">4</cx:pt>
          <cx:pt idx="2616">4</cx:pt>
          <cx:pt idx="2617">4</cx:pt>
          <cx:pt idx="2618">4</cx:pt>
          <cx:pt idx="2619">4</cx:pt>
          <cx:pt idx="2620">4</cx:pt>
          <cx:pt idx="2621">4</cx:pt>
          <cx:pt idx="2622">4</cx:pt>
          <cx:pt idx="2623">4</cx:pt>
          <cx:pt idx="2624">4</cx:pt>
          <cx:pt idx="2625">4</cx:pt>
          <cx:pt idx="2626">4</cx:pt>
          <cx:pt idx="2627">4</cx:pt>
          <cx:pt idx="2628">4</cx:pt>
          <cx:pt idx="2629">4</cx:pt>
          <cx:pt idx="2630">4</cx:pt>
          <cx:pt idx="2631">4</cx:pt>
          <cx:pt idx="2632">4</cx:pt>
          <cx:pt idx="2633">4</cx:pt>
          <cx:pt idx="2634">4</cx:pt>
          <cx:pt idx="2635">4</cx:pt>
          <cx:pt idx="2636">4</cx:pt>
          <cx:pt idx="2637">4</cx:pt>
          <cx:pt idx="2638">4</cx:pt>
          <cx:pt idx="2639">4</cx:pt>
          <cx:pt idx="2640">4</cx:pt>
          <cx:pt idx="2641">4</cx:pt>
          <cx:pt idx="2642">2</cx:pt>
          <cx:pt idx="2643">4</cx:pt>
          <cx:pt idx="2644">4</cx:pt>
          <cx:pt idx="2645">4</cx:pt>
          <cx:pt idx="2646">4</cx:pt>
          <cx:pt idx="2647">2</cx:pt>
          <cx:pt idx="2648">2</cx:pt>
          <cx:pt idx="2649">2</cx:pt>
          <cx:pt idx="2650">2</cx:pt>
          <cx:pt idx="2651">2</cx:pt>
          <cx:pt idx="2652">2</cx:pt>
          <cx:pt idx="2653">2</cx:pt>
          <cx:pt idx="2654">2</cx:pt>
          <cx:pt idx="2655">2</cx:pt>
          <cx:pt idx="2656">2</cx:pt>
          <cx:pt idx="2657">2</cx:pt>
          <cx:pt idx="2658">2</cx:pt>
          <cx:pt idx="2659">2</cx:pt>
          <cx:pt idx="2660">4</cx:pt>
          <cx:pt idx="2661">4</cx:pt>
          <cx:pt idx="2662">4</cx:pt>
          <cx:pt idx="2663">2</cx:pt>
          <cx:pt idx="2664">2</cx:pt>
          <cx:pt idx="2665">2</cx:pt>
          <cx:pt idx="2666">4</cx:pt>
          <cx:pt idx="2667">4</cx:pt>
          <cx:pt idx="2668">2</cx:pt>
          <cx:pt idx="2669">2</cx:pt>
          <cx:pt idx="2670">4</cx:pt>
          <cx:pt idx="2671">4</cx:pt>
          <cx:pt idx="2672">4</cx:pt>
          <cx:pt idx="2673">4</cx:pt>
          <cx:pt idx="2674">4</cx:pt>
          <cx:pt idx="2675">4</cx:pt>
          <cx:pt idx="2676">4</cx:pt>
          <cx:pt idx="2677">4</cx:pt>
          <cx:pt idx="2678">4</cx:pt>
          <cx:pt idx="2679">4</cx:pt>
          <cx:pt idx="2680">4</cx:pt>
          <cx:pt idx="2681">4</cx:pt>
          <cx:pt idx="2682">2</cx:pt>
          <cx:pt idx="2683">2</cx:pt>
          <cx:pt idx="2684">2</cx:pt>
          <cx:pt idx="2685">2</cx:pt>
          <cx:pt idx="2686">4</cx:pt>
          <cx:pt idx="2687">4</cx:pt>
          <cx:pt idx="2688">4</cx:pt>
          <cx:pt idx="2689">4</cx:pt>
          <cx:pt idx="2690">4</cx:pt>
          <cx:pt idx="2691">4</cx:pt>
          <cx:pt idx="2692">4</cx:pt>
          <cx:pt idx="2693">4</cx:pt>
          <cx:pt idx="2694">4</cx:pt>
          <cx:pt idx="2695">4</cx:pt>
          <cx:pt idx="2696">4</cx:pt>
          <cx:pt idx="2697">4</cx:pt>
          <cx:pt idx="2698">4</cx:pt>
          <cx:pt idx="2699">4</cx:pt>
          <cx:pt idx="2700">4</cx:pt>
          <cx:pt idx="2701">4</cx:pt>
          <cx:pt idx="2702">4</cx:pt>
          <cx:pt idx="2703">4</cx:pt>
          <cx:pt idx="2704">4</cx:pt>
          <cx:pt idx="2705">4</cx:pt>
          <cx:pt idx="2706">4</cx:pt>
          <cx:pt idx="2707">4</cx:pt>
          <cx:pt idx="2708">4</cx:pt>
          <cx:pt idx="2709">4</cx:pt>
          <cx:pt idx="2710">4</cx:pt>
          <cx:pt idx="2711">4</cx:pt>
          <cx:pt idx="2712">4</cx:pt>
          <cx:pt idx="2713">4</cx:pt>
          <cx:pt idx="2714">4</cx:pt>
          <cx:pt idx="2715">4</cx:pt>
          <cx:pt idx="2716">4</cx:pt>
          <cx:pt idx="2717">4</cx:pt>
          <cx:pt idx="2718">4</cx:pt>
          <cx:pt idx="2719">4</cx:pt>
          <cx:pt idx="2720">4</cx:pt>
          <cx:pt idx="2721">4</cx:pt>
          <cx:pt idx="2722">4</cx:pt>
          <cx:pt idx="2723">4</cx:pt>
          <cx:pt idx="2724">2</cx:pt>
          <cx:pt idx="2725">2</cx:pt>
          <cx:pt idx="2726">2</cx:pt>
          <cx:pt idx="2727">2</cx:pt>
          <cx:pt idx="2728">4</cx:pt>
          <cx:pt idx="2729">4</cx:pt>
          <cx:pt idx="2730">4</cx:pt>
          <cx:pt idx="2731">4</cx:pt>
          <cx:pt idx="2732">4</cx:pt>
          <cx:pt idx="2733">4</cx:pt>
          <cx:pt idx="2734">4</cx:pt>
          <cx:pt idx="2735">2</cx:pt>
          <cx:pt idx="2736">2</cx:pt>
          <cx:pt idx="2737">2</cx:pt>
          <cx:pt idx="2738">2</cx:pt>
          <cx:pt idx="2739">4</cx:pt>
          <cx:pt idx="2740">4</cx:pt>
          <cx:pt idx="2741">4</cx:pt>
          <cx:pt idx="2742">4</cx:pt>
          <cx:pt idx="2743">2</cx:pt>
          <cx:pt idx="2744">2</cx:pt>
          <cx:pt idx="2745">2</cx:pt>
          <cx:pt idx="2746">2</cx:pt>
          <cx:pt idx="2747">4</cx:pt>
          <cx:pt idx="2748">4</cx:pt>
          <cx:pt idx="2749">4</cx:pt>
          <cx:pt idx="2750">4</cx:pt>
          <cx:pt idx="2751">4</cx:pt>
          <cx:pt idx="2752">4</cx:pt>
          <cx:pt idx="2753">4</cx:pt>
          <cx:pt idx="2754">4</cx:pt>
          <cx:pt idx="2755">4</cx:pt>
          <cx:pt idx="2756">2</cx:pt>
          <cx:pt idx="2757">2</cx:pt>
          <cx:pt idx="2758">2</cx:pt>
          <cx:pt idx="2759">2</cx:pt>
          <cx:pt idx="2760">4</cx:pt>
          <cx:pt idx="2761">4</cx:pt>
          <cx:pt idx="2762">4</cx:pt>
          <cx:pt idx="2763">4</cx:pt>
          <cx:pt idx="2764">4</cx:pt>
          <cx:pt idx="2765">4</cx:pt>
          <cx:pt idx="2766">4</cx:pt>
          <cx:pt idx="2767">4</cx:pt>
          <cx:pt idx="2768">4</cx:pt>
          <cx:pt idx="2769">4</cx:pt>
          <cx:pt idx="2770">4</cx:pt>
          <cx:pt idx="2771">4</cx:pt>
          <cx:pt idx="2772">4</cx:pt>
          <cx:pt idx="2773">4</cx:pt>
          <cx:pt idx="2774">2</cx:pt>
          <cx:pt idx="2775">2</cx:pt>
          <cx:pt idx="2776">2</cx:pt>
          <cx:pt idx="2777">2</cx:pt>
          <cx:pt idx="2778">2</cx:pt>
          <cx:pt idx="2779">4</cx:pt>
          <cx:pt idx="2780">4</cx:pt>
          <cx:pt idx="2781">2</cx:pt>
          <cx:pt idx="2782">4</cx:pt>
          <cx:pt idx="2783">4</cx:pt>
          <cx:pt idx="2784">4</cx:pt>
          <cx:pt idx="2785">2</cx:pt>
          <cx:pt idx="2786">2</cx:pt>
          <cx:pt idx="2787">2</cx:pt>
          <cx:pt idx="2788">2</cx:pt>
          <cx:pt idx="2789">2</cx:pt>
          <cx:pt idx="2790">2</cx:pt>
          <cx:pt idx="2791">4</cx:pt>
          <cx:pt idx="2792">4</cx:pt>
          <cx:pt idx="2793">2</cx:pt>
          <cx:pt idx="2794">4</cx:pt>
          <cx:pt idx="2795">4</cx:pt>
          <cx:pt idx="2796">4</cx:pt>
          <cx:pt idx="2797">4</cx:pt>
          <cx:pt idx="2798">4</cx:pt>
          <cx:pt idx="2799">4</cx:pt>
          <cx:pt idx="2800">4</cx:pt>
          <cx:pt idx="2801">4</cx:pt>
          <cx:pt idx="2802">4</cx:pt>
          <cx:pt idx="2803">4</cx:pt>
          <cx:pt idx="2804">2</cx:pt>
          <cx:pt idx="2805">2</cx:pt>
          <cx:pt idx="2806">2</cx:pt>
          <cx:pt idx="2807">4</cx:pt>
          <cx:pt idx="2808">4</cx:pt>
          <cx:pt idx="2809">4</cx:pt>
          <cx:pt idx="2810">4</cx:pt>
          <cx:pt idx="2811">4</cx:pt>
          <cx:pt idx="2812">4</cx:pt>
          <cx:pt idx="2813">4</cx:pt>
          <cx:pt idx="2814">4</cx:pt>
          <cx:pt idx="2815">4</cx:pt>
          <cx:pt idx="2816">4</cx:pt>
          <cx:pt idx="2817">4</cx:pt>
          <cx:pt idx="2818">4</cx:pt>
          <cx:pt idx="2819">4</cx:pt>
          <cx:pt idx="2820">4</cx:pt>
          <cx:pt idx="2821">4</cx:pt>
          <cx:pt idx="2822">4</cx:pt>
          <cx:pt idx="2823">4</cx:pt>
          <cx:pt idx="2824">4</cx:pt>
          <cx:pt idx="2825">4</cx:pt>
          <cx:pt idx="2826">4</cx:pt>
          <cx:pt idx="2827">4</cx:pt>
          <cx:pt idx="2828">4</cx:pt>
          <cx:pt idx="2829">4</cx:pt>
          <cx:pt idx="2830">4</cx:pt>
          <cx:pt idx="2831">4</cx:pt>
          <cx:pt idx="2832">4</cx:pt>
          <cx:pt idx="2833">4</cx:pt>
          <cx:pt idx="2834">4</cx:pt>
          <cx:pt idx="2835">4</cx:pt>
          <cx:pt idx="2836">2</cx:pt>
          <cx:pt idx="2837">2</cx:pt>
          <cx:pt idx="2838">4</cx:pt>
          <cx:pt idx="2839">4</cx:pt>
          <cx:pt idx="2840">4</cx:pt>
          <cx:pt idx="2841">4</cx:pt>
          <cx:pt idx="2842">4</cx:pt>
          <cx:pt idx="2843">4</cx:pt>
          <cx:pt idx="2844">4</cx:pt>
          <cx:pt idx="2845">4</cx:pt>
          <cx:pt idx="2846">4</cx:pt>
          <cx:pt idx="2847">4</cx:pt>
          <cx:pt idx="2848">4</cx:pt>
          <cx:pt idx="2849">4</cx:pt>
          <cx:pt idx="2850">4</cx:pt>
          <cx:pt idx="2851">4</cx:pt>
          <cx:pt idx="2852">4</cx:pt>
          <cx:pt idx="2853">4</cx:pt>
          <cx:pt idx="2854">4</cx:pt>
          <cx:pt idx="2855">4</cx:pt>
          <cx:pt idx="2856">4</cx:pt>
          <cx:pt idx="2857">4</cx:pt>
          <cx:pt idx="2858">4</cx:pt>
          <cx:pt idx="2859">4</cx:pt>
          <cx:pt idx="2860">4</cx:pt>
          <cx:pt idx="2861">4</cx:pt>
          <cx:pt idx="2862">4</cx:pt>
          <cx:pt idx="2863">4</cx:pt>
          <cx:pt idx="2864">4</cx:pt>
          <cx:pt idx="2865">4</cx:pt>
          <cx:pt idx="2866">4</cx:pt>
          <cx:pt idx="2867">4</cx:pt>
          <cx:pt idx="2868">4</cx:pt>
          <cx:pt idx="2869">4</cx:pt>
          <cx:pt idx="2870">4</cx:pt>
          <cx:pt idx="2871">4</cx:pt>
          <cx:pt idx="2872">4</cx:pt>
          <cx:pt idx="2873">2</cx:pt>
          <cx:pt idx="2874">4</cx:pt>
          <cx:pt idx="2875">2</cx:pt>
          <cx:pt idx="2876">2</cx:pt>
          <cx:pt idx="2877">4</cx:pt>
          <cx:pt idx="2878">4</cx:pt>
          <cx:pt idx="2879">2</cx:pt>
          <cx:pt idx="2880">2</cx:pt>
          <cx:pt idx="2881">2</cx:pt>
          <cx:pt idx="2882">2</cx:pt>
          <cx:pt idx="2883">2</cx:pt>
          <cx:pt idx="2884">2</cx:pt>
          <cx:pt idx="2885">2</cx:pt>
          <cx:pt idx="2886">2</cx:pt>
          <cx:pt idx="2887">2</cx:pt>
          <cx:pt idx="2888">2</cx:pt>
          <cx:pt idx="2889">4</cx:pt>
          <cx:pt idx="2890">4</cx:pt>
          <cx:pt idx="2891">4</cx:pt>
          <cx:pt idx="2892">4</cx:pt>
          <cx:pt idx="2893">4</cx:pt>
          <cx:pt idx="2894">4</cx:pt>
          <cx:pt idx="2895">4</cx:pt>
          <cx:pt idx="2896">4</cx:pt>
          <cx:pt idx="2897">4</cx:pt>
          <cx:pt idx="2898">4</cx:pt>
          <cx:pt idx="2899">4</cx:pt>
          <cx:pt idx="2900">2</cx:pt>
          <cx:pt idx="2901">2</cx:pt>
          <cx:pt idx="2902">4</cx:pt>
          <cx:pt idx="2903">4</cx:pt>
          <cx:pt idx="2904">4</cx:pt>
          <cx:pt idx="2905">4</cx:pt>
          <cx:pt idx="2906">4</cx:pt>
          <cx:pt idx="2907">4</cx:pt>
          <cx:pt idx="2908">4</cx:pt>
          <cx:pt idx="2909">4</cx:pt>
          <cx:pt idx="2910">4</cx:pt>
          <cx:pt idx="2911">4</cx:pt>
          <cx:pt idx="2912">4</cx:pt>
          <cx:pt idx="2913">4</cx:pt>
          <cx:pt idx="2914">4</cx:pt>
          <cx:pt idx="2915">4</cx:pt>
          <cx:pt idx="2916">4</cx:pt>
          <cx:pt idx="2917">4</cx:pt>
          <cx:pt idx="2918">4</cx:pt>
          <cx:pt idx="2919">4</cx:pt>
          <cx:pt idx="2920">2</cx:pt>
          <cx:pt idx="2921">2</cx:pt>
          <cx:pt idx="2922">4</cx:pt>
          <cx:pt idx="2923">4</cx:pt>
          <cx:pt idx="2924">4</cx:pt>
          <cx:pt idx="2925">4</cx:pt>
          <cx:pt idx="2926">4</cx:pt>
          <cx:pt idx="2927">4</cx:pt>
          <cx:pt idx="2928">4</cx:pt>
          <cx:pt idx="2929">4</cx:pt>
          <cx:pt idx="2930">4</cx:pt>
          <cx:pt idx="2931">4</cx:pt>
          <cx:pt idx="2932">4</cx:pt>
          <cx:pt idx="2933">4</cx:pt>
          <cx:pt idx="2934">2</cx:pt>
          <cx:pt idx="2935">4</cx:pt>
          <cx:pt idx="2936">4</cx:pt>
          <cx:pt idx="2937">2</cx:pt>
          <cx:pt idx="2938">2</cx:pt>
          <cx:pt idx="2939">2</cx:pt>
          <cx:pt idx="2940">2</cx:pt>
          <cx:pt idx="2941">4</cx:pt>
          <cx:pt idx="2942">4</cx:pt>
          <cx:pt idx="2943">4</cx:pt>
          <cx:pt idx="2944">4</cx:pt>
          <cx:pt idx="2945">4</cx:pt>
          <cx:pt idx="2946">4</cx:pt>
          <cx:pt idx="2947">4</cx:pt>
          <cx:pt idx="2948">4</cx:pt>
          <cx:pt idx="2949">4</cx:pt>
          <cx:pt idx="2950">4</cx:pt>
          <cx:pt idx="2951">4</cx:pt>
          <cx:pt idx="2952">4</cx:pt>
          <cx:pt idx="2953">4</cx:pt>
          <cx:pt idx="2954">4</cx:pt>
          <cx:pt idx="2955">4</cx:pt>
          <cx:pt idx="2956">4</cx:pt>
          <cx:pt idx="2957">4</cx:pt>
          <cx:pt idx="2958">4</cx:pt>
          <cx:pt idx="2959">4</cx:pt>
          <cx:pt idx="2960">4</cx:pt>
          <cx:pt idx="2961">4</cx:pt>
          <cx:pt idx="2962">4</cx:pt>
          <cx:pt idx="2963">4</cx:pt>
          <cx:pt idx="2964">4</cx:pt>
          <cx:pt idx="2965">4</cx:pt>
          <cx:pt idx="2966">4</cx:pt>
          <cx:pt idx="2967">4</cx:pt>
          <cx:pt idx="2968">4</cx:pt>
          <cx:pt idx="2969">4</cx:pt>
          <cx:pt idx="2970">4</cx:pt>
          <cx:pt idx="2971">4</cx:pt>
          <cx:pt idx="2972">4</cx:pt>
          <cx:pt idx="2973">4</cx:pt>
          <cx:pt idx="2974">4</cx:pt>
          <cx:pt idx="2975">4</cx:pt>
          <cx:pt idx="2976">4</cx:pt>
          <cx:pt idx="2977">4</cx:pt>
          <cx:pt idx="2978">4</cx:pt>
          <cx:pt idx="2979">4</cx:pt>
          <cx:pt idx="2980">2</cx:pt>
          <cx:pt idx="2981">2</cx:pt>
          <cx:pt idx="2982">2</cx:pt>
          <cx:pt idx="2983">2</cx:pt>
          <cx:pt idx="2984">4</cx:pt>
          <cx:pt idx="2985">4</cx:pt>
          <cx:pt idx="2986">4</cx:pt>
          <cx:pt idx="2987">4</cx:pt>
          <cx:pt idx="2988">4</cx:pt>
          <cx:pt idx="2989">4</cx:pt>
          <cx:pt idx="2990">2</cx:pt>
          <cx:pt idx="2991">2</cx:pt>
          <cx:pt idx="2992">4</cx:pt>
          <cx:pt idx="2993">4</cx:pt>
          <cx:pt idx="2994">4</cx:pt>
          <cx:pt idx="2995">4</cx:pt>
          <cx:pt idx="2996">4</cx:pt>
          <cx:pt idx="2997">4</cx:pt>
          <cx:pt idx="2998">4</cx:pt>
          <cx:pt idx="2999">4</cx:pt>
          <cx:pt idx="3000">4</cx:pt>
          <cx:pt idx="3001">4</cx:pt>
          <cx:pt idx="3002">4</cx:pt>
          <cx:pt idx="3003">4</cx:pt>
          <cx:pt idx="3004">4</cx:pt>
          <cx:pt idx="3005">4</cx:pt>
          <cx:pt idx="3006">4</cx:pt>
          <cx:pt idx="3007">4</cx:pt>
          <cx:pt idx="3008">4</cx:pt>
          <cx:pt idx="3009">4</cx:pt>
          <cx:pt idx="3010">4</cx:pt>
          <cx:pt idx="3011">4</cx:pt>
          <cx:pt idx="3012">2</cx:pt>
          <cx:pt idx="3013">2</cx:pt>
          <cx:pt idx="3014">2</cx:pt>
          <cx:pt idx="3015">4</cx:pt>
          <cx:pt idx="3016">4</cx:pt>
          <cx:pt idx="3017">4</cx:pt>
          <cx:pt idx="3018">4</cx:pt>
          <cx:pt idx="3019">4</cx:pt>
          <cx:pt idx="3020">4</cx:pt>
          <cx:pt idx="3021">4</cx:pt>
          <cx:pt idx="3022">4</cx:pt>
          <cx:pt idx="3023">4</cx:pt>
          <cx:pt idx="3024">4</cx:pt>
          <cx:pt idx="3025">4</cx:pt>
          <cx:pt idx="3026">4</cx:pt>
          <cx:pt idx="3027">4</cx:pt>
          <cx:pt idx="3028">4</cx:pt>
          <cx:pt idx="3029">2</cx:pt>
          <cx:pt idx="3030">2</cx:pt>
          <cx:pt idx="3031">2</cx:pt>
          <cx:pt idx="3032">2</cx:pt>
          <cx:pt idx="3033">2</cx:pt>
          <cx:pt idx="3034">2</cx:pt>
          <cx:pt idx="3035">4</cx:pt>
          <cx:pt idx="3036">4</cx:pt>
          <cx:pt idx="3037">4</cx:pt>
          <cx:pt idx="3038">4</cx:pt>
          <cx:pt idx="3039">2</cx:pt>
          <cx:pt idx="3040">4</cx:pt>
          <cx:pt idx="3041">2</cx:pt>
          <cx:pt idx="3042">4</cx:pt>
          <cx:pt idx="3043">2</cx:pt>
          <cx:pt idx="3044">2</cx:pt>
          <cx:pt idx="3045">4</cx:pt>
          <cx:pt idx="3046">4</cx:pt>
          <cx:pt idx="3047">4</cx:pt>
          <cx:pt idx="3048">4</cx:pt>
          <cx:pt idx="3049">4</cx:pt>
          <cx:pt idx="3050">4</cx:pt>
          <cx:pt idx="3051">4</cx:pt>
          <cx:pt idx="3052">4</cx:pt>
          <cx:pt idx="3053">4</cx:pt>
          <cx:pt idx="3054">4</cx:pt>
          <cx:pt idx="3055">4</cx:pt>
          <cx:pt idx="3056">4</cx:pt>
          <cx:pt idx="3057">4</cx:pt>
          <cx:pt idx="3058">4</cx:pt>
          <cx:pt idx="3059">4</cx:pt>
          <cx:pt idx="3060">4</cx:pt>
          <cx:pt idx="3061">4</cx:pt>
          <cx:pt idx="3062">2</cx:pt>
          <cx:pt idx="3063">2</cx:pt>
          <cx:pt idx="3064">4</cx:pt>
          <cx:pt idx="3065">4</cx:pt>
          <cx:pt idx="3066">2</cx:pt>
          <cx:pt idx="3067">2</cx:pt>
          <cx:pt idx="3068">4</cx:pt>
          <cx:pt idx="3069">2</cx:pt>
          <cx:pt idx="3070">4</cx:pt>
          <cx:pt idx="3071">2</cx:pt>
          <cx:pt idx="3072">4</cx:pt>
          <cx:pt idx="3073">4</cx:pt>
          <cx:pt idx="3074">4</cx:pt>
          <cx:pt idx="3075">4</cx:pt>
          <cx:pt idx="3076">4</cx:pt>
          <cx:pt idx="3077">4</cx:pt>
          <cx:pt idx="3078">2</cx:pt>
          <cx:pt idx="3079">2</cx:pt>
          <cx:pt idx="3080">4</cx:pt>
          <cx:pt idx="3081">2</cx:pt>
          <cx:pt idx="3082">4</cx:pt>
          <cx:pt idx="3083">4</cx:pt>
          <cx:pt idx="3084">4</cx:pt>
          <cx:pt idx="3085">4</cx:pt>
          <cx:pt idx="3086">4</cx:pt>
          <cx:pt idx="3087">2</cx:pt>
          <cx:pt idx="3088">2</cx:pt>
          <cx:pt idx="3089">4</cx:pt>
          <cx:pt idx="3090">4</cx:pt>
          <cx:pt idx="3091">4</cx:pt>
          <cx:pt idx="3092">4</cx:pt>
          <cx:pt idx="3093">4</cx:pt>
          <cx:pt idx="3094">4</cx:pt>
          <cx:pt idx="3095">2</cx:pt>
          <cx:pt idx="3096">4</cx:pt>
          <cx:pt idx="3097">2</cx:pt>
          <cx:pt idx="3098">2</cx:pt>
          <cx:pt idx="3099">2</cx:pt>
          <cx:pt idx="3100">2</cx:pt>
          <cx:pt idx="3101">2</cx:pt>
          <cx:pt idx="3102">2</cx:pt>
          <cx:pt idx="3103">2</cx:pt>
          <cx:pt idx="3104">2</cx:pt>
          <cx:pt idx="3105">2</cx:pt>
          <cx:pt idx="3106">2</cx:pt>
          <cx:pt idx="3107">2</cx:pt>
          <cx:pt idx="3108">2</cx:pt>
          <cx:pt idx="3109">2</cx:pt>
          <cx:pt idx="3110">2</cx:pt>
          <cx:pt idx="3111">2</cx:pt>
          <cx:pt idx="3112">2</cx:pt>
          <cx:pt idx="3113">2</cx:pt>
          <cx:pt idx="3114">2</cx:pt>
          <cx:pt idx="3115">2</cx:pt>
          <cx:pt idx="3116">2</cx:pt>
          <cx:pt idx="3117">4</cx:pt>
          <cx:pt idx="3118">4</cx:pt>
          <cx:pt idx="3119">4</cx:pt>
          <cx:pt idx="3120">4</cx:pt>
          <cx:pt idx="3121">4</cx:pt>
          <cx:pt idx="3122">4</cx:pt>
          <cx:pt idx="3123">4</cx:pt>
          <cx:pt idx="3124">4</cx:pt>
          <cx:pt idx="3125">4</cx:pt>
          <cx:pt idx="3126">4</cx:pt>
          <cx:pt idx="3127">4</cx:pt>
          <cx:pt idx="3128">4</cx:pt>
          <cx:pt idx="3129">4</cx:pt>
          <cx:pt idx="3130">4</cx:pt>
          <cx:pt idx="3131">4</cx:pt>
          <cx:pt idx="3132">4</cx:pt>
          <cx:pt idx="3133">4</cx:pt>
          <cx:pt idx="3134">4</cx:pt>
          <cx:pt idx="3135">4</cx:pt>
          <cx:pt idx="3136">4</cx:pt>
          <cx:pt idx="3137">4</cx:pt>
          <cx:pt idx="3138">4</cx:pt>
          <cx:pt idx="3139">4</cx:pt>
          <cx:pt idx="3140">4</cx:pt>
          <cx:pt idx="3141">4</cx:pt>
          <cx:pt idx="3142">4</cx:pt>
          <cx:pt idx="3143">4</cx:pt>
          <cx:pt idx="3144">4</cx:pt>
          <cx:pt idx="3145">4</cx:pt>
          <cx:pt idx="3146">4</cx:pt>
          <cx:pt idx="3147">4</cx:pt>
          <cx:pt idx="3148">4</cx:pt>
          <cx:pt idx="3149">4</cx:pt>
          <cx:pt idx="3150">4</cx:pt>
          <cx:pt idx="3151">4</cx:pt>
          <cx:pt idx="3152">4</cx:pt>
          <cx:pt idx="3153">4</cx:pt>
          <cx:pt idx="3154">4</cx:pt>
          <cx:pt idx="3155">4</cx:pt>
          <cx:pt idx="3156">4</cx:pt>
          <cx:pt idx="3157">2</cx:pt>
          <cx:pt idx="3158">4</cx:pt>
          <cx:pt idx="3159">2</cx:pt>
          <cx:pt idx="3160">2</cx:pt>
          <cx:pt idx="3161">4</cx:pt>
          <cx:pt idx="3162">2</cx:pt>
          <cx:pt idx="3163">2</cx:pt>
          <cx:pt idx="3164">4</cx:pt>
          <cx:pt idx="3165">4</cx:pt>
          <cx:pt idx="3166">2</cx:pt>
          <cx:pt idx="3167">2</cx:pt>
          <cx:pt idx="3168">4</cx:pt>
          <cx:pt idx="3169">2</cx:pt>
          <cx:pt idx="3170">2</cx:pt>
          <cx:pt idx="3171">2</cx:pt>
          <cx:pt idx="3172">4</cx:pt>
          <cx:pt idx="3173">4</cx:pt>
          <cx:pt idx="3174">4</cx:pt>
          <cx:pt idx="3175">4</cx:pt>
          <cx:pt idx="3176">4</cx:pt>
          <cx:pt idx="3177">2</cx:pt>
          <cx:pt idx="3178">2</cx:pt>
          <cx:pt idx="3179">2</cx:pt>
          <cx:pt idx="3180">2</cx:pt>
          <cx:pt idx="3181">4</cx:pt>
          <cx:pt idx="3182">4</cx:pt>
          <cx:pt idx="3183">4</cx:pt>
          <cx:pt idx="3184">4</cx:pt>
          <cx:pt idx="3185">4</cx:pt>
          <cx:pt idx="3186">4</cx:pt>
          <cx:pt idx="3187">4</cx:pt>
          <cx:pt idx="3188">4</cx:pt>
          <cx:pt idx="3189">4</cx:pt>
          <cx:pt idx="3190">4</cx:pt>
          <cx:pt idx="3191">4</cx:pt>
          <cx:pt idx="3192">4</cx:pt>
          <cx:pt idx="3193">4</cx:pt>
          <cx:pt idx="3194">4</cx:pt>
          <cx:pt idx="3195">4</cx:pt>
          <cx:pt idx="3196">4</cx:pt>
          <cx:pt idx="3197">4</cx:pt>
          <cx:pt idx="3198">4</cx:pt>
          <cx:pt idx="3199">4</cx:pt>
          <cx:pt idx="3200">4</cx:pt>
          <cx:pt idx="3201">4</cx:pt>
          <cx:pt idx="3202">4</cx:pt>
          <cx:pt idx="3203">4</cx:pt>
          <cx:pt idx="3204">4</cx:pt>
          <cx:pt idx="3205">4</cx:pt>
          <cx:pt idx="3206">2</cx:pt>
          <cx:pt idx="3207">4</cx:pt>
          <cx:pt idx="3208">4</cx:pt>
          <cx:pt idx="3209">4</cx:pt>
          <cx:pt idx="3210">2</cx:pt>
          <cx:pt idx="3211">4</cx:pt>
          <cx:pt idx="3212">2</cx:pt>
          <cx:pt idx="3213">4</cx:pt>
          <cx:pt idx="3214">4</cx:pt>
          <cx:pt idx="3215">4</cx:pt>
          <cx:pt idx="3216">4</cx:pt>
          <cx:pt idx="3217">4</cx:pt>
          <cx:pt idx="3218">2</cx:pt>
          <cx:pt idx="3219">4</cx:pt>
          <cx:pt idx="3220">2</cx:pt>
          <cx:pt idx="3221">4</cx:pt>
          <cx:pt idx="3222">4</cx:pt>
          <cx:pt idx="3223">4</cx:pt>
          <cx:pt idx="3224">4</cx:pt>
          <cx:pt idx="3225">4</cx:pt>
          <cx:pt idx="3226">4</cx:pt>
          <cx:pt idx="3227">4</cx:pt>
          <cx:pt idx="3228">4</cx:pt>
          <cx:pt idx="3229">2</cx:pt>
          <cx:pt idx="3230">2</cx:pt>
          <cx:pt idx="3231">2</cx:pt>
          <cx:pt idx="3232">4</cx:pt>
          <cx:pt idx="3233">4</cx:pt>
          <cx:pt idx="3234">4</cx:pt>
          <cx:pt idx="3235">4</cx:pt>
          <cx:pt idx="3236">4</cx:pt>
          <cx:pt idx="3237">4</cx:pt>
          <cx:pt idx="3238">4</cx:pt>
          <cx:pt idx="3239">4</cx:pt>
          <cx:pt idx="3240">2</cx:pt>
          <cx:pt idx="3241">2</cx:pt>
          <cx:pt idx="3242">2</cx:pt>
          <cx:pt idx="3243">2</cx:pt>
          <cx:pt idx="3244">4</cx:pt>
          <cx:pt idx="3245">2</cx:pt>
          <cx:pt idx="3246">4</cx:pt>
          <cx:pt idx="3247">4</cx:pt>
          <cx:pt idx="3248">4</cx:pt>
          <cx:pt idx="3249">4</cx:pt>
          <cx:pt idx="3250">4</cx:pt>
          <cx:pt idx="3251">4</cx:pt>
          <cx:pt idx="3252">4</cx:pt>
          <cx:pt idx="3253">4</cx:pt>
          <cx:pt idx="3254">4</cx:pt>
          <cx:pt idx="3255">4</cx:pt>
          <cx:pt idx="3256">4</cx:pt>
          <cx:pt idx="3257">2</cx:pt>
          <cx:pt idx="3258">2</cx:pt>
          <cx:pt idx="3259">4</cx:pt>
          <cx:pt idx="3260">4</cx:pt>
          <cx:pt idx="3261">4</cx:pt>
          <cx:pt idx="3262">4</cx:pt>
          <cx:pt idx="3263">4</cx:pt>
          <cx:pt idx="3264">4</cx:pt>
          <cx:pt idx="3265">4</cx:pt>
          <cx:pt idx="3266">4</cx:pt>
          <cx:pt idx="3267">2</cx:pt>
          <cx:pt idx="3268">2</cx:pt>
          <cx:pt idx="3269">2</cx:pt>
          <cx:pt idx="3270">4</cx:pt>
          <cx:pt idx="3271">2</cx:pt>
          <cx:pt idx="3272">2</cx:pt>
          <cx:pt idx="3273">4</cx:pt>
          <cx:pt idx="3274">2</cx:pt>
          <cx:pt idx="3275">4</cx:pt>
          <cx:pt idx="3276">4</cx:pt>
          <cx:pt idx="3277">2</cx:pt>
          <cx:pt idx="3278">4</cx:pt>
          <cx:pt idx="3279">4</cx:pt>
          <cx:pt idx="3280">2</cx:pt>
          <cx:pt idx="3281">2</cx:pt>
          <cx:pt idx="3282">4</cx:pt>
          <cx:pt idx="3283">4</cx:pt>
          <cx:pt idx="3284">4</cx:pt>
          <cx:pt idx="3285">2</cx:pt>
          <cx:pt idx="3286">4</cx:pt>
          <cx:pt idx="3287">4</cx:pt>
          <cx:pt idx="3288">4</cx:pt>
          <cx:pt idx="3289">4</cx:pt>
          <cx:pt idx="3290">4</cx:pt>
          <cx:pt idx="3291">4</cx:pt>
          <cx:pt idx="3292">2</cx:pt>
          <cx:pt idx="3293">2</cx:pt>
          <cx:pt idx="3294">2</cx:pt>
          <cx:pt idx="3295">4</cx:pt>
          <cx:pt idx="3296">2</cx:pt>
          <cx:pt idx="3297">4</cx:pt>
          <cx:pt idx="3298">4</cx:pt>
          <cx:pt idx="3299">2</cx:pt>
          <cx:pt idx="3300">4</cx:pt>
          <cx:pt idx="3301">4</cx:pt>
          <cx:pt idx="3302">4</cx:pt>
          <cx:pt idx="3303">4</cx:pt>
          <cx:pt idx="3304">4</cx:pt>
          <cx:pt idx="3305">4</cx:pt>
          <cx:pt idx="3306">4</cx:pt>
          <cx:pt idx="3307">4</cx:pt>
          <cx:pt idx="3308">2</cx:pt>
          <cx:pt idx="3309">2</cx:pt>
          <cx:pt idx="3310">4</cx:pt>
          <cx:pt idx="3311">2</cx:pt>
          <cx:pt idx="3312">4</cx:pt>
          <cx:pt idx="3313">4</cx:pt>
          <cx:pt idx="3314">2</cx:pt>
          <cx:pt idx="3315">4</cx:pt>
          <cx:pt idx="3316">4</cx:pt>
          <cx:pt idx="3317">2</cx:pt>
          <cx:pt idx="3318">4</cx:pt>
          <cx:pt idx="3319">4</cx:pt>
          <cx:pt idx="3320">4</cx:pt>
          <cx:pt idx="3321">4</cx:pt>
          <cx:pt idx="3322">4</cx:pt>
          <cx:pt idx="3323">4</cx:pt>
          <cx:pt idx="3324">4</cx:pt>
          <cx:pt idx="3325">4</cx:pt>
          <cx:pt idx="3326">4</cx:pt>
          <cx:pt idx="3327">4</cx:pt>
          <cx:pt idx="3328">4</cx:pt>
          <cx:pt idx="3329">2</cx:pt>
          <cx:pt idx="3330">2</cx:pt>
          <cx:pt idx="3331">2</cx:pt>
          <cx:pt idx="3332">2</cx:pt>
          <cx:pt idx="3333">2</cx:pt>
          <cx:pt idx="3334">2</cx:pt>
          <cx:pt idx="3335">2</cx:pt>
          <cx:pt idx="3336">4</cx:pt>
          <cx:pt idx="3337">4</cx:pt>
          <cx:pt idx="3338">4</cx:pt>
          <cx:pt idx="3339">4</cx:pt>
          <cx:pt idx="3340">2</cx:pt>
          <cx:pt idx="3341">2</cx:pt>
          <cx:pt idx="3342">2</cx:pt>
          <cx:pt idx="3343">4</cx:pt>
          <cx:pt idx="3344">4</cx:pt>
          <cx:pt idx="3345">4</cx:pt>
          <cx:pt idx="3346">4</cx:pt>
          <cx:pt idx="3347">4</cx:pt>
          <cx:pt idx="3348">4</cx:pt>
          <cx:pt idx="3349">4</cx:pt>
          <cx:pt idx="3350">4</cx:pt>
          <cx:pt idx="3351">4</cx:pt>
          <cx:pt idx="3352">2</cx:pt>
          <cx:pt idx="3353">2</cx:pt>
          <cx:pt idx="3354">2</cx:pt>
          <cx:pt idx="3355">4</cx:pt>
          <cx:pt idx="3356">2</cx:pt>
          <cx:pt idx="3357">2</cx:pt>
          <cx:pt idx="3358">2</cx:pt>
          <cx:pt idx="3359">2</cx:pt>
          <cx:pt idx="3360">2</cx:pt>
          <cx:pt idx="3361">2</cx:pt>
          <cx:pt idx="3362">2</cx:pt>
          <cx:pt idx="3363">2</cx:pt>
          <cx:pt idx="3364">4</cx:pt>
          <cx:pt idx="3365">4</cx:pt>
          <cx:pt idx="3366">4</cx:pt>
          <cx:pt idx="3367">4</cx:pt>
          <cx:pt idx="3368">4</cx:pt>
          <cx:pt idx="3369">4</cx:pt>
          <cx:pt idx="3370">4</cx:pt>
          <cx:pt idx="3371">4</cx:pt>
          <cx:pt idx="3372">4</cx:pt>
          <cx:pt idx="3373">4</cx:pt>
          <cx:pt idx="3374">2</cx:pt>
          <cx:pt idx="3375">2</cx:pt>
          <cx:pt idx="3376">4</cx:pt>
          <cx:pt idx="3377">4</cx:pt>
          <cx:pt idx="3378">4</cx:pt>
          <cx:pt idx="3379">4</cx:pt>
          <cx:pt idx="3380">4</cx:pt>
          <cx:pt idx="3381">4</cx:pt>
          <cx:pt idx="3382">4</cx:pt>
          <cx:pt idx="3383">4</cx:pt>
          <cx:pt idx="3384">4</cx:pt>
          <cx:pt idx="3385">4</cx:pt>
          <cx:pt idx="3386">4</cx:pt>
          <cx:pt idx="3387">4</cx:pt>
          <cx:pt idx="3388">4</cx:pt>
          <cx:pt idx="3389">4</cx:pt>
          <cx:pt idx="3390">4</cx:pt>
          <cx:pt idx="3391">4</cx:pt>
          <cx:pt idx="3392">4</cx:pt>
          <cx:pt idx="3393">4</cx:pt>
          <cx:pt idx="3394">4</cx:pt>
          <cx:pt idx="3395">4</cx:pt>
          <cx:pt idx="3396">4</cx:pt>
          <cx:pt idx="3397">4</cx:pt>
          <cx:pt idx="3398">4</cx:pt>
          <cx:pt idx="3399">2</cx:pt>
          <cx:pt idx="3400">4</cx:pt>
          <cx:pt idx="3401">4</cx:pt>
          <cx:pt idx="3402">4</cx:pt>
          <cx:pt idx="3403">4</cx:pt>
          <cx:pt idx="3404">2</cx:pt>
          <cx:pt idx="3405">2</cx:pt>
          <cx:pt idx="3406">2</cx:pt>
          <cx:pt idx="3407">2</cx:pt>
          <cx:pt idx="3408">2</cx:pt>
          <cx:pt idx="3409">2</cx:pt>
          <cx:pt idx="3410">2</cx:pt>
          <cx:pt idx="3411">2</cx:pt>
          <cx:pt idx="3412">2</cx:pt>
          <cx:pt idx="3413">2</cx:pt>
          <cx:pt idx="3414">2</cx:pt>
          <cx:pt idx="3415">2</cx:pt>
          <cx:pt idx="3416">2</cx:pt>
          <cx:pt idx="3417">2</cx:pt>
          <cx:pt idx="3418">2</cx:pt>
          <cx:pt idx="3419">2</cx:pt>
          <cx:pt idx="3420">2</cx:pt>
          <cx:pt idx="3421">4</cx:pt>
          <cx:pt idx="3422">4</cx:pt>
          <cx:pt idx="3423">4</cx:pt>
          <cx:pt idx="3424">4</cx:pt>
          <cx:pt idx="3425">4</cx:pt>
          <cx:pt idx="3426">4</cx:pt>
          <cx:pt idx="3427">4</cx:pt>
          <cx:pt idx="3428">4</cx:pt>
          <cx:pt idx="3429">4</cx:pt>
          <cx:pt idx="3430">4</cx:pt>
          <cx:pt idx="3431">4</cx:pt>
          <cx:pt idx="3432">4</cx:pt>
          <cx:pt idx="3433">4</cx:pt>
          <cx:pt idx="3434">4</cx:pt>
          <cx:pt idx="3435">4</cx:pt>
          <cx:pt idx="3436">4</cx:pt>
          <cx:pt idx="3437">4</cx:pt>
          <cx:pt idx="3438">2</cx:pt>
          <cx:pt idx="3439">2</cx:pt>
          <cx:pt idx="3440">2</cx:pt>
          <cx:pt idx="3441">4</cx:pt>
          <cx:pt idx="3442">4</cx:pt>
          <cx:pt idx="3443">4</cx:pt>
          <cx:pt idx="3444">4</cx:pt>
          <cx:pt idx="3445">2</cx:pt>
          <cx:pt idx="3446">2</cx:pt>
          <cx:pt idx="3447">2</cx:pt>
          <cx:pt idx="3448">2</cx:pt>
          <cx:pt idx="3449">4</cx:pt>
          <cx:pt idx="3450">4</cx:pt>
          <cx:pt idx="3451">2</cx:pt>
          <cx:pt idx="3452">4</cx:pt>
          <cx:pt idx="3453">4</cx:pt>
          <cx:pt idx="3454">2</cx:pt>
          <cx:pt idx="3455">2</cx:pt>
          <cx:pt idx="3456">4</cx:pt>
          <cx:pt idx="3457">4</cx:pt>
          <cx:pt idx="3458">2</cx:pt>
          <cx:pt idx="3459">4</cx:pt>
          <cx:pt idx="3460">4</cx:pt>
          <cx:pt idx="3461">4</cx:pt>
          <cx:pt idx="3462">4</cx:pt>
          <cx:pt idx="3463">4</cx:pt>
          <cx:pt idx="3464">4</cx:pt>
          <cx:pt idx="3465">4</cx:pt>
          <cx:pt idx="3466">4</cx:pt>
          <cx:pt idx="3467">4</cx:pt>
          <cx:pt idx="3468">2</cx:pt>
          <cx:pt idx="3469">4</cx:pt>
          <cx:pt idx="3470">2</cx:pt>
          <cx:pt idx="3471">2</cx:pt>
          <cx:pt idx="3472">4</cx:pt>
          <cx:pt idx="3473">4</cx:pt>
          <cx:pt idx="3474">4</cx:pt>
          <cx:pt idx="3475">4</cx:pt>
          <cx:pt idx="3476">4</cx:pt>
          <cx:pt idx="3477">4</cx:pt>
          <cx:pt idx="3478">4</cx:pt>
          <cx:pt idx="3479">4</cx:pt>
          <cx:pt idx="3480">4</cx:pt>
          <cx:pt idx="3481">4</cx:pt>
          <cx:pt idx="3482">4</cx:pt>
          <cx:pt idx="3483">4</cx:pt>
          <cx:pt idx="3484">4</cx:pt>
          <cx:pt idx="3485">4</cx:pt>
          <cx:pt idx="3486">4</cx:pt>
          <cx:pt idx="3487">4</cx:pt>
          <cx:pt idx="3488">4</cx:pt>
          <cx:pt idx="3489">4</cx:pt>
          <cx:pt idx="3490">4</cx:pt>
          <cx:pt idx="3491">4</cx:pt>
          <cx:pt idx="3492">4</cx:pt>
          <cx:pt idx="3493">4</cx:pt>
          <cx:pt idx="3494">4</cx:pt>
          <cx:pt idx="3495">4</cx:pt>
          <cx:pt idx="3496">4</cx:pt>
          <cx:pt idx="3497">4</cx:pt>
          <cx:pt idx="3498">4</cx:pt>
          <cx:pt idx="3499">4</cx:pt>
          <cx:pt idx="3500">4</cx:pt>
          <cx:pt idx="3501">4</cx:pt>
          <cx:pt idx="3502">4</cx:pt>
          <cx:pt idx="3503">4</cx:pt>
          <cx:pt idx="3504">4</cx:pt>
          <cx:pt idx="3505">4</cx:pt>
          <cx:pt idx="3506">4</cx:pt>
          <cx:pt idx="3507">2</cx:pt>
          <cx:pt idx="3508">2</cx:pt>
          <cx:pt idx="3509">4</cx:pt>
          <cx:pt idx="3510">4</cx:pt>
          <cx:pt idx="3511">4</cx:pt>
          <cx:pt idx="3512">4</cx:pt>
          <cx:pt idx="3513">4</cx:pt>
          <cx:pt idx="3514">2</cx:pt>
          <cx:pt idx="3515">4</cx:pt>
          <cx:pt idx="3516">2</cx:pt>
          <cx:pt idx="3517">4</cx:pt>
          <cx:pt idx="3518">4</cx:pt>
          <cx:pt idx="3519">4</cx:pt>
          <cx:pt idx="3520">4</cx:pt>
          <cx:pt idx="3521">2</cx:pt>
          <cx:pt idx="3522">2</cx:pt>
          <cx:pt idx="3523">2</cx:pt>
          <cx:pt idx="3524">2</cx:pt>
          <cx:pt idx="3525">4</cx:pt>
          <cx:pt idx="3526">2</cx:pt>
          <cx:pt idx="3527">2</cx:pt>
          <cx:pt idx="3528">4</cx:pt>
          <cx:pt idx="3529">2</cx:pt>
          <cx:pt idx="3530">2</cx:pt>
          <cx:pt idx="3531">2</cx:pt>
          <cx:pt idx="3532">2</cx:pt>
          <cx:pt idx="3533">2</cx:pt>
          <cx:pt idx="3534">4</cx:pt>
          <cx:pt idx="3535">4</cx:pt>
          <cx:pt idx="3536">2</cx:pt>
          <cx:pt idx="3537">2</cx:pt>
          <cx:pt idx="3538">4</cx:pt>
          <cx:pt idx="3539">4</cx:pt>
          <cx:pt idx="3540">4</cx:pt>
          <cx:pt idx="3541">4</cx:pt>
          <cx:pt idx="3542">4</cx:pt>
          <cx:pt idx="3543">4</cx:pt>
          <cx:pt idx="3544">4</cx:pt>
          <cx:pt idx="3545">4</cx:pt>
          <cx:pt idx="3546">4</cx:pt>
          <cx:pt idx="3547">2</cx:pt>
          <cx:pt idx="3548">2</cx:pt>
          <cx:pt idx="3549">2</cx:pt>
          <cx:pt idx="3550">2</cx:pt>
          <cx:pt idx="3551">4</cx:pt>
          <cx:pt idx="3552">4</cx:pt>
          <cx:pt idx="3553">4</cx:pt>
          <cx:pt idx="3554">4</cx:pt>
          <cx:pt idx="3555">4</cx:pt>
          <cx:pt idx="3556">4</cx:pt>
          <cx:pt idx="3557">4</cx:pt>
          <cx:pt idx="3558">4</cx:pt>
          <cx:pt idx="3559">4</cx:pt>
          <cx:pt idx="3560">4</cx:pt>
          <cx:pt idx="3561">4</cx:pt>
          <cx:pt idx="3562">4</cx:pt>
          <cx:pt idx="3563">4</cx:pt>
          <cx:pt idx="3564">4</cx:pt>
          <cx:pt idx="3565">4</cx:pt>
          <cx:pt idx="3566">4</cx:pt>
          <cx:pt idx="3567">4</cx:pt>
          <cx:pt idx="3568">4</cx:pt>
          <cx:pt idx="3569">4</cx:pt>
          <cx:pt idx="3570">4</cx:pt>
          <cx:pt idx="3571">2</cx:pt>
          <cx:pt idx="3572">4</cx:pt>
          <cx:pt idx="3573">2</cx:pt>
          <cx:pt idx="3574">2</cx:pt>
          <cx:pt idx="3575">2</cx:pt>
          <cx:pt idx="3576">2</cx:pt>
          <cx:pt idx="3577">2</cx:pt>
          <cx:pt idx="3578">2</cx:pt>
          <cx:pt idx="3579">2</cx:pt>
          <cx:pt idx="3580">2</cx:pt>
          <cx:pt idx="3581">2</cx:pt>
          <cx:pt idx="3582">2</cx:pt>
          <cx:pt idx="3583">2</cx:pt>
          <cx:pt idx="3584">4</cx:pt>
          <cx:pt idx="3585">4</cx:pt>
          <cx:pt idx="3586">4</cx:pt>
          <cx:pt idx="3587">4</cx:pt>
          <cx:pt idx="3588">4</cx:pt>
          <cx:pt idx="3589">4</cx:pt>
          <cx:pt idx="3590">4</cx:pt>
          <cx:pt idx="3591">4</cx:pt>
          <cx:pt idx="3592">4</cx:pt>
          <cx:pt idx="3593">4</cx:pt>
          <cx:pt idx="3594">4</cx:pt>
          <cx:pt idx="3595">4</cx:pt>
          <cx:pt idx="3596">4</cx:pt>
          <cx:pt idx="3597">4</cx:pt>
          <cx:pt idx="3598">4</cx:pt>
          <cx:pt idx="3599">4</cx:pt>
          <cx:pt idx="3600">2</cx:pt>
          <cx:pt idx="3601">2</cx:pt>
          <cx:pt idx="3602">4</cx:pt>
          <cx:pt idx="3603">4</cx:pt>
          <cx:pt idx="3604">4</cx:pt>
          <cx:pt idx="3605">4</cx:pt>
          <cx:pt idx="3606">4</cx:pt>
          <cx:pt idx="3607">4</cx:pt>
          <cx:pt idx="3608">4</cx:pt>
          <cx:pt idx="3609">4</cx:pt>
          <cx:pt idx="3610">4</cx:pt>
          <cx:pt idx="3611">4</cx:pt>
          <cx:pt idx="3612">4</cx:pt>
          <cx:pt idx="3613">4</cx:pt>
          <cx:pt idx="3614">4</cx:pt>
          <cx:pt idx="3615">4</cx:pt>
          <cx:pt idx="3616">4</cx:pt>
          <cx:pt idx="3617">4</cx:pt>
          <cx:pt idx="3618">4</cx:pt>
          <cx:pt idx="3619">4</cx:pt>
          <cx:pt idx="3620">4</cx:pt>
          <cx:pt idx="3621">4</cx:pt>
          <cx:pt idx="3622">4</cx:pt>
          <cx:pt idx="3623">2</cx:pt>
          <cx:pt idx="3624">2</cx:pt>
          <cx:pt idx="3625">4</cx:pt>
          <cx:pt idx="3626">4</cx:pt>
          <cx:pt idx="3627">4</cx:pt>
          <cx:pt idx="3628">4</cx:pt>
          <cx:pt idx="3629">4</cx:pt>
          <cx:pt idx="3630">2</cx:pt>
          <cx:pt idx="3631">2</cx:pt>
          <cx:pt idx="3632">4</cx:pt>
          <cx:pt idx="3633">4</cx:pt>
          <cx:pt idx="3634">2</cx:pt>
          <cx:pt idx="3635">2</cx:pt>
          <cx:pt idx="3636">2</cx:pt>
          <cx:pt idx="3637">2</cx:pt>
          <cx:pt idx="3638">2</cx:pt>
          <cx:pt idx="3639">2</cx:pt>
          <cx:pt idx="3640">2</cx:pt>
          <cx:pt idx="3641">2</cx:pt>
          <cx:pt idx="3642">2</cx:pt>
          <cx:pt idx="3643">2</cx:pt>
          <cx:pt idx="3644">4</cx:pt>
          <cx:pt idx="3645">2</cx:pt>
          <cx:pt idx="3646">4</cx:pt>
          <cx:pt idx="3647">2</cx:pt>
          <cx:pt idx="3648">2</cx:pt>
          <cx:pt idx="3649">2</cx:pt>
          <cx:pt idx="3650">2</cx:pt>
          <cx:pt idx="3651">2</cx:pt>
          <cx:pt idx="3652">4</cx:pt>
          <cx:pt idx="3653">4</cx:pt>
          <cx:pt idx="3654">4</cx:pt>
          <cx:pt idx="3655">2</cx:pt>
          <cx:pt idx="3656">2</cx:pt>
          <cx:pt idx="3657">2</cx:pt>
          <cx:pt idx="3658">4</cx:pt>
          <cx:pt idx="3659">4</cx:pt>
          <cx:pt idx="3660">2</cx:pt>
          <cx:pt idx="3661">4</cx:pt>
          <cx:pt idx="3662">2</cx:pt>
          <cx:pt idx="3663">4</cx:pt>
          <cx:pt idx="3664">4</cx:pt>
          <cx:pt idx="3665">2</cx:pt>
          <cx:pt idx="3666">4</cx:pt>
          <cx:pt idx="3667">4</cx:pt>
          <cx:pt idx="3668">4</cx:pt>
          <cx:pt idx="3669">4</cx:pt>
          <cx:pt idx="3670">4</cx:pt>
          <cx:pt idx="3671">4</cx:pt>
          <cx:pt idx="3672">4</cx:pt>
          <cx:pt idx="3673">4</cx:pt>
          <cx:pt idx="3674">4</cx:pt>
          <cx:pt idx="3675">2</cx:pt>
          <cx:pt idx="3676">2</cx:pt>
          <cx:pt idx="3677">4</cx:pt>
          <cx:pt idx="3678">4</cx:pt>
          <cx:pt idx="3679">4</cx:pt>
          <cx:pt idx="3680">4</cx:pt>
          <cx:pt idx="3681">4</cx:pt>
          <cx:pt idx="3682">4</cx:pt>
          <cx:pt idx="3683">4</cx:pt>
          <cx:pt idx="3684">4</cx:pt>
          <cx:pt idx="3685">4</cx:pt>
          <cx:pt idx="3686">4</cx:pt>
          <cx:pt idx="3687">4</cx:pt>
          <cx:pt idx="3688">4</cx:pt>
          <cx:pt idx="3689">4</cx:pt>
          <cx:pt idx="3690">4</cx:pt>
          <cx:pt idx="3691">4</cx:pt>
          <cx:pt idx="3692">4</cx:pt>
          <cx:pt idx="3693">4</cx:pt>
          <cx:pt idx="3694">4</cx:pt>
          <cx:pt idx="3695">4</cx:pt>
          <cx:pt idx="3696">4</cx:pt>
          <cx:pt idx="3697">2</cx:pt>
          <cx:pt idx="3698">2</cx:pt>
          <cx:pt idx="3699">2</cx:pt>
          <cx:pt idx="3700">2</cx:pt>
          <cx:pt idx="3701">4</cx:pt>
          <cx:pt idx="3702">4</cx:pt>
          <cx:pt idx="3703">4</cx:pt>
          <cx:pt idx="3704">4</cx:pt>
          <cx:pt idx="3705">4</cx:pt>
          <cx:pt idx="3706">4</cx:pt>
          <cx:pt idx="3707">4</cx:pt>
          <cx:pt idx="3708">4</cx:pt>
          <cx:pt idx="3709">4</cx:pt>
          <cx:pt idx="3710">4</cx:pt>
          <cx:pt idx="3711">4</cx:pt>
          <cx:pt idx="3712">4</cx:pt>
          <cx:pt idx="3713">4</cx:pt>
          <cx:pt idx="3714">4</cx:pt>
          <cx:pt idx="3715">4</cx:pt>
          <cx:pt idx="3716">4</cx:pt>
          <cx:pt idx="3717">4</cx:pt>
          <cx:pt idx="3718">4</cx:pt>
          <cx:pt idx="3719">4</cx:pt>
          <cx:pt idx="3720">4</cx:pt>
          <cx:pt idx="3721">4</cx:pt>
          <cx:pt idx="3722">4</cx:pt>
          <cx:pt idx="3723">4</cx:pt>
          <cx:pt idx="3724">4</cx:pt>
          <cx:pt idx="3725">4</cx:pt>
          <cx:pt idx="3726">4</cx:pt>
          <cx:pt idx="3727">4</cx:pt>
          <cx:pt idx="3728">4</cx:pt>
          <cx:pt idx="3729">4</cx:pt>
          <cx:pt idx="3730">4</cx:pt>
          <cx:pt idx="3731">4</cx:pt>
          <cx:pt idx="3732">4</cx:pt>
          <cx:pt idx="3733">4</cx:pt>
          <cx:pt idx="3734">4</cx:pt>
          <cx:pt idx="3735">4</cx:pt>
          <cx:pt idx="3736">2</cx:pt>
          <cx:pt idx="3737">2</cx:pt>
          <cx:pt idx="3738">4</cx:pt>
          <cx:pt idx="3739">4</cx:pt>
          <cx:pt idx="3740">4</cx:pt>
          <cx:pt idx="3741">4</cx:pt>
          <cx:pt idx="3742">4</cx:pt>
          <cx:pt idx="3743">4</cx:pt>
          <cx:pt idx="3744">4</cx:pt>
          <cx:pt idx="3745">4</cx:pt>
          <cx:pt idx="3746">4</cx:pt>
          <cx:pt idx="3747">4</cx:pt>
          <cx:pt idx="3748">4</cx:pt>
          <cx:pt idx="3749">4</cx:pt>
          <cx:pt idx="3750">4</cx:pt>
          <cx:pt idx="3751">4</cx:pt>
          <cx:pt idx="3752">4</cx:pt>
          <cx:pt idx="3753">4</cx:pt>
          <cx:pt idx="3754">4</cx:pt>
          <cx:pt idx="3755">4</cx:pt>
          <cx:pt idx="3756">4</cx:pt>
          <cx:pt idx="3757">4</cx:pt>
          <cx:pt idx="3758">4</cx:pt>
          <cx:pt idx="3759">4</cx:pt>
          <cx:pt idx="3760">4</cx:pt>
          <cx:pt idx="3761">4</cx:pt>
          <cx:pt idx="3762">4</cx:pt>
          <cx:pt idx="3763">4</cx:pt>
          <cx:pt idx="3764">4</cx:pt>
          <cx:pt idx="3765">4</cx:pt>
          <cx:pt idx="3766">2</cx:pt>
          <cx:pt idx="3767">2</cx:pt>
          <cx:pt idx="3768">2</cx:pt>
          <cx:pt idx="3769">4</cx:pt>
          <cx:pt idx="3770">4</cx:pt>
          <cx:pt idx="3771">2</cx:pt>
          <cx:pt idx="3772">2</cx:pt>
          <cx:pt idx="3773">2</cx:pt>
          <cx:pt idx="3774">2</cx:pt>
          <cx:pt idx="3775">2</cx:pt>
          <cx:pt idx="3776">2</cx:pt>
          <cx:pt idx="3777">2</cx:pt>
          <cx:pt idx="3778">2</cx:pt>
          <cx:pt idx="3779">2</cx:pt>
          <cx:pt idx="3780">2</cx:pt>
          <cx:pt idx="3781">2</cx:pt>
          <cx:pt idx="3782">2</cx:pt>
          <cx:pt idx="3783">2</cx:pt>
          <cx:pt idx="3784">2</cx:pt>
          <cx:pt idx="3785">2</cx:pt>
          <cx:pt idx="3786">2</cx:pt>
          <cx:pt idx="3787">2</cx:pt>
          <cx:pt idx="3788">2</cx:pt>
          <cx:pt idx="3789">4</cx:pt>
          <cx:pt idx="3790">4</cx:pt>
          <cx:pt idx="3791">2</cx:pt>
          <cx:pt idx="3792">2</cx:pt>
          <cx:pt idx="3793">2</cx:pt>
          <cx:pt idx="3794">4</cx:pt>
          <cx:pt idx="3795">2</cx:pt>
          <cx:pt idx="3796">2</cx:pt>
          <cx:pt idx="3797">4</cx:pt>
          <cx:pt idx="3798">2</cx:pt>
          <cx:pt idx="3799">4</cx:pt>
          <cx:pt idx="3800">4</cx:pt>
          <cx:pt idx="3801">4</cx:pt>
          <cx:pt idx="3802">4</cx:pt>
          <cx:pt idx="3803">4</cx:pt>
          <cx:pt idx="3804">4</cx:pt>
          <cx:pt idx="3805">4</cx:pt>
          <cx:pt idx="3806">4</cx:pt>
          <cx:pt idx="3807">4</cx:pt>
          <cx:pt idx="3808">4</cx:pt>
          <cx:pt idx="3809">4</cx:pt>
          <cx:pt idx="3810">4</cx:pt>
          <cx:pt idx="3811">4</cx:pt>
          <cx:pt idx="3812">4</cx:pt>
          <cx:pt idx="3813">4</cx:pt>
          <cx:pt idx="3814">4</cx:pt>
          <cx:pt idx="3815">4</cx:pt>
          <cx:pt idx="3816">4</cx:pt>
          <cx:pt idx="3817">4</cx:pt>
          <cx:pt idx="3818">2</cx:pt>
          <cx:pt idx="3819">2</cx:pt>
          <cx:pt idx="3820">2</cx:pt>
          <cx:pt idx="3821">2</cx:pt>
          <cx:pt idx="3822">4</cx:pt>
          <cx:pt idx="3823">4</cx:pt>
          <cx:pt idx="3824">2</cx:pt>
          <cx:pt idx="3825">4</cx:pt>
          <cx:pt idx="3826">2</cx:pt>
          <cx:pt idx="3827">4</cx:pt>
          <cx:pt idx="3828">4</cx:pt>
          <cx:pt idx="3829">2</cx:pt>
          <cx:pt idx="3830">4</cx:pt>
          <cx:pt idx="3831">2</cx:pt>
          <cx:pt idx="3832">2</cx:pt>
          <cx:pt idx="3833">4</cx:pt>
          <cx:pt idx="3834">4</cx:pt>
          <cx:pt idx="3835">4</cx:pt>
          <cx:pt idx="3836">4</cx:pt>
          <cx:pt idx="3837">4</cx:pt>
          <cx:pt idx="3838">4</cx:pt>
          <cx:pt idx="3839">4</cx:pt>
          <cx:pt idx="3840">4</cx:pt>
          <cx:pt idx="3841">4</cx:pt>
          <cx:pt idx="3842">4</cx:pt>
          <cx:pt idx="3843">4</cx:pt>
          <cx:pt idx="3844">4</cx:pt>
          <cx:pt idx="3845">4</cx:pt>
          <cx:pt idx="3846">4</cx:pt>
          <cx:pt idx="3847">4</cx:pt>
          <cx:pt idx="3848">4</cx:pt>
          <cx:pt idx="3849">4</cx:pt>
          <cx:pt idx="3850">2</cx:pt>
          <cx:pt idx="3851">2</cx:pt>
          <cx:pt idx="3852">2</cx:pt>
          <cx:pt idx="3853">2</cx:pt>
          <cx:pt idx="3854">2</cx:pt>
          <cx:pt idx="3855">2</cx:pt>
          <cx:pt idx="3856">2</cx:pt>
          <cx:pt idx="3857">2</cx:pt>
          <cx:pt idx="3858">2</cx:pt>
          <cx:pt idx="3859">2</cx:pt>
          <cx:pt idx="3860">2</cx:pt>
          <cx:pt idx="3861">2</cx:pt>
          <cx:pt idx="3862">2</cx:pt>
          <cx:pt idx="3863">2</cx:pt>
          <cx:pt idx="3864">2</cx:pt>
          <cx:pt idx="3865">2</cx:pt>
          <cx:pt idx="3866">2</cx:pt>
          <cx:pt idx="3867">2</cx:pt>
          <cx:pt idx="3868">2</cx:pt>
          <cx:pt idx="3869">2</cx:pt>
          <cx:pt idx="3870">2</cx:pt>
          <cx:pt idx="3871">2</cx:pt>
          <cx:pt idx="3872">2</cx:pt>
          <cx:pt idx="3873">2</cx:pt>
          <cx:pt idx="3874">2</cx:pt>
          <cx:pt idx="3875">2</cx:pt>
          <cx:pt idx="3876">2</cx:pt>
          <cx:pt idx="3877">2</cx:pt>
          <cx:pt idx="3878">2</cx:pt>
          <cx:pt idx="3879">4</cx:pt>
          <cx:pt idx="3880">4</cx:pt>
          <cx:pt idx="3881">4</cx:pt>
          <cx:pt idx="3882">4</cx:pt>
          <cx:pt idx="3883">4</cx:pt>
          <cx:pt idx="3884">4</cx:pt>
          <cx:pt idx="3885">4</cx:pt>
          <cx:pt idx="3886">4</cx:pt>
          <cx:pt idx="3887">4</cx:pt>
          <cx:pt idx="3888">4</cx:pt>
          <cx:pt idx="3889">4</cx:pt>
          <cx:pt idx="3890">4</cx:pt>
          <cx:pt idx="3891">4</cx:pt>
          <cx:pt idx="3892">4</cx:pt>
          <cx:pt idx="3893">4</cx:pt>
          <cx:pt idx="3894">4</cx:pt>
          <cx:pt idx="3895">4</cx:pt>
          <cx:pt idx="3896">4</cx:pt>
          <cx:pt idx="3897">4</cx:pt>
          <cx:pt idx="3898">4</cx:pt>
          <cx:pt idx="3899">4</cx:pt>
          <cx:pt idx="3900">4</cx:pt>
          <cx:pt idx="3901">4</cx:pt>
          <cx:pt idx="3902">4</cx:pt>
          <cx:pt idx="3903">4</cx:pt>
          <cx:pt idx="3904">4</cx:pt>
          <cx:pt idx="3905">4</cx:pt>
          <cx:pt idx="3906">4</cx:pt>
          <cx:pt idx="3907">4</cx:pt>
          <cx:pt idx="3908">4</cx:pt>
          <cx:pt idx="3909">4</cx:pt>
          <cx:pt idx="3910">4</cx:pt>
          <cx:pt idx="3911">4</cx:pt>
          <cx:pt idx="3912">4</cx:pt>
          <cx:pt idx="3913">4</cx:pt>
          <cx:pt idx="3914">4</cx:pt>
          <cx:pt idx="3915">4</cx:pt>
          <cx:pt idx="3916">4</cx:pt>
          <cx:pt idx="3917">4</cx:pt>
          <cx:pt idx="3918">4</cx:pt>
          <cx:pt idx="3919">4</cx:pt>
          <cx:pt idx="3920">4</cx:pt>
          <cx:pt idx="3921">4</cx:pt>
          <cx:pt idx="3922">4</cx:pt>
          <cx:pt idx="3923">4</cx:pt>
          <cx:pt idx="3924">4</cx:pt>
          <cx:pt idx="3925">4</cx:pt>
          <cx:pt idx="3926">4</cx:pt>
          <cx:pt idx="3927">4</cx:pt>
          <cx:pt idx="3928">4</cx:pt>
          <cx:pt idx="3929">4</cx:pt>
          <cx:pt idx="3930">4</cx:pt>
          <cx:pt idx="3931">4</cx:pt>
          <cx:pt idx="3932">4</cx:pt>
          <cx:pt idx="3933">4</cx:pt>
          <cx:pt idx="3934">4</cx:pt>
          <cx:pt idx="3935">4</cx:pt>
          <cx:pt idx="3936">2</cx:pt>
          <cx:pt idx="3937">2</cx:pt>
          <cx:pt idx="3938">2</cx:pt>
          <cx:pt idx="3939">2</cx:pt>
          <cx:pt idx="3940">2</cx:pt>
          <cx:pt idx="3941">4</cx:pt>
          <cx:pt idx="3942">4</cx:pt>
          <cx:pt idx="3943">4</cx:pt>
          <cx:pt idx="3944">4</cx:pt>
          <cx:pt idx="3945">4</cx:pt>
          <cx:pt idx="3946">4</cx:pt>
          <cx:pt idx="3947">4</cx:pt>
          <cx:pt idx="3948">4</cx:pt>
          <cx:pt idx="3949">4</cx:pt>
          <cx:pt idx="3950">4</cx:pt>
          <cx:pt idx="3951">2</cx:pt>
          <cx:pt idx="3952">2</cx:pt>
          <cx:pt idx="3953">4</cx:pt>
          <cx:pt idx="3954">4</cx:pt>
          <cx:pt idx="3955">2</cx:pt>
          <cx:pt idx="3956">2</cx:pt>
          <cx:pt idx="3957">2</cx:pt>
          <cx:pt idx="3958">4</cx:pt>
          <cx:pt idx="3959">4</cx:pt>
          <cx:pt idx="3960">4</cx:pt>
          <cx:pt idx="3961">4</cx:pt>
          <cx:pt idx="3962">4</cx:pt>
          <cx:pt idx="3963">4</cx:pt>
          <cx:pt idx="3964">4</cx:pt>
          <cx:pt idx="3965">4</cx:pt>
          <cx:pt idx="3966">4</cx:pt>
          <cx:pt idx="3967">4</cx:pt>
          <cx:pt idx="3968">4</cx:pt>
          <cx:pt idx="3969">4</cx:pt>
          <cx:pt idx="3970">4</cx:pt>
          <cx:pt idx="3971">4</cx:pt>
          <cx:pt idx="3972">4</cx:pt>
          <cx:pt idx="3973">4</cx:pt>
          <cx:pt idx="3974">4</cx:pt>
          <cx:pt idx="3975">4</cx:pt>
          <cx:pt idx="3976">4</cx:pt>
          <cx:pt idx="3977">4</cx:pt>
          <cx:pt idx="3978">4</cx:pt>
          <cx:pt idx="3979">4</cx:pt>
          <cx:pt idx="3980">4</cx:pt>
          <cx:pt idx="3981">4</cx:pt>
          <cx:pt idx="3982">4</cx:pt>
          <cx:pt idx="3983">4</cx:pt>
          <cx:pt idx="3984">4</cx:pt>
          <cx:pt idx="3985">4</cx:pt>
          <cx:pt idx="3986">4</cx:pt>
          <cx:pt idx="3987">4</cx:pt>
          <cx:pt idx="3988">4</cx:pt>
          <cx:pt idx="3989">4</cx:pt>
          <cx:pt idx="3990">4</cx:pt>
          <cx:pt idx="3991">4</cx:pt>
          <cx:pt idx="3992">4</cx:pt>
          <cx:pt idx="3993">4</cx:pt>
          <cx:pt idx="3994">2</cx:pt>
          <cx:pt idx="3995">4</cx:pt>
          <cx:pt idx="3996">2</cx:pt>
          <cx:pt idx="3997">4</cx:pt>
          <cx:pt idx="3998">4</cx:pt>
          <cx:pt idx="3999">2</cx:pt>
          <cx:pt idx="4000">2</cx:pt>
          <cx:pt idx="4001">4</cx:pt>
          <cx:pt idx="4002">4</cx:pt>
          <cx:pt idx="4003">4</cx:pt>
          <cx:pt idx="4004">4</cx:pt>
          <cx:pt idx="4005">4</cx:pt>
          <cx:pt idx="4006">4</cx:pt>
          <cx:pt idx="4007">4</cx:pt>
          <cx:pt idx="4008">4</cx:pt>
          <cx:pt idx="4009">4</cx:pt>
          <cx:pt idx="4010">4</cx:pt>
          <cx:pt idx="4011">4</cx:pt>
          <cx:pt idx="4012">4</cx:pt>
          <cx:pt idx="4013">4</cx:pt>
          <cx:pt idx="4014">4</cx:pt>
          <cx:pt idx="4015">4</cx:pt>
          <cx:pt idx="4016">4</cx:pt>
          <cx:pt idx="4017">4</cx:pt>
          <cx:pt idx="4018">4</cx:pt>
          <cx:pt idx="4019">4</cx:pt>
          <cx:pt idx="4020">2</cx:pt>
          <cx:pt idx="4021">4</cx:pt>
          <cx:pt idx="4022">4</cx:pt>
          <cx:pt idx="4023">4</cx:pt>
          <cx:pt idx="4024">4</cx:pt>
          <cx:pt idx="4025">4</cx:pt>
          <cx:pt idx="4026">4</cx:pt>
          <cx:pt idx="4027">4</cx:pt>
          <cx:pt idx="4028">4</cx:pt>
          <cx:pt idx="4029">4</cx:pt>
          <cx:pt idx="4030">4</cx:pt>
          <cx:pt idx="4031">4</cx:pt>
          <cx:pt idx="4032">4</cx:pt>
          <cx:pt idx="4033">4</cx:pt>
          <cx:pt idx="4034">4</cx:pt>
          <cx:pt idx="4035">4</cx:pt>
          <cx:pt idx="4036">4</cx:pt>
          <cx:pt idx="4037">4</cx:pt>
          <cx:pt idx="4038">4</cx:pt>
          <cx:pt idx="4039">4</cx:pt>
          <cx:pt idx="4040">4</cx:pt>
          <cx:pt idx="4041">4</cx:pt>
          <cx:pt idx="4042">4</cx:pt>
          <cx:pt idx="4043">4</cx:pt>
          <cx:pt idx="4044">4</cx:pt>
          <cx:pt idx="4045">4</cx:pt>
          <cx:pt idx="4046">4</cx:pt>
          <cx:pt idx="4047">4</cx:pt>
          <cx:pt idx="4048">4</cx:pt>
          <cx:pt idx="4049">4</cx:pt>
          <cx:pt idx="4050">4</cx:pt>
          <cx:pt idx="4051">4</cx:pt>
          <cx:pt idx="4052">4</cx:pt>
          <cx:pt idx="4053">4</cx:pt>
          <cx:pt idx="4054">4</cx:pt>
          <cx:pt idx="4055">4</cx:pt>
          <cx:pt idx="4056">4</cx:pt>
          <cx:pt idx="4057">4</cx:pt>
          <cx:pt idx="4058">4</cx:pt>
          <cx:pt idx="4059">4</cx:pt>
          <cx:pt idx="4060">4</cx:pt>
          <cx:pt idx="4061">4</cx:pt>
          <cx:pt idx="4062">4</cx:pt>
          <cx:pt idx="4063">4</cx:pt>
          <cx:pt idx="4064">4</cx:pt>
          <cx:pt idx="4065">4</cx:pt>
          <cx:pt idx="4066">4</cx:pt>
          <cx:pt idx="4067">4</cx:pt>
          <cx:pt idx="4068">4</cx:pt>
          <cx:pt idx="4069">2</cx:pt>
          <cx:pt idx="4070">2</cx:pt>
          <cx:pt idx="4071">2</cx:pt>
          <cx:pt idx="4072">2</cx:pt>
          <cx:pt idx="4073">4</cx:pt>
          <cx:pt idx="4074">4</cx:pt>
          <cx:pt idx="4075">4</cx:pt>
          <cx:pt idx="4076">4</cx:pt>
          <cx:pt idx="4077">4</cx:pt>
          <cx:pt idx="4078">4</cx:pt>
          <cx:pt idx="4079">4</cx:pt>
          <cx:pt idx="4080">4</cx:pt>
          <cx:pt idx="4081">4</cx:pt>
          <cx:pt idx="4082">4</cx:pt>
          <cx:pt idx="4083">4</cx:pt>
          <cx:pt idx="4084">4</cx:pt>
          <cx:pt idx="4085">4</cx:pt>
          <cx:pt idx="4086">4</cx:pt>
          <cx:pt idx="4087">4</cx:pt>
          <cx:pt idx="4088">4</cx:pt>
          <cx:pt idx="4089">2</cx:pt>
          <cx:pt idx="4090">2</cx:pt>
          <cx:pt idx="4091">2</cx:pt>
          <cx:pt idx="4092">2</cx:pt>
          <cx:pt idx="4093">2</cx:pt>
          <cx:pt idx="4094">2</cx:pt>
          <cx:pt idx="4095">2</cx:pt>
          <cx:pt idx="4096">2</cx:pt>
          <cx:pt idx="4097">2</cx:pt>
          <cx:pt idx="4098">4</cx:pt>
          <cx:pt idx="4099">2</cx:pt>
          <cx:pt idx="4100">2</cx:pt>
          <cx:pt idx="4101">2</cx:pt>
          <cx:pt idx="4102">2</cx:pt>
          <cx:pt idx="4103">2</cx:pt>
          <cx:pt idx="4104">2</cx:pt>
          <cx:pt idx="4105">2</cx:pt>
          <cx:pt idx="4106">2</cx:pt>
          <cx:pt idx="4107">2</cx:pt>
          <cx:pt idx="4108">2</cx:pt>
          <cx:pt idx="4109">2</cx:pt>
          <cx:pt idx="4110">4</cx:pt>
          <cx:pt idx="4111">4</cx:pt>
          <cx:pt idx="4112">4</cx:pt>
          <cx:pt idx="4113">4</cx:pt>
          <cx:pt idx="4114">4</cx:pt>
          <cx:pt idx="4115">4</cx:pt>
          <cx:pt idx="4116">4</cx:pt>
          <cx:pt idx="4117">4</cx:pt>
          <cx:pt idx="4118">4</cx:pt>
          <cx:pt idx="4119">4</cx:pt>
          <cx:pt idx="4120">4</cx:pt>
          <cx:pt idx="4121">4</cx:pt>
          <cx:pt idx="4122">4</cx:pt>
          <cx:pt idx="4123">2</cx:pt>
          <cx:pt idx="4124">4</cx:pt>
          <cx:pt idx="4125">2</cx:pt>
          <cx:pt idx="4126">2</cx:pt>
          <cx:pt idx="4127">2</cx:pt>
          <cx:pt idx="4128">4</cx:pt>
          <cx:pt idx="4129">4</cx:pt>
          <cx:pt idx="4130">2</cx:pt>
          <cx:pt idx="4131">2</cx:pt>
          <cx:pt idx="4132">2</cx:pt>
          <cx:pt idx="4133">2</cx:pt>
          <cx:pt idx="4134">2</cx:pt>
          <cx:pt idx="4135">2</cx:pt>
          <cx:pt idx="4136">2</cx:pt>
          <cx:pt idx="4137">2</cx:pt>
          <cx:pt idx="4138">2</cx:pt>
          <cx:pt idx="4139">2</cx:pt>
          <cx:pt idx="4140">2</cx:pt>
          <cx:pt idx="4141">2</cx:pt>
          <cx:pt idx="4142">2</cx:pt>
          <cx:pt idx="4143">2</cx:pt>
          <cx:pt idx="4144">2</cx:pt>
          <cx:pt idx="4145">2</cx:pt>
          <cx:pt idx="4146">4</cx:pt>
          <cx:pt idx="4147">4</cx:pt>
          <cx:pt idx="4148">4</cx:pt>
          <cx:pt idx="4149">2</cx:pt>
          <cx:pt idx="4150">2</cx:pt>
          <cx:pt idx="4151">2</cx:pt>
          <cx:pt idx="4152">2</cx:pt>
          <cx:pt idx="4153">2</cx:pt>
          <cx:pt idx="4154">2</cx:pt>
          <cx:pt idx="4155">2</cx:pt>
          <cx:pt idx="4156">2</cx:pt>
          <cx:pt idx="4157">2</cx:pt>
          <cx:pt idx="4158">2</cx:pt>
          <cx:pt idx="4159">4</cx:pt>
          <cx:pt idx="4160">4</cx:pt>
          <cx:pt idx="4161">4</cx:pt>
          <cx:pt idx="4162">4</cx:pt>
          <cx:pt idx="4163">4</cx:pt>
          <cx:pt idx="4164">4</cx:pt>
          <cx:pt idx="4165">4</cx:pt>
          <cx:pt idx="4166">4</cx:pt>
          <cx:pt idx="4167">2</cx:pt>
          <cx:pt idx="4168">4</cx:pt>
          <cx:pt idx="4169">2</cx:pt>
          <cx:pt idx="4170">2</cx:pt>
          <cx:pt idx="4171">2</cx:pt>
          <cx:pt idx="4172">4</cx:pt>
          <cx:pt idx="4173">4</cx:pt>
          <cx:pt idx="4174">4</cx:pt>
          <cx:pt idx="4175">4</cx:pt>
          <cx:pt idx="4176">4</cx:pt>
          <cx:pt idx="4177">4</cx:pt>
          <cx:pt idx="4178">4</cx:pt>
          <cx:pt idx="4179">4</cx:pt>
          <cx:pt idx="4180">4</cx:pt>
          <cx:pt idx="4181">4</cx:pt>
          <cx:pt idx="4182">4</cx:pt>
          <cx:pt idx="4183">4</cx:pt>
          <cx:pt idx="4184">4</cx:pt>
          <cx:pt idx="4185">4</cx:pt>
          <cx:pt idx="4186">4</cx:pt>
          <cx:pt idx="4187">4</cx:pt>
          <cx:pt idx="4188">4</cx:pt>
          <cx:pt idx="4189">4</cx:pt>
          <cx:pt idx="4190">4</cx:pt>
          <cx:pt idx="4191">4</cx:pt>
          <cx:pt idx="4192">4</cx:pt>
          <cx:pt idx="4193">4</cx:pt>
          <cx:pt idx="4194">4</cx:pt>
          <cx:pt idx="4195">4</cx:pt>
          <cx:pt idx="4196">4</cx:pt>
          <cx:pt idx="4197">4</cx:pt>
          <cx:pt idx="4198">4</cx:pt>
          <cx:pt idx="4199">4</cx:pt>
          <cx:pt idx="4200">4</cx:pt>
          <cx:pt idx="4201">4</cx:pt>
          <cx:pt idx="4202">4</cx:pt>
          <cx:pt idx="4203">4</cx:pt>
          <cx:pt idx="4204">4</cx:pt>
          <cx:pt idx="4205">4</cx:pt>
          <cx:pt idx="4206">4</cx:pt>
          <cx:pt idx="4207">4</cx:pt>
          <cx:pt idx="4208">4</cx:pt>
          <cx:pt idx="4209">4</cx:pt>
          <cx:pt idx="4210">4</cx:pt>
          <cx:pt idx="4211">4</cx:pt>
          <cx:pt idx="4212">4</cx:pt>
          <cx:pt idx="4213">4</cx:pt>
          <cx:pt idx="4214">2</cx:pt>
          <cx:pt idx="4215">4</cx:pt>
          <cx:pt idx="4216">4</cx:pt>
          <cx:pt idx="4217">2</cx:pt>
          <cx:pt idx="4218">4</cx:pt>
          <cx:pt idx="4219">4</cx:pt>
          <cx:pt idx="4220">4</cx:pt>
          <cx:pt idx="4221">4</cx:pt>
          <cx:pt idx="4222">4</cx:pt>
          <cx:pt idx="4223">4</cx:pt>
          <cx:pt idx="4224">4</cx:pt>
          <cx:pt idx="4225">4</cx:pt>
          <cx:pt idx="4226">2</cx:pt>
          <cx:pt idx="4227">2</cx:pt>
          <cx:pt idx="4228">4</cx:pt>
          <cx:pt idx="4229">4</cx:pt>
          <cx:pt idx="4230">4</cx:pt>
          <cx:pt idx="4231">4</cx:pt>
          <cx:pt idx="4232">4</cx:pt>
          <cx:pt idx="4233">4</cx:pt>
          <cx:pt idx="4234">4</cx:pt>
          <cx:pt idx="4235">4</cx:pt>
          <cx:pt idx="4236">4</cx:pt>
          <cx:pt idx="4237">4</cx:pt>
          <cx:pt idx="4238">4</cx:pt>
          <cx:pt idx="4239">4</cx:pt>
          <cx:pt idx="4240">4</cx:pt>
          <cx:pt idx="4241">4</cx:pt>
          <cx:pt idx="4242">4</cx:pt>
          <cx:pt idx="4243">4</cx:pt>
          <cx:pt idx="4244">4</cx:pt>
          <cx:pt idx="4245">4</cx:pt>
          <cx:pt idx="4246">4</cx:pt>
          <cx:pt idx="4247">4</cx:pt>
          <cx:pt idx="4248">4</cx:pt>
          <cx:pt idx="4249">4</cx:pt>
          <cx:pt idx="4250">4</cx:pt>
          <cx:pt idx="4251">4</cx:pt>
          <cx:pt idx="4252">4</cx:pt>
          <cx:pt idx="4253">4</cx:pt>
          <cx:pt idx="4254">4</cx:pt>
          <cx:pt idx="4255">4</cx:pt>
          <cx:pt idx="4256">4</cx:pt>
          <cx:pt idx="4257">4</cx:pt>
          <cx:pt idx="4258">4</cx:pt>
          <cx:pt idx="4259">4</cx:pt>
          <cx:pt idx="4260">4</cx:pt>
          <cx:pt idx="4261">4</cx:pt>
          <cx:pt idx="4262">4</cx:pt>
          <cx:pt idx="4263">4</cx:pt>
          <cx:pt idx="4264">4</cx:pt>
          <cx:pt idx="4265">4</cx:pt>
          <cx:pt idx="4266">4</cx:pt>
          <cx:pt idx="4267">4</cx:pt>
          <cx:pt idx="4268">4</cx:pt>
          <cx:pt idx="4269">4</cx:pt>
          <cx:pt idx="4270">4</cx:pt>
          <cx:pt idx="4271">4</cx:pt>
          <cx:pt idx="4272">4</cx:pt>
          <cx:pt idx="4273">4</cx:pt>
          <cx:pt idx="4274">4</cx:pt>
          <cx:pt idx="4275">4</cx:pt>
          <cx:pt idx="4276">4</cx:pt>
          <cx:pt idx="4277">4</cx:pt>
          <cx:pt idx="4278">4</cx:pt>
          <cx:pt idx="4279">4</cx:pt>
          <cx:pt idx="4280">2</cx:pt>
          <cx:pt idx="4281">2</cx:pt>
          <cx:pt idx="4282">2</cx:pt>
          <cx:pt idx="4283">2</cx:pt>
          <cx:pt idx="4284">2</cx:pt>
          <cx:pt idx="4285">2</cx:pt>
          <cx:pt idx="4286">2</cx:pt>
          <cx:pt idx="4287">2</cx:pt>
          <cx:pt idx="4288">4</cx:pt>
          <cx:pt idx="4289">4</cx:pt>
          <cx:pt idx="4290">4</cx:pt>
          <cx:pt idx="4291">4</cx:pt>
          <cx:pt idx="4292">4</cx:pt>
          <cx:pt idx="4293">4</cx:pt>
          <cx:pt idx="4294">2</cx:pt>
          <cx:pt idx="4295">2</cx:pt>
          <cx:pt idx="4296">2</cx:pt>
          <cx:pt idx="4297">2</cx:pt>
          <cx:pt idx="4298">2</cx:pt>
          <cx:pt idx="4299">2</cx:pt>
          <cx:pt idx="4300">2</cx:pt>
          <cx:pt idx="4301">2</cx:pt>
          <cx:pt idx="4302">2</cx:pt>
          <cx:pt idx="4303">2</cx:pt>
          <cx:pt idx="4304">2</cx:pt>
          <cx:pt idx="4305">2</cx:pt>
          <cx:pt idx="4306">2</cx:pt>
          <cx:pt idx="4307">2</cx:pt>
          <cx:pt idx="4308">2</cx:pt>
          <cx:pt idx="4309">2</cx:pt>
          <cx:pt idx="4310">2</cx:pt>
          <cx:pt idx="4311">2</cx:pt>
          <cx:pt idx="4312">2</cx:pt>
          <cx:pt idx="4313">2</cx:pt>
          <cx:pt idx="4314">2</cx:pt>
          <cx:pt idx="4315">4</cx:pt>
          <cx:pt idx="4316">4</cx:pt>
          <cx:pt idx="4317">2</cx:pt>
          <cx:pt idx="4318">2</cx:pt>
          <cx:pt idx="4319">2</cx:pt>
          <cx:pt idx="4320">2</cx:pt>
          <cx:pt idx="4321">2</cx:pt>
          <cx:pt idx="4322">4</cx:pt>
          <cx:pt idx="4323">4</cx:pt>
          <cx:pt idx="4324">4</cx:pt>
          <cx:pt idx="4325">4</cx:pt>
          <cx:pt idx="4326">4</cx:pt>
          <cx:pt idx="4327">4</cx:pt>
          <cx:pt idx="4328">4</cx:pt>
          <cx:pt idx="4329">4</cx:pt>
          <cx:pt idx="4330">4</cx:pt>
          <cx:pt idx="4331">4</cx:pt>
          <cx:pt idx="4332">4</cx:pt>
          <cx:pt idx="4333">4</cx:pt>
          <cx:pt idx="4334">4</cx:pt>
          <cx:pt idx="4335">4</cx:pt>
          <cx:pt idx="4336">4</cx:pt>
          <cx:pt idx="4337">2</cx:pt>
          <cx:pt idx="4338">2</cx:pt>
          <cx:pt idx="4339">2</cx:pt>
          <cx:pt idx="4340">2</cx:pt>
          <cx:pt idx="4341">4</cx:pt>
          <cx:pt idx="4342">4</cx:pt>
          <cx:pt idx="4343">4</cx:pt>
          <cx:pt idx="4344">2</cx:pt>
          <cx:pt idx="4345">2</cx:pt>
          <cx:pt idx="4346">4</cx:pt>
          <cx:pt idx="4347">2</cx:pt>
          <cx:pt idx="4348">4</cx:pt>
          <cx:pt idx="4349">4</cx:pt>
          <cx:pt idx="4350">4</cx:pt>
          <cx:pt idx="4351">4</cx:pt>
          <cx:pt idx="4352">4</cx:pt>
          <cx:pt idx="4353">4</cx:pt>
          <cx:pt idx="4354">4</cx:pt>
          <cx:pt idx="4355">2</cx:pt>
          <cx:pt idx="4356">4</cx:pt>
          <cx:pt idx="4357">4</cx:pt>
          <cx:pt idx="4358">2</cx:pt>
          <cx:pt idx="4359">4</cx:pt>
          <cx:pt idx="4360">2</cx:pt>
          <cx:pt idx="4361">2</cx:pt>
          <cx:pt idx="4362">2</cx:pt>
          <cx:pt idx="4363">4</cx:pt>
          <cx:pt idx="4364">4</cx:pt>
          <cx:pt idx="4365">4</cx:pt>
          <cx:pt idx="4366">4</cx:pt>
          <cx:pt idx="4367">4</cx:pt>
          <cx:pt idx="4368">4</cx:pt>
          <cx:pt idx="4369">4</cx:pt>
          <cx:pt idx="4370">4</cx:pt>
          <cx:pt idx="4371">4</cx:pt>
          <cx:pt idx="4372">2</cx:pt>
          <cx:pt idx="4373">2</cx:pt>
          <cx:pt idx="4374">4</cx:pt>
          <cx:pt idx="4375">4</cx:pt>
          <cx:pt idx="4376">2</cx:pt>
          <cx:pt idx="4377">4</cx:pt>
          <cx:pt idx="4378">4</cx:pt>
          <cx:pt idx="4379">4</cx:pt>
          <cx:pt idx="4380">4</cx:pt>
          <cx:pt idx="4381">4</cx:pt>
          <cx:pt idx="4382">4</cx:pt>
          <cx:pt idx="4383">4</cx:pt>
          <cx:pt idx="4384">4</cx:pt>
          <cx:pt idx="4385">4</cx:pt>
          <cx:pt idx="4386">4</cx:pt>
          <cx:pt idx="4387">4</cx:pt>
          <cx:pt idx="4388">4</cx:pt>
          <cx:pt idx="4389">4</cx:pt>
          <cx:pt idx="4390">4</cx:pt>
          <cx:pt idx="4391">4</cx:pt>
          <cx:pt idx="4392">4</cx:pt>
          <cx:pt idx="4393">4</cx:pt>
          <cx:pt idx="4394">4</cx:pt>
          <cx:pt idx="4395">4</cx:pt>
          <cx:pt idx="4396">4</cx:pt>
          <cx:pt idx="4397">4</cx:pt>
          <cx:pt idx="4398">4</cx:pt>
          <cx:pt idx="4399">4</cx:pt>
          <cx:pt idx="4400">4</cx:pt>
          <cx:pt idx="4401">4</cx:pt>
          <cx:pt idx="4402">4</cx:pt>
          <cx:pt idx="4403">4</cx:pt>
          <cx:pt idx="4404">2</cx:pt>
          <cx:pt idx="4405">2</cx:pt>
          <cx:pt idx="4406">2</cx:pt>
          <cx:pt idx="4407">2</cx:pt>
          <cx:pt idx="4408">2</cx:pt>
          <cx:pt idx="4409">4</cx:pt>
          <cx:pt idx="4410">4</cx:pt>
          <cx:pt idx="4411">4</cx:pt>
          <cx:pt idx="4412">4</cx:pt>
          <cx:pt idx="4413">4</cx:pt>
          <cx:pt idx="4414">4</cx:pt>
          <cx:pt idx="4415">4</cx:pt>
          <cx:pt idx="4416">4</cx:pt>
          <cx:pt idx="4417">4</cx:pt>
          <cx:pt idx="4418">4</cx:pt>
          <cx:pt idx="4419">4</cx:pt>
          <cx:pt idx="4420">4</cx:pt>
          <cx:pt idx="4421">4</cx:pt>
          <cx:pt idx="4422">4</cx:pt>
          <cx:pt idx="4423">4</cx:pt>
          <cx:pt idx="4424">4</cx:pt>
          <cx:pt idx="4425">4</cx:pt>
          <cx:pt idx="4426">4</cx:pt>
          <cx:pt idx="4427">4</cx:pt>
          <cx:pt idx="4428">4</cx:pt>
          <cx:pt idx="4429">4</cx:pt>
          <cx:pt idx="4430">2</cx:pt>
          <cx:pt idx="4431">2</cx:pt>
          <cx:pt idx="4432">2</cx:pt>
          <cx:pt idx="4433">2</cx:pt>
          <cx:pt idx="4434">2</cx:pt>
          <cx:pt idx="4435">4</cx:pt>
          <cx:pt idx="4436">4</cx:pt>
          <cx:pt idx="4437">4</cx:pt>
          <cx:pt idx="4438">4</cx:pt>
          <cx:pt idx="4439">4</cx:pt>
          <cx:pt idx="4440">4</cx:pt>
          <cx:pt idx="4441">4</cx:pt>
          <cx:pt idx="4442">4</cx:pt>
          <cx:pt idx="4443">4</cx:pt>
          <cx:pt idx="4444">4</cx:pt>
          <cx:pt idx="4445">4</cx:pt>
          <cx:pt idx="4446">2</cx:pt>
          <cx:pt idx="4447">2</cx:pt>
          <cx:pt idx="4448">2</cx:pt>
          <cx:pt idx="4449">2</cx:pt>
          <cx:pt idx="4450">4</cx:pt>
          <cx:pt idx="4451">4</cx:pt>
          <cx:pt idx="4452">4</cx:pt>
          <cx:pt idx="4453">4</cx:pt>
          <cx:pt idx="4454">4</cx:pt>
          <cx:pt idx="4455">4</cx:pt>
          <cx:pt idx="4456">4</cx:pt>
          <cx:pt idx="4457">4</cx:pt>
          <cx:pt idx="4458">4</cx:pt>
          <cx:pt idx="4459">4</cx:pt>
          <cx:pt idx="4460">4</cx:pt>
          <cx:pt idx="4461">4</cx:pt>
          <cx:pt idx="4462">4</cx:pt>
          <cx:pt idx="4463">4</cx:pt>
          <cx:pt idx="4464">4</cx:pt>
          <cx:pt idx="4465">4</cx:pt>
          <cx:pt idx="4466">4</cx:pt>
          <cx:pt idx="4467">4</cx:pt>
          <cx:pt idx="4468">4</cx:pt>
          <cx:pt idx="4469">4</cx:pt>
          <cx:pt idx="4470">4</cx:pt>
          <cx:pt idx="4471">4</cx:pt>
          <cx:pt idx="4472">4</cx:pt>
          <cx:pt idx="4473">4</cx:pt>
          <cx:pt idx="4474">2</cx:pt>
          <cx:pt idx="4475">4</cx:pt>
          <cx:pt idx="4476">4</cx:pt>
          <cx:pt idx="4477">4</cx:pt>
          <cx:pt idx="4478">2</cx:pt>
          <cx:pt idx="4479">2</cx:pt>
          <cx:pt idx="4480">4</cx:pt>
          <cx:pt idx="4481">4</cx:pt>
          <cx:pt idx="4482">4</cx:pt>
          <cx:pt idx="4483">2</cx:pt>
          <cx:pt idx="4484">2</cx:pt>
          <cx:pt idx="4485">4</cx:pt>
          <cx:pt idx="4486">2</cx:pt>
          <cx:pt idx="4487">4</cx:pt>
          <cx:pt idx="4488">4</cx:pt>
          <cx:pt idx="4489">4</cx:pt>
          <cx:pt idx="4490">4</cx:pt>
          <cx:pt idx="4491">4</cx:pt>
          <cx:pt idx="4492">4</cx:pt>
          <cx:pt idx="4493">4</cx:pt>
          <cx:pt idx="4494">4</cx:pt>
          <cx:pt idx="4495">4</cx:pt>
          <cx:pt idx="4496">4</cx:pt>
          <cx:pt idx="4497">4</cx:pt>
          <cx:pt idx="4498">4</cx:pt>
          <cx:pt idx="4499">4</cx:pt>
          <cx:pt idx="4500">4</cx:pt>
          <cx:pt idx="4501">4</cx:pt>
          <cx:pt idx="4502">4</cx:pt>
          <cx:pt idx="4503">4</cx:pt>
          <cx:pt idx="4504">4</cx:pt>
          <cx:pt idx="4505">4</cx:pt>
          <cx:pt idx="4506">4</cx:pt>
          <cx:pt idx="4507">4</cx:pt>
          <cx:pt idx="4508">4</cx:pt>
          <cx:pt idx="4509">4</cx:pt>
          <cx:pt idx="4510">4</cx:pt>
          <cx:pt idx="4511">4</cx:pt>
          <cx:pt idx="4512">4</cx:pt>
          <cx:pt idx="4513">4</cx:pt>
          <cx:pt idx="4514">4</cx:pt>
          <cx:pt idx="4515">4</cx:pt>
          <cx:pt idx="4516">4</cx:pt>
          <cx:pt idx="4517">4</cx:pt>
          <cx:pt idx="4518">4</cx:pt>
          <cx:pt idx="4519">4</cx:pt>
          <cx:pt idx="4520">4</cx:pt>
          <cx:pt idx="4521">4</cx:pt>
          <cx:pt idx="4522">4</cx:pt>
          <cx:pt idx="4523">4</cx:pt>
          <cx:pt idx="4524">2</cx:pt>
          <cx:pt idx="4525">2</cx:pt>
          <cx:pt idx="4526">2</cx:pt>
          <cx:pt idx="4527">2</cx:pt>
          <cx:pt idx="4528">2</cx:pt>
          <cx:pt idx="4529">2</cx:pt>
          <cx:pt idx="4530">2</cx:pt>
          <cx:pt idx="4531">2</cx:pt>
          <cx:pt idx="4532">2</cx:pt>
          <cx:pt idx="4533">2</cx:pt>
          <cx:pt idx="4534">2</cx:pt>
          <cx:pt idx="4535">4</cx:pt>
          <cx:pt idx="4536">2</cx:pt>
          <cx:pt idx="4537">4</cx:pt>
          <cx:pt idx="4538">4</cx:pt>
          <cx:pt idx="4539">4</cx:pt>
          <cx:pt idx="4540">4</cx:pt>
          <cx:pt idx="4541">2</cx:pt>
          <cx:pt idx="4542">4</cx:pt>
          <cx:pt idx="4543">4</cx:pt>
          <cx:pt idx="4544">4</cx:pt>
          <cx:pt idx="4545">2</cx:pt>
          <cx:pt idx="4546">2</cx:pt>
          <cx:pt idx="4547">2</cx:pt>
          <cx:pt idx="4548">2</cx:pt>
          <cx:pt idx="4549">2</cx:pt>
          <cx:pt idx="4550">2</cx:pt>
          <cx:pt idx="4551">2</cx:pt>
          <cx:pt idx="4552">2</cx:pt>
          <cx:pt idx="4553">2</cx:pt>
          <cx:pt idx="4554">2</cx:pt>
          <cx:pt idx="4555">2</cx:pt>
          <cx:pt idx="4556">2</cx:pt>
          <cx:pt idx="4557">2</cx:pt>
          <cx:pt idx="4558">2</cx:pt>
          <cx:pt idx="4559">4</cx:pt>
          <cx:pt idx="4560">4</cx:pt>
          <cx:pt idx="4561">4</cx:pt>
          <cx:pt idx="4562">4</cx:pt>
          <cx:pt idx="4563">4</cx:pt>
          <cx:pt idx="4564">4</cx:pt>
          <cx:pt idx="4565">4</cx:pt>
          <cx:pt idx="4566">4</cx:pt>
          <cx:pt idx="4567">4</cx:pt>
          <cx:pt idx="4568">4</cx:pt>
          <cx:pt idx="4569">4</cx:pt>
          <cx:pt idx="4570">4</cx:pt>
          <cx:pt idx="4571">2</cx:pt>
          <cx:pt idx="4572">2</cx:pt>
          <cx:pt idx="4573">4</cx:pt>
          <cx:pt idx="4574">4</cx:pt>
          <cx:pt idx="4575">2</cx:pt>
          <cx:pt idx="4576">2</cx:pt>
          <cx:pt idx="4577">2</cx:pt>
          <cx:pt idx="4578">4</cx:pt>
          <cx:pt idx="4579">4</cx:pt>
          <cx:pt idx="4580">4</cx:pt>
          <cx:pt idx="4581">4</cx:pt>
          <cx:pt idx="4582">4</cx:pt>
          <cx:pt idx="4583">4</cx:pt>
          <cx:pt idx="4584">4</cx:pt>
          <cx:pt idx="4585">4</cx:pt>
          <cx:pt idx="4586">4</cx:pt>
          <cx:pt idx="4587">4</cx:pt>
          <cx:pt idx="4588">4</cx:pt>
          <cx:pt idx="4589">4</cx:pt>
          <cx:pt idx="4590">4</cx:pt>
          <cx:pt idx="4591">4</cx:pt>
          <cx:pt idx="4592">4</cx:pt>
          <cx:pt idx="4593">4</cx:pt>
          <cx:pt idx="4594">2</cx:pt>
          <cx:pt idx="4595">2</cx:pt>
          <cx:pt idx="4596">2</cx:pt>
          <cx:pt idx="4597">2</cx:pt>
          <cx:pt idx="4598">2</cx:pt>
          <cx:pt idx="4599">2</cx:pt>
          <cx:pt idx="4600">2</cx:pt>
          <cx:pt idx="4601">2</cx:pt>
          <cx:pt idx="4602">2</cx:pt>
          <cx:pt idx="4603">2</cx:pt>
          <cx:pt idx="4604">4</cx:pt>
          <cx:pt idx="4605">4</cx:pt>
          <cx:pt idx="4606">4</cx:pt>
          <cx:pt idx="4607">4</cx:pt>
          <cx:pt idx="4608">4</cx:pt>
          <cx:pt idx="4609">4</cx:pt>
          <cx:pt idx="4610">4</cx:pt>
          <cx:pt idx="4611">4</cx:pt>
          <cx:pt idx="4612">2</cx:pt>
          <cx:pt idx="4613">2</cx:pt>
          <cx:pt idx="4614">2</cx:pt>
          <cx:pt idx="4615">2</cx:pt>
          <cx:pt idx="4616">2</cx:pt>
          <cx:pt idx="4617">2</cx:pt>
          <cx:pt idx="4618">2</cx:pt>
          <cx:pt idx="4619">2</cx:pt>
          <cx:pt idx="4620">2</cx:pt>
          <cx:pt idx="4621">2</cx:pt>
          <cx:pt idx="4622">4</cx:pt>
          <cx:pt idx="4623">4</cx:pt>
          <cx:pt idx="4624">4</cx:pt>
          <cx:pt idx="4625">2</cx:pt>
          <cx:pt idx="4626">2</cx:pt>
          <cx:pt idx="4627">4</cx:pt>
          <cx:pt idx="4628">4</cx:pt>
          <cx:pt idx="4629">2</cx:pt>
          <cx:pt idx="4630">2</cx:pt>
          <cx:pt idx="4631">2</cx:pt>
          <cx:pt idx="4632">2</cx:pt>
          <cx:pt idx="4633">2</cx:pt>
          <cx:pt idx="4634">2</cx:pt>
          <cx:pt idx="4635">4</cx:pt>
          <cx:pt idx="4636">4</cx:pt>
          <cx:pt idx="4637">4</cx:pt>
          <cx:pt idx="4638">4</cx:pt>
          <cx:pt idx="4639">4</cx:pt>
          <cx:pt idx="4640">4</cx:pt>
          <cx:pt idx="4641">4</cx:pt>
          <cx:pt idx="4642">4</cx:pt>
          <cx:pt idx="4643">4</cx:pt>
          <cx:pt idx="4644">4</cx:pt>
          <cx:pt idx="4645">4</cx:pt>
          <cx:pt idx="4646">4</cx:pt>
          <cx:pt idx="4647">4</cx:pt>
          <cx:pt idx="4648">4</cx:pt>
          <cx:pt idx="4649">4</cx:pt>
          <cx:pt idx="4650">4</cx:pt>
          <cx:pt idx="4651">4</cx:pt>
          <cx:pt idx="4652">4</cx:pt>
          <cx:pt idx="4653">4</cx:pt>
          <cx:pt idx="4654">4</cx:pt>
          <cx:pt idx="4655">4</cx:pt>
          <cx:pt idx="4656">4</cx:pt>
          <cx:pt idx="4657">4</cx:pt>
          <cx:pt idx="4658">4</cx:pt>
          <cx:pt idx="4659">4</cx:pt>
          <cx:pt idx="4660">4</cx:pt>
          <cx:pt idx="4661">4</cx:pt>
          <cx:pt idx="4662">4</cx:pt>
          <cx:pt idx="4663">4</cx:pt>
          <cx:pt idx="4664">4</cx:pt>
          <cx:pt idx="4665">4</cx:pt>
          <cx:pt idx="4666">4</cx:pt>
          <cx:pt idx="4667">4</cx:pt>
          <cx:pt idx="4668">4</cx:pt>
          <cx:pt idx="4669">4</cx:pt>
          <cx:pt idx="4670">4</cx:pt>
          <cx:pt idx="4671">4</cx:pt>
          <cx:pt idx="4672">4</cx:pt>
          <cx:pt idx="4673">4</cx:pt>
          <cx:pt idx="4674">4</cx:pt>
          <cx:pt idx="4675">4</cx:pt>
          <cx:pt idx="4676">4</cx:pt>
          <cx:pt idx="4677">4</cx:pt>
          <cx:pt idx="4678">4</cx:pt>
          <cx:pt idx="4679">4</cx:pt>
          <cx:pt idx="4680">4</cx:pt>
          <cx:pt idx="4681">4</cx:pt>
          <cx:pt idx="4682">4</cx:pt>
          <cx:pt idx="4683">4</cx:pt>
          <cx:pt idx="4684">4</cx:pt>
          <cx:pt idx="4685">4</cx:pt>
          <cx:pt idx="4686">4</cx:pt>
          <cx:pt idx="4687">4</cx:pt>
          <cx:pt idx="4688">4</cx:pt>
          <cx:pt idx="4689">4</cx:pt>
          <cx:pt idx="4690">4</cx:pt>
          <cx:pt idx="4691">4</cx:pt>
          <cx:pt idx="4692">4</cx:pt>
          <cx:pt idx="4693">4</cx:pt>
          <cx:pt idx="4694">4</cx:pt>
          <cx:pt idx="4695">4</cx:pt>
          <cx:pt idx="4696">4</cx:pt>
          <cx:pt idx="4697">4</cx:pt>
          <cx:pt idx="4698">2</cx:pt>
          <cx:pt idx="4699">2</cx:pt>
          <cx:pt idx="4700">2</cx:pt>
          <cx:pt idx="4701">2</cx:pt>
          <cx:pt idx="4702">2</cx:pt>
          <cx:pt idx="4703">4</cx:pt>
          <cx:pt idx="4704">4</cx:pt>
          <cx:pt idx="4705">4</cx:pt>
          <cx:pt idx="4706">4</cx:pt>
          <cx:pt idx="4707">4</cx:pt>
          <cx:pt idx="4708">4</cx:pt>
          <cx:pt idx="4709">4</cx:pt>
          <cx:pt idx="4710">4</cx:pt>
          <cx:pt idx="4711">4</cx:pt>
          <cx:pt idx="4712">4</cx:pt>
          <cx:pt idx="4713">4</cx:pt>
          <cx:pt idx="4714">4</cx:pt>
          <cx:pt idx="4715">4</cx:pt>
          <cx:pt idx="4716">4</cx:pt>
          <cx:pt idx="4717">4</cx:pt>
          <cx:pt idx="4718">4</cx:pt>
          <cx:pt idx="4719">4</cx:pt>
          <cx:pt idx="4720">4</cx:pt>
          <cx:pt idx="4721">4</cx:pt>
          <cx:pt idx="4722">4</cx:pt>
          <cx:pt idx="4723">4</cx:pt>
          <cx:pt idx="4724">2</cx:pt>
          <cx:pt idx="4725">4</cx:pt>
          <cx:pt idx="4726">4</cx:pt>
          <cx:pt idx="4727">4</cx:pt>
          <cx:pt idx="4728">4</cx:pt>
          <cx:pt idx="4729">4</cx:pt>
          <cx:pt idx="4730">4</cx:pt>
          <cx:pt idx="4731">4</cx:pt>
          <cx:pt idx="4732">4</cx:pt>
          <cx:pt idx="4733">4</cx:pt>
          <cx:pt idx="4734">4</cx:pt>
          <cx:pt idx="4735">4</cx:pt>
          <cx:pt idx="4736">4</cx:pt>
          <cx:pt idx="4737">2</cx:pt>
          <cx:pt idx="4738">2</cx:pt>
          <cx:pt idx="4739">2</cx:pt>
          <cx:pt idx="4740">2</cx:pt>
          <cx:pt idx="4741">2</cx:pt>
          <cx:pt idx="4742">4</cx:pt>
          <cx:pt idx="4743">4</cx:pt>
          <cx:pt idx="4744">4</cx:pt>
          <cx:pt idx="4745">4</cx:pt>
          <cx:pt idx="4746">4</cx:pt>
          <cx:pt idx="4747">2</cx:pt>
          <cx:pt idx="4748">2</cx:pt>
          <cx:pt idx="4749">2</cx:pt>
          <cx:pt idx="4750">2</cx:pt>
          <cx:pt idx="4751">2</cx:pt>
          <cx:pt idx="4752">2</cx:pt>
          <cx:pt idx="4753">2</cx:pt>
          <cx:pt idx="4754">2</cx:pt>
          <cx:pt idx="4755">2</cx:pt>
          <cx:pt idx="4756">2</cx:pt>
          <cx:pt idx="4757">2</cx:pt>
          <cx:pt idx="4758">2</cx:pt>
          <cx:pt idx="4759">2</cx:pt>
          <cx:pt idx="4760">2</cx:pt>
          <cx:pt idx="4761">2</cx:pt>
          <cx:pt idx="4762">2</cx:pt>
          <cx:pt idx="4763">2</cx:pt>
          <cx:pt idx="4764">2</cx:pt>
          <cx:pt idx="4765">2</cx:pt>
          <cx:pt idx="4766">2</cx:pt>
          <cx:pt idx="4767">2</cx:pt>
          <cx:pt idx="4768">2</cx:pt>
          <cx:pt idx="4769">4</cx:pt>
          <cx:pt idx="4770">4</cx:pt>
          <cx:pt idx="4771">2</cx:pt>
          <cx:pt idx="4772">4</cx:pt>
          <cx:pt idx="4773">2</cx:pt>
          <cx:pt idx="4774">2</cx:pt>
          <cx:pt idx="4775">2</cx:pt>
          <cx:pt idx="4776">2</cx:pt>
          <cx:pt idx="4777">2</cx:pt>
          <cx:pt idx="4778">2</cx:pt>
          <cx:pt idx="4779">2</cx:pt>
          <cx:pt idx="4780">2</cx:pt>
          <cx:pt idx="4781">2</cx:pt>
          <cx:pt idx="4782">2</cx:pt>
          <cx:pt idx="4783">2</cx:pt>
          <cx:pt idx="4784">4</cx:pt>
          <cx:pt idx="4785">4</cx:pt>
          <cx:pt idx="4786">4</cx:pt>
          <cx:pt idx="4787">4</cx:pt>
          <cx:pt idx="4788">4</cx:pt>
          <cx:pt idx="4789">4</cx:pt>
          <cx:pt idx="4790">4</cx:pt>
          <cx:pt idx="4791">4</cx:pt>
          <cx:pt idx="4792">4</cx:pt>
          <cx:pt idx="4793">4</cx:pt>
          <cx:pt idx="4794">4</cx:pt>
          <cx:pt idx="4795">4</cx:pt>
          <cx:pt idx="4796">4</cx:pt>
          <cx:pt idx="4797">4</cx:pt>
          <cx:pt idx="4798">4</cx:pt>
          <cx:pt idx="4799">4</cx:pt>
          <cx:pt idx="4800">4</cx:pt>
          <cx:pt idx="4801">4</cx:pt>
          <cx:pt idx="4802">2</cx:pt>
          <cx:pt idx="4803">2</cx:pt>
          <cx:pt idx="4804">2</cx:pt>
          <cx:pt idx="4805">2</cx:pt>
          <cx:pt idx="4806">4</cx:pt>
          <cx:pt idx="4807">4</cx:pt>
          <cx:pt idx="4808">4</cx:pt>
          <cx:pt idx="4809">4</cx:pt>
          <cx:pt idx="4810">4</cx:pt>
          <cx:pt idx="4811">4</cx:pt>
          <cx:pt idx="4812">4</cx:pt>
          <cx:pt idx="4813">2</cx:pt>
          <cx:pt idx="4814">4</cx:pt>
          <cx:pt idx="4815">4</cx:pt>
          <cx:pt idx="4816">4</cx:pt>
          <cx:pt idx="4817">4</cx:pt>
          <cx:pt idx="4818">4</cx:pt>
          <cx:pt idx="4819">4</cx:pt>
          <cx:pt idx="4820">4</cx:pt>
          <cx:pt idx="4821">4</cx:pt>
          <cx:pt idx="4822">4</cx:pt>
          <cx:pt idx="4823">4</cx:pt>
          <cx:pt idx="4824">4</cx:pt>
          <cx:pt idx="4825">4</cx:pt>
          <cx:pt idx="4826">4</cx:pt>
          <cx:pt idx="4827">4</cx:pt>
          <cx:pt idx="4828">4</cx:pt>
          <cx:pt idx="4829">4</cx:pt>
          <cx:pt idx="4830">4</cx:pt>
          <cx:pt idx="4831">4</cx:pt>
          <cx:pt idx="4832">4</cx:pt>
          <cx:pt idx="4833">4</cx:pt>
          <cx:pt idx="4834">4</cx:pt>
          <cx:pt idx="4835">4</cx:pt>
          <cx:pt idx="4836">4</cx:pt>
          <cx:pt idx="4837">4</cx:pt>
          <cx:pt idx="4838">4</cx:pt>
          <cx:pt idx="4839">4</cx:pt>
          <cx:pt idx="4840">4</cx:pt>
          <cx:pt idx="4841">4</cx:pt>
          <cx:pt idx="4842">4</cx:pt>
          <cx:pt idx="4843">4</cx:pt>
          <cx:pt idx="4844">4</cx:pt>
          <cx:pt idx="4845">4</cx:pt>
          <cx:pt idx="4846">4</cx:pt>
          <cx:pt idx="4847">4</cx:pt>
          <cx:pt idx="4848">4</cx:pt>
          <cx:pt idx="4849">4</cx:pt>
          <cx:pt idx="4850">4</cx:pt>
          <cx:pt idx="4851">4</cx:pt>
          <cx:pt idx="4852">4</cx:pt>
          <cx:pt idx="4853">4</cx:pt>
          <cx:pt idx="4854">4</cx:pt>
          <cx:pt idx="4855">4</cx:pt>
          <cx:pt idx="4856">4</cx:pt>
          <cx:pt idx="4857">4</cx:pt>
          <cx:pt idx="4858">4</cx:pt>
          <cx:pt idx="4859">4</cx:pt>
          <cx:pt idx="4860">4</cx:pt>
          <cx:pt idx="4861">2</cx:pt>
          <cx:pt idx="4862">4</cx:pt>
          <cx:pt idx="4863">4</cx:pt>
          <cx:pt idx="4864">4</cx:pt>
          <cx:pt idx="4865">4</cx:pt>
          <cx:pt idx="4866">4</cx:pt>
          <cx:pt idx="4867">4</cx:pt>
          <cx:pt idx="4868">4</cx:pt>
          <cx:pt idx="4869">4</cx:pt>
          <cx:pt idx="4870">4</cx:pt>
          <cx:pt idx="4871">4</cx:pt>
          <cx:pt idx="4872">4</cx:pt>
          <cx:pt idx="4873">4</cx:pt>
          <cx:pt idx="4874">4</cx:pt>
          <cx:pt idx="4875">4</cx:pt>
          <cx:pt idx="4876">4</cx:pt>
          <cx:pt idx="4877">4</cx:pt>
          <cx:pt idx="4878">4</cx:pt>
          <cx:pt idx="4879">2</cx:pt>
          <cx:pt idx="4880">2</cx:pt>
          <cx:pt idx="4881">2</cx:pt>
          <cx:pt idx="4882">2</cx:pt>
          <cx:pt idx="4883">4</cx:pt>
          <cx:pt idx="4884">4</cx:pt>
          <cx:pt idx="4885">4</cx:pt>
          <cx:pt idx="4886">2</cx:pt>
          <cx:pt idx="4887">4</cx:pt>
          <cx:pt idx="4888">4</cx:pt>
          <cx:pt idx="4889">4</cx:pt>
          <cx:pt idx="4890">4</cx:pt>
          <cx:pt idx="4891">4</cx:pt>
          <cx:pt idx="4892">4</cx:pt>
          <cx:pt idx="4893">4</cx:pt>
          <cx:pt idx="4894">4</cx:pt>
          <cx:pt idx="4895">4</cx:pt>
          <cx:pt idx="4896">4</cx:pt>
          <cx:pt idx="4897">4</cx:pt>
          <cx:pt idx="4898">4</cx:pt>
          <cx:pt idx="4899">4</cx:pt>
          <cx:pt idx="4900">4</cx:pt>
          <cx:pt idx="4901">4</cx:pt>
          <cx:pt idx="4902">4</cx:pt>
          <cx:pt idx="4903">4</cx:pt>
          <cx:pt idx="4904">2</cx:pt>
          <cx:pt idx="4905">4</cx:pt>
          <cx:pt idx="4906">4</cx:pt>
          <cx:pt idx="4907">4</cx:pt>
          <cx:pt idx="4908">4</cx:pt>
          <cx:pt idx="4909">4</cx:pt>
          <cx:pt idx="4910">4</cx:pt>
          <cx:pt idx="4911">4</cx:pt>
          <cx:pt idx="4912">4</cx:pt>
          <cx:pt idx="4913">4</cx:pt>
          <cx:pt idx="4914">4</cx:pt>
          <cx:pt idx="4915">4</cx:pt>
          <cx:pt idx="4916">4</cx:pt>
          <cx:pt idx="4917">4</cx:pt>
          <cx:pt idx="4918">4</cx:pt>
          <cx:pt idx="4919">4</cx:pt>
          <cx:pt idx="4920">4</cx:pt>
          <cx:pt idx="4921">4</cx:pt>
          <cx:pt idx="4922">4</cx:pt>
          <cx:pt idx="4923">4</cx:pt>
          <cx:pt idx="4924">4</cx:pt>
          <cx:pt idx="4925">4</cx:pt>
          <cx:pt idx="4926">4</cx:pt>
          <cx:pt idx="4927">4</cx:pt>
          <cx:pt idx="4928">4</cx:pt>
          <cx:pt idx="4929">4</cx:pt>
          <cx:pt idx="4930">4</cx:pt>
          <cx:pt idx="4931">4</cx:pt>
          <cx:pt idx="4932">4</cx:pt>
          <cx:pt idx="4933">4</cx:pt>
          <cx:pt idx="4934">4</cx:pt>
          <cx:pt idx="4935">4</cx:pt>
          <cx:pt idx="4936">4</cx:pt>
          <cx:pt idx="4937">4</cx:pt>
          <cx:pt idx="4938">4</cx:pt>
          <cx:pt idx="4939">4</cx:pt>
          <cx:pt idx="4940">4</cx:pt>
          <cx:pt idx="4941">2</cx:pt>
          <cx:pt idx="4942">2</cx:pt>
          <cx:pt idx="4943">2</cx:pt>
          <cx:pt idx="4944">2</cx:pt>
          <cx:pt idx="4945">2</cx:pt>
          <cx:pt idx="4946">2</cx:pt>
          <cx:pt idx="4947">2</cx:pt>
          <cx:pt idx="4948">2</cx:pt>
          <cx:pt idx="4949">2</cx:pt>
          <cx:pt idx="4950">2</cx:pt>
          <cx:pt idx="4951">2</cx:pt>
          <cx:pt idx="4952">2</cx:pt>
          <cx:pt idx="4953">2</cx:pt>
          <cx:pt idx="4954">2</cx:pt>
          <cx:pt idx="4955">2</cx:pt>
          <cx:pt idx="4956">2</cx:pt>
          <cx:pt idx="4957">2</cx:pt>
          <cx:pt idx="4958">2</cx:pt>
          <cx:pt idx="4959">4</cx:pt>
          <cx:pt idx="4960">4</cx:pt>
          <cx:pt idx="4961">4</cx:pt>
          <cx:pt idx="4962">4</cx:pt>
          <cx:pt idx="4963">4</cx:pt>
          <cx:pt idx="4964">4</cx:pt>
          <cx:pt idx="4965">4</cx:pt>
          <cx:pt idx="4966">4</cx:pt>
          <cx:pt idx="4967">4</cx:pt>
          <cx:pt idx="4968">4</cx:pt>
          <cx:pt idx="4969">4</cx:pt>
          <cx:pt idx="4970">4</cx:pt>
          <cx:pt idx="4971">4</cx:pt>
          <cx:pt idx="4972">4</cx:pt>
          <cx:pt idx="4973">4</cx:pt>
          <cx:pt idx="4974">4</cx:pt>
          <cx:pt idx="4975">4</cx:pt>
          <cx:pt idx="4976">4</cx:pt>
          <cx:pt idx="4977">4</cx:pt>
          <cx:pt idx="4978">4</cx:pt>
          <cx:pt idx="4979">2</cx:pt>
          <cx:pt idx="4980">4</cx:pt>
          <cx:pt idx="4981">4</cx:pt>
          <cx:pt idx="4982">4</cx:pt>
          <cx:pt idx="4983">4</cx:pt>
          <cx:pt idx="4984">4</cx:pt>
          <cx:pt idx="4985">4</cx:pt>
          <cx:pt idx="4986">4</cx:pt>
          <cx:pt idx="4987">4</cx:pt>
          <cx:pt idx="4988">4</cx:pt>
          <cx:pt idx="4989">4</cx:pt>
          <cx:pt idx="4990">4</cx:pt>
          <cx:pt idx="4991">4</cx:pt>
          <cx:pt idx="4992">4</cx:pt>
          <cx:pt idx="4993">4</cx:pt>
          <cx:pt idx="4994">4</cx:pt>
          <cx:pt idx="4995">4</cx:pt>
          <cx:pt idx="4996">4</cx:pt>
          <cx:pt idx="4997">4</cx:pt>
          <cx:pt idx="4998">4</cx:pt>
          <cx:pt idx="4999">4</cx:pt>
          <cx:pt idx="5000">4</cx:pt>
          <cx:pt idx="5001">4</cx:pt>
          <cx:pt idx="5002">4</cx:pt>
          <cx:pt idx="5003">4</cx:pt>
          <cx:pt idx="5004">2</cx:pt>
          <cx:pt idx="5005">4</cx:pt>
          <cx:pt idx="5006">4</cx:pt>
          <cx:pt idx="5007">4</cx:pt>
          <cx:pt idx="5008">4</cx:pt>
          <cx:pt idx="5009">4</cx:pt>
          <cx:pt idx="5010">4</cx:pt>
          <cx:pt idx="5011">4</cx:pt>
          <cx:pt idx="5012">4</cx:pt>
          <cx:pt idx="5013">4</cx:pt>
          <cx:pt idx="5014">4</cx:pt>
          <cx:pt idx="5015">2</cx:pt>
          <cx:pt idx="5016">4</cx:pt>
          <cx:pt idx="5017">4</cx:pt>
          <cx:pt idx="5018">2</cx:pt>
          <cx:pt idx="5019">2</cx:pt>
          <cx:pt idx="5020">2</cx:pt>
          <cx:pt idx="5021">4</cx:pt>
          <cx:pt idx="5022">4</cx:pt>
          <cx:pt idx="5023">4</cx:pt>
          <cx:pt idx="5024">4</cx:pt>
          <cx:pt idx="5025">4</cx:pt>
          <cx:pt idx="5026">4</cx:pt>
          <cx:pt idx="5027">2</cx:pt>
          <cx:pt idx="5028">2</cx:pt>
          <cx:pt idx="5029">2</cx:pt>
          <cx:pt idx="5030">2</cx:pt>
          <cx:pt idx="5031">2</cx:pt>
          <cx:pt idx="5032">2</cx:pt>
          <cx:pt idx="5033">4</cx:pt>
          <cx:pt idx="5034">4</cx:pt>
          <cx:pt idx="5035">4</cx:pt>
          <cx:pt idx="5036">4</cx:pt>
          <cx:pt idx="5037">4</cx:pt>
          <cx:pt idx="5038">4</cx:pt>
          <cx:pt idx="5039">4</cx:pt>
          <cx:pt idx="5040">4</cx:pt>
          <cx:pt idx="5041">4</cx:pt>
          <cx:pt idx="5042">4</cx:pt>
          <cx:pt idx="5043">2</cx:pt>
          <cx:pt idx="5044">4</cx:pt>
          <cx:pt idx="5045">2</cx:pt>
          <cx:pt idx="5046">2</cx:pt>
          <cx:pt idx="5047">4</cx:pt>
          <cx:pt idx="5048">2</cx:pt>
          <cx:pt idx="5049">4</cx:pt>
          <cx:pt idx="5050">2</cx:pt>
          <cx:pt idx="5051">4</cx:pt>
          <cx:pt idx="5052">2</cx:pt>
          <cx:pt idx="5053">4</cx:pt>
          <cx:pt idx="5054">4</cx:pt>
          <cx:pt idx="5055">4</cx:pt>
          <cx:pt idx="5056">2</cx:pt>
          <cx:pt idx="5057">4</cx:pt>
          <cx:pt idx="5058">2</cx:pt>
          <cx:pt idx="5059">4</cx:pt>
          <cx:pt idx="5060">2</cx:pt>
          <cx:pt idx="5061">4</cx:pt>
          <cx:pt idx="5062">2</cx:pt>
          <cx:pt idx="5063">4</cx:pt>
          <cx:pt idx="5064">4</cx:pt>
          <cx:pt idx="5065">2</cx:pt>
          <cx:pt idx="5066">4</cx:pt>
          <cx:pt idx="5067">4</cx:pt>
          <cx:pt idx="5068">2</cx:pt>
          <cx:pt idx="5069">4</cx:pt>
          <cx:pt idx="5070">2</cx:pt>
          <cx:pt idx="5071">4</cx:pt>
          <cx:pt idx="5072">2</cx:pt>
          <cx:pt idx="5073">4</cx:pt>
          <cx:pt idx="5074">2</cx:pt>
          <cx:pt idx="5075">2</cx:pt>
          <cx:pt idx="5076">4</cx:pt>
          <cx:pt idx="5077">4</cx:pt>
          <cx:pt idx="5078">4</cx:pt>
          <cx:pt idx="5079">4</cx:pt>
          <cx:pt idx="5080">4</cx:pt>
          <cx:pt idx="5081">4</cx:pt>
          <cx:pt idx="5082">4</cx:pt>
          <cx:pt idx="5083">4</cx:pt>
          <cx:pt idx="5084">4</cx:pt>
          <cx:pt idx="5085">4</cx:pt>
          <cx:pt idx="5086">4</cx:pt>
          <cx:pt idx="5087">4</cx:pt>
          <cx:pt idx="5088">4</cx:pt>
          <cx:pt idx="5089">4</cx:pt>
          <cx:pt idx="5090">4</cx:pt>
          <cx:pt idx="5091">2</cx:pt>
          <cx:pt idx="5092">2</cx:pt>
          <cx:pt idx="5093">4</cx:pt>
          <cx:pt idx="5094">4</cx:pt>
          <cx:pt idx="5095">4</cx:pt>
          <cx:pt idx="5096">4</cx:pt>
          <cx:pt idx="5097">4</cx:pt>
          <cx:pt idx="5098">4</cx:pt>
          <cx:pt idx="5099">2</cx:pt>
          <cx:pt idx="5100">4</cx:pt>
          <cx:pt idx="5101">4</cx:pt>
          <cx:pt idx="5102">4</cx:pt>
          <cx:pt idx="5103">2</cx:pt>
          <cx:pt idx="5104">2</cx:pt>
          <cx:pt idx="5105">2</cx:pt>
          <cx:pt idx="5106">2</cx:pt>
          <cx:pt idx="5107">2</cx:pt>
          <cx:pt idx="5108">2</cx:pt>
          <cx:pt idx="5109">4</cx:pt>
          <cx:pt idx="5110">4</cx:pt>
          <cx:pt idx="5111">4</cx:pt>
          <cx:pt idx="5112">4</cx:pt>
          <cx:pt idx="5113">4</cx:pt>
          <cx:pt idx="5114">4</cx:pt>
          <cx:pt idx="5115">4</cx:pt>
          <cx:pt idx="5116">4</cx:pt>
          <cx:pt idx="5117">4</cx:pt>
          <cx:pt idx="5118">4</cx:pt>
          <cx:pt idx="5119">4</cx:pt>
          <cx:pt idx="5120">4</cx:pt>
          <cx:pt idx="5121">4</cx:pt>
          <cx:pt idx="5122">4</cx:pt>
          <cx:pt idx="5123">4</cx:pt>
          <cx:pt idx="5124">4</cx:pt>
          <cx:pt idx="5125">4</cx:pt>
          <cx:pt idx="5126">4</cx:pt>
          <cx:pt idx="5127">4</cx:pt>
          <cx:pt idx="5128">4</cx:pt>
          <cx:pt idx="5129">4</cx:pt>
          <cx:pt idx="5130">4</cx:pt>
          <cx:pt idx="5131">4</cx:pt>
          <cx:pt idx="5132">4</cx:pt>
          <cx:pt idx="5133">4</cx:pt>
          <cx:pt idx="5134">4</cx:pt>
          <cx:pt idx="5135">4</cx:pt>
          <cx:pt idx="5136">4</cx:pt>
          <cx:pt idx="5137">4</cx:pt>
          <cx:pt idx="5138">4</cx:pt>
          <cx:pt idx="5139">4</cx:pt>
          <cx:pt idx="5140">4</cx:pt>
          <cx:pt idx="5141">4</cx:pt>
          <cx:pt idx="5142">4</cx:pt>
          <cx:pt idx="5143">4</cx:pt>
          <cx:pt idx="5144">2</cx:pt>
          <cx:pt idx="5145">2</cx:pt>
          <cx:pt idx="5146">4</cx:pt>
          <cx:pt idx="5147">4</cx:pt>
          <cx:pt idx="5148">4</cx:pt>
          <cx:pt idx="5149">4</cx:pt>
          <cx:pt idx="5150">4</cx:pt>
          <cx:pt idx="5151">4</cx:pt>
          <cx:pt idx="5152">4</cx:pt>
          <cx:pt idx="5153">4</cx:pt>
          <cx:pt idx="5154">4</cx:pt>
          <cx:pt idx="5155">4</cx:pt>
          <cx:pt idx="5156">4</cx:pt>
          <cx:pt idx="5157">4</cx:pt>
          <cx:pt idx="5158">2</cx:pt>
          <cx:pt idx="5159">2</cx:pt>
          <cx:pt idx="5160">2</cx:pt>
          <cx:pt idx="5161">2</cx:pt>
          <cx:pt idx="5162">4</cx:pt>
          <cx:pt idx="5163">4</cx:pt>
          <cx:pt idx="5164">4</cx:pt>
          <cx:pt idx="5165">4</cx:pt>
          <cx:pt idx="5166">4</cx:pt>
          <cx:pt idx="5167">4</cx:pt>
          <cx:pt idx="5168">4</cx:pt>
          <cx:pt idx="5169">2</cx:pt>
          <cx:pt idx="5170">2</cx:pt>
          <cx:pt idx="5171">2</cx:pt>
          <cx:pt idx="5172">2</cx:pt>
          <cx:pt idx="5173">2</cx:pt>
          <cx:pt idx="5174">2</cx:pt>
          <cx:pt idx="5175">2</cx:pt>
          <cx:pt idx="5176">4</cx:pt>
          <cx:pt idx="5177">4</cx:pt>
          <cx:pt idx="5178">4</cx:pt>
          <cx:pt idx="5179">4</cx:pt>
          <cx:pt idx="5180">4</cx:pt>
          <cx:pt idx="5181">4</cx:pt>
          <cx:pt idx="5182">4</cx:pt>
          <cx:pt idx="5183">4</cx:pt>
          <cx:pt idx="5184">4</cx:pt>
          <cx:pt idx="5185">4</cx:pt>
          <cx:pt idx="5186">4</cx:pt>
          <cx:pt idx="5187">4</cx:pt>
          <cx:pt idx="5188">4</cx:pt>
          <cx:pt idx="5189">4</cx:pt>
          <cx:pt idx="5190">4</cx:pt>
          <cx:pt idx="5191">4</cx:pt>
          <cx:pt idx="5192">4</cx:pt>
          <cx:pt idx="5193">4</cx:pt>
          <cx:pt idx="5194">4</cx:pt>
          <cx:pt idx="5195">4</cx:pt>
          <cx:pt idx="5196">4</cx:pt>
          <cx:pt idx="5197">4</cx:pt>
          <cx:pt idx="5198">4</cx:pt>
          <cx:pt idx="5199">4</cx:pt>
          <cx:pt idx="5200">4</cx:pt>
          <cx:pt idx="5201">4</cx:pt>
          <cx:pt idx="5202">4</cx:pt>
          <cx:pt idx="5203">4</cx:pt>
          <cx:pt idx="5204">4</cx:pt>
          <cx:pt idx="5205">2</cx:pt>
          <cx:pt idx="5206">4</cx:pt>
          <cx:pt idx="5207">4</cx:pt>
          <cx:pt idx="5208">2</cx:pt>
          <cx:pt idx="5209">2</cx:pt>
          <cx:pt idx="5210">2</cx:pt>
          <cx:pt idx="5211">2</cx:pt>
          <cx:pt idx="5212">2</cx:pt>
          <cx:pt idx="5213">2</cx:pt>
          <cx:pt idx="5214">2</cx:pt>
          <cx:pt idx="5215">2</cx:pt>
          <cx:pt idx="5216">2</cx:pt>
          <cx:pt idx="5217">2</cx:pt>
          <cx:pt idx="5218">2</cx:pt>
          <cx:pt idx="5219">2</cx:pt>
          <cx:pt idx="5220">2</cx:pt>
          <cx:pt idx="5221">2</cx:pt>
          <cx:pt idx="5222">4</cx:pt>
          <cx:pt idx="5223">4</cx:pt>
          <cx:pt idx="5224">4</cx:pt>
          <cx:pt idx="5225">2</cx:pt>
          <cx:pt idx="5226">4</cx:pt>
          <cx:pt idx="5227">2</cx:pt>
          <cx:pt idx="5228">4</cx:pt>
          <cx:pt idx="5229">4</cx:pt>
          <cx:pt idx="5230">4</cx:pt>
          <cx:pt idx="5231">4</cx:pt>
          <cx:pt idx="5232">4</cx:pt>
          <cx:pt idx="5233">4</cx:pt>
          <cx:pt idx="5234">4</cx:pt>
          <cx:pt idx="5235">4</cx:pt>
          <cx:pt idx="5236">2</cx:pt>
          <cx:pt idx="5237">4</cx:pt>
          <cx:pt idx="5238">4</cx:pt>
          <cx:pt idx="5239">2</cx:pt>
          <cx:pt idx="5240">2</cx:pt>
          <cx:pt idx="5241">2</cx:pt>
          <cx:pt idx="5242">4</cx:pt>
          <cx:pt idx="5243">4</cx:pt>
          <cx:pt idx="5244">4</cx:pt>
          <cx:pt idx="5245">4</cx:pt>
          <cx:pt idx="5246">2</cx:pt>
          <cx:pt idx="5247">2</cx:pt>
          <cx:pt idx="5248">2</cx:pt>
          <cx:pt idx="5249">4</cx:pt>
          <cx:pt idx="5250">4</cx:pt>
          <cx:pt idx="5251">4</cx:pt>
          <cx:pt idx="5252">4</cx:pt>
          <cx:pt idx="5253">4</cx:pt>
          <cx:pt idx="5254">4</cx:pt>
          <cx:pt idx="5255">4</cx:pt>
          <cx:pt idx="5256">2</cx:pt>
          <cx:pt idx="5257">2</cx:pt>
          <cx:pt idx="5258">2</cx:pt>
          <cx:pt idx="5259">2</cx:pt>
          <cx:pt idx="5260">4</cx:pt>
          <cx:pt idx="5261">4</cx:pt>
          <cx:pt idx="5262">4</cx:pt>
          <cx:pt idx="5263">4</cx:pt>
          <cx:pt idx="5264">4</cx:pt>
          <cx:pt idx="5265">4</cx:pt>
          <cx:pt idx="5266">4</cx:pt>
          <cx:pt idx="5267">4</cx:pt>
          <cx:pt idx="5268">4</cx:pt>
          <cx:pt idx="5269">4</cx:pt>
          <cx:pt idx="5270">4</cx:pt>
          <cx:pt idx="5271">4</cx:pt>
          <cx:pt idx="5272">4</cx:pt>
          <cx:pt idx="5273">4</cx:pt>
          <cx:pt idx="5274">4</cx:pt>
          <cx:pt idx="5275">4</cx:pt>
          <cx:pt idx="5276">4</cx:pt>
          <cx:pt idx="5277">4</cx:pt>
          <cx:pt idx="5278">4</cx:pt>
          <cx:pt idx="5279">4</cx:pt>
          <cx:pt idx="5280">4</cx:pt>
          <cx:pt idx="5281">4</cx:pt>
          <cx:pt idx="5282">4</cx:pt>
          <cx:pt idx="5283">4</cx:pt>
          <cx:pt idx="5284">4</cx:pt>
          <cx:pt idx="5285">4</cx:pt>
          <cx:pt idx="5286">4</cx:pt>
          <cx:pt idx="5287">4</cx:pt>
          <cx:pt idx="5288">4</cx:pt>
          <cx:pt idx="5289">4</cx:pt>
          <cx:pt idx="5290">4</cx:pt>
          <cx:pt idx="5291">4</cx:pt>
          <cx:pt idx="5292">4</cx:pt>
          <cx:pt idx="5293">4</cx:pt>
          <cx:pt idx="5294">2</cx:pt>
          <cx:pt idx="5295">2</cx:pt>
          <cx:pt idx="5296">2</cx:pt>
          <cx:pt idx="5297">4</cx:pt>
          <cx:pt idx="5298">4</cx:pt>
          <cx:pt idx="5299">2</cx:pt>
          <cx:pt idx="5300">2</cx:pt>
          <cx:pt idx="5301">2</cx:pt>
          <cx:pt idx="5302">2</cx:pt>
          <cx:pt idx="5303">4</cx:pt>
          <cx:pt idx="5304">4</cx:pt>
          <cx:pt idx="5305">4</cx:pt>
          <cx:pt idx="5306">2</cx:pt>
          <cx:pt idx="5307">2</cx:pt>
          <cx:pt idx="5308">2</cx:pt>
          <cx:pt idx="5309">2</cx:pt>
          <cx:pt idx="5310">2</cx:pt>
          <cx:pt idx="5311">2</cx:pt>
          <cx:pt idx="5312">2</cx:pt>
          <cx:pt idx="5313">2</cx:pt>
          <cx:pt idx="5314">2</cx:pt>
          <cx:pt idx="5315">2</cx:pt>
          <cx:pt idx="5316">2</cx:pt>
          <cx:pt idx="5317">2</cx:pt>
          <cx:pt idx="5318">2</cx:pt>
          <cx:pt idx="5319">2</cx:pt>
          <cx:pt idx="5320">2</cx:pt>
          <cx:pt idx="5321">2</cx:pt>
          <cx:pt idx="5322">2</cx:pt>
          <cx:pt idx="5323">2</cx:pt>
          <cx:pt idx="5324">2</cx:pt>
          <cx:pt idx="5325">2</cx:pt>
          <cx:pt idx="5326">2</cx:pt>
          <cx:pt idx="5327">2</cx:pt>
          <cx:pt idx="5328">2</cx:pt>
          <cx:pt idx="5329">2</cx:pt>
          <cx:pt idx="5330">2</cx:pt>
          <cx:pt idx="5331">2</cx:pt>
          <cx:pt idx="5332">4</cx:pt>
          <cx:pt idx="5333">4</cx:pt>
          <cx:pt idx="5334">4</cx:pt>
          <cx:pt idx="5335">4</cx:pt>
          <cx:pt idx="5336">4</cx:pt>
          <cx:pt idx="5337">4</cx:pt>
          <cx:pt idx="5338">4</cx:pt>
          <cx:pt idx="5339">4</cx:pt>
          <cx:pt idx="5340">4</cx:pt>
          <cx:pt idx="5341">4</cx:pt>
          <cx:pt idx="5342">4</cx:pt>
          <cx:pt idx="5343">4</cx:pt>
          <cx:pt idx="5344">4</cx:pt>
          <cx:pt idx="5345">4</cx:pt>
          <cx:pt idx="5346">4</cx:pt>
          <cx:pt idx="5347">4</cx:pt>
          <cx:pt idx="5348">4</cx:pt>
          <cx:pt idx="5349">4</cx:pt>
          <cx:pt idx="5350">4</cx:pt>
          <cx:pt idx="5351">4</cx:pt>
          <cx:pt idx="5352">4</cx:pt>
          <cx:pt idx="5353">4</cx:pt>
          <cx:pt idx="5354">4</cx:pt>
          <cx:pt idx="5355">4</cx:pt>
          <cx:pt idx="5356">4</cx:pt>
          <cx:pt idx="5357">4</cx:pt>
          <cx:pt idx="5358">4</cx:pt>
          <cx:pt idx="5359">4</cx:pt>
          <cx:pt idx="5360">4</cx:pt>
          <cx:pt idx="5361">4</cx:pt>
          <cx:pt idx="5362">2</cx:pt>
          <cx:pt idx="5363">2</cx:pt>
          <cx:pt idx="5364">2</cx:pt>
          <cx:pt idx="5365">4</cx:pt>
          <cx:pt idx="5366">4</cx:pt>
          <cx:pt idx="5367">4</cx:pt>
          <cx:pt idx="5368">2</cx:pt>
          <cx:pt idx="5369">4</cx:pt>
          <cx:pt idx="5370">4</cx:pt>
          <cx:pt idx="5371">4</cx:pt>
          <cx:pt idx="5372">4</cx:pt>
          <cx:pt idx="5373">4</cx:pt>
          <cx:pt idx="5374">4</cx:pt>
          <cx:pt idx="5375">4</cx:pt>
          <cx:pt idx="5376">4</cx:pt>
          <cx:pt idx="5377">4</cx:pt>
          <cx:pt idx="5378">4</cx:pt>
          <cx:pt idx="5379">4</cx:pt>
          <cx:pt idx="5380">4</cx:pt>
          <cx:pt idx="5381">4</cx:pt>
          <cx:pt idx="5382">4</cx:pt>
          <cx:pt idx="5383">4</cx:pt>
          <cx:pt idx="5384">4</cx:pt>
          <cx:pt idx="5385">4</cx:pt>
          <cx:pt idx="5386">4</cx:pt>
          <cx:pt idx="5387">4</cx:pt>
          <cx:pt idx="5388">4</cx:pt>
          <cx:pt idx="5389">4</cx:pt>
          <cx:pt idx="5390">4</cx:pt>
          <cx:pt idx="5391">4</cx:pt>
          <cx:pt idx="5392">4</cx:pt>
          <cx:pt idx="5393">4</cx:pt>
          <cx:pt idx="5394">4</cx:pt>
          <cx:pt idx="5395">4</cx:pt>
          <cx:pt idx="5396">4</cx:pt>
          <cx:pt idx="5397">4</cx:pt>
          <cx:pt idx="5398">4</cx:pt>
          <cx:pt idx="5399">4</cx:pt>
          <cx:pt idx="5400">4</cx:pt>
          <cx:pt idx="5401">4</cx:pt>
          <cx:pt idx="5402">4</cx:pt>
          <cx:pt idx="5403">4</cx:pt>
          <cx:pt idx="5404">4</cx:pt>
          <cx:pt idx="5405">4</cx:pt>
          <cx:pt idx="5406">4</cx:pt>
          <cx:pt idx="5407">4</cx:pt>
          <cx:pt idx="5408">4</cx:pt>
          <cx:pt idx="5409">4</cx:pt>
          <cx:pt idx="5410">4</cx:pt>
          <cx:pt idx="5411">4</cx:pt>
          <cx:pt idx="5412">4</cx:pt>
          <cx:pt idx="5413">4</cx:pt>
          <cx:pt idx="5414">4</cx:pt>
          <cx:pt idx="5415">4</cx:pt>
          <cx:pt idx="5416">4</cx:pt>
          <cx:pt idx="5417">4</cx:pt>
          <cx:pt idx="5418">4</cx:pt>
          <cx:pt idx="5419">2</cx:pt>
          <cx:pt idx="5420">2</cx:pt>
          <cx:pt idx="5421">4</cx:pt>
          <cx:pt idx="5422">4</cx:pt>
          <cx:pt idx="5423">4</cx:pt>
          <cx:pt idx="5424">4</cx:pt>
          <cx:pt idx="5425">4</cx:pt>
          <cx:pt idx="5426">4</cx:pt>
          <cx:pt idx="5427">4</cx:pt>
          <cx:pt idx="5428">4</cx:pt>
          <cx:pt idx="5429">4</cx:pt>
          <cx:pt idx="5430">4</cx:pt>
          <cx:pt idx="5431">4</cx:pt>
          <cx:pt idx="5432">4</cx:pt>
          <cx:pt idx="5433">4</cx:pt>
          <cx:pt idx="5434">4</cx:pt>
          <cx:pt idx="5435">4</cx:pt>
          <cx:pt idx="5436">4</cx:pt>
          <cx:pt idx="5437">4</cx:pt>
          <cx:pt idx="5438">4</cx:pt>
          <cx:pt idx="5439">4</cx:pt>
          <cx:pt idx="5440">2</cx:pt>
          <cx:pt idx="5441">2</cx:pt>
          <cx:pt idx="5442">2</cx:pt>
          <cx:pt idx="5443">2</cx:pt>
          <cx:pt idx="5444">4</cx:pt>
          <cx:pt idx="5445">4</cx:pt>
          <cx:pt idx="5446">4</cx:pt>
          <cx:pt idx="5447">4</cx:pt>
          <cx:pt idx="5448">4</cx:pt>
          <cx:pt idx="5449">4</cx:pt>
          <cx:pt idx="5450">4</cx:pt>
          <cx:pt idx="5451">4</cx:pt>
          <cx:pt idx="5452">4</cx:pt>
          <cx:pt idx="5453">4</cx:pt>
          <cx:pt idx="5454">4</cx:pt>
          <cx:pt idx="5455">4</cx:pt>
          <cx:pt idx="5456">4</cx:pt>
          <cx:pt idx="5457">4</cx:pt>
          <cx:pt idx="5458">4</cx:pt>
          <cx:pt idx="5459">4</cx:pt>
          <cx:pt idx="5460">4</cx:pt>
          <cx:pt idx="5461">2</cx:pt>
          <cx:pt idx="5462">2</cx:pt>
          <cx:pt idx="5463">2</cx:pt>
          <cx:pt idx="5464">4</cx:pt>
          <cx:pt idx="5465">4</cx:pt>
          <cx:pt idx="5466">4</cx:pt>
          <cx:pt idx="5467">4</cx:pt>
          <cx:pt idx="5468">4</cx:pt>
          <cx:pt idx="5469">4</cx:pt>
          <cx:pt idx="5470">4</cx:pt>
          <cx:pt idx="5471">4</cx:pt>
          <cx:pt idx="5472">4</cx:pt>
          <cx:pt idx="5473">4</cx:pt>
          <cx:pt idx="5474">4</cx:pt>
          <cx:pt idx="5475">4</cx:pt>
          <cx:pt idx="5476">4</cx:pt>
          <cx:pt idx="5477">4</cx:pt>
          <cx:pt idx="5478">4</cx:pt>
          <cx:pt idx="5479">4</cx:pt>
          <cx:pt idx="5480">4</cx:pt>
          <cx:pt idx="5481">4</cx:pt>
          <cx:pt idx="5482">2</cx:pt>
          <cx:pt idx="5483">4</cx:pt>
          <cx:pt idx="5484">4</cx:pt>
          <cx:pt idx="5485">4</cx:pt>
          <cx:pt idx="5486">4</cx:pt>
          <cx:pt idx="5487">4</cx:pt>
          <cx:pt idx="5488">4</cx:pt>
          <cx:pt idx="5489">4</cx:pt>
          <cx:pt idx="5490">2</cx:pt>
          <cx:pt idx="5491">2</cx:pt>
          <cx:pt idx="5492">2</cx:pt>
          <cx:pt idx="5493">2</cx:pt>
          <cx:pt idx="5494">2</cx:pt>
          <cx:pt idx="5495">4</cx:pt>
          <cx:pt idx="5496">4</cx:pt>
          <cx:pt idx="5497">2</cx:pt>
          <cx:pt idx="5498">2</cx:pt>
          <cx:pt idx="5499">4</cx:pt>
          <cx:pt idx="5500">4</cx:pt>
          <cx:pt idx="5501">4</cx:pt>
          <cx:pt idx="5502">4</cx:pt>
          <cx:pt idx="5503">4</cx:pt>
          <cx:pt idx="5504">4</cx:pt>
          <cx:pt idx="5505">4</cx:pt>
          <cx:pt idx="5506">4</cx:pt>
          <cx:pt idx="5507">2</cx:pt>
          <cx:pt idx="5508">4</cx:pt>
          <cx:pt idx="5509">4</cx:pt>
          <cx:pt idx="5510">2</cx:pt>
          <cx:pt idx="5511">2</cx:pt>
          <cx:pt idx="5512">2</cx:pt>
          <cx:pt idx="5513">2</cx:pt>
          <cx:pt idx="5514">2</cx:pt>
          <cx:pt idx="5515">2</cx:pt>
          <cx:pt idx="5516">4</cx:pt>
          <cx:pt idx="5517">4</cx:pt>
          <cx:pt idx="5518">4</cx:pt>
          <cx:pt idx="5519">4</cx:pt>
          <cx:pt idx="5520">4</cx:pt>
          <cx:pt idx="5521">4</cx:pt>
          <cx:pt idx="5522">4</cx:pt>
          <cx:pt idx="5523">4</cx:pt>
          <cx:pt idx="5524">4</cx:pt>
          <cx:pt idx="5525">4</cx:pt>
          <cx:pt idx="5526">4</cx:pt>
          <cx:pt idx="5527">4</cx:pt>
          <cx:pt idx="5528">4</cx:pt>
          <cx:pt idx="5529">4</cx:pt>
          <cx:pt idx="5530">2</cx:pt>
          <cx:pt idx="5531">2</cx:pt>
          <cx:pt idx="5532">2</cx:pt>
          <cx:pt idx="5533">2</cx:pt>
          <cx:pt idx="5534">2</cx:pt>
          <cx:pt idx="5535">4</cx:pt>
          <cx:pt idx="5536">4</cx:pt>
          <cx:pt idx="5537">4</cx:pt>
          <cx:pt idx="5538">4</cx:pt>
          <cx:pt idx="5539">4</cx:pt>
          <cx:pt idx="5540">4</cx:pt>
          <cx:pt idx="5541">4</cx:pt>
          <cx:pt idx="5542">2</cx:pt>
          <cx:pt idx="5543">2</cx:pt>
          <cx:pt idx="5544">2</cx:pt>
          <cx:pt idx="5545">2</cx:pt>
          <cx:pt idx="5546">2</cx:pt>
          <cx:pt idx="5547">2</cx:pt>
          <cx:pt idx="5548">2</cx:pt>
          <cx:pt idx="5549">2</cx:pt>
          <cx:pt idx="5550">2</cx:pt>
          <cx:pt idx="5551">2</cx:pt>
          <cx:pt idx="5552">2</cx:pt>
          <cx:pt idx="5553">2</cx:pt>
          <cx:pt idx="5554">2</cx:pt>
          <cx:pt idx="5555">2</cx:pt>
          <cx:pt idx="5556">2</cx:pt>
          <cx:pt idx="5557">2</cx:pt>
          <cx:pt idx="5558">2</cx:pt>
          <cx:pt idx="5559">2</cx:pt>
          <cx:pt idx="5560">2</cx:pt>
          <cx:pt idx="5561">2</cx:pt>
          <cx:pt idx="5562">2</cx:pt>
          <cx:pt idx="5563">2</cx:pt>
          <cx:pt idx="5564">2</cx:pt>
          <cx:pt idx="5565">2</cx:pt>
          <cx:pt idx="5566">2</cx:pt>
          <cx:pt idx="5567">2</cx:pt>
          <cx:pt idx="5568">2</cx:pt>
          <cx:pt idx="5569">2</cx:pt>
          <cx:pt idx="5570">2</cx:pt>
          <cx:pt idx="5571">2</cx:pt>
          <cx:pt idx="5572">2</cx:pt>
          <cx:pt idx="5573">2</cx:pt>
          <cx:pt idx="5574">2</cx:pt>
          <cx:pt idx="5575">2</cx:pt>
          <cx:pt idx="5576">2</cx:pt>
          <cx:pt idx="5577">2</cx:pt>
          <cx:pt idx="5578">4</cx:pt>
          <cx:pt idx="5579">4</cx:pt>
          <cx:pt idx="5580">4</cx:pt>
          <cx:pt idx="5581">4</cx:pt>
          <cx:pt idx="5582">4</cx:pt>
          <cx:pt idx="5583">4</cx:pt>
          <cx:pt idx="5584">4</cx:pt>
          <cx:pt idx="5585">4</cx:pt>
          <cx:pt idx="5586">2</cx:pt>
          <cx:pt idx="5587">2</cx:pt>
          <cx:pt idx="5588">4</cx:pt>
          <cx:pt idx="5589">4</cx:pt>
          <cx:pt idx="5590">2</cx:pt>
          <cx:pt idx="5591">2</cx:pt>
          <cx:pt idx="5592">4</cx:pt>
          <cx:pt idx="5593">4</cx:pt>
          <cx:pt idx="5594">4</cx:pt>
          <cx:pt idx="5595">2</cx:pt>
          <cx:pt idx="5596">2</cx:pt>
          <cx:pt idx="5597">4</cx:pt>
          <cx:pt idx="5598">2</cx:pt>
          <cx:pt idx="5599">4</cx:pt>
          <cx:pt idx="5600">4</cx:pt>
          <cx:pt idx="5601">4</cx:pt>
          <cx:pt idx="5602">4</cx:pt>
          <cx:pt idx="5603">4</cx:pt>
          <cx:pt idx="5604">4</cx:pt>
          <cx:pt idx="5605">4</cx:pt>
          <cx:pt idx="5606">4</cx:pt>
          <cx:pt idx="5607">4</cx:pt>
          <cx:pt idx="5608">4</cx:pt>
          <cx:pt idx="5609">4</cx:pt>
          <cx:pt idx="5610">4</cx:pt>
          <cx:pt idx="5611">4</cx:pt>
          <cx:pt idx="5612">4</cx:pt>
          <cx:pt idx="5613">4</cx:pt>
          <cx:pt idx="5614">4</cx:pt>
          <cx:pt idx="5615">4</cx:pt>
          <cx:pt idx="5616">4</cx:pt>
          <cx:pt idx="5617">4</cx:pt>
          <cx:pt idx="5618">4</cx:pt>
          <cx:pt idx="5619">4</cx:pt>
          <cx:pt idx="5620">4</cx:pt>
          <cx:pt idx="5621">4</cx:pt>
          <cx:pt idx="5622">4</cx:pt>
          <cx:pt idx="5623">4</cx:pt>
          <cx:pt idx="5624">4</cx:pt>
          <cx:pt idx="5625">4</cx:pt>
          <cx:pt idx="5626">4</cx:pt>
          <cx:pt idx="5627">4</cx:pt>
          <cx:pt idx="5628">4</cx:pt>
          <cx:pt idx="5629">4</cx:pt>
          <cx:pt idx="5630">4</cx:pt>
          <cx:pt idx="5631">4</cx:pt>
          <cx:pt idx="5632">4</cx:pt>
          <cx:pt idx="5633">4</cx:pt>
          <cx:pt idx="5634">4</cx:pt>
          <cx:pt idx="5635">4</cx:pt>
          <cx:pt idx="5636">4</cx:pt>
          <cx:pt idx="5637">4</cx:pt>
          <cx:pt idx="5638">4</cx:pt>
          <cx:pt idx="5639">4</cx:pt>
          <cx:pt idx="5640">4</cx:pt>
          <cx:pt idx="5641">4</cx:pt>
          <cx:pt idx="5642">4</cx:pt>
          <cx:pt idx="5643">4</cx:pt>
          <cx:pt idx="5644">4</cx:pt>
          <cx:pt idx="5645">4</cx:pt>
          <cx:pt idx="5646">2</cx:pt>
          <cx:pt idx="5647">4</cx:pt>
          <cx:pt idx="5648">4</cx:pt>
          <cx:pt idx="5649">4</cx:pt>
          <cx:pt idx="5650">4</cx:pt>
          <cx:pt idx="5651">4</cx:pt>
          <cx:pt idx="5652">4</cx:pt>
          <cx:pt idx="5653">4</cx:pt>
          <cx:pt idx="5654">4</cx:pt>
          <cx:pt idx="5655">4</cx:pt>
          <cx:pt idx="5656">4</cx:pt>
          <cx:pt idx="5657">4</cx:pt>
          <cx:pt idx="5658">4</cx:pt>
          <cx:pt idx="5659">4</cx:pt>
          <cx:pt idx="5660">4</cx:pt>
          <cx:pt idx="5661">4</cx:pt>
          <cx:pt idx="5662">4</cx:pt>
          <cx:pt idx="5663">4</cx:pt>
          <cx:pt idx="5664">4</cx:pt>
          <cx:pt idx="5665">4</cx:pt>
          <cx:pt idx="5666">4</cx:pt>
          <cx:pt idx="5667">4</cx:pt>
          <cx:pt idx="5668">4</cx:pt>
          <cx:pt idx="5669">4</cx:pt>
          <cx:pt idx="5670">4</cx:pt>
          <cx:pt idx="5671">4</cx:pt>
          <cx:pt idx="5672">4</cx:pt>
          <cx:pt idx="5673">4</cx:pt>
          <cx:pt idx="5674">4</cx:pt>
          <cx:pt idx="5675">4</cx:pt>
          <cx:pt idx="5676">4</cx:pt>
          <cx:pt idx="5677">4</cx:pt>
          <cx:pt idx="5678">2</cx:pt>
          <cx:pt idx="5679">2</cx:pt>
          <cx:pt idx="5680">2</cx:pt>
          <cx:pt idx="5681">2</cx:pt>
          <cx:pt idx="5682">2</cx:pt>
          <cx:pt idx="5683">4</cx:pt>
          <cx:pt idx="5684">4</cx:pt>
          <cx:pt idx="5685">4</cx:pt>
          <cx:pt idx="5686">4</cx:pt>
          <cx:pt idx="5687">4</cx:pt>
          <cx:pt idx="5688">4</cx:pt>
          <cx:pt idx="5689">4</cx:pt>
          <cx:pt idx="5690">4</cx:pt>
          <cx:pt idx="5691">4</cx:pt>
          <cx:pt idx="5692">4</cx:pt>
          <cx:pt idx="5693">4</cx:pt>
          <cx:pt idx="5694">4</cx:pt>
          <cx:pt idx="5695">4</cx:pt>
          <cx:pt idx="5696">4</cx:pt>
          <cx:pt idx="5697">4</cx:pt>
          <cx:pt idx="5698">4</cx:pt>
          <cx:pt idx="5699">4</cx:pt>
          <cx:pt idx="5700">4</cx:pt>
          <cx:pt idx="5701">2</cx:pt>
          <cx:pt idx="5702">2</cx:pt>
          <cx:pt idx="5703">4</cx:pt>
          <cx:pt idx="5704">4</cx:pt>
          <cx:pt idx="5705">4</cx:pt>
          <cx:pt idx="5706">4</cx:pt>
          <cx:pt idx="5707">4</cx:pt>
          <cx:pt idx="5708">4</cx:pt>
          <cx:pt idx="5709">2</cx:pt>
          <cx:pt idx="5710">2</cx:pt>
          <cx:pt idx="5711">4</cx:pt>
          <cx:pt idx="5712">2</cx:pt>
          <cx:pt idx="5713">2</cx:pt>
          <cx:pt idx="5714">2</cx:pt>
          <cx:pt idx="5715">2</cx:pt>
          <cx:pt idx="5716">2</cx:pt>
          <cx:pt idx="5717">2</cx:pt>
          <cx:pt idx="5718">4</cx:pt>
          <cx:pt idx="5719">2</cx:pt>
          <cx:pt idx="5720">4</cx:pt>
          <cx:pt idx="5721">4</cx:pt>
          <cx:pt idx="5722">4</cx:pt>
          <cx:pt idx="5723">4</cx:pt>
          <cx:pt idx="5724">4</cx:pt>
          <cx:pt idx="5725">4</cx:pt>
          <cx:pt idx="5726">4</cx:pt>
          <cx:pt idx="5727">2</cx:pt>
          <cx:pt idx="5728">2</cx:pt>
          <cx:pt idx="5729">2</cx:pt>
          <cx:pt idx="5730">2</cx:pt>
          <cx:pt idx="5731">2</cx:pt>
          <cx:pt idx="5732">4</cx:pt>
          <cx:pt idx="5733">4</cx:pt>
          <cx:pt idx="5734">4</cx:pt>
          <cx:pt idx="5735">4</cx:pt>
          <cx:pt idx="5736">4</cx:pt>
          <cx:pt idx="5737">4</cx:pt>
          <cx:pt idx="5738">4</cx:pt>
          <cx:pt idx="5739">4</cx:pt>
          <cx:pt idx="5740">4</cx:pt>
          <cx:pt idx="5741">4</cx:pt>
          <cx:pt idx="5742">4</cx:pt>
          <cx:pt idx="5743">4</cx:pt>
          <cx:pt idx="5744">4</cx:pt>
          <cx:pt idx="5745">4</cx:pt>
          <cx:pt idx="5746">4</cx:pt>
          <cx:pt idx="5747">4</cx:pt>
          <cx:pt idx="5748">4</cx:pt>
          <cx:pt idx="5749">4</cx:pt>
          <cx:pt idx="5750">4</cx:pt>
          <cx:pt idx="5751">4</cx:pt>
          <cx:pt idx="5752">2</cx:pt>
          <cx:pt idx="5753">4</cx:pt>
          <cx:pt idx="5754">2</cx:pt>
          <cx:pt idx="5755">2</cx:pt>
          <cx:pt idx="5756">4</cx:pt>
          <cx:pt idx="5757">4</cx:pt>
          <cx:pt idx="5758">4</cx:pt>
          <cx:pt idx="5759">2</cx:pt>
          <cx:pt idx="5760">4</cx:pt>
          <cx:pt idx="5761">2</cx:pt>
          <cx:pt idx="5762">2</cx:pt>
          <cx:pt idx="5763">2</cx:pt>
          <cx:pt idx="5764">2</cx:pt>
          <cx:pt idx="5765">4</cx:pt>
          <cx:pt idx="5766">2</cx:pt>
          <cx:pt idx="5767">4</cx:pt>
          <cx:pt idx="5768">4</cx:pt>
          <cx:pt idx="5769">4</cx:pt>
          <cx:pt idx="5770">2</cx:pt>
          <cx:pt idx="5771">2</cx:pt>
          <cx:pt idx="5772">2</cx:pt>
          <cx:pt idx="5773">2</cx:pt>
          <cx:pt idx="5774">4</cx:pt>
          <cx:pt idx="5775">4</cx:pt>
          <cx:pt idx="5776">4</cx:pt>
          <cx:pt idx="5777">4</cx:pt>
          <cx:pt idx="5778">4</cx:pt>
          <cx:pt idx="5779">4</cx:pt>
          <cx:pt idx="5780">4</cx:pt>
          <cx:pt idx="5781">4</cx:pt>
          <cx:pt idx="5782">4</cx:pt>
          <cx:pt idx="5783">2</cx:pt>
          <cx:pt idx="5784">2</cx:pt>
          <cx:pt idx="5785">2</cx:pt>
          <cx:pt idx="5786">2</cx:pt>
          <cx:pt idx="5787">2</cx:pt>
          <cx:pt idx="5788">2</cx:pt>
          <cx:pt idx="5789">4</cx:pt>
          <cx:pt idx="5790">4</cx:pt>
          <cx:pt idx="5791">4</cx:pt>
          <cx:pt idx="5792">4</cx:pt>
          <cx:pt idx="5793">4</cx:pt>
          <cx:pt idx="5794">4</cx:pt>
          <cx:pt idx="5795">4</cx:pt>
          <cx:pt idx="5796">2</cx:pt>
          <cx:pt idx="5797">2</cx:pt>
          <cx:pt idx="5798">4</cx:pt>
          <cx:pt idx="5799">2</cx:pt>
          <cx:pt idx="5800">2</cx:pt>
          <cx:pt idx="5801">2</cx:pt>
          <cx:pt idx="5802">2</cx:pt>
          <cx:pt idx="5803">2</cx:pt>
          <cx:pt idx="5804">4</cx:pt>
          <cx:pt idx="5805">4</cx:pt>
          <cx:pt idx="5806">4</cx:pt>
          <cx:pt idx="5807">2</cx:pt>
          <cx:pt idx="5808">2</cx:pt>
          <cx:pt idx="5809">4</cx:pt>
          <cx:pt idx="5810">4</cx:pt>
          <cx:pt idx="5811">4</cx:pt>
          <cx:pt idx="5812">2</cx:pt>
          <cx:pt idx="5813">4</cx:pt>
          <cx:pt idx="5814">4</cx:pt>
          <cx:pt idx="5815">4</cx:pt>
          <cx:pt idx="5816">4</cx:pt>
          <cx:pt idx="5817">4</cx:pt>
          <cx:pt idx="5818">4</cx:pt>
          <cx:pt idx="5819">4</cx:pt>
          <cx:pt idx="5820">4</cx:pt>
          <cx:pt idx="5821">4</cx:pt>
          <cx:pt idx="5822">4</cx:pt>
          <cx:pt idx="5823">4</cx:pt>
          <cx:pt idx="5824">4</cx:pt>
          <cx:pt idx="5825">4</cx:pt>
          <cx:pt idx="5826">4</cx:pt>
          <cx:pt idx="5827">4</cx:pt>
          <cx:pt idx="5828">4</cx:pt>
          <cx:pt idx="5829">4</cx:pt>
          <cx:pt idx="5830">4</cx:pt>
          <cx:pt idx="5831">4</cx:pt>
          <cx:pt idx="5832">4</cx:pt>
          <cx:pt idx="5833">4</cx:pt>
          <cx:pt idx="5834">4</cx:pt>
          <cx:pt idx="5835">4</cx:pt>
          <cx:pt idx="5836">4</cx:pt>
          <cx:pt idx="5837">4</cx:pt>
          <cx:pt idx="5838">4</cx:pt>
          <cx:pt idx="5839">2</cx:pt>
          <cx:pt idx="5840">2</cx:pt>
          <cx:pt idx="5841">2</cx:pt>
          <cx:pt idx="5842">4</cx:pt>
          <cx:pt idx="5843">4</cx:pt>
          <cx:pt idx="5844">4</cx:pt>
          <cx:pt idx="5845">2</cx:pt>
          <cx:pt idx="5846">4</cx:pt>
          <cx:pt idx="5847">2</cx:pt>
          <cx:pt idx="5848">4</cx:pt>
          <cx:pt idx="5849">2</cx:pt>
          <cx:pt idx="5850">4</cx:pt>
          <cx:pt idx="5851">2</cx:pt>
          <cx:pt idx="5852">4</cx:pt>
          <cx:pt idx="5853">4</cx:pt>
          <cx:pt idx="5854">4</cx:pt>
          <cx:pt idx="5855">4</cx:pt>
          <cx:pt idx="5856">4</cx:pt>
          <cx:pt idx="5857">4</cx:pt>
          <cx:pt idx="5858">4</cx:pt>
          <cx:pt idx="5859">4</cx:pt>
          <cx:pt idx="5860">4</cx:pt>
          <cx:pt idx="5861">4</cx:pt>
          <cx:pt idx="5862">4</cx:pt>
          <cx:pt idx="5863">4</cx:pt>
          <cx:pt idx="5864">4</cx:pt>
          <cx:pt idx="5865">4</cx:pt>
          <cx:pt idx="5866">4</cx:pt>
          <cx:pt idx="5867">4</cx:pt>
          <cx:pt idx="5868">4</cx:pt>
          <cx:pt idx="5869">2</cx:pt>
          <cx:pt idx="5870">4</cx:pt>
          <cx:pt idx="5871">4</cx:pt>
          <cx:pt idx="5872">2</cx:pt>
          <cx:pt idx="5873">4</cx:pt>
          <cx:pt idx="5874">2</cx:pt>
          <cx:pt idx="5875">2</cx:pt>
          <cx:pt idx="5876">4</cx:pt>
          <cx:pt idx="5877">2</cx:pt>
          <cx:pt idx="5878">2</cx:pt>
          <cx:pt idx="5879">4</cx:pt>
          <cx:pt idx="5880">4</cx:pt>
          <cx:pt idx="5881">4</cx:pt>
          <cx:pt idx="5882">4</cx:pt>
          <cx:pt idx="5883">4</cx:pt>
          <cx:pt idx="5884">4</cx:pt>
          <cx:pt idx="5885">4</cx:pt>
          <cx:pt idx="5886">4</cx:pt>
          <cx:pt idx="5887">4</cx:pt>
          <cx:pt idx="5888">4</cx:pt>
          <cx:pt idx="5889">4</cx:pt>
          <cx:pt idx="5890">4</cx:pt>
          <cx:pt idx="5891">4</cx:pt>
          <cx:pt idx="5892">4</cx:pt>
          <cx:pt idx="5893">2</cx:pt>
          <cx:pt idx="5894">4</cx:pt>
          <cx:pt idx="5895">4</cx:pt>
          <cx:pt idx="5896">2</cx:pt>
          <cx:pt idx="5897">4</cx:pt>
          <cx:pt idx="5898">4</cx:pt>
          <cx:pt idx="5899">4</cx:pt>
          <cx:pt idx="5900">4</cx:pt>
          <cx:pt idx="5901">4</cx:pt>
          <cx:pt idx="5902">4</cx:pt>
          <cx:pt idx="5903">4</cx:pt>
          <cx:pt idx="5904">4</cx:pt>
          <cx:pt idx="5905">4</cx:pt>
          <cx:pt idx="5906">2</cx:pt>
          <cx:pt idx="5907">2</cx:pt>
          <cx:pt idx="5908">4</cx:pt>
          <cx:pt idx="5909">4</cx:pt>
          <cx:pt idx="5910">4</cx:pt>
          <cx:pt idx="5911">4</cx:pt>
          <cx:pt idx="5912">4</cx:pt>
          <cx:pt idx="5913">2</cx:pt>
          <cx:pt idx="5914">2</cx:pt>
          <cx:pt idx="5915">2</cx:pt>
          <cx:pt idx="5916">2</cx:pt>
          <cx:pt idx="5917">2</cx:pt>
          <cx:pt idx="5918">4</cx:pt>
          <cx:pt idx="5919">4</cx:pt>
          <cx:pt idx="5920">4</cx:pt>
          <cx:pt idx="5921">2</cx:pt>
          <cx:pt idx="5922">4</cx:pt>
          <cx:pt idx="5923">2</cx:pt>
          <cx:pt idx="5924">4</cx:pt>
          <cx:pt idx="5925">4</cx:pt>
          <cx:pt idx="5926">4</cx:pt>
          <cx:pt idx="5927">4</cx:pt>
          <cx:pt idx="5928">4</cx:pt>
          <cx:pt idx="5929">4</cx:pt>
          <cx:pt idx="5930">4</cx:pt>
          <cx:pt idx="5931">4</cx:pt>
          <cx:pt idx="5932">4</cx:pt>
          <cx:pt idx="5933">4</cx:pt>
          <cx:pt idx="5934">4</cx:pt>
          <cx:pt idx="5935">4</cx:pt>
          <cx:pt idx="5936">4</cx:pt>
          <cx:pt idx="5937">4</cx:pt>
          <cx:pt idx="5938">2</cx:pt>
          <cx:pt idx="5939">2</cx:pt>
          <cx:pt idx="5940">2</cx:pt>
          <cx:pt idx="5941">2</cx:pt>
          <cx:pt idx="5942">2</cx:pt>
          <cx:pt idx="5943">2</cx:pt>
          <cx:pt idx="5944">2</cx:pt>
          <cx:pt idx="5945">2</cx:pt>
          <cx:pt idx="5946">2</cx:pt>
          <cx:pt idx="5947">2</cx:pt>
          <cx:pt idx="5948">2</cx:pt>
          <cx:pt idx="5949">4</cx:pt>
          <cx:pt idx="5950">4</cx:pt>
          <cx:pt idx="5951">4</cx:pt>
          <cx:pt idx="5952">4</cx:pt>
          <cx:pt idx="5953">4</cx:pt>
          <cx:pt idx="5954">4</cx:pt>
          <cx:pt idx="5955">4</cx:pt>
          <cx:pt idx="5956">4</cx:pt>
          <cx:pt idx="5957">4</cx:pt>
          <cx:pt idx="5958">4</cx:pt>
          <cx:pt idx="5959">4</cx:pt>
          <cx:pt idx="5960">2</cx:pt>
          <cx:pt idx="5961">2</cx:pt>
          <cx:pt idx="5962">2</cx:pt>
          <cx:pt idx="5963">2</cx:pt>
          <cx:pt idx="5964">4</cx:pt>
          <cx:pt idx="5965">4</cx:pt>
          <cx:pt idx="5966">4</cx:pt>
          <cx:pt idx="5967">4</cx:pt>
          <cx:pt idx="5968">4</cx:pt>
          <cx:pt idx="5969">4</cx:pt>
          <cx:pt idx="5970">4</cx:pt>
          <cx:pt idx="5971">4</cx:pt>
          <cx:pt idx="5972">4</cx:pt>
          <cx:pt idx="5973">4</cx:pt>
          <cx:pt idx="5974">4</cx:pt>
          <cx:pt idx="5975">4</cx:pt>
          <cx:pt idx="5976">4</cx:pt>
          <cx:pt idx="5977">4</cx:pt>
          <cx:pt idx="5978">4</cx:pt>
          <cx:pt idx="5979">4</cx:pt>
          <cx:pt idx="5980">4</cx:pt>
          <cx:pt idx="5981">2</cx:pt>
          <cx:pt idx="5982">2</cx:pt>
          <cx:pt idx="5983">2</cx:pt>
          <cx:pt idx="5984">4</cx:pt>
          <cx:pt idx="5985">4</cx:pt>
          <cx:pt idx="5986">4</cx:pt>
          <cx:pt idx="5987">4</cx:pt>
          <cx:pt idx="5988">4</cx:pt>
          <cx:pt idx="5989">4</cx:pt>
          <cx:pt idx="5990">4</cx:pt>
          <cx:pt idx="5991">4</cx:pt>
          <cx:pt idx="5992">4</cx:pt>
          <cx:pt idx="5993">4</cx:pt>
          <cx:pt idx="5994">4</cx:pt>
          <cx:pt idx="5995">4</cx:pt>
          <cx:pt idx="5996">4</cx:pt>
          <cx:pt idx="5997">4</cx:pt>
          <cx:pt idx="5998">4</cx:pt>
          <cx:pt idx="5999">4</cx:pt>
          <cx:pt idx="6000">4</cx:pt>
          <cx:pt idx="6001">4</cx:pt>
          <cx:pt idx="6002">4</cx:pt>
          <cx:pt idx="6003">4</cx:pt>
          <cx:pt idx="6004">4</cx:pt>
          <cx:pt idx="6005">4</cx:pt>
          <cx:pt idx="6006">4</cx:pt>
          <cx:pt idx="6007">4</cx:pt>
          <cx:pt idx="6008">4</cx:pt>
          <cx:pt idx="6009">4</cx:pt>
          <cx:pt idx="6010">4</cx:pt>
          <cx:pt idx="6011">4</cx:pt>
          <cx:pt idx="6012">4</cx:pt>
          <cx:pt idx="6013">4</cx:pt>
          <cx:pt idx="6014">4</cx:pt>
          <cx:pt idx="6015">4</cx:pt>
          <cx:pt idx="6016">4</cx:pt>
          <cx:pt idx="6017">4</cx:pt>
          <cx:pt idx="6018">4</cx:pt>
          <cx:pt idx="6019">4</cx:pt>
          <cx:pt idx="6020">4</cx:pt>
          <cx:pt idx="6021">4</cx:pt>
          <cx:pt idx="6022">4</cx:pt>
          <cx:pt idx="6023">4</cx:pt>
          <cx:pt idx="6024">4</cx:pt>
          <cx:pt idx="6025">4</cx:pt>
          <cx:pt idx="6026">4</cx:pt>
          <cx:pt idx="6027">4</cx:pt>
          <cx:pt idx="6028">4</cx:pt>
          <cx:pt idx="6029">4</cx:pt>
          <cx:pt idx="6030">4</cx:pt>
          <cx:pt idx="6031">4</cx:pt>
          <cx:pt idx="6032">4</cx:pt>
          <cx:pt idx="6033">4</cx:pt>
          <cx:pt idx="6034">4</cx:pt>
          <cx:pt idx="6035">4</cx:pt>
          <cx:pt idx="6036">4</cx:pt>
          <cx:pt idx="6037">4</cx:pt>
          <cx:pt idx="6038">4</cx:pt>
          <cx:pt idx="6039">4</cx:pt>
          <cx:pt idx="6040">4</cx:pt>
          <cx:pt idx="6041">4</cx:pt>
          <cx:pt idx="6042">4</cx:pt>
          <cx:pt idx="6043">4</cx:pt>
          <cx:pt idx="6044">4</cx:pt>
          <cx:pt idx="6045">4</cx:pt>
          <cx:pt idx="6046">4</cx:pt>
          <cx:pt idx="6047">4</cx:pt>
          <cx:pt idx="6048">4</cx:pt>
          <cx:pt idx="6049">2</cx:pt>
          <cx:pt idx="6050">2</cx:pt>
          <cx:pt idx="6051">4</cx:pt>
          <cx:pt idx="6052">4</cx:pt>
          <cx:pt idx="6053">2</cx:pt>
          <cx:pt idx="6054">4</cx:pt>
          <cx:pt idx="6055">2</cx:pt>
          <cx:pt idx="6056">2</cx:pt>
          <cx:pt idx="6057">4</cx:pt>
          <cx:pt idx="6058">4</cx:pt>
          <cx:pt idx="6059">4</cx:pt>
          <cx:pt idx="6060">4</cx:pt>
          <cx:pt idx="6061">4</cx:pt>
          <cx:pt idx="6062">4</cx:pt>
          <cx:pt idx="6063">4</cx:pt>
          <cx:pt idx="6064">4</cx:pt>
          <cx:pt idx="6065">4</cx:pt>
          <cx:pt idx="6066">4</cx:pt>
          <cx:pt idx="6067">4</cx:pt>
          <cx:pt idx="6068">4</cx:pt>
          <cx:pt idx="6069">4</cx:pt>
          <cx:pt idx="6070">4</cx:pt>
          <cx:pt idx="6071">4</cx:pt>
          <cx:pt idx="6072">4</cx:pt>
          <cx:pt idx="6073">4</cx:pt>
          <cx:pt idx="6074">4</cx:pt>
          <cx:pt idx="6075">4</cx:pt>
          <cx:pt idx="6076">4</cx:pt>
          <cx:pt idx="6077">4</cx:pt>
          <cx:pt idx="6078">4</cx:pt>
          <cx:pt idx="6079">4</cx:pt>
          <cx:pt idx="6080">2</cx:pt>
          <cx:pt idx="6081">4</cx:pt>
          <cx:pt idx="6082">4</cx:pt>
          <cx:pt idx="6083">4</cx:pt>
          <cx:pt idx="6084">3</cx:pt>
          <cx:pt idx="6085">3</cx:pt>
          <cx:pt idx="6086">2</cx:pt>
          <cx:pt idx="6087">3</cx:pt>
          <cx:pt idx="6088">3</cx:pt>
          <cx:pt idx="6089">2</cx:pt>
          <cx:pt idx="6090">3</cx:pt>
          <cx:pt idx="6091">3</cx:pt>
          <cx:pt idx="6092">2</cx:pt>
          <cx:pt idx="6093">2</cx:pt>
          <cx:pt idx="6094">3</cx:pt>
          <cx:pt idx="6095">3</cx:pt>
          <cx:pt idx="6096">2</cx:pt>
          <cx:pt idx="6097">2</cx:pt>
          <cx:pt idx="6098">2</cx:pt>
          <cx:pt idx="6099">2</cx:pt>
          <cx:pt idx="6100">2</cx:pt>
          <cx:pt idx="6101">2</cx:pt>
          <cx:pt idx="6102">2</cx:pt>
          <cx:pt idx="6103">2</cx:pt>
          <cx:pt idx="6104">2</cx:pt>
          <cx:pt idx="6105">2</cx:pt>
          <cx:pt idx="6106">4</cx:pt>
          <cx:pt idx="6107">4</cx:pt>
          <cx:pt idx="6108">4</cx:pt>
          <cx:pt idx="6109">4</cx:pt>
          <cx:pt idx="6110">4</cx:pt>
          <cx:pt idx="6111">4</cx:pt>
          <cx:pt idx="6112">2</cx:pt>
          <cx:pt idx="6113">2</cx:pt>
          <cx:pt idx="6114">2</cx:pt>
          <cx:pt idx="6115">2</cx:pt>
          <cx:pt idx="6116">4</cx:pt>
          <cx:pt idx="6117">4</cx:pt>
          <cx:pt idx="6118">4</cx:pt>
          <cx:pt idx="6119">2</cx:pt>
          <cx:pt idx="6120">2</cx:pt>
          <cx:pt idx="6121">2</cx:pt>
          <cx:pt idx="6122">2</cx:pt>
          <cx:pt idx="6123">2</cx:pt>
          <cx:pt idx="6124">2</cx:pt>
          <cx:pt idx="6125">2</cx:pt>
          <cx:pt idx="6126">2</cx:pt>
          <cx:pt idx="6127">2</cx:pt>
          <cx:pt idx="6128">2</cx:pt>
          <cx:pt idx="6129">2</cx:pt>
          <cx:pt idx="6130">2</cx:pt>
          <cx:pt idx="6131">2</cx:pt>
          <cx:pt idx="6132">2</cx:pt>
          <cx:pt idx="6133">2</cx:pt>
          <cx:pt idx="6134">2</cx:pt>
          <cx:pt idx="6135">2</cx:pt>
          <cx:pt idx="6136">2</cx:pt>
          <cx:pt idx="6137">4</cx:pt>
          <cx:pt idx="6138">4</cx:pt>
          <cx:pt idx="6139">4</cx:pt>
          <cx:pt idx="6140">4</cx:pt>
          <cx:pt idx="6141">4</cx:pt>
          <cx:pt idx="6142">4</cx:pt>
          <cx:pt idx="6143">4</cx:pt>
          <cx:pt idx="6144">4</cx:pt>
          <cx:pt idx="6145">4</cx:pt>
          <cx:pt idx="6146">4</cx:pt>
          <cx:pt idx="6147">4</cx:pt>
          <cx:pt idx="6148">2</cx:pt>
          <cx:pt idx="6149">4</cx:pt>
          <cx:pt idx="6150">4</cx:pt>
          <cx:pt idx="6151">4</cx:pt>
          <cx:pt idx="6152">4</cx:pt>
          <cx:pt idx="6153">4</cx:pt>
          <cx:pt idx="6154">2</cx:pt>
          <cx:pt idx="6155">2</cx:pt>
          <cx:pt idx="6156">2</cx:pt>
          <cx:pt idx="6157">2</cx:pt>
          <cx:pt idx="6158">2</cx:pt>
          <cx:pt idx="6159">2</cx:pt>
          <cx:pt idx="6160">2</cx:pt>
          <cx:pt idx="6161">2</cx:pt>
          <cx:pt idx="6162">2</cx:pt>
          <cx:pt idx="6163">2</cx:pt>
          <cx:pt idx="6164">4</cx:pt>
          <cx:pt idx="6165">4</cx:pt>
          <cx:pt idx="6166">4</cx:pt>
          <cx:pt idx="6167">4</cx:pt>
          <cx:pt idx="6168">4</cx:pt>
          <cx:pt idx="6169">4</cx:pt>
          <cx:pt idx="6170">4</cx:pt>
          <cx:pt idx="6171">4</cx:pt>
          <cx:pt idx="6172">4</cx:pt>
          <cx:pt idx="6173">4</cx:pt>
          <cx:pt idx="6174">4</cx:pt>
          <cx:pt idx="6175">4</cx:pt>
          <cx:pt idx="6176">4</cx:pt>
          <cx:pt idx="6177">4</cx:pt>
          <cx:pt idx="6178">4</cx:pt>
          <cx:pt idx="6179">4</cx:pt>
          <cx:pt idx="6180">4</cx:pt>
          <cx:pt idx="6181">4</cx:pt>
          <cx:pt idx="6182">4</cx:pt>
          <cx:pt idx="6183">4</cx:pt>
          <cx:pt idx="6184">4</cx:pt>
          <cx:pt idx="6185">4</cx:pt>
          <cx:pt idx="6186">4</cx:pt>
          <cx:pt idx="6187">4</cx:pt>
          <cx:pt idx="6188">4</cx:pt>
          <cx:pt idx="6189">4</cx:pt>
          <cx:pt idx="6190">4</cx:pt>
          <cx:pt idx="6191">4</cx:pt>
          <cx:pt idx="6192">4</cx:pt>
          <cx:pt idx="6193">4</cx:pt>
          <cx:pt idx="6194">4</cx:pt>
          <cx:pt idx="6195">4</cx:pt>
          <cx:pt idx="6196">4</cx:pt>
          <cx:pt idx="6197">4</cx:pt>
          <cx:pt idx="6198">4</cx:pt>
          <cx:pt idx="6199">4</cx:pt>
          <cx:pt idx="6200">4</cx:pt>
          <cx:pt idx="6201">4</cx:pt>
          <cx:pt idx="6202">4</cx:pt>
          <cx:pt idx="6203">4</cx:pt>
          <cx:pt idx="6204">4</cx:pt>
          <cx:pt idx="6205">4</cx:pt>
          <cx:pt idx="6206">4</cx:pt>
          <cx:pt idx="6207">4</cx:pt>
          <cx:pt idx="6208">4</cx:pt>
          <cx:pt idx="6209">2</cx:pt>
          <cx:pt idx="6210">2</cx:pt>
          <cx:pt idx="6211">2</cx:pt>
          <cx:pt idx="6212">2</cx:pt>
          <cx:pt idx="6213">2</cx:pt>
          <cx:pt idx="6214">2</cx:pt>
          <cx:pt idx="6215">4</cx:pt>
          <cx:pt idx="6216">4</cx:pt>
          <cx:pt idx="6217">4</cx:pt>
          <cx:pt idx="6218">2</cx:pt>
          <cx:pt idx="6219">2</cx:pt>
          <cx:pt idx="6220">2</cx:pt>
          <cx:pt idx="6221">2</cx:pt>
          <cx:pt idx="6222">2</cx:pt>
          <cx:pt idx="6223">2</cx:pt>
          <cx:pt idx="6224">4</cx:pt>
          <cx:pt idx="6225">4</cx:pt>
          <cx:pt idx="6226">4</cx:pt>
          <cx:pt idx="6227">4</cx:pt>
          <cx:pt idx="6228">4</cx:pt>
          <cx:pt idx="6229">4</cx:pt>
          <cx:pt idx="6230">4</cx:pt>
          <cx:pt idx="6231">4</cx:pt>
          <cx:pt idx="6232">4</cx:pt>
          <cx:pt idx="6233">4</cx:pt>
          <cx:pt idx="6234">4</cx:pt>
          <cx:pt idx="6235">4</cx:pt>
          <cx:pt idx="6236">4</cx:pt>
          <cx:pt idx="6237">4</cx:pt>
          <cx:pt idx="6238">4</cx:pt>
          <cx:pt idx="6239">4</cx:pt>
          <cx:pt idx="6240">4</cx:pt>
          <cx:pt idx="6241">4</cx:pt>
          <cx:pt idx="6242">4</cx:pt>
          <cx:pt idx="6243">4</cx:pt>
          <cx:pt idx="6244">4</cx:pt>
          <cx:pt idx="6245">4</cx:pt>
          <cx:pt idx="6246">4</cx:pt>
          <cx:pt idx="6247">4</cx:pt>
          <cx:pt idx="6248">4</cx:pt>
          <cx:pt idx="6249">4</cx:pt>
          <cx:pt idx="6250">4</cx:pt>
          <cx:pt idx="6251">4</cx:pt>
          <cx:pt idx="6252">4</cx:pt>
          <cx:pt idx="6253">4</cx:pt>
          <cx:pt idx="6254">4</cx:pt>
          <cx:pt idx="6255">4</cx:pt>
          <cx:pt idx="6256">4</cx:pt>
          <cx:pt idx="6257">4</cx:pt>
          <cx:pt idx="6258">4</cx:pt>
          <cx:pt idx="6259">4</cx:pt>
          <cx:pt idx="6260">4</cx:pt>
          <cx:pt idx="6261">4</cx:pt>
          <cx:pt idx="6262">4</cx:pt>
          <cx:pt idx="6263">4</cx:pt>
          <cx:pt idx="6264">4</cx:pt>
          <cx:pt idx="6265">4</cx:pt>
          <cx:pt idx="6266">4</cx:pt>
          <cx:pt idx="6267">4</cx:pt>
          <cx:pt idx="6268">4</cx:pt>
          <cx:pt idx="6269">4</cx:pt>
          <cx:pt idx="6270">4</cx:pt>
          <cx:pt idx="6271">4</cx:pt>
          <cx:pt idx="6272">4</cx:pt>
          <cx:pt idx="6273">4</cx:pt>
          <cx:pt idx="6274">4</cx:pt>
          <cx:pt idx="6275">4</cx:pt>
          <cx:pt idx="6276">4</cx:pt>
          <cx:pt idx="6277">4</cx:pt>
          <cx:pt idx="6278">4</cx:pt>
          <cx:pt idx="6279">4</cx:pt>
          <cx:pt idx="6280">4</cx:pt>
          <cx:pt idx="6281">4</cx:pt>
          <cx:pt idx="6282">4</cx:pt>
          <cx:pt idx="6283">4</cx:pt>
          <cx:pt idx="6284">4</cx:pt>
          <cx:pt idx="6285">4</cx:pt>
          <cx:pt idx="6286">4</cx:pt>
          <cx:pt idx="6287">4</cx:pt>
          <cx:pt idx="6288">4</cx:pt>
          <cx:pt idx="6289">4</cx:pt>
          <cx:pt idx="6290">4</cx:pt>
          <cx:pt idx="6291">2</cx:pt>
          <cx:pt idx="6292">2</cx:pt>
          <cx:pt idx="6293">2</cx:pt>
          <cx:pt idx="6294">2</cx:pt>
          <cx:pt idx="6295">2</cx:pt>
          <cx:pt idx="6296">2</cx:pt>
          <cx:pt idx="6297">4</cx:pt>
          <cx:pt idx="6298">4</cx:pt>
          <cx:pt idx="6299">4</cx:pt>
          <cx:pt idx="6300">4</cx:pt>
          <cx:pt idx="6301">4</cx:pt>
          <cx:pt idx="6302">4</cx:pt>
          <cx:pt idx="6303">4</cx:pt>
          <cx:pt idx="6304">4</cx:pt>
          <cx:pt idx="6305">4</cx:pt>
          <cx:pt idx="6306">4</cx:pt>
          <cx:pt idx="6307">4</cx:pt>
          <cx:pt idx="6308">4</cx:pt>
          <cx:pt idx="6309">4</cx:pt>
          <cx:pt idx="6310">4</cx:pt>
          <cx:pt idx="6311">4</cx:pt>
          <cx:pt idx="6312">2</cx:pt>
          <cx:pt idx="6313">2</cx:pt>
          <cx:pt idx="6314">2</cx:pt>
          <cx:pt idx="6315">2</cx:pt>
          <cx:pt idx="6316">4</cx:pt>
          <cx:pt idx="6317">4</cx:pt>
          <cx:pt idx="6318">4</cx:pt>
          <cx:pt idx="6319">4</cx:pt>
          <cx:pt idx="6320">4</cx:pt>
          <cx:pt idx="6321">4</cx:pt>
          <cx:pt idx="6322">4</cx:pt>
          <cx:pt idx="6323">4</cx:pt>
          <cx:pt idx="6324">2</cx:pt>
          <cx:pt idx="6325">2</cx:pt>
          <cx:pt idx="6326">4</cx:pt>
          <cx:pt idx="6327">2</cx:pt>
          <cx:pt idx="6328">2</cx:pt>
          <cx:pt idx="6329">2</cx:pt>
          <cx:pt idx="6330">2</cx:pt>
          <cx:pt idx="6331">2</cx:pt>
          <cx:pt idx="6332">2</cx:pt>
          <cx:pt idx="6333">2</cx:pt>
          <cx:pt idx="6334">4</cx:pt>
          <cx:pt idx="6335">4</cx:pt>
          <cx:pt idx="6336">2</cx:pt>
          <cx:pt idx="6337">2</cx:pt>
          <cx:pt idx="6338">2</cx:pt>
          <cx:pt idx="6339">4</cx:pt>
          <cx:pt idx="6340">4</cx:pt>
          <cx:pt idx="6341">4</cx:pt>
          <cx:pt idx="6342">4</cx:pt>
          <cx:pt idx="6343">4</cx:pt>
          <cx:pt idx="6344">4</cx:pt>
          <cx:pt idx="6345">4</cx:pt>
          <cx:pt idx="6346">4</cx:pt>
          <cx:pt idx="6347">4</cx:pt>
          <cx:pt idx="6348">4</cx:pt>
          <cx:pt idx="6349">2</cx:pt>
          <cx:pt idx="6350">2</cx:pt>
          <cx:pt idx="6351">2</cx:pt>
          <cx:pt idx="6352">2</cx:pt>
          <cx:pt idx="6353">4</cx:pt>
          <cx:pt idx="6354">4</cx:pt>
          <cx:pt idx="6355">4</cx:pt>
          <cx:pt idx="6356">2</cx:pt>
          <cx:pt idx="6357">2</cx:pt>
          <cx:pt idx="6358">4</cx:pt>
          <cx:pt idx="6359">4</cx:pt>
          <cx:pt idx="6360">4</cx:pt>
          <cx:pt idx="6361">4</cx:pt>
          <cx:pt idx="6362">4</cx:pt>
          <cx:pt idx="6363">2</cx:pt>
          <cx:pt idx="6364">4</cx:pt>
          <cx:pt idx="6365">4</cx:pt>
          <cx:pt idx="6366">4</cx:pt>
          <cx:pt idx="6367">2</cx:pt>
          <cx:pt idx="6368">2</cx:pt>
          <cx:pt idx="6369">2</cx:pt>
          <cx:pt idx="6370">2</cx:pt>
          <cx:pt idx="6371">2</cx:pt>
          <cx:pt idx="6372">2</cx:pt>
          <cx:pt idx="6373">2</cx:pt>
          <cx:pt idx="6374">2</cx:pt>
          <cx:pt idx="6375">2</cx:pt>
          <cx:pt idx="6376">2</cx:pt>
          <cx:pt idx="6377">2</cx:pt>
          <cx:pt idx="6378">2</cx:pt>
          <cx:pt idx="6379">2</cx:pt>
          <cx:pt idx="6380">4</cx:pt>
          <cx:pt idx="6381">4</cx:pt>
          <cx:pt idx="6382">4</cx:pt>
          <cx:pt idx="6383">4</cx:pt>
          <cx:pt idx="6384">4</cx:pt>
          <cx:pt idx="6385">2</cx:pt>
          <cx:pt idx="6386">2</cx:pt>
          <cx:pt idx="6387">2</cx:pt>
          <cx:pt idx="6388">2</cx:pt>
          <cx:pt idx="6389">2</cx:pt>
          <cx:pt idx="6390">2</cx:pt>
          <cx:pt idx="6391">2</cx:pt>
          <cx:pt idx="6392">4</cx:pt>
          <cx:pt idx="6393">4</cx:pt>
          <cx:pt idx="6394">4</cx:pt>
          <cx:pt idx="6395">4</cx:pt>
          <cx:pt idx="6396">2</cx:pt>
          <cx:pt idx="6397">4</cx:pt>
          <cx:pt idx="6398">4</cx:pt>
          <cx:pt idx="6399">4</cx:pt>
          <cx:pt idx="6400">4</cx:pt>
          <cx:pt idx="6401">4</cx:pt>
          <cx:pt idx="6402">4</cx:pt>
          <cx:pt idx="6403">4</cx:pt>
          <cx:pt idx="6404">4</cx:pt>
          <cx:pt idx="6405">4</cx:pt>
          <cx:pt idx="6406">4</cx:pt>
          <cx:pt idx="6407">4</cx:pt>
          <cx:pt idx="6408">4</cx:pt>
          <cx:pt idx="6409">4</cx:pt>
          <cx:pt idx="6410">4</cx:pt>
          <cx:pt idx="6411">4</cx:pt>
          <cx:pt idx="6412">4</cx:pt>
          <cx:pt idx="6413">4</cx:pt>
          <cx:pt idx="6414">4</cx:pt>
          <cx:pt idx="6415">4</cx:pt>
          <cx:pt idx="6416">4</cx:pt>
          <cx:pt idx="6417">4</cx:pt>
          <cx:pt idx="6418">4</cx:pt>
          <cx:pt idx="6419">4</cx:pt>
          <cx:pt idx="6420">4</cx:pt>
          <cx:pt idx="6421">4</cx:pt>
          <cx:pt idx="6422">4</cx:pt>
          <cx:pt idx="6423">4</cx:pt>
          <cx:pt idx="6424">4</cx:pt>
          <cx:pt idx="6425">4</cx:pt>
          <cx:pt idx="6426">4</cx:pt>
          <cx:pt idx="6427">4</cx:pt>
          <cx:pt idx="6428">4</cx:pt>
          <cx:pt idx="6429">4</cx:pt>
          <cx:pt idx="6430">4</cx:pt>
          <cx:pt idx="6431">4</cx:pt>
          <cx:pt idx="6432">4</cx:pt>
          <cx:pt idx="6433">4</cx:pt>
          <cx:pt idx="6434">4</cx:pt>
          <cx:pt idx="6435">4</cx:pt>
          <cx:pt idx="6436">4</cx:pt>
          <cx:pt idx="6437">4</cx:pt>
          <cx:pt idx="6438">4</cx:pt>
          <cx:pt idx="6439">4</cx:pt>
          <cx:pt idx="6440">4</cx:pt>
          <cx:pt idx="6441">4</cx:pt>
          <cx:pt idx="6442">4</cx:pt>
          <cx:pt idx="6443">4</cx:pt>
          <cx:pt idx="6444">4</cx:pt>
          <cx:pt idx="6445">4</cx:pt>
          <cx:pt idx="6446">4</cx:pt>
          <cx:pt idx="6447">4</cx:pt>
          <cx:pt idx="6448">4</cx:pt>
          <cx:pt idx="6449">4</cx:pt>
          <cx:pt idx="6450">4</cx:pt>
          <cx:pt idx="6451">4</cx:pt>
          <cx:pt idx="6452">4</cx:pt>
          <cx:pt idx="6453">4</cx:pt>
          <cx:pt idx="6454">4</cx:pt>
          <cx:pt idx="6455">4</cx:pt>
          <cx:pt idx="6456">4</cx:pt>
          <cx:pt idx="6457">4</cx:pt>
          <cx:pt idx="6458">4</cx:pt>
          <cx:pt idx="6459">4</cx:pt>
          <cx:pt idx="6460">4</cx:pt>
          <cx:pt idx="6461">4</cx:pt>
          <cx:pt idx="6462">4</cx:pt>
          <cx:pt idx="6463">4</cx:pt>
          <cx:pt idx="6464">2</cx:pt>
          <cx:pt idx="6465">2</cx:pt>
          <cx:pt idx="6466">2</cx:pt>
          <cx:pt idx="6467">2</cx:pt>
          <cx:pt idx="6468">2</cx:pt>
          <cx:pt idx="6469">2</cx:pt>
          <cx:pt idx="6470">2</cx:pt>
          <cx:pt idx="6471">2</cx:pt>
          <cx:pt idx="6472">4</cx:pt>
          <cx:pt idx="6473">4</cx:pt>
          <cx:pt idx="6474">4</cx:pt>
          <cx:pt idx="6475">4</cx:pt>
          <cx:pt idx="6476">4</cx:pt>
          <cx:pt idx="6477">4</cx:pt>
          <cx:pt idx="6478">4</cx:pt>
          <cx:pt idx="6479">4</cx:pt>
          <cx:pt idx="6480">4</cx:pt>
          <cx:pt idx="6481">4</cx:pt>
          <cx:pt idx="6482">4</cx:pt>
          <cx:pt idx="6483">4</cx:pt>
          <cx:pt idx="6484">4</cx:pt>
          <cx:pt idx="6485">4</cx:pt>
          <cx:pt idx="6486">4</cx:pt>
          <cx:pt idx="6487">4</cx:pt>
          <cx:pt idx="6488">4</cx:pt>
          <cx:pt idx="6489">4</cx:pt>
          <cx:pt idx="6490">4</cx:pt>
          <cx:pt idx="6491">4</cx:pt>
          <cx:pt idx="6492">4</cx:pt>
          <cx:pt idx="6493">4</cx:pt>
          <cx:pt idx="6494">4</cx:pt>
          <cx:pt idx="6495">4</cx:pt>
          <cx:pt idx="6496">4</cx:pt>
          <cx:pt idx="6497">4</cx:pt>
          <cx:pt idx="6498">2</cx:pt>
          <cx:pt idx="6499">4</cx:pt>
          <cx:pt idx="6500">4</cx:pt>
          <cx:pt idx="6501">4</cx:pt>
          <cx:pt idx="6502">4</cx:pt>
          <cx:pt idx="6503">4</cx:pt>
          <cx:pt idx="6504">4</cx:pt>
          <cx:pt idx="6505">4</cx:pt>
          <cx:pt idx="6506">4</cx:pt>
          <cx:pt idx="6507">4</cx:pt>
          <cx:pt idx="6508">4</cx:pt>
          <cx:pt idx="6509">4</cx:pt>
          <cx:pt idx="6510">4</cx:pt>
          <cx:pt idx="6511">4</cx:pt>
          <cx:pt idx="6512">2</cx:pt>
          <cx:pt idx="6513">2</cx:pt>
          <cx:pt idx="6514">4</cx:pt>
          <cx:pt idx="6515">4</cx:pt>
          <cx:pt idx="6516">4</cx:pt>
          <cx:pt idx="6517">4</cx:pt>
          <cx:pt idx="6518">4</cx:pt>
          <cx:pt idx="6519">4</cx:pt>
          <cx:pt idx="6520">4</cx:pt>
          <cx:pt idx="6521">4</cx:pt>
          <cx:pt idx="6522">4</cx:pt>
          <cx:pt idx="6523">4</cx:pt>
          <cx:pt idx="6524">4</cx:pt>
          <cx:pt idx="6525">4</cx:pt>
          <cx:pt idx="6526">2</cx:pt>
          <cx:pt idx="6527">2</cx:pt>
          <cx:pt idx="6528">2</cx:pt>
          <cx:pt idx="6529">4</cx:pt>
          <cx:pt idx="6530">4</cx:pt>
          <cx:pt idx="6531">4</cx:pt>
          <cx:pt idx="6532">4</cx:pt>
          <cx:pt idx="6533">4</cx:pt>
          <cx:pt idx="6534">2</cx:pt>
          <cx:pt idx="6535">2</cx:pt>
          <cx:pt idx="6536">2</cx:pt>
          <cx:pt idx="6537">2</cx:pt>
          <cx:pt idx="6538">2</cx:pt>
          <cx:pt idx="6539">2</cx:pt>
          <cx:pt idx="6540">2</cx:pt>
          <cx:pt idx="6541">2</cx:pt>
          <cx:pt idx="6542">2</cx:pt>
          <cx:pt idx="6543">2</cx:pt>
          <cx:pt idx="6544">2</cx:pt>
          <cx:pt idx="6545">2</cx:pt>
          <cx:pt idx="6546">2</cx:pt>
          <cx:pt idx="6547">2</cx:pt>
          <cx:pt idx="6548">2</cx:pt>
          <cx:pt idx="6549">2</cx:pt>
          <cx:pt idx="6550">2</cx:pt>
          <cx:pt idx="6551">2</cx:pt>
          <cx:pt idx="6552">2</cx:pt>
          <cx:pt idx="6553">2</cx:pt>
          <cx:pt idx="6554">2</cx:pt>
          <cx:pt idx="6555">2</cx:pt>
          <cx:pt idx="6556">2</cx:pt>
          <cx:pt idx="6557">2</cx:pt>
          <cx:pt idx="6558">2</cx:pt>
          <cx:pt idx="6559">2</cx:pt>
          <cx:pt idx="6560">2</cx:pt>
          <cx:pt idx="6561">2</cx:pt>
          <cx:pt idx="6562">2</cx:pt>
          <cx:pt idx="6563">4</cx:pt>
          <cx:pt idx="6564">4</cx:pt>
          <cx:pt idx="6565">4</cx:pt>
          <cx:pt idx="6566">2</cx:pt>
          <cx:pt idx="6567">4</cx:pt>
          <cx:pt idx="6568">2</cx:pt>
          <cx:pt idx="6569">4</cx:pt>
          <cx:pt idx="6570">4</cx:pt>
          <cx:pt idx="6571">4</cx:pt>
          <cx:pt idx="6572">4</cx:pt>
          <cx:pt idx="6573">4</cx:pt>
          <cx:pt idx="6574">4</cx:pt>
          <cx:pt idx="6575">4</cx:pt>
          <cx:pt idx="6576">4</cx:pt>
          <cx:pt idx="6577">4</cx:pt>
          <cx:pt idx="6578">4</cx:pt>
          <cx:pt idx="6579">2</cx:pt>
          <cx:pt idx="6580">2</cx:pt>
          <cx:pt idx="6581">2</cx:pt>
          <cx:pt idx="6582">2</cx:pt>
          <cx:pt idx="6583">2</cx:pt>
          <cx:pt idx="6584">2</cx:pt>
          <cx:pt idx="6585">2</cx:pt>
          <cx:pt idx="6586">4</cx:pt>
          <cx:pt idx="6587">4</cx:pt>
          <cx:pt idx="6588">4</cx:pt>
          <cx:pt idx="6589">4</cx:pt>
          <cx:pt idx="6590">4</cx:pt>
          <cx:pt idx="6591">4</cx:pt>
          <cx:pt idx="6592">4</cx:pt>
          <cx:pt idx="6593">4</cx:pt>
          <cx:pt idx="6594">4</cx:pt>
          <cx:pt idx="6595">2</cx:pt>
          <cx:pt idx="6596">2</cx:pt>
          <cx:pt idx="6597">4</cx:pt>
          <cx:pt idx="6598">4</cx:pt>
          <cx:pt idx="6599">4</cx:pt>
          <cx:pt idx="6600">4</cx:pt>
          <cx:pt idx="6601">2</cx:pt>
          <cx:pt idx="6602">2</cx:pt>
          <cx:pt idx="6603">4</cx:pt>
          <cx:pt idx="6604">4</cx:pt>
          <cx:pt idx="6605">4</cx:pt>
          <cx:pt idx="6606">4</cx:pt>
          <cx:pt idx="6607">4</cx:pt>
          <cx:pt idx="6608">4</cx:pt>
          <cx:pt idx="6609">4</cx:pt>
          <cx:pt idx="6610">4</cx:pt>
          <cx:pt idx="6611">4</cx:pt>
          <cx:pt idx="6612">4</cx:pt>
          <cx:pt idx="6613">4</cx:pt>
          <cx:pt idx="6614">2</cx:pt>
          <cx:pt idx="6615">2</cx:pt>
          <cx:pt idx="6616">4</cx:pt>
          <cx:pt idx="6617">4</cx:pt>
          <cx:pt idx="6618">2</cx:pt>
          <cx:pt idx="6619">2</cx:pt>
          <cx:pt idx="6620">4</cx:pt>
          <cx:pt idx="6621">4</cx:pt>
          <cx:pt idx="6622">4</cx:pt>
          <cx:pt idx="6623">4</cx:pt>
          <cx:pt idx="6624">2</cx:pt>
          <cx:pt idx="6625">2</cx:pt>
          <cx:pt idx="6626">4</cx:pt>
          <cx:pt idx="6627">4</cx:pt>
          <cx:pt idx="6628">4</cx:pt>
          <cx:pt idx="6629">2</cx:pt>
          <cx:pt idx="6630">2</cx:pt>
          <cx:pt idx="6631">2</cx:pt>
          <cx:pt idx="6632">2</cx:pt>
          <cx:pt idx="6633">4</cx:pt>
          <cx:pt idx="6634">4</cx:pt>
          <cx:pt idx="6635">4</cx:pt>
          <cx:pt idx="6636">4</cx:pt>
          <cx:pt idx="6637">4</cx:pt>
          <cx:pt idx="6638">4</cx:pt>
          <cx:pt idx="6639">4</cx:pt>
          <cx:pt idx="6640">2</cx:pt>
          <cx:pt idx="6641">2</cx:pt>
          <cx:pt idx="6642">2</cx:pt>
          <cx:pt idx="6643">2</cx:pt>
          <cx:pt idx="6644">2</cx:pt>
          <cx:pt idx="6645">2</cx:pt>
          <cx:pt idx="6646">2</cx:pt>
          <cx:pt idx="6647">2</cx:pt>
          <cx:pt idx="6648">2</cx:pt>
          <cx:pt idx="6649">4</cx:pt>
          <cx:pt idx="6650">4</cx:pt>
          <cx:pt idx="6651">2</cx:pt>
          <cx:pt idx="6652">2</cx:pt>
          <cx:pt idx="6653">2</cx:pt>
          <cx:pt idx="6654">2</cx:pt>
          <cx:pt idx="6655">4</cx:pt>
          <cx:pt idx="6656">4</cx:pt>
          <cx:pt idx="6657">3</cx:pt>
          <cx:pt idx="6658">4</cx:pt>
          <cx:pt idx="6659">2</cx:pt>
          <cx:pt idx="6660">2</cx:pt>
          <cx:pt idx="6661">4</cx:pt>
          <cx:pt idx="6662">4</cx:pt>
          <cx:pt idx="6663">4</cx:pt>
          <cx:pt idx="6664">2</cx:pt>
          <cx:pt idx="6665">2</cx:pt>
          <cx:pt idx="6666">2</cx:pt>
          <cx:pt idx="6667">2</cx:pt>
          <cx:pt idx="6668">2</cx:pt>
          <cx:pt idx="6669">4</cx:pt>
          <cx:pt idx="6670">4</cx:pt>
          <cx:pt idx="6671">4</cx:pt>
          <cx:pt idx="6672">4</cx:pt>
          <cx:pt idx="6673">4</cx:pt>
          <cx:pt idx="6674">4</cx:pt>
          <cx:pt idx="6675">4</cx:pt>
          <cx:pt idx="6676">4</cx:pt>
          <cx:pt idx="6677">4</cx:pt>
          <cx:pt idx="6678">2</cx:pt>
          <cx:pt idx="6679">2</cx:pt>
          <cx:pt idx="6680">4</cx:pt>
          <cx:pt idx="6681">4</cx:pt>
          <cx:pt idx="6682">2</cx:pt>
          <cx:pt idx="6683">2</cx:pt>
          <cx:pt idx="6684">2</cx:pt>
          <cx:pt idx="6685">2</cx:pt>
          <cx:pt idx="6686">2</cx:pt>
          <cx:pt idx="6687">2</cx:pt>
          <cx:pt idx="6688">2</cx:pt>
          <cx:pt idx="6689">4</cx:pt>
          <cx:pt idx="6690">4</cx:pt>
          <cx:pt idx="6691">4</cx:pt>
          <cx:pt idx="6692">4</cx:pt>
          <cx:pt idx="6693">4</cx:pt>
          <cx:pt idx="6694">4</cx:pt>
          <cx:pt idx="6695">4</cx:pt>
          <cx:pt idx="6696">4</cx:pt>
          <cx:pt idx="6697">4</cx:pt>
          <cx:pt idx="6698">4</cx:pt>
          <cx:pt idx="6699">4</cx:pt>
          <cx:pt idx="6700">4</cx:pt>
          <cx:pt idx="6701">4</cx:pt>
          <cx:pt idx="6702">4</cx:pt>
          <cx:pt idx="6703">4</cx:pt>
          <cx:pt idx="6704">4</cx:pt>
          <cx:pt idx="6705">4</cx:pt>
          <cx:pt idx="6706">4</cx:pt>
          <cx:pt idx="6707">4</cx:pt>
          <cx:pt idx="6708">4</cx:pt>
          <cx:pt idx="6709">4</cx:pt>
          <cx:pt idx="6710">4</cx:pt>
          <cx:pt idx="6711">4</cx:pt>
          <cx:pt idx="6712">4</cx:pt>
          <cx:pt idx="6713">2</cx:pt>
          <cx:pt idx="6714">4</cx:pt>
          <cx:pt idx="6715">4</cx:pt>
          <cx:pt idx="6716">4</cx:pt>
          <cx:pt idx="6717">4</cx:pt>
          <cx:pt idx="6718">4</cx:pt>
          <cx:pt idx="6719">4</cx:pt>
          <cx:pt idx="6720">4</cx:pt>
          <cx:pt idx="6721">4</cx:pt>
          <cx:pt idx="6722">4</cx:pt>
          <cx:pt idx="6723">4</cx:pt>
          <cx:pt idx="6724">4</cx:pt>
          <cx:pt idx="6725">4</cx:pt>
          <cx:pt idx="6726">4</cx:pt>
          <cx:pt idx="6727">4</cx:pt>
          <cx:pt idx="6728">4</cx:pt>
          <cx:pt idx="6729">4</cx:pt>
          <cx:pt idx="6730">3</cx:pt>
          <cx:pt idx="6731">2</cx:pt>
          <cx:pt idx="6732">2</cx:pt>
          <cx:pt idx="6733">2</cx:pt>
          <cx:pt idx="6734">2</cx:pt>
          <cx:pt idx="6735">2</cx:pt>
          <cx:pt idx="6736">2</cx:pt>
          <cx:pt idx="6737">2</cx:pt>
          <cx:pt idx="6738">2</cx:pt>
          <cx:pt idx="6739">2</cx:pt>
          <cx:pt idx="6740">4</cx:pt>
          <cx:pt idx="6741">2</cx:pt>
          <cx:pt idx="6742">4</cx:pt>
          <cx:pt idx="6743">2</cx:pt>
          <cx:pt idx="6744">2</cx:pt>
          <cx:pt idx="6745">2</cx:pt>
          <cx:pt idx="6746">2</cx:pt>
          <cx:pt idx="6747">2</cx:pt>
          <cx:pt idx="6748">2</cx:pt>
          <cx:pt idx="6749">4</cx:pt>
          <cx:pt idx="6750">4</cx:pt>
          <cx:pt idx="6751">4</cx:pt>
          <cx:pt idx="6752">4</cx:pt>
          <cx:pt idx="6753">4</cx:pt>
          <cx:pt idx="6754">4</cx:pt>
          <cx:pt idx="6755">4</cx:pt>
          <cx:pt idx="6756">2</cx:pt>
          <cx:pt idx="6757">2</cx:pt>
          <cx:pt idx="6758">4</cx:pt>
          <cx:pt idx="6759">4</cx:pt>
          <cx:pt idx="6760">4</cx:pt>
          <cx:pt idx="6761">4</cx:pt>
          <cx:pt idx="6762">4</cx:pt>
          <cx:pt idx="6763">4</cx:pt>
          <cx:pt idx="6764">4</cx:pt>
          <cx:pt idx="6765">4</cx:pt>
          <cx:pt idx="6766">4</cx:pt>
          <cx:pt idx="6767">4</cx:pt>
          <cx:pt idx="6768">4</cx:pt>
          <cx:pt idx="6769">4</cx:pt>
          <cx:pt idx="6770">4</cx:pt>
          <cx:pt idx="6771">4</cx:pt>
          <cx:pt idx="6772">4</cx:pt>
          <cx:pt idx="6773">4</cx:pt>
          <cx:pt idx="6774">4</cx:pt>
          <cx:pt idx="6775">4</cx:pt>
          <cx:pt idx="6776">4</cx:pt>
          <cx:pt idx="6777">4</cx:pt>
          <cx:pt idx="6778">4</cx:pt>
          <cx:pt idx="6779">4</cx:pt>
          <cx:pt idx="6780">4</cx:pt>
          <cx:pt idx="6781">4</cx:pt>
          <cx:pt idx="6782">4</cx:pt>
          <cx:pt idx="6783">4</cx:pt>
          <cx:pt idx="6784">4</cx:pt>
          <cx:pt idx="6785">4</cx:pt>
          <cx:pt idx="6786">4</cx:pt>
          <cx:pt idx="6787">4</cx:pt>
          <cx:pt idx="6788">4</cx:pt>
          <cx:pt idx="6789">4</cx:pt>
          <cx:pt idx="6790">4</cx:pt>
          <cx:pt idx="6791">4</cx:pt>
          <cx:pt idx="6792">4</cx:pt>
          <cx:pt idx="6793">4</cx:pt>
          <cx:pt idx="6794">4</cx:pt>
          <cx:pt idx="6795">4</cx:pt>
          <cx:pt idx="6796">4</cx:pt>
          <cx:pt idx="6797">4</cx:pt>
          <cx:pt idx="6798">4</cx:pt>
          <cx:pt idx="6799">4</cx:pt>
          <cx:pt idx="6800">4</cx:pt>
          <cx:pt idx="6801">4</cx:pt>
          <cx:pt idx="6802">4</cx:pt>
          <cx:pt idx="6803">4</cx:pt>
          <cx:pt idx="6804">4</cx:pt>
          <cx:pt idx="6805">4</cx:pt>
          <cx:pt idx="6806">4</cx:pt>
          <cx:pt idx="6807">2</cx:pt>
          <cx:pt idx="6808">2</cx:pt>
          <cx:pt idx="6809">2</cx:pt>
          <cx:pt idx="6810">4</cx:pt>
          <cx:pt idx="6811">2</cx:pt>
          <cx:pt idx="6812">4</cx:pt>
          <cx:pt idx="6813">4</cx:pt>
          <cx:pt idx="6814">2</cx:pt>
          <cx:pt idx="6815">2</cx:pt>
          <cx:pt idx="6816">2</cx:pt>
          <cx:pt idx="6817">2</cx:pt>
          <cx:pt idx="6818">4</cx:pt>
          <cx:pt idx="6819">4</cx:pt>
          <cx:pt idx="6820">2</cx:pt>
          <cx:pt idx="6821">2</cx:pt>
          <cx:pt idx="6822">2</cx:pt>
          <cx:pt idx="6823">2</cx:pt>
          <cx:pt idx="6824">4</cx:pt>
          <cx:pt idx="6825">4</cx:pt>
          <cx:pt idx="6826">4</cx:pt>
          <cx:pt idx="6827">4</cx:pt>
          <cx:pt idx="6828">2</cx:pt>
          <cx:pt idx="6829">2</cx:pt>
          <cx:pt idx="6830">4</cx:pt>
          <cx:pt idx="6831">4</cx:pt>
          <cx:pt idx="6832">4</cx:pt>
          <cx:pt idx="6833">4</cx:pt>
          <cx:pt idx="6834">4</cx:pt>
          <cx:pt idx="6835">2</cx:pt>
          <cx:pt idx="6836">2</cx:pt>
          <cx:pt idx="6837">2</cx:pt>
          <cx:pt idx="6838">2</cx:pt>
          <cx:pt idx="6839">2</cx:pt>
          <cx:pt idx="6840">2</cx:pt>
          <cx:pt idx="6841">2</cx:pt>
          <cx:pt idx="6842">2</cx:pt>
          <cx:pt idx="6843">2</cx:pt>
          <cx:pt idx="6844">2</cx:pt>
          <cx:pt idx="6845">2</cx:pt>
          <cx:pt idx="6846">2</cx:pt>
          <cx:pt idx="6847">2</cx:pt>
          <cx:pt idx="6848">2</cx:pt>
          <cx:pt idx="6849">2</cx:pt>
          <cx:pt idx="6850">2</cx:pt>
          <cx:pt idx="6851">2</cx:pt>
          <cx:pt idx="6852">2</cx:pt>
          <cx:pt idx="6853">4</cx:pt>
          <cx:pt idx="6854">4</cx:pt>
          <cx:pt idx="6855">4</cx:pt>
          <cx:pt idx="6856">4</cx:pt>
          <cx:pt idx="6857">4</cx:pt>
          <cx:pt idx="6858">4</cx:pt>
          <cx:pt idx="6859">4</cx:pt>
          <cx:pt idx="6860">4</cx:pt>
          <cx:pt idx="6861">4</cx:pt>
          <cx:pt idx="6862">4</cx:pt>
          <cx:pt idx="6863">4</cx:pt>
          <cx:pt idx="6864">4</cx:pt>
          <cx:pt idx="6865">4</cx:pt>
          <cx:pt idx="6866">4</cx:pt>
          <cx:pt idx="6867">4</cx:pt>
          <cx:pt idx="6868">4</cx:pt>
          <cx:pt idx="6869">4</cx:pt>
          <cx:pt idx="6870">4</cx:pt>
          <cx:pt idx="6871">4</cx:pt>
          <cx:pt idx="6872">4</cx:pt>
          <cx:pt idx="6873">4</cx:pt>
          <cx:pt idx="6874">4</cx:pt>
          <cx:pt idx="6875">4</cx:pt>
          <cx:pt idx="6876">4</cx:pt>
          <cx:pt idx="6877">4</cx:pt>
          <cx:pt idx="6878">4</cx:pt>
          <cx:pt idx="6879">4</cx:pt>
          <cx:pt idx="6880">4</cx:pt>
          <cx:pt idx="6881">4</cx:pt>
          <cx:pt idx="6882">4</cx:pt>
          <cx:pt idx="6883">4</cx:pt>
          <cx:pt idx="6884">4</cx:pt>
          <cx:pt idx="6885">2</cx:pt>
          <cx:pt idx="6886">4</cx:pt>
          <cx:pt idx="6887">4</cx:pt>
          <cx:pt idx="6888">4</cx:pt>
          <cx:pt idx="6889">4</cx:pt>
          <cx:pt idx="6890">4</cx:pt>
          <cx:pt idx="6891">2</cx:pt>
          <cx:pt idx="6892">4</cx:pt>
          <cx:pt idx="6893">2</cx:pt>
          <cx:pt idx="6894">4</cx:pt>
          <cx:pt idx="6895">4</cx:pt>
          <cx:pt idx="6896">2</cx:pt>
          <cx:pt idx="6897">2</cx:pt>
          <cx:pt idx="6898">2</cx:pt>
          <cx:pt idx="6899">4</cx:pt>
          <cx:pt idx="6900">4</cx:pt>
          <cx:pt idx="6901">4</cx:pt>
          <cx:pt idx="6902">4</cx:pt>
          <cx:pt idx="6903">4</cx:pt>
          <cx:pt idx="6904">4</cx:pt>
          <cx:pt idx="6905">4</cx:pt>
          <cx:pt idx="6906">4</cx:pt>
          <cx:pt idx="6907">4</cx:pt>
          <cx:pt idx="6908">4</cx:pt>
          <cx:pt idx="6909">2</cx:pt>
          <cx:pt idx="6910">2</cx:pt>
          <cx:pt idx="6911">2</cx:pt>
          <cx:pt idx="6912">2</cx:pt>
          <cx:pt idx="6913">2</cx:pt>
          <cx:pt idx="6914">2</cx:pt>
          <cx:pt idx="6915">2</cx:pt>
          <cx:pt idx="6916">4</cx:pt>
          <cx:pt idx="6917">4</cx:pt>
          <cx:pt idx="6918">2</cx:pt>
          <cx:pt idx="6919">2</cx:pt>
          <cx:pt idx="6920">2</cx:pt>
          <cx:pt idx="6921">4</cx:pt>
          <cx:pt idx="6922">2</cx:pt>
          <cx:pt idx="6923">2</cx:pt>
          <cx:pt idx="6924">2</cx:pt>
          <cx:pt idx="6925">3</cx:pt>
          <cx:pt idx="6926">3</cx:pt>
          <cx:pt idx="6927">3</cx:pt>
          <cx:pt idx="6928">4</cx:pt>
          <cx:pt idx="6929">4</cx:pt>
          <cx:pt idx="6930">4</cx:pt>
          <cx:pt idx="6931">2</cx:pt>
          <cx:pt idx="6932">4</cx:pt>
          <cx:pt idx="6933">4</cx:pt>
          <cx:pt idx="6934">4</cx:pt>
          <cx:pt idx="6935">4</cx:pt>
          <cx:pt idx="6936">4</cx:pt>
          <cx:pt idx="6937">4</cx:pt>
          <cx:pt idx="6938">4</cx:pt>
          <cx:pt idx="6939">2</cx:pt>
          <cx:pt idx="6940">2</cx:pt>
          <cx:pt idx="6941">2</cx:pt>
          <cx:pt idx="6942">2</cx:pt>
          <cx:pt idx="6943">2</cx:pt>
          <cx:pt idx="6944">2</cx:pt>
          <cx:pt idx="6945">2</cx:pt>
          <cx:pt idx="6946">2</cx:pt>
          <cx:pt idx="6947">2</cx:pt>
          <cx:pt idx="6948">2</cx:pt>
          <cx:pt idx="6949">2</cx:pt>
          <cx:pt idx="6950">4</cx:pt>
          <cx:pt idx="6951">2</cx:pt>
          <cx:pt idx="6952">2</cx:pt>
          <cx:pt idx="6953">4</cx:pt>
          <cx:pt idx="6954">4</cx:pt>
          <cx:pt idx="6955">4</cx:pt>
          <cx:pt idx="6956">4</cx:pt>
          <cx:pt idx="6957">4</cx:pt>
          <cx:pt idx="6958">4</cx:pt>
          <cx:pt idx="6959">4</cx:pt>
          <cx:pt idx="6960">4</cx:pt>
          <cx:pt idx="6961">4</cx:pt>
          <cx:pt idx="6962">4</cx:pt>
          <cx:pt idx="6963">4</cx:pt>
          <cx:pt idx="6964">2</cx:pt>
          <cx:pt idx="6965">2</cx:pt>
          <cx:pt idx="6966">2</cx:pt>
          <cx:pt idx="6967">4</cx:pt>
          <cx:pt idx="6968">4</cx:pt>
          <cx:pt idx="6969">4</cx:pt>
          <cx:pt idx="6970">4</cx:pt>
          <cx:pt idx="6971">4</cx:pt>
          <cx:pt idx="6972">2</cx:pt>
          <cx:pt idx="6973">2</cx:pt>
          <cx:pt idx="6974">2</cx:pt>
          <cx:pt idx="6975">2</cx:pt>
          <cx:pt idx="6976">2</cx:pt>
          <cx:pt idx="6977">2</cx:pt>
          <cx:pt idx="6978">2</cx:pt>
          <cx:pt idx="6979">2</cx:pt>
          <cx:pt idx="6980">2</cx:pt>
          <cx:pt idx="6981">4</cx:pt>
          <cx:pt idx="6982">4</cx:pt>
          <cx:pt idx="6983">4</cx:pt>
          <cx:pt idx="6984">4</cx:pt>
          <cx:pt idx="6985">4</cx:pt>
          <cx:pt idx="6986">4</cx:pt>
          <cx:pt idx="6987">4</cx:pt>
          <cx:pt idx="6988">4</cx:pt>
          <cx:pt idx="6989">4</cx:pt>
          <cx:pt idx="6990">4</cx:pt>
          <cx:pt idx="6991">4</cx:pt>
          <cx:pt idx="6992">4</cx:pt>
          <cx:pt idx="6993">4</cx:pt>
          <cx:pt idx="6994">4</cx:pt>
          <cx:pt idx="6995">4</cx:pt>
          <cx:pt idx="6996">4</cx:pt>
          <cx:pt idx="6997">4</cx:pt>
          <cx:pt idx="6998">4</cx:pt>
          <cx:pt idx="6999">4</cx:pt>
          <cx:pt idx="7000">4</cx:pt>
          <cx:pt idx="7001">4</cx:pt>
          <cx:pt idx="7002">4</cx:pt>
          <cx:pt idx="7003">4</cx:pt>
          <cx:pt idx="7004">4</cx:pt>
          <cx:pt idx="7005">4</cx:pt>
          <cx:pt idx="7006">4</cx:pt>
          <cx:pt idx="7007">4</cx:pt>
          <cx:pt idx="7008">4</cx:pt>
          <cx:pt idx="7009">4</cx:pt>
          <cx:pt idx="7010">4</cx:pt>
          <cx:pt idx="7011">4</cx:pt>
          <cx:pt idx="7012">4</cx:pt>
          <cx:pt idx="7013">4</cx:pt>
          <cx:pt idx="7014">4</cx:pt>
          <cx:pt idx="7015">4</cx:pt>
          <cx:pt idx="7016">4</cx:pt>
          <cx:pt idx="7017">4</cx:pt>
          <cx:pt idx="7018">4</cx:pt>
          <cx:pt idx="7019">2</cx:pt>
          <cx:pt idx="7020">2</cx:pt>
          <cx:pt idx="7021">2</cx:pt>
          <cx:pt idx="7022">2</cx:pt>
          <cx:pt idx="7023">2</cx:pt>
          <cx:pt idx="7024">2</cx:pt>
          <cx:pt idx="7025">2</cx:pt>
          <cx:pt idx="7026">2</cx:pt>
          <cx:pt idx="7027">2</cx:pt>
          <cx:pt idx="7028">2</cx:pt>
          <cx:pt idx="7029">2</cx:pt>
          <cx:pt idx="7030">2</cx:pt>
          <cx:pt idx="7031">4</cx:pt>
          <cx:pt idx="7032">2</cx:pt>
          <cx:pt idx="7033">4</cx:pt>
          <cx:pt idx="7034">4</cx:pt>
          <cx:pt idx="7035">4</cx:pt>
          <cx:pt idx="7036">4</cx:pt>
          <cx:pt idx="7037">2</cx:pt>
          <cx:pt idx="7038">2</cx:pt>
          <cx:pt idx="7039">4</cx:pt>
          <cx:pt idx="7040">4</cx:pt>
          <cx:pt idx="7041">4</cx:pt>
          <cx:pt idx="7042">4</cx:pt>
          <cx:pt idx="7043">4</cx:pt>
          <cx:pt idx="7044">4</cx:pt>
          <cx:pt idx="7045">4</cx:pt>
          <cx:pt idx="7046">4</cx:pt>
          <cx:pt idx="7047">4</cx:pt>
          <cx:pt idx="7048">4</cx:pt>
          <cx:pt idx="7049">4</cx:pt>
          <cx:pt idx="7050">4</cx:pt>
          <cx:pt idx="7051">4</cx:pt>
          <cx:pt idx="7052">4</cx:pt>
          <cx:pt idx="7053">4</cx:pt>
          <cx:pt idx="7054">4</cx:pt>
          <cx:pt idx="7055">4</cx:pt>
          <cx:pt idx="7056">4</cx:pt>
          <cx:pt idx="7057">4</cx:pt>
          <cx:pt idx="7058">4</cx:pt>
          <cx:pt idx="7059">4</cx:pt>
          <cx:pt idx="7060">2</cx:pt>
          <cx:pt idx="7061">2</cx:pt>
          <cx:pt idx="7062">4</cx:pt>
          <cx:pt idx="7063">4</cx:pt>
          <cx:pt idx="7064">4</cx:pt>
          <cx:pt idx="7065">4</cx:pt>
          <cx:pt idx="7066">4</cx:pt>
          <cx:pt idx="7067">4</cx:pt>
          <cx:pt idx="7068">4</cx:pt>
          <cx:pt idx="7069">4</cx:pt>
          <cx:pt idx="7070">4</cx:pt>
          <cx:pt idx="7071">4</cx:pt>
          <cx:pt idx="7072">4</cx:pt>
          <cx:pt idx="7073">4</cx:pt>
          <cx:pt idx="7074">4</cx:pt>
          <cx:pt idx="7075">4</cx:pt>
          <cx:pt idx="7076">4</cx:pt>
          <cx:pt idx="7077">4</cx:pt>
          <cx:pt idx="7078">4</cx:pt>
          <cx:pt idx="7079">4</cx:pt>
          <cx:pt idx="7080">2</cx:pt>
          <cx:pt idx="7081">4</cx:pt>
          <cx:pt idx="7082">4</cx:pt>
          <cx:pt idx="7083">4</cx:pt>
          <cx:pt idx="7084">4</cx:pt>
          <cx:pt idx="7085">4</cx:pt>
          <cx:pt idx="7086">4</cx:pt>
          <cx:pt idx="7087">4</cx:pt>
          <cx:pt idx="7088">4</cx:pt>
          <cx:pt idx="7089">4</cx:pt>
          <cx:pt idx="7090">4</cx:pt>
          <cx:pt idx="7091">4</cx:pt>
          <cx:pt idx="7092">4</cx:pt>
          <cx:pt idx="7093">4</cx:pt>
          <cx:pt idx="7094">4</cx:pt>
          <cx:pt idx="7095">4</cx:pt>
          <cx:pt idx="7096">4</cx:pt>
          <cx:pt idx="7097">4</cx:pt>
          <cx:pt idx="7098">4</cx:pt>
          <cx:pt idx="7099">4</cx:pt>
          <cx:pt idx="7100">4</cx:pt>
          <cx:pt idx="7101">4</cx:pt>
          <cx:pt idx="7102">4</cx:pt>
          <cx:pt idx="7103">4</cx:pt>
          <cx:pt idx="7104">4</cx:pt>
          <cx:pt idx="7105">4</cx:pt>
          <cx:pt idx="7106">4</cx:pt>
          <cx:pt idx="7107">4</cx:pt>
          <cx:pt idx="7108">4</cx:pt>
          <cx:pt idx="7109">4</cx:pt>
          <cx:pt idx="7110">4</cx:pt>
          <cx:pt idx="7111">4</cx:pt>
          <cx:pt idx="7112">4</cx:pt>
          <cx:pt idx="7113">4</cx:pt>
          <cx:pt idx="7114">4</cx:pt>
          <cx:pt idx="7115">4</cx:pt>
          <cx:pt idx="7116">4</cx:pt>
          <cx:pt idx="7117">4</cx:pt>
          <cx:pt idx="7118">4</cx:pt>
          <cx:pt idx="7119">4</cx:pt>
          <cx:pt idx="7120">4</cx:pt>
          <cx:pt idx="7121">4</cx:pt>
          <cx:pt idx="7122">4</cx:pt>
          <cx:pt idx="7123">4</cx:pt>
          <cx:pt idx="7124">4</cx:pt>
          <cx:pt idx="7125">4</cx:pt>
          <cx:pt idx="7126">4</cx:pt>
          <cx:pt idx="7127">4</cx:pt>
          <cx:pt idx="7128">4</cx:pt>
          <cx:pt idx="7129">4</cx:pt>
          <cx:pt idx="7130">4</cx:pt>
          <cx:pt idx="7131">4</cx:pt>
          <cx:pt idx="7132">4</cx:pt>
          <cx:pt idx="7133">4</cx:pt>
          <cx:pt idx="7134">4</cx:pt>
          <cx:pt idx="7135">4</cx:pt>
          <cx:pt idx="7136">4</cx:pt>
          <cx:pt idx="7137">4</cx:pt>
          <cx:pt idx="7138">4</cx:pt>
          <cx:pt idx="7139">4</cx:pt>
          <cx:pt idx="7140">4</cx:pt>
          <cx:pt idx="7141">4</cx:pt>
          <cx:pt idx="7142">4</cx:pt>
          <cx:pt idx="7143">4</cx:pt>
          <cx:pt idx="7144">4</cx:pt>
          <cx:pt idx="7145">4</cx:pt>
          <cx:pt idx="7146">4</cx:pt>
          <cx:pt idx="7147">4</cx:pt>
          <cx:pt idx="7148">4</cx:pt>
          <cx:pt idx="7149">4</cx:pt>
          <cx:pt idx="7150">4</cx:pt>
          <cx:pt idx="7151">4</cx:pt>
          <cx:pt idx="7152">4</cx:pt>
          <cx:pt idx="7153">4</cx:pt>
          <cx:pt idx="7154">4</cx:pt>
          <cx:pt idx="7155">4</cx:pt>
          <cx:pt idx="7156">4</cx:pt>
          <cx:pt idx="7157">4</cx:pt>
          <cx:pt idx="7158">4</cx:pt>
          <cx:pt idx="7159">4</cx:pt>
          <cx:pt idx="7160">2</cx:pt>
          <cx:pt idx="7161">4</cx:pt>
          <cx:pt idx="7162">4</cx:pt>
          <cx:pt idx="7163">4</cx:pt>
          <cx:pt idx="7164">4</cx:pt>
          <cx:pt idx="7165">4</cx:pt>
          <cx:pt idx="7166">4</cx:pt>
          <cx:pt idx="7167">4</cx:pt>
          <cx:pt idx="7168">4</cx:pt>
          <cx:pt idx="7169">4</cx:pt>
          <cx:pt idx="7170">4</cx:pt>
          <cx:pt idx="7171">4</cx:pt>
          <cx:pt idx="7172">4</cx:pt>
          <cx:pt idx="7173">4</cx:pt>
          <cx:pt idx="7174">4</cx:pt>
          <cx:pt idx="7175">4</cx:pt>
          <cx:pt idx="7176">4</cx:pt>
          <cx:pt idx="7177">4</cx:pt>
          <cx:pt idx="7178">4</cx:pt>
          <cx:pt idx="7179">4</cx:pt>
          <cx:pt idx="7180">2</cx:pt>
          <cx:pt idx="7181">2</cx:pt>
          <cx:pt idx="7182">4</cx:pt>
          <cx:pt idx="7183">4</cx:pt>
          <cx:pt idx="7184">4</cx:pt>
          <cx:pt idx="7185">4</cx:pt>
          <cx:pt idx="7186">4</cx:pt>
          <cx:pt idx="7187">4</cx:pt>
          <cx:pt idx="7188">4</cx:pt>
          <cx:pt idx="7189">4</cx:pt>
          <cx:pt idx="7190">4</cx:pt>
          <cx:pt idx="7191">2</cx:pt>
          <cx:pt idx="7192">2</cx:pt>
          <cx:pt idx="7193">4</cx:pt>
          <cx:pt idx="7194">4</cx:pt>
          <cx:pt idx="7195">4</cx:pt>
          <cx:pt idx="7196">4</cx:pt>
          <cx:pt idx="7197">4</cx:pt>
          <cx:pt idx="7198">4</cx:pt>
          <cx:pt idx="7199">4</cx:pt>
          <cx:pt idx="7200">4</cx:pt>
          <cx:pt idx="7201">4</cx:pt>
          <cx:pt idx="7202">4</cx:pt>
          <cx:pt idx="7203">4</cx:pt>
          <cx:pt idx="7204">4</cx:pt>
          <cx:pt idx="7205">4</cx:pt>
          <cx:pt idx="7206">4</cx:pt>
          <cx:pt idx="7207">4</cx:pt>
          <cx:pt idx="7208">4</cx:pt>
          <cx:pt idx="7209">4</cx:pt>
          <cx:pt idx="7210">4</cx:pt>
          <cx:pt idx="7211">4</cx:pt>
          <cx:pt idx="7212">4</cx:pt>
          <cx:pt idx="7213">4</cx:pt>
          <cx:pt idx="7214">4</cx:pt>
          <cx:pt idx="7215">4</cx:pt>
          <cx:pt idx="7216">4</cx:pt>
          <cx:pt idx="7217">4</cx:pt>
          <cx:pt idx="7218">4</cx:pt>
          <cx:pt idx="7219">4</cx:pt>
          <cx:pt idx="7220">4</cx:pt>
          <cx:pt idx="7221">4</cx:pt>
          <cx:pt idx="7222">4</cx:pt>
          <cx:pt idx="7223">4</cx:pt>
          <cx:pt idx="7224">4</cx:pt>
          <cx:pt idx="7225">4</cx:pt>
          <cx:pt idx="7226">4</cx:pt>
          <cx:pt idx="7227">4</cx:pt>
          <cx:pt idx="7228">4</cx:pt>
          <cx:pt idx="7229">4</cx:pt>
          <cx:pt idx="7230">4</cx:pt>
          <cx:pt idx="7231">4</cx:pt>
          <cx:pt idx="7232">4</cx:pt>
          <cx:pt idx="7233">4</cx:pt>
          <cx:pt idx="7234">4</cx:pt>
          <cx:pt idx="7235">4</cx:pt>
          <cx:pt idx="7236">4</cx:pt>
          <cx:pt idx="7237">4</cx:pt>
          <cx:pt idx="7238">4</cx:pt>
          <cx:pt idx="7239">4</cx:pt>
          <cx:pt idx="7240">4</cx:pt>
          <cx:pt idx="7241">4</cx:pt>
          <cx:pt idx="7242">4</cx:pt>
          <cx:pt idx="7243">4</cx:pt>
          <cx:pt idx="7244">4</cx:pt>
          <cx:pt idx="7245">3</cx:pt>
          <cx:pt idx="7246">3</cx:pt>
          <cx:pt idx="7247">3</cx:pt>
          <cx:pt idx="7248">2</cx:pt>
          <cx:pt idx="7249">2</cx:pt>
          <cx:pt idx="7250">2</cx:pt>
          <cx:pt idx="7251">2</cx:pt>
          <cx:pt idx="7252">2</cx:pt>
          <cx:pt idx="7253">2</cx:pt>
          <cx:pt idx="7254">2</cx:pt>
          <cx:pt idx="7255">2</cx:pt>
          <cx:pt idx="7256">2</cx:pt>
          <cx:pt idx="7257">2</cx:pt>
          <cx:pt idx="7258">2</cx:pt>
          <cx:pt idx="7259">4</cx:pt>
          <cx:pt idx="7260">4</cx:pt>
          <cx:pt idx="7261">4</cx:pt>
          <cx:pt idx="7262">4</cx:pt>
          <cx:pt idx="7263">4</cx:pt>
          <cx:pt idx="7264">4</cx:pt>
          <cx:pt idx="7265">4</cx:pt>
          <cx:pt idx="7266">4</cx:pt>
          <cx:pt idx="7267">4</cx:pt>
          <cx:pt idx="7268">4</cx:pt>
          <cx:pt idx="7269">4</cx:pt>
          <cx:pt idx="7270">4</cx:pt>
          <cx:pt idx="7271">4</cx:pt>
          <cx:pt idx="7272">4</cx:pt>
          <cx:pt idx="7273">4</cx:pt>
          <cx:pt idx="7274">4</cx:pt>
          <cx:pt idx="7275">4</cx:pt>
          <cx:pt idx="7276">4</cx:pt>
          <cx:pt idx="7277">4</cx:pt>
          <cx:pt idx="7278">4</cx:pt>
          <cx:pt idx="7279">4</cx:pt>
          <cx:pt idx="7280">4</cx:pt>
          <cx:pt idx="7281">4</cx:pt>
          <cx:pt idx="7282">4</cx:pt>
          <cx:pt idx="7283">4</cx:pt>
          <cx:pt idx="7284">4</cx:pt>
          <cx:pt idx="7285">4</cx:pt>
          <cx:pt idx="7286">2</cx:pt>
          <cx:pt idx="7287">4</cx:pt>
          <cx:pt idx="7288">4</cx:pt>
          <cx:pt idx="7289">4</cx:pt>
          <cx:pt idx="7290">4</cx:pt>
          <cx:pt idx="7291">4</cx:pt>
          <cx:pt idx="7292">4</cx:pt>
          <cx:pt idx="7293">4</cx:pt>
          <cx:pt idx="7294">4</cx:pt>
          <cx:pt idx="7295">4</cx:pt>
          <cx:pt idx="7296">4</cx:pt>
          <cx:pt idx="7297">2</cx:pt>
          <cx:pt idx="7298">2</cx:pt>
          <cx:pt idx="7299">2</cx:pt>
          <cx:pt idx="7300">4</cx:pt>
          <cx:pt idx="7301">4</cx:pt>
          <cx:pt idx="7302">2</cx:pt>
          <cx:pt idx="7303">4</cx:pt>
          <cx:pt idx="7304">4</cx:pt>
          <cx:pt idx="7305">4</cx:pt>
          <cx:pt idx="7306">4</cx:pt>
          <cx:pt idx="7307">4</cx:pt>
          <cx:pt idx="7308">2</cx:pt>
          <cx:pt idx="7309">2</cx:pt>
          <cx:pt idx="7310">2</cx:pt>
          <cx:pt idx="7311">2</cx:pt>
          <cx:pt idx="7312">4</cx:pt>
          <cx:pt idx="7313">4</cx:pt>
          <cx:pt idx="7314">4</cx:pt>
          <cx:pt idx="7315">4</cx:pt>
          <cx:pt idx="7316">4</cx:pt>
          <cx:pt idx="7317">4</cx:pt>
          <cx:pt idx="7318">4</cx:pt>
          <cx:pt idx="7319">4</cx:pt>
          <cx:pt idx="7320">4</cx:pt>
          <cx:pt idx="7321">4</cx:pt>
          <cx:pt idx="7322">4</cx:pt>
          <cx:pt idx="7323">4</cx:pt>
          <cx:pt idx="7324">4</cx:pt>
          <cx:pt idx="7325">4</cx:pt>
          <cx:pt idx="7326">4</cx:pt>
          <cx:pt idx="7327">4</cx:pt>
          <cx:pt idx="7328">4</cx:pt>
          <cx:pt idx="7329">4</cx:pt>
          <cx:pt idx="7330">4</cx:pt>
          <cx:pt idx="7331">4</cx:pt>
          <cx:pt idx="7332">4</cx:pt>
          <cx:pt idx="7333">4</cx:pt>
          <cx:pt idx="7334">4</cx:pt>
          <cx:pt idx="7335">4</cx:pt>
          <cx:pt idx="7336">4</cx:pt>
          <cx:pt idx="7337">4</cx:pt>
          <cx:pt idx="7338">4</cx:pt>
          <cx:pt idx="7339">4</cx:pt>
          <cx:pt idx="7340">4</cx:pt>
          <cx:pt idx="7341">2</cx:pt>
          <cx:pt idx="7342">2</cx:pt>
          <cx:pt idx="7343">2</cx:pt>
          <cx:pt idx="7344">2</cx:pt>
          <cx:pt idx="7345">2</cx:pt>
          <cx:pt idx="7346">2</cx:pt>
          <cx:pt idx="7347">2</cx:pt>
          <cx:pt idx="7348">2</cx:pt>
          <cx:pt idx="7349">2</cx:pt>
          <cx:pt idx="7350">2</cx:pt>
          <cx:pt idx="7351">2</cx:pt>
          <cx:pt idx="7352">2</cx:pt>
          <cx:pt idx="7353">4</cx:pt>
          <cx:pt idx="7354">4</cx:pt>
          <cx:pt idx="7355">2</cx:pt>
          <cx:pt idx="7356">2</cx:pt>
          <cx:pt idx="7357">2</cx:pt>
          <cx:pt idx="7358">2</cx:pt>
          <cx:pt idx="7359">4</cx:pt>
          <cx:pt idx="7360">4</cx:pt>
          <cx:pt idx="7361">2</cx:pt>
          <cx:pt idx="7362">4</cx:pt>
          <cx:pt idx="7363">4</cx:pt>
          <cx:pt idx="7364">4</cx:pt>
          <cx:pt idx="7365">4</cx:pt>
          <cx:pt idx="7366">4</cx:pt>
          <cx:pt idx="7367">4</cx:pt>
          <cx:pt idx="7368">4</cx:pt>
          <cx:pt idx="7369">4</cx:pt>
          <cx:pt idx="7370">4</cx:pt>
          <cx:pt idx="7371">4</cx:pt>
          <cx:pt idx="7372">4</cx:pt>
          <cx:pt idx="7373">4</cx:pt>
          <cx:pt idx="7374">4</cx:pt>
          <cx:pt idx="7375">4</cx:pt>
          <cx:pt idx="7376">4</cx:pt>
          <cx:pt idx="7377">4</cx:pt>
          <cx:pt idx="7378">4</cx:pt>
          <cx:pt idx="7379">2</cx:pt>
          <cx:pt idx="7380">2</cx:pt>
          <cx:pt idx="7381">2</cx:pt>
          <cx:pt idx="7382">2</cx:pt>
          <cx:pt idx="7383">4</cx:pt>
          <cx:pt idx="7384">4</cx:pt>
          <cx:pt idx="7385">4</cx:pt>
          <cx:pt idx="7386">2</cx:pt>
          <cx:pt idx="7387">2</cx:pt>
          <cx:pt idx="7388">2</cx:pt>
          <cx:pt idx="7389">2</cx:pt>
          <cx:pt idx="7390">4</cx:pt>
          <cx:pt idx="7391">4</cx:pt>
          <cx:pt idx="7392">4</cx:pt>
          <cx:pt idx="7393">4</cx:pt>
          <cx:pt idx="7394">4</cx:pt>
          <cx:pt idx="7395">4</cx:pt>
          <cx:pt idx="7396">4</cx:pt>
          <cx:pt idx="7397">4</cx:pt>
          <cx:pt idx="7398">4</cx:pt>
          <cx:pt idx="7399">4</cx:pt>
          <cx:pt idx="7400">4</cx:pt>
          <cx:pt idx="7401">4</cx:pt>
          <cx:pt idx="7402">4</cx:pt>
          <cx:pt idx="7403">4</cx:pt>
          <cx:pt idx="7404">4</cx:pt>
          <cx:pt idx="7405">4</cx:pt>
          <cx:pt idx="7406">2</cx:pt>
          <cx:pt idx="7407">4</cx:pt>
          <cx:pt idx="7408">4</cx:pt>
          <cx:pt idx="7409">4</cx:pt>
          <cx:pt idx="7410">4</cx:pt>
          <cx:pt idx="7411">4</cx:pt>
          <cx:pt idx="7412">4</cx:pt>
          <cx:pt idx="7413">4</cx:pt>
          <cx:pt idx="7414">4</cx:pt>
          <cx:pt idx="7415">4</cx:pt>
          <cx:pt idx="7416">4</cx:pt>
          <cx:pt idx="7417">4</cx:pt>
          <cx:pt idx="7418">4</cx:pt>
          <cx:pt idx="7419">2</cx:pt>
          <cx:pt idx="7420">2</cx:pt>
          <cx:pt idx="7421">2</cx:pt>
          <cx:pt idx="7422">2</cx:pt>
          <cx:pt idx="7423">4</cx:pt>
          <cx:pt idx="7424">4</cx:pt>
          <cx:pt idx="7425">4</cx:pt>
          <cx:pt idx="7426">4</cx:pt>
          <cx:pt idx="7427">4</cx:pt>
          <cx:pt idx="7428">4</cx:pt>
          <cx:pt idx="7429">4</cx:pt>
          <cx:pt idx="7430">4</cx:pt>
          <cx:pt idx="7431">4</cx:pt>
          <cx:pt idx="7432">4</cx:pt>
          <cx:pt idx="7433">4</cx:pt>
          <cx:pt idx="7434">4</cx:pt>
          <cx:pt idx="7435">4</cx:pt>
          <cx:pt idx="7436">4</cx:pt>
          <cx:pt idx="7437">4</cx:pt>
          <cx:pt idx="7438">4</cx:pt>
          <cx:pt idx="7439">4</cx:pt>
          <cx:pt idx="7440">4</cx:pt>
          <cx:pt idx="7441">4</cx:pt>
          <cx:pt idx="7442">2</cx:pt>
          <cx:pt idx="7443">2</cx:pt>
          <cx:pt idx="7444">2</cx:pt>
          <cx:pt idx="7445">2</cx:pt>
          <cx:pt idx="7446">2</cx:pt>
          <cx:pt idx="7447">2</cx:pt>
          <cx:pt idx="7448">4</cx:pt>
          <cx:pt idx="7449">2</cx:pt>
          <cx:pt idx="7450">2</cx:pt>
          <cx:pt idx="7451">4</cx:pt>
          <cx:pt idx="7452">4</cx:pt>
          <cx:pt idx="7453">4</cx:pt>
          <cx:pt idx="7454">4</cx:pt>
          <cx:pt idx="7455">2</cx:pt>
          <cx:pt idx="7456">2</cx:pt>
          <cx:pt idx="7457">2</cx:pt>
          <cx:pt idx="7458">2</cx:pt>
          <cx:pt idx="7459">4</cx:pt>
          <cx:pt idx="7460">4</cx:pt>
          <cx:pt idx="7461">4</cx:pt>
          <cx:pt idx="7462">4</cx:pt>
          <cx:pt idx="7463">4</cx:pt>
          <cx:pt idx="7464">4</cx:pt>
          <cx:pt idx="7465">4</cx:pt>
          <cx:pt idx="7466">2</cx:pt>
          <cx:pt idx="7467">4</cx:pt>
          <cx:pt idx="7468">4</cx:pt>
          <cx:pt idx="7469">4</cx:pt>
          <cx:pt idx="7470">4</cx:pt>
          <cx:pt idx="7471">2</cx:pt>
          <cx:pt idx="7472">2</cx:pt>
          <cx:pt idx="7473">2</cx:pt>
          <cx:pt idx="7474">4</cx:pt>
          <cx:pt idx="7475">4</cx:pt>
          <cx:pt idx="7476">4</cx:pt>
          <cx:pt idx="7477">2</cx:pt>
          <cx:pt idx="7478">2</cx:pt>
          <cx:pt idx="7479">2</cx:pt>
          <cx:pt idx="7480">4</cx:pt>
          <cx:pt idx="7481">4</cx:pt>
          <cx:pt idx="7482">4</cx:pt>
          <cx:pt idx="7483">2</cx:pt>
          <cx:pt idx="7484">2</cx:pt>
          <cx:pt idx="7485">2</cx:pt>
          <cx:pt idx="7486">2</cx:pt>
          <cx:pt idx="7487">2</cx:pt>
          <cx:pt idx="7488">2</cx:pt>
          <cx:pt idx="7489">2</cx:pt>
          <cx:pt idx="7490">4</cx:pt>
          <cx:pt idx="7491">4</cx:pt>
          <cx:pt idx="7492">4</cx:pt>
          <cx:pt idx="7493">2</cx:pt>
          <cx:pt idx="7494">2</cx:pt>
          <cx:pt idx="7495">4</cx:pt>
          <cx:pt idx="7496">4</cx:pt>
          <cx:pt idx="7497">2</cx:pt>
          <cx:pt idx="7498">4</cx:pt>
          <cx:pt idx="7499">4</cx:pt>
          <cx:pt idx="7500">4</cx:pt>
          <cx:pt idx="7501">4</cx:pt>
          <cx:pt idx="7502">4</cx:pt>
          <cx:pt idx="7503">4</cx:pt>
          <cx:pt idx="7504">2</cx:pt>
          <cx:pt idx="7505">2</cx:pt>
          <cx:pt idx="7506">2</cx:pt>
          <cx:pt idx="7507">2</cx:pt>
          <cx:pt idx="7508">2</cx:pt>
          <cx:pt idx="7509">2</cx:pt>
          <cx:pt idx="7510">4</cx:pt>
          <cx:pt idx="7511">4</cx:pt>
          <cx:pt idx="7512">2</cx:pt>
          <cx:pt idx="7513">2</cx:pt>
          <cx:pt idx="7514">2</cx:pt>
          <cx:pt idx="7515">2</cx:pt>
          <cx:pt idx="7516">4</cx:pt>
          <cx:pt idx="7517">4</cx:pt>
          <cx:pt idx="7518">4</cx:pt>
          <cx:pt idx="7519">4</cx:pt>
          <cx:pt idx="7520">4</cx:pt>
          <cx:pt idx="7521">4</cx:pt>
          <cx:pt idx="7522">2</cx:pt>
          <cx:pt idx="7523">2</cx:pt>
          <cx:pt idx="7524">2</cx:pt>
          <cx:pt idx="7525">2</cx:pt>
          <cx:pt idx="7526">2</cx:pt>
          <cx:pt idx="7527">4</cx:pt>
          <cx:pt idx="7528">2</cx:pt>
          <cx:pt idx="7529">4</cx:pt>
          <cx:pt idx="7530">2</cx:pt>
          <cx:pt idx="7531">4</cx:pt>
          <cx:pt idx="7532">4</cx:pt>
          <cx:pt idx="7533">4</cx:pt>
          <cx:pt idx="7534">4</cx:pt>
          <cx:pt idx="7535">4</cx:pt>
          <cx:pt idx="7536">4</cx:pt>
          <cx:pt idx="7537">4</cx:pt>
          <cx:pt idx="7538">4</cx:pt>
          <cx:pt idx="7539">4</cx:pt>
          <cx:pt idx="7540">4</cx:pt>
          <cx:pt idx="7541">4</cx:pt>
          <cx:pt idx="7542">4</cx:pt>
          <cx:pt idx="7543">4</cx:pt>
          <cx:pt idx="7544">4</cx:pt>
          <cx:pt idx="7545">4</cx:pt>
          <cx:pt idx="7546">4</cx:pt>
          <cx:pt idx="7547">4</cx:pt>
          <cx:pt idx="7548">4</cx:pt>
          <cx:pt idx="7549">4</cx:pt>
          <cx:pt idx="7550">4</cx:pt>
          <cx:pt idx="7551">4</cx:pt>
          <cx:pt idx="7552">4</cx:pt>
          <cx:pt idx="7553">4</cx:pt>
          <cx:pt idx="7554">4</cx:pt>
          <cx:pt idx="7555">4</cx:pt>
          <cx:pt idx="7556">4</cx:pt>
          <cx:pt idx="7557">4</cx:pt>
          <cx:pt idx="7558">4</cx:pt>
          <cx:pt idx="7559">4</cx:pt>
          <cx:pt idx="7560">4</cx:pt>
          <cx:pt idx="7561">4</cx:pt>
          <cx:pt idx="7562">4</cx:pt>
          <cx:pt idx="7563">4</cx:pt>
          <cx:pt idx="7564">4</cx:pt>
          <cx:pt idx="7565">4</cx:pt>
          <cx:pt idx="7566">4</cx:pt>
          <cx:pt idx="7567">4</cx:pt>
          <cx:pt idx="7568">4</cx:pt>
          <cx:pt idx="7569">4</cx:pt>
          <cx:pt idx="7570">4</cx:pt>
          <cx:pt idx="7571">4</cx:pt>
          <cx:pt idx="7572">4</cx:pt>
          <cx:pt idx="7573">4</cx:pt>
          <cx:pt idx="7574">4</cx:pt>
          <cx:pt idx="7575">4</cx:pt>
          <cx:pt idx="7576">4</cx:pt>
          <cx:pt idx="7577">4</cx:pt>
          <cx:pt idx="7578">4</cx:pt>
          <cx:pt idx="7579">4</cx:pt>
          <cx:pt idx="7580">4</cx:pt>
          <cx:pt idx="7581">4</cx:pt>
          <cx:pt idx="7582">4</cx:pt>
          <cx:pt idx="7583">4</cx:pt>
          <cx:pt idx="7584">4</cx:pt>
          <cx:pt idx="7585">4</cx:pt>
          <cx:pt idx="7586">4</cx:pt>
          <cx:pt idx="7587">2</cx:pt>
          <cx:pt idx="7588">4</cx:pt>
          <cx:pt idx="7589">2</cx:pt>
          <cx:pt idx="7590">4</cx:pt>
          <cx:pt idx="7591">2</cx:pt>
          <cx:pt idx="7592">4</cx:pt>
          <cx:pt idx="7593">4</cx:pt>
          <cx:pt idx="7594">4</cx:pt>
          <cx:pt idx="7595">2</cx:pt>
          <cx:pt idx="7596">4</cx:pt>
          <cx:pt idx="7597">4</cx:pt>
          <cx:pt idx="7598">2</cx:pt>
          <cx:pt idx="7599">2</cx:pt>
          <cx:pt idx="7600">2</cx:pt>
          <cx:pt idx="7601">2</cx:pt>
          <cx:pt idx="7602">4</cx:pt>
          <cx:pt idx="7603">4</cx:pt>
          <cx:pt idx="7604">2</cx:pt>
          <cx:pt idx="7605">4</cx:pt>
          <cx:pt idx="7606">4</cx:pt>
          <cx:pt idx="7607">4</cx:pt>
          <cx:pt idx="7608">4</cx:pt>
          <cx:pt idx="7609">4</cx:pt>
          <cx:pt idx="7610">4</cx:pt>
          <cx:pt idx="7611">4</cx:pt>
          <cx:pt idx="7612">4</cx:pt>
          <cx:pt idx="7613">4</cx:pt>
          <cx:pt idx="7614">4</cx:pt>
          <cx:pt idx="7615">4</cx:pt>
          <cx:pt idx="7616">4</cx:pt>
          <cx:pt idx="7617">4</cx:pt>
          <cx:pt idx="7618">4</cx:pt>
          <cx:pt idx="7619">4</cx:pt>
          <cx:pt idx="7620">4</cx:pt>
          <cx:pt idx="7621">4</cx:pt>
          <cx:pt idx="7622">4</cx:pt>
          <cx:pt idx="7623">4</cx:pt>
          <cx:pt idx="7624">4</cx:pt>
          <cx:pt idx="7625">4</cx:pt>
          <cx:pt idx="7626">4</cx:pt>
          <cx:pt idx="7627">4</cx:pt>
          <cx:pt idx="7628">4</cx:pt>
          <cx:pt idx="7629">4</cx:pt>
          <cx:pt idx="7630">4</cx:pt>
          <cx:pt idx="7631">4</cx:pt>
          <cx:pt idx="7632">4</cx:pt>
          <cx:pt idx="7633">4</cx:pt>
          <cx:pt idx="7634">4</cx:pt>
          <cx:pt idx="7635">4</cx:pt>
          <cx:pt idx="7636">4</cx:pt>
          <cx:pt idx="7637">4</cx:pt>
          <cx:pt idx="7638">4</cx:pt>
          <cx:pt idx="7639">4</cx:pt>
          <cx:pt idx="7640">4</cx:pt>
          <cx:pt idx="7641">2</cx:pt>
          <cx:pt idx="7642">2</cx:pt>
          <cx:pt idx="7643">2</cx:pt>
          <cx:pt idx="7644">4</cx:pt>
          <cx:pt idx="7645">2</cx:pt>
          <cx:pt idx="7646">4</cx:pt>
          <cx:pt idx="7647">4</cx:pt>
          <cx:pt idx="7648">4</cx:pt>
          <cx:pt idx="7649">4</cx:pt>
          <cx:pt idx="7650">4</cx:pt>
          <cx:pt idx="7651">4</cx:pt>
          <cx:pt idx="7652">4</cx:pt>
          <cx:pt idx="7653">4</cx:pt>
          <cx:pt idx="7654">4</cx:pt>
          <cx:pt idx="7655">4</cx:pt>
          <cx:pt idx="7656">4</cx:pt>
          <cx:pt idx="7657">4</cx:pt>
          <cx:pt idx="7658">4</cx:pt>
          <cx:pt idx="7659">4</cx:pt>
          <cx:pt idx="7660">4</cx:pt>
          <cx:pt idx="7661">4</cx:pt>
          <cx:pt idx="7662">4</cx:pt>
          <cx:pt idx="7663">4</cx:pt>
          <cx:pt idx="7664">4</cx:pt>
          <cx:pt idx="7665">4</cx:pt>
          <cx:pt idx="7666">4</cx:pt>
          <cx:pt idx="7667">4</cx:pt>
          <cx:pt idx="7668">4</cx:pt>
          <cx:pt idx="7669">4</cx:pt>
          <cx:pt idx="7670">4</cx:pt>
          <cx:pt idx="7671">4</cx:pt>
          <cx:pt idx="7672">4</cx:pt>
          <cx:pt idx="7673">4</cx:pt>
          <cx:pt idx="7674">4</cx:pt>
          <cx:pt idx="7675">4</cx:pt>
          <cx:pt idx="7676">4</cx:pt>
          <cx:pt idx="7677">4</cx:pt>
          <cx:pt idx="7678">4</cx:pt>
          <cx:pt idx="7679">4</cx:pt>
          <cx:pt idx="7680">4</cx:pt>
          <cx:pt idx="7681">4</cx:pt>
          <cx:pt idx="7682">4</cx:pt>
          <cx:pt idx="7683">4</cx:pt>
          <cx:pt idx="7684">4</cx:pt>
          <cx:pt idx="7685">4</cx:pt>
          <cx:pt idx="7686">2</cx:pt>
          <cx:pt idx="7687">4</cx:pt>
          <cx:pt idx="7688">4</cx:pt>
          <cx:pt idx="7689">4</cx:pt>
          <cx:pt idx="7690">2</cx:pt>
          <cx:pt idx="7691">2</cx:pt>
          <cx:pt idx="7692">2</cx:pt>
          <cx:pt idx="7693">4</cx:pt>
          <cx:pt idx="7694">4</cx:pt>
          <cx:pt idx="7695">4</cx:pt>
          <cx:pt idx="7696">4</cx:pt>
          <cx:pt idx="7697">2</cx:pt>
          <cx:pt idx="7698">2</cx:pt>
          <cx:pt idx="7699">2</cx:pt>
          <cx:pt idx="7700">2</cx:pt>
          <cx:pt idx="7701">4</cx:pt>
          <cx:pt idx="7702">2</cx:pt>
          <cx:pt idx="7703">2</cx:pt>
          <cx:pt idx="7704">2</cx:pt>
          <cx:pt idx="7705">4</cx:pt>
          <cx:pt idx="7706">4</cx:pt>
          <cx:pt idx="7707">4</cx:pt>
          <cx:pt idx="7708">4</cx:pt>
          <cx:pt idx="7709">4</cx:pt>
          <cx:pt idx="7710">4</cx:pt>
          <cx:pt idx="7711">4</cx:pt>
          <cx:pt idx="7712">4</cx:pt>
          <cx:pt idx="7713">4</cx:pt>
          <cx:pt idx="7714">4</cx:pt>
          <cx:pt idx="7715">4</cx:pt>
          <cx:pt idx="7716">4</cx:pt>
          <cx:pt idx="7717">4</cx:pt>
          <cx:pt idx="7718">4</cx:pt>
          <cx:pt idx="7719">4</cx:pt>
          <cx:pt idx="7720">4</cx:pt>
          <cx:pt idx="7721">4</cx:pt>
          <cx:pt idx="7722">4</cx:pt>
          <cx:pt idx="7723">4</cx:pt>
          <cx:pt idx="7724">4</cx:pt>
          <cx:pt idx="7725">4</cx:pt>
          <cx:pt idx="7726">4</cx:pt>
          <cx:pt idx="7727">4</cx:pt>
          <cx:pt idx="7728">4</cx:pt>
          <cx:pt idx="7729">4</cx:pt>
          <cx:pt idx="7730">4</cx:pt>
          <cx:pt idx="7731">4</cx:pt>
          <cx:pt idx="7732">4</cx:pt>
          <cx:pt idx="7733">4</cx:pt>
          <cx:pt idx="7734">4</cx:pt>
          <cx:pt idx="7735">4</cx:pt>
          <cx:pt idx="7736">4</cx:pt>
          <cx:pt idx="7737">4</cx:pt>
          <cx:pt idx="7738">2</cx:pt>
          <cx:pt idx="7739">2</cx:pt>
          <cx:pt idx="7740">2</cx:pt>
          <cx:pt idx="7741">2</cx:pt>
          <cx:pt idx="7742">2</cx:pt>
          <cx:pt idx="7743">2</cx:pt>
          <cx:pt idx="7744">2</cx:pt>
          <cx:pt idx="7745">2</cx:pt>
          <cx:pt idx="7746">2</cx:pt>
          <cx:pt idx="7747">4</cx:pt>
          <cx:pt idx="7748">4</cx:pt>
          <cx:pt idx="7749">4</cx:pt>
          <cx:pt idx="7750">4</cx:pt>
          <cx:pt idx="7751">4</cx:pt>
          <cx:pt idx="7752">4</cx:pt>
          <cx:pt idx="7753">4</cx:pt>
          <cx:pt idx="7754">4</cx:pt>
          <cx:pt idx="7755">4</cx:pt>
          <cx:pt idx="7756">4</cx:pt>
          <cx:pt idx="7757">4</cx:pt>
          <cx:pt idx="7758">4</cx:pt>
          <cx:pt idx="7759">4</cx:pt>
          <cx:pt idx="7760">4</cx:pt>
          <cx:pt idx="7761">4</cx:pt>
          <cx:pt idx="7762">4</cx:pt>
          <cx:pt idx="7763">4</cx:pt>
          <cx:pt idx="7764">4</cx:pt>
          <cx:pt idx="7765">4</cx:pt>
          <cx:pt idx="7766">4</cx:pt>
          <cx:pt idx="7767">4</cx:pt>
          <cx:pt idx="7768">4</cx:pt>
          <cx:pt idx="7769">2</cx:pt>
          <cx:pt idx="7770">4</cx:pt>
          <cx:pt idx="7771">4</cx:pt>
          <cx:pt idx="7772">4</cx:pt>
          <cx:pt idx="7773">4</cx:pt>
          <cx:pt idx="7774">4</cx:pt>
          <cx:pt idx="7775">4</cx:pt>
          <cx:pt idx="7776">4</cx:pt>
          <cx:pt idx="7777">4</cx:pt>
          <cx:pt idx="7778">4</cx:pt>
          <cx:pt idx="7779">4</cx:pt>
          <cx:pt idx="7780">4</cx:pt>
          <cx:pt idx="7781">4</cx:pt>
          <cx:pt idx="7782">4</cx:pt>
          <cx:pt idx="7783">4</cx:pt>
          <cx:pt idx="7784">2</cx:pt>
          <cx:pt idx="7785">4</cx:pt>
          <cx:pt idx="7786">4</cx:pt>
          <cx:pt idx="7787">4</cx:pt>
          <cx:pt idx="7788">4</cx:pt>
          <cx:pt idx="7789">4</cx:pt>
          <cx:pt idx="7790">4</cx:pt>
          <cx:pt idx="7791">4</cx:pt>
          <cx:pt idx="7792">4</cx:pt>
          <cx:pt idx="7793">4</cx:pt>
          <cx:pt idx="7794">4</cx:pt>
          <cx:pt idx="7795">4</cx:pt>
          <cx:pt idx="7796">2</cx:pt>
          <cx:pt idx="7797">2</cx:pt>
          <cx:pt idx="7798">2</cx:pt>
          <cx:pt idx="7799">2</cx:pt>
          <cx:pt idx="7800">2</cx:pt>
          <cx:pt idx="7801">2</cx:pt>
          <cx:pt idx="7802">4</cx:pt>
          <cx:pt idx="7803">4</cx:pt>
          <cx:pt idx="7804">4</cx:pt>
          <cx:pt idx="7805">2</cx:pt>
          <cx:pt idx="7806">2</cx:pt>
          <cx:pt idx="7807">2</cx:pt>
          <cx:pt idx="7808">2</cx:pt>
          <cx:pt idx="7809">2</cx:pt>
          <cx:pt idx="7810">2</cx:pt>
          <cx:pt idx="7811">4</cx:pt>
          <cx:pt idx="7812">4</cx:pt>
          <cx:pt idx="7813">4</cx:pt>
          <cx:pt idx="7814">4</cx:pt>
          <cx:pt idx="7815">4</cx:pt>
          <cx:pt idx="7816">4</cx:pt>
          <cx:pt idx="7817">4</cx:pt>
          <cx:pt idx="7818">4</cx:pt>
          <cx:pt idx="7819">4</cx:pt>
          <cx:pt idx="7820">4</cx:pt>
          <cx:pt idx="7821">4</cx:pt>
          <cx:pt idx="7822">2</cx:pt>
          <cx:pt idx="7823">4</cx:pt>
          <cx:pt idx="7824">4</cx:pt>
          <cx:pt idx="7825">4</cx:pt>
          <cx:pt idx="7826">4</cx:pt>
          <cx:pt idx="7827">4</cx:pt>
          <cx:pt idx="7828">4</cx:pt>
          <cx:pt idx="7829">4</cx:pt>
          <cx:pt idx="7830">4</cx:pt>
          <cx:pt idx="7831">4</cx:pt>
          <cx:pt idx="7832">4</cx:pt>
          <cx:pt idx="7833">4</cx:pt>
          <cx:pt idx="7834">4</cx:pt>
          <cx:pt idx="7835">4</cx:pt>
          <cx:pt idx="7836">4</cx:pt>
          <cx:pt idx="7837">4</cx:pt>
          <cx:pt idx="7838">4</cx:pt>
          <cx:pt idx="7839">4</cx:pt>
          <cx:pt idx="7840">4</cx:pt>
          <cx:pt idx="7841">4</cx:pt>
          <cx:pt idx="7842">2</cx:pt>
          <cx:pt idx="7843">4</cx:pt>
          <cx:pt idx="7844">4</cx:pt>
          <cx:pt idx="7845">4</cx:pt>
          <cx:pt idx="7846">2</cx:pt>
          <cx:pt idx="7847">2</cx:pt>
          <cx:pt idx="7848">2</cx:pt>
          <cx:pt idx="7849">2</cx:pt>
          <cx:pt idx="7850">2</cx:pt>
          <cx:pt idx="7851">2</cx:pt>
          <cx:pt idx="7852">2</cx:pt>
          <cx:pt idx="7853">4</cx:pt>
          <cx:pt idx="7854">4</cx:pt>
          <cx:pt idx="7855">4</cx:pt>
          <cx:pt idx="7856">4</cx:pt>
          <cx:pt idx="7857">4</cx:pt>
          <cx:pt idx="7858">4</cx:pt>
          <cx:pt idx="7859">4</cx:pt>
          <cx:pt idx="7860">4</cx:pt>
          <cx:pt idx="7861">4</cx:pt>
          <cx:pt idx="7862">4</cx:pt>
          <cx:pt idx="7863">4</cx:pt>
          <cx:pt idx="7864">4</cx:pt>
          <cx:pt idx="7865">4</cx:pt>
          <cx:pt idx="7866">4</cx:pt>
          <cx:pt idx="7867">4</cx:pt>
          <cx:pt idx="7868">4</cx:pt>
          <cx:pt idx="7869">4</cx:pt>
          <cx:pt idx="7870">2</cx:pt>
          <cx:pt idx="7871">4</cx:pt>
          <cx:pt idx="7872">4</cx:pt>
          <cx:pt idx="7873">2</cx:pt>
          <cx:pt idx="7874">4</cx:pt>
          <cx:pt idx="7875">2</cx:pt>
          <cx:pt idx="7876">4</cx:pt>
          <cx:pt idx="7877">2</cx:pt>
          <cx:pt idx="7878">4</cx:pt>
          <cx:pt idx="7879">2</cx:pt>
          <cx:pt idx="7880">2</cx:pt>
          <cx:pt idx="7881">2</cx:pt>
          <cx:pt idx="7882">2</cx:pt>
          <cx:pt idx="7883">2</cx:pt>
          <cx:pt idx="7884">4</cx:pt>
          <cx:pt idx="7885">4</cx:pt>
          <cx:pt idx="7886">4</cx:pt>
          <cx:pt idx="7887">4</cx:pt>
          <cx:pt idx="7888">4</cx:pt>
          <cx:pt idx="7889">4</cx:pt>
          <cx:pt idx="7890">3</cx:pt>
          <cx:pt idx="7891">2</cx:pt>
          <cx:pt idx="7892">3</cx:pt>
          <cx:pt idx="7893">2</cx:pt>
          <cx:pt idx="7894">2</cx:pt>
          <cx:pt idx="7895">2</cx:pt>
          <cx:pt idx="7896">3</cx:pt>
          <cx:pt idx="7897">2</cx:pt>
          <cx:pt idx="7898">2</cx:pt>
          <cx:pt idx="7899">2</cx:pt>
          <cx:pt idx="7900">2</cx:pt>
          <cx:pt idx="7901">2</cx:pt>
          <cx:pt idx="7902">2</cx:pt>
          <cx:pt idx="7903">2</cx:pt>
          <cx:pt idx="7904">2</cx:pt>
          <cx:pt idx="7905">4</cx:pt>
          <cx:pt idx="7906">2</cx:pt>
          <cx:pt idx="7907">2</cx:pt>
          <cx:pt idx="7908">2</cx:pt>
          <cx:pt idx="7909">2</cx:pt>
          <cx:pt idx="7910">2</cx:pt>
          <cx:pt idx="7911">4</cx:pt>
          <cx:pt idx="7912">2</cx:pt>
          <cx:pt idx="7913">2</cx:pt>
          <cx:pt idx="7914">2</cx:pt>
          <cx:pt idx="7915">2</cx:pt>
          <cx:pt idx="7916">4</cx:pt>
          <cx:pt idx="7917">4</cx:pt>
          <cx:pt idx="7918">4</cx:pt>
          <cx:pt idx="7919">4</cx:pt>
          <cx:pt idx="7920">4</cx:pt>
          <cx:pt idx="7921">4</cx:pt>
          <cx:pt idx="7922">4</cx:pt>
          <cx:pt idx="7923">4</cx:pt>
          <cx:pt idx="7924">4</cx:pt>
          <cx:pt idx="7925">4</cx:pt>
          <cx:pt idx="7926">4</cx:pt>
          <cx:pt idx="7927">4</cx:pt>
          <cx:pt idx="7928">4</cx:pt>
          <cx:pt idx="7929">4</cx:pt>
          <cx:pt idx="7930">4</cx:pt>
          <cx:pt idx="7931">4</cx:pt>
          <cx:pt idx="7932">4</cx:pt>
          <cx:pt idx="7933">4</cx:pt>
          <cx:pt idx="7934">4</cx:pt>
          <cx:pt idx="7935">4</cx:pt>
          <cx:pt idx="7936">4</cx:pt>
          <cx:pt idx="7937">4</cx:pt>
          <cx:pt idx="7938">4</cx:pt>
          <cx:pt idx="7939">4</cx:pt>
          <cx:pt idx="7940">4</cx:pt>
          <cx:pt idx="7941">4</cx:pt>
          <cx:pt idx="7942">4</cx:pt>
          <cx:pt idx="7943">4</cx:pt>
          <cx:pt idx="7944">4</cx:pt>
          <cx:pt idx="7945">4</cx:pt>
          <cx:pt idx="7946">4</cx:pt>
          <cx:pt idx="7947">4</cx:pt>
          <cx:pt idx="7948">4</cx:pt>
          <cx:pt idx="7949">4</cx:pt>
          <cx:pt idx="7950">4</cx:pt>
          <cx:pt idx="7951">4</cx:pt>
          <cx:pt idx="7952">4</cx:pt>
          <cx:pt idx="7953">4</cx:pt>
          <cx:pt idx="7954">4</cx:pt>
          <cx:pt idx="7955">4</cx:pt>
          <cx:pt idx="7956">4</cx:pt>
          <cx:pt idx="7957">4</cx:pt>
          <cx:pt idx="7958">4</cx:pt>
          <cx:pt idx="7959">4</cx:pt>
          <cx:pt idx="7960">4</cx:pt>
          <cx:pt idx="7961">4</cx:pt>
          <cx:pt idx="7962">4</cx:pt>
          <cx:pt idx="7963">4</cx:pt>
          <cx:pt idx="7964">4</cx:pt>
          <cx:pt idx="7965">4</cx:pt>
          <cx:pt idx="7966">4</cx:pt>
          <cx:pt idx="7967">4</cx:pt>
          <cx:pt idx="7968">4</cx:pt>
          <cx:pt idx="7969">4</cx:pt>
          <cx:pt idx="7970">4</cx:pt>
          <cx:pt idx="7971">4</cx:pt>
          <cx:pt idx="7972">4</cx:pt>
          <cx:pt idx="7973">4</cx:pt>
          <cx:pt idx="7974">4</cx:pt>
          <cx:pt idx="7975">4</cx:pt>
          <cx:pt idx="7976">4</cx:pt>
          <cx:pt idx="7977">4</cx:pt>
          <cx:pt idx="7978">4</cx:pt>
          <cx:pt idx="7979">4</cx:pt>
          <cx:pt idx="7980">4</cx:pt>
          <cx:pt idx="7981">4</cx:pt>
          <cx:pt idx="7982">4</cx:pt>
          <cx:pt idx="7983">4</cx:pt>
          <cx:pt idx="7984">4</cx:pt>
          <cx:pt idx="7985">4</cx:pt>
          <cx:pt idx="7986">4</cx:pt>
          <cx:pt idx="7987">4</cx:pt>
          <cx:pt idx="7988">4</cx:pt>
          <cx:pt idx="7989">4</cx:pt>
          <cx:pt idx="7990">4</cx:pt>
          <cx:pt idx="7991">4</cx:pt>
          <cx:pt idx="7992">4</cx:pt>
          <cx:pt idx="7993">4</cx:pt>
          <cx:pt idx="7994">4</cx:pt>
          <cx:pt idx="7995">4</cx:pt>
          <cx:pt idx="7996">4</cx:pt>
          <cx:pt idx="7997">4</cx:pt>
          <cx:pt idx="7998">4</cx:pt>
          <cx:pt idx="7999">4</cx:pt>
          <cx:pt idx="8000">4</cx:pt>
          <cx:pt idx="8001">4</cx:pt>
          <cx:pt idx="8002">4</cx:pt>
          <cx:pt idx="8003">4</cx:pt>
          <cx:pt idx="8004">4</cx:pt>
          <cx:pt idx="8005">4</cx:pt>
          <cx:pt idx="8006">4</cx:pt>
          <cx:pt idx="8007">4</cx:pt>
          <cx:pt idx="8008">4</cx:pt>
          <cx:pt idx="8009">4</cx:pt>
          <cx:pt idx="8010">4</cx:pt>
          <cx:pt idx="8011">4</cx:pt>
          <cx:pt idx="8012">4</cx:pt>
          <cx:pt idx="8013">4</cx:pt>
          <cx:pt idx="8014">4</cx:pt>
          <cx:pt idx="8015">4</cx:pt>
          <cx:pt idx="8016">2</cx:pt>
          <cx:pt idx="8017">2</cx:pt>
          <cx:pt idx="8018">2</cx:pt>
          <cx:pt idx="8019">2</cx:pt>
          <cx:pt idx="8020">2</cx:pt>
          <cx:pt idx="8021">2</cx:pt>
          <cx:pt idx="8022">4</cx:pt>
          <cx:pt idx="8023">4</cx:pt>
          <cx:pt idx="8024">4</cx:pt>
          <cx:pt idx="8025">4</cx:pt>
          <cx:pt idx="8026">4</cx:pt>
          <cx:pt idx="8027">4</cx:pt>
          <cx:pt idx="8028">4</cx:pt>
          <cx:pt idx="8029">4</cx:pt>
          <cx:pt idx="8030">4</cx:pt>
          <cx:pt idx="8031">4</cx:pt>
          <cx:pt idx="8032">4</cx:pt>
          <cx:pt idx="8033">4</cx:pt>
          <cx:pt idx="8034">4</cx:pt>
          <cx:pt idx="8035">4</cx:pt>
          <cx:pt idx="8036">4</cx:pt>
          <cx:pt idx="8037">4</cx:pt>
          <cx:pt idx="8038">4</cx:pt>
          <cx:pt idx="8039">4</cx:pt>
          <cx:pt idx="8040">4</cx:pt>
          <cx:pt idx="8041">4</cx:pt>
          <cx:pt idx="8042">4</cx:pt>
          <cx:pt idx="8043">4</cx:pt>
          <cx:pt idx="8044">4</cx:pt>
          <cx:pt idx="8045">4</cx:pt>
          <cx:pt idx="8046">4</cx:pt>
          <cx:pt idx="8047">4</cx:pt>
          <cx:pt idx="8048">4</cx:pt>
          <cx:pt idx="8049">4</cx:pt>
          <cx:pt idx="8050">4</cx:pt>
          <cx:pt idx="8051">4</cx:pt>
          <cx:pt idx="8052">4</cx:pt>
          <cx:pt idx="8053">4</cx:pt>
          <cx:pt idx="8054">4</cx:pt>
          <cx:pt idx="8055">4</cx:pt>
          <cx:pt idx="8056">4</cx:pt>
          <cx:pt idx="8057">4</cx:pt>
          <cx:pt idx="8058">4</cx:pt>
          <cx:pt idx="8059">4</cx:pt>
          <cx:pt idx="8060">4</cx:pt>
          <cx:pt idx="8061">4</cx:pt>
          <cx:pt idx="8062">4</cx:pt>
          <cx:pt idx="8063">2</cx:pt>
          <cx:pt idx="8064">2</cx:pt>
          <cx:pt idx="8065">2</cx:pt>
          <cx:pt idx="8066">2</cx:pt>
          <cx:pt idx="8067">2</cx:pt>
          <cx:pt idx="8068">4</cx:pt>
          <cx:pt idx="8069">4</cx:pt>
          <cx:pt idx="8070">4</cx:pt>
          <cx:pt idx="8071">4</cx:pt>
          <cx:pt idx="8072">4</cx:pt>
          <cx:pt idx="8073">4</cx:pt>
          <cx:pt idx="8074">4</cx:pt>
          <cx:pt idx="8075">4</cx:pt>
          <cx:pt idx="8076">4</cx:pt>
          <cx:pt idx="8077">4</cx:pt>
          <cx:pt idx="8078">4</cx:pt>
          <cx:pt idx="8079">4</cx:pt>
          <cx:pt idx="8080">4</cx:pt>
          <cx:pt idx="8081">4</cx:pt>
          <cx:pt idx="8082">4</cx:pt>
          <cx:pt idx="8083">4</cx:pt>
          <cx:pt idx="8084">4</cx:pt>
          <cx:pt idx="8085">4</cx:pt>
          <cx:pt idx="8086">2</cx:pt>
          <cx:pt idx="8087">4</cx:pt>
          <cx:pt idx="8088">4</cx:pt>
          <cx:pt idx="8089">4</cx:pt>
          <cx:pt idx="8090">4</cx:pt>
          <cx:pt idx="8091">4</cx:pt>
          <cx:pt idx="8092">4</cx:pt>
          <cx:pt idx="8093">4</cx:pt>
          <cx:pt idx="8094">4</cx:pt>
          <cx:pt idx="8095">4</cx:pt>
          <cx:pt idx="8096">4</cx:pt>
          <cx:pt idx="8097">4</cx:pt>
          <cx:pt idx="8098">4</cx:pt>
          <cx:pt idx="8099">4</cx:pt>
          <cx:pt idx="8100">4</cx:pt>
          <cx:pt idx="8101">4</cx:pt>
          <cx:pt idx="8102">4</cx:pt>
          <cx:pt idx="8103">4</cx:pt>
          <cx:pt idx="8104">4</cx:pt>
          <cx:pt idx="8105">4</cx:pt>
          <cx:pt idx="8106">4</cx:pt>
          <cx:pt idx="8107">4</cx:pt>
          <cx:pt idx="8108">4</cx:pt>
          <cx:pt idx="8109">4</cx:pt>
          <cx:pt idx="8110">4</cx:pt>
          <cx:pt idx="8111">4</cx:pt>
          <cx:pt idx="8112">4</cx:pt>
          <cx:pt idx="8113">4</cx:pt>
          <cx:pt idx="8114">4</cx:pt>
          <cx:pt idx="8115">4</cx:pt>
          <cx:pt idx="8116">4</cx:pt>
          <cx:pt idx="8117">4</cx:pt>
          <cx:pt idx="8118">4</cx:pt>
          <cx:pt idx="8119">4</cx:pt>
          <cx:pt idx="8120">4</cx:pt>
          <cx:pt idx="8121">4</cx:pt>
          <cx:pt idx="8122">4</cx:pt>
          <cx:pt idx="8123">4</cx:pt>
          <cx:pt idx="8124">4</cx:pt>
          <cx:pt idx="8125">4</cx:pt>
          <cx:pt idx="8126">4</cx:pt>
          <cx:pt idx="8127">4</cx:pt>
          <cx:pt idx="8128">4</cx:pt>
          <cx:pt idx="8129">4</cx:pt>
          <cx:pt idx="8130">4</cx:pt>
          <cx:pt idx="8131">4</cx:pt>
          <cx:pt idx="8132">4</cx:pt>
          <cx:pt idx="8133">4</cx:pt>
          <cx:pt idx="8134">4</cx:pt>
          <cx:pt idx="8135">4</cx:pt>
          <cx:pt idx="8136">4</cx:pt>
          <cx:pt idx="8137">4</cx:pt>
          <cx:pt idx="8138">4</cx:pt>
          <cx:pt idx="8139">4</cx:pt>
          <cx:pt idx="8140">4</cx:pt>
          <cx:pt idx="8141">4</cx:pt>
          <cx:pt idx="8142">4</cx:pt>
          <cx:pt idx="8143">4</cx:pt>
          <cx:pt idx="8144">4</cx:pt>
          <cx:pt idx="8145">4</cx:pt>
          <cx:pt idx="8146">4</cx:pt>
          <cx:pt idx="8147">4</cx:pt>
          <cx:pt idx="8148">4</cx:pt>
          <cx:pt idx="8149">4</cx:pt>
          <cx:pt idx="8150">4</cx:pt>
          <cx:pt idx="8151">4</cx:pt>
          <cx:pt idx="8152">4</cx:pt>
          <cx:pt idx="8153">4</cx:pt>
          <cx:pt idx="8154">4</cx:pt>
          <cx:pt idx="8155">4</cx:pt>
          <cx:pt idx="8156">4</cx:pt>
          <cx:pt idx="8157">4</cx:pt>
          <cx:pt idx="8158">4</cx:pt>
          <cx:pt idx="8159">4</cx:pt>
          <cx:pt idx="8160">4</cx:pt>
          <cx:pt idx="8161">4</cx:pt>
          <cx:pt idx="8162">4</cx:pt>
          <cx:pt idx="8163">4</cx:pt>
          <cx:pt idx="8164">4</cx:pt>
          <cx:pt idx="8165">4</cx:pt>
          <cx:pt idx="8166">4</cx:pt>
          <cx:pt idx="8167">4</cx:pt>
          <cx:pt idx="8168">4</cx:pt>
          <cx:pt idx="8169">4</cx:pt>
          <cx:pt idx="8170">4</cx:pt>
          <cx:pt idx="8171">4</cx:pt>
          <cx:pt idx="8172">4</cx:pt>
          <cx:pt idx="8173">4</cx:pt>
          <cx:pt idx="8174">4</cx:pt>
          <cx:pt idx="8175">4</cx:pt>
          <cx:pt idx="8176">4</cx:pt>
          <cx:pt idx="8177">4</cx:pt>
          <cx:pt idx="8178">4</cx:pt>
          <cx:pt idx="8179">2</cx:pt>
          <cx:pt idx="8180">4</cx:pt>
          <cx:pt idx="8181">4</cx:pt>
          <cx:pt idx="8182">4</cx:pt>
          <cx:pt idx="8183">4</cx:pt>
          <cx:pt idx="8184">4</cx:pt>
          <cx:pt idx="8185">4</cx:pt>
          <cx:pt idx="8186">4</cx:pt>
          <cx:pt idx="8187">4</cx:pt>
          <cx:pt idx="8188">4</cx:pt>
          <cx:pt idx="8189">4</cx:pt>
          <cx:pt idx="8190">4</cx:pt>
          <cx:pt idx="8191">4</cx:pt>
          <cx:pt idx="8192">3</cx:pt>
          <cx:pt idx="8193">3</cx:pt>
          <cx:pt idx="8194">4</cx:pt>
          <cx:pt idx="8195">3</cx:pt>
          <cx:pt idx="8196">2</cx:pt>
          <cx:pt idx="8197">2</cx:pt>
          <cx:pt idx="8198">4</cx:pt>
          <cx:pt idx="8199">4</cx:pt>
          <cx:pt idx="8200">4</cx:pt>
          <cx:pt idx="8201">4</cx:pt>
          <cx:pt idx="8202">4</cx:pt>
          <cx:pt idx="8203">4</cx:pt>
          <cx:pt idx="8204">2</cx:pt>
          <cx:pt idx="8205">2</cx:pt>
          <cx:pt idx="8206">2</cx:pt>
          <cx:pt idx="8207">4</cx:pt>
          <cx:pt idx="8208">4</cx:pt>
          <cx:pt idx="8209">4</cx:pt>
          <cx:pt idx="8210">2</cx:pt>
          <cx:pt idx="8211">4</cx:pt>
          <cx:pt idx="8212">4</cx:pt>
          <cx:pt idx="8213">4</cx:pt>
          <cx:pt idx="8214">4</cx:pt>
          <cx:pt idx="8215">4</cx:pt>
          <cx:pt idx="8216">4</cx:pt>
          <cx:pt idx="8217">4</cx:pt>
          <cx:pt idx="8218">4</cx:pt>
          <cx:pt idx="8219">4</cx:pt>
          <cx:pt idx="8220">4</cx:pt>
          <cx:pt idx="8221">4</cx:pt>
          <cx:pt idx="8222">4</cx:pt>
          <cx:pt idx="8223">4</cx:pt>
          <cx:pt idx="8224">2</cx:pt>
          <cx:pt idx="8225">2</cx:pt>
          <cx:pt idx="8226">2</cx:pt>
          <cx:pt idx="8227">2</cx:pt>
          <cx:pt idx="8228">2</cx:pt>
          <cx:pt idx="8229">2</cx:pt>
          <cx:pt idx="8230">2</cx:pt>
          <cx:pt idx="8231">2</cx:pt>
          <cx:pt idx="8232">2</cx:pt>
          <cx:pt idx="8233">2</cx:pt>
          <cx:pt idx="8234">2</cx:pt>
          <cx:pt idx="8235">2</cx:pt>
          <cx:pt idx="8236">2</cx:pt>
          <cx:pt idx="8237">2</cx:pt>
          <cx:pt idx="8238">4</cx:pt>
          <cx:pt idx="8239">4</cx:pt>
          <cx:pt idx="8240">4</cx:pt>
          <cx:pt idx="8241">2</cx:pt>
          <cx:pt idx="8242">2</cx:pt>
          <cx:pt idx="8243">2</cx:pt>
          <cx:pt idx="8244">2</cx:pt>
          <cx:pt idx="8245">2</cx:pt>
          <cx:pt idx="8246">2</cx:pt>
          <cx:pt idx="8247">2</cx:pt>
          <cx:pt idx="8248">4</cx:pt>
          <cx:pt idx="8249">4</cx:pt>
          <cx:pt idx="8250">4</cx:pt>
          <cx:pt idx="8251">4</cx:pt>
          <cx:pt idx="8252">4</cx:pt>
          <cx:pt idx="8253">4</cx:pt>
          <cx:pt idx="8254">4</cx:pt>
          <cx:pt idx="8255">4</cx:pt>
          <cx:pt idx="8256">4</cx:pt>
          <cx:pt idx="8257">4</cx:pt>
          <cx:pt idx="8258">4</cx:pt>
          <cx:pt idx="8259">4</cx:pt>
          <cx:pt idx="8260">4</cx:pt>
          <cx:pt idx="8261">4</cx:pt>
          <cx:pt idx="8262">4</cx:pt>
          <cx:pt idx="8263">4</cx:pt>
          <cx:pt idx="8264">4</cx:pt>
          <cx:pt idx="8265">4</cx:pt>
          <cx:pt idx="8266">4</cx:pt>
          <cx:pt idx="8267">4</cx:pt>
          <cx:pt idx="8268">4</cx:pt>
          <cx:pt idx="8269">4</cx:pt>
          <cx:pt idx="8270">4</cx:pt>
          <cx:pt idx="8271">4</cx:pt>
          <cx:pt idx="8272">4</cx:pt>
          <cx:pt idx="8273">4</cx:pt>
          <cx:pt idx="8274">4</cx:pt>
          <cx:pt idx="8275">4</cx:pt>
          <cx:pt idx="8276">4</cx:pt>
          <cx:pt idx="8277">4</cx:pt>
          <cx:pt idx="8278">2</cx:pt>
          <cx:pt idx="8279">2</cx:pt>
          <cx:pt idx="8280">2</cx:pt>
          <cx:pt idx="8281">4</cx:pt>
          <cx:pt idx="8282">4</cx:pt>
          <cx:pt idx="8283">4</cx:pt>
          <cx:pt idx="8284">2</cx:pt>
          <cx:pt idx="8285">2</cx:pt>
          <cx:pt idx="8286">2</cx:pt>
          <cx:pt idx="8287">2</cx:pt>
          <cx:pt idx="8288">2</cx:pt>
          <cx:pt idx="8289">2</cx:pt>
          <cx:pt idx="8290">2</cx:pt>
          <cx:pt idx="8291">2</cx:pt>
          <cx:pt idx="8292">2</cx:pt>
          <cx:pt idx="8293">2</cx:pt>
          <cx:pt idx="8294">2</cx:pt>
          <cx:pt idx="8295">2</cx:pt>
          <cx:pt idx="8296">2</cx:pt>
          <cx:pt idx="8297">2</cx:pt>
          <cx:pt idx="8298">2</cx:pt>
          <cx:pt idx="8299">2</cx:pt>
          <cx:pt idx="8300">4</cx:pt>
          <cx:pt idx="8301">4</cx:pt>
          <cx:pt idx="8302">4</cx:pt>
          <cx:pt idx="8303">4</cx:pt>
          <cx:pt idx="8304">4</cx:pt>
          <cx:pt idx="8305">4</cx:pt>
          <cx:pt idx="8306">4</cx:pt>
          <cx:pt idx="8307">4</cx:pt>
          <cx:pt idx="8308">4</cx:pt>
          <cx:pt idx="8309">4</cx:pt>
          <cx:pt idx="8310">4</cx:pt>
          <cx:pt idx="8311">4</cx:pt>
          <cx:pt idx="8312">4</cx:pt>
          <cx:pt idx="8313">4</cx:pt>
          <cx:pt idx="8314">2</cx:pt>
          <cx:pt idx="8315">2</cx:pt>
          <cx:pt idx="8316">2</cx:pt>
          <cx:pt idx="8317">2</cx:pt>
          <cx:pt idx="8318">2</cx:pt>
          <cx:pt idx="8319">2</cx:pt>
          <cx:pt idx="8320">2</cx:pt>
          <cx:pt idx="8321">2</cx:pt>
          <cx:pt idx="8322">2</cx:pt>
          <cx:pt idx="8323">2</cx:pt>
          <cx:pt idx="8324">2</cx:pt>
          <cx:pt idx="8325">2</cx:pt>
          <cx:pt idx="8326">2</cx:pt>
          <cx:pt idx="8327">2</cx:pt>
          <cx:pt idx="8328">2</cx:pt>
          <cx:pt idx="8329">2</cx:pt>
          <cx:pt idx="8330">4</cx:pt>
          <cx:pt idx="8331">2</cx:pt>
          <cx:pt idx="8332">2</cx:pt>
          <cx:pt idx="8333">4</cx:pt>
          <cx:pt idx="8334">4</cx:pt>
          <cx:pt idx="8335">4</cx:pt>
          <cx:pt idx="8336">4</cx:pt>
          <cx:pt idx="8337">4</cx:pt>
          <cx:pt idx="8338">4</cx:pt>
          <cx:pt idx="8339">4</cx:pt>
          <cx:pt idx="8340">4</cx:pt>
          <cx:pt idx="8341">4</cx:pt>
          <cx:pt idx="8342">2</cx:pt>
          <cx:pt idx="8343">4</cx:pt>
          <cx:pt idx="8344">4</cx:pt>
          <cx:pt idx="8345">3</cx:pt>
          <cx:pt idx="8346">4</cx:pt>
          <cx:pt idx="8347">4</cx:pt>
          <cx:pt idx="8348">4</cx:pt>
          <cx:pt idx="8349">4</cx:pt>
          <cx:pt idx="8350">4</cx:pt>
          <cx:pt idx="8351">4</cx:pt>
          <cx:pt idx="8352">4</cx:pt>
          <cx:pt idx="8353">4</cx:pt>
          <cx:pt idx="8354">4</cx:pt>
          <cx:pt idx="8355">4</cx:pt>
          <cx:pt idx="8356">4</cx:pt>
          <cx:pt idx="8357">4</cx:pt>
          <cx:pt idx="8358">4</cx:pt>
          <cx:pt idx="8359">4</cx:pt>
          <cx:pt idx="8360">4</cx:pt>
          <cx:pt idx="8361">4</cx:pt>
          <cx:pt idx="8362">4</cx:pt>
          <cx:pt idx="8363">4</cx:pt>
          <cx:pt idx="8364">4</cx:pt>
          <cx:pt idx="8365">4</cx:pt>
          <cx:pt idx="8366">4</cx:pt>
          <cx:pt idx="8367">4</cx:pt>
          <cx:pt idx="8368">4</cx:pt>
          <cx:pt idx="8369">4</cx:pt>
          <cx:pt idx="8370">4</cx:pt>
          <cx:pt idx="8371">4</cx:pt>
          <cx:pt idx="8372">4</cx:pt>
          <cx:pt idx="8373">4</cx:pt>
          <cx:pt idx="8374">4</cx:pt>
          <cx:pt idx="8375">4</cx:pt>
          <cx:pt idx="8376">4</cx:pt>
          <cx:pt idx="8377">4</cx:pt>
          <cx:pt idx="8378">4</cx:pt>
          <cx:pt idx="8379">2</cx:pt>
          <cx:pt idx="8380">4</cx:pt>
          <cx:pt idx="8381">4</cx:pt>
          <cx:pt idx="8382">4</cx:pt>
          <cx:pt idx="8383">2</cx:pt>
          <cx:pt idx="8384">4</cx:pt>
          <cx:pt idx="8385">4</cx:pt>
          <cx:pt idx="8386">4</cx:pt>
          <cx:pt idx="8387">2</cx:pt>
          <cx:pt idx="8388">2</cx:pt>
          <cx:pt idx="8389">2</cx:pt>
          <cx:pt idx="8390">4</cx:pt>
          <cx:pt idx="8391">4</cx:pt>
          <cx:pt idx="8392">2</cx:pt>
          <cx:pt idx="8393">2</cx:pt>
          <cx:pt idx="8394">4</cx:pt>
          <cx:pt idx="8395">2</cx:pt>
          <cx:pt idx="8396">2</cx:pt>
          <cx:pt idx="8397">4</cx:pt>
          <cx:pt idx="8398">4</cx:pt>
          <cx:pt idx="8399">2</cx:pt>
          <cx:pt idx="8400">2</cx:pt>
          <cx:pt idx="8401">4</cx:pt>
          <cx:pt idx="8402">4</cx:pt>
          <cx:pt idx="8403">2</cx:pt>
          <cx:pt idx="8404">4</cx:pt>
          <cx:pt idx="8405">2</cx:pt>
          <cx:pt idx="8406">2</cx:pt>
          <cx:pt idx="8407">4</cx:pt>
          <cx:pt idx="8408">4</cx:pt>
          <cx:pt idx="8409">2</cx:pt>
          <cx:pt idx="8410">2</cx:pt>
          <cx:pt idx="8411">4</cx:pt>
          <cx:pt idx="8412">4</cx:pt>
          <cx:pt idx="8413">4</cx:pt>
          <cx:pt idx="8414">2</cx:pt>
          <cx:pt idx="8415">4</cx:pt>
          <cx:pt idx="8416">2</cx:pt>
          <cx:pt idx="8417">4</cx:pt>
          <cx:pt idx="8418">4</cx:pt>
          <cx:pt idx="8419">4</cx:pt>
          <cx:pt idx="8420">2</cx:pt>
          <cx:pt idx="8421">2</cx:pt>
          <cx:pt idx="8422">2</cx:pt>
          <cx:pt idx="8423">2</cx:pt>
          <cx:pt idx="8424">2</cx:pt>
          <cx:pt idx="8425">2</cx:pt>
          <cx:pt idx="8426">2</cx:pt>
          <cx:pt idx="8427">2</cx:pt>
          <cx:pt idx="8428">2</cx:pt>
          <cx:pt idx="8429">2</cx:pt>
          <cx:pt idx="8430">2</cx:pt>
          <cx:pt idx="8431">2</cx:pt>
          <cx:pt idx="8432">2</cx:pt>
          <cx:pt idx="8433">2</cx:pt>
          <cx:pt idx="8434">2</cx:pt>
          <cx:pt idx="8435">2</cx:pt>
          <cx:pt idx="8436">2</cx:pt>
          <cx:pt idx="8437">2</cx:pt>
          <cx:pt idx="8438">4</cx:pt>
          <cx:pt idx="8439">4</cx:pt>
          <cx:pt idx="8440">4</cx:pt>
          <cx:pt idx="8441">4</cx:pt>
          <cx:pt idx="8442">4</cx:pt>
          <cx:pt idx="8443">4</cx:pt>
          <cx:pt idx="8444">4</cx:pt>
          <cx:pt idx="8445">4</cx:pt>
          <cx:pt idx="8446">4</cx:pt>
          <cx:pt idx="8447">4</cx:pt>
          <cx:pt idx="8448">4</cx:pt>
          <cx:pt idx="8449">4</cx:pt>
          <cx:pt idx="8450">4</cx:pt>
          <cx:pt idx="8451">4</cx:pt>
          <cx:pt idx="8452">2</cx:pt>
          <cx:pt idx="8453">2</cx:pt>
          <cx:pt idx="8454">2</cx:pt>
          <cx:pt idx="8455">4</cx:pt>
          <cx:pt idx="8456">4</cx:pt>
          <cx:pt idx="8457">4</cx:pt>
          <cx:pt idx="8458">4</cx:pt>
          <cx:pt idx="8459">4</cx:pt>
          <cx:pt idx="8460">2</cx:pt>
          <cx:pt idx="8461">2</cx:pt>
          <cx:pt idx="8462">2</cx:pt>
          <cx:pt idx="8463">2</cx:pt>
          <cx:pt idx="8464">2</cx:pt>
          <cx:pt idx="8465">2</cx:pt>
          <cx:pt idx="8466">2</cx:pt>
          <cx:pt idx="8467">2</cx:pt>
          <cx:pt idx="8468">2</cx:pt>
          <cx:pt idx="8469">2</cx:pt>
          <cx:pt idx="8470">2</cx:pt>
          <cx:pt idx="8471">4</cx:pt>
          <cx:pt idx="8472">4</cx:pt>
          <cx:pt idx="8473">4</cx:pt>
          <cx:pt idx="8474">4</cx:pt>
          <cx:pt idx="8475">4</cx:pt>
          <cx:pt idx="8476">4</cx:pt>
          <cx:pt idx="8477">4</cx:pt>
          <cx:pt idx="8478">4</cx:pt>
          <cx:pt idx="8479">4</cx:pt>
          <cx:pt idx="8480">4</cx:pt>
          <cx:pt idx="8481">4</cx:pt>
          <cx:pt idx="8482">4</cx:pt>
          <cx:pt idx="8483">4</cx:pt>
          <cx:pt idx="8484">4</cx:pt>
          <cx:pt idx="8485">4</cx:pt>
          <cx:pt idx="8486">4</cx:pt>
          <cx:pt idx="8487">4</cx:pt>
          <cx:pt idx="8488">4</cx:pt>
          <cx:pt idx="8489">2</cx:pt>
          <cx:pt idx="8490">2</cx:pt>
          <cx:pt idx="8491">2</cx:pt>
          <cx:pt idx="8492">4</cx:pt>
          <cx:pt idx="8493">4</cx:pt>
          <cx:pt idx="8494">2</cx:pt>
          <cx:pt idx="8495">2</cx:pt>
          <cx:pt idx="8496">2</cx:pt>
          <cx:pt idx="8497">4</cx:pt>
          <cx:pt idx="8498">4</cx:pt>
          <cx:pt idx="8499">4</cx:pt>
          <cx:pt idx="8500">4</cx:pt>
          <cx:pt idx="8501">4</cx:pt>
          <cx:pt idx="8502">4</cx:pt>
          <cx:pt idx="8503">2</cx:pt>
          <cx:pt idx="8504">2</cx:pt>
          <cx:pt idx="8505">2</cx:pt>
          <cx:pt idx="8506">4</cx:pt>
          <cx:pt idx="8507">4</cx:pt>
          <cx:pt idx="8508">4</cx:pt>
          <cx:pt idx="8509">4</cx:pt>
          <cx:pt idx="8510">4</cx:pt>
          <cx:pt idx="8511">4</cx:pt>
          <cx:pt idx="8512">2</cx:pt>
          <cx:pt idx="8513">2</cx:pt>
          <cx:pt idx="8514">4</cx:pt>
          <cx:pt idx="8515">3</cx:pt>
          <cx:pt idx="8516">2</cx:pt>
          <cx:pt idx="8517">4</cx:pt>
          <cx:pt idx="8518">4</cx:pt>
          <cx:pt idx="8519">2</cx:pt>
          <cx:pt idx="8520">2</cx:pt>
          <cx:pt idx="8521">2</cx:pt>
          <cx:pt idx="8522">2</cx:pt>
          <cx:pt idx="8523">2</cx:pt>
          <cx:pt idx="8524">2</cx:pt>
          <cx:pt idx="8525">2</cx:pt>
          <cx:pt idx="8526">2</cx:pt>
          <cx:pt idx="8527">2</cx:pt>
          <cx:pt idx="8528">2</cx:pt>
          <cx:pt idx="8529">2</cx:pt>
          <cx:pt idx="8530">2</cx:pt>
          <cx:pt idx="8531">2</cx:pt>
          <cx:pt idx="8532">2</cx:pt>
          <cx:pt idx="8533">2</cx:pt>
          <cx:pt idx="8534">4</cx:pt>
          <cx:pt idx="8535">4</cx:pt>
          <cx:pt idx="8536">4</cx:pt>
          <cx:pt idx="8537">2</cx:pt>
          <cx:pt idx="8538">2</cx:pt>
          <cx:pt idx="8539">2</cx:pt>
          <cx:pt idx="8540">2</cx:pt>
          <cx:pt idx="8541">2</cx:pt>
          <cx:pt idx="8542">2</cx:pt>
          <cx:pt idx="8543">2</cx:pt>
          <cx:pt idx="8544">2</cx:pt>
          <cx:pt idx="8545">4</cx:pt>
          <cx:pt idx="8546">4</cx:pt>
          <cx:pt idx="8547">4</cx:pt>
          <cx:pt idx="8548">4</cx:pt>
          <cx:pt idx="8549">4</cx:pt>
          <cx:pt idx="8550">4</cx:pt>
          <cx:pt idx="8551">4</cx:pt>
          <cx:pt idx="8552">4</cx:pt>
          <cx:pt idx="8553">4</cx:pt>
          <cx:pt idx="8554">4</cx:pt>
          <cx:pt idx="8555">4</cx:pt>
          <cx:pt idx="8556">4</cx:pt>
          <cx:pt idx="8557">4</cx:pt>
          <cx:pt idx="8558">4</cx:pt>
          <cx:pt idx="8559">4</cx:pt>
          <cx:pt idx="8560">4</cx:pt>
          <cx:pt idx="8561">4</cx:pt>
          <cx:pt idx="8562">4</cx:pt>
          <cx:pt idx="8563">4</cx:pt>
          <cx:pt idx="8564">4</cx:pt>
          <cx:pt idx="8565">4</cx:pt>
          <cx:pt idx="8566">4</cx:pt>
          <cx:pt idx="8567">4</cx:pt>
          <cx:pt idx="8568">4</cx:pt>
          <cx:pt idx="8569">4</cx:pt>
          <cx:pt idx="8570">4</cx:pt>
          <cx:pt idx="8571">4</cx:pt>
          <cx:pt idx="8572">4</cx:pt>
          <cx:pt idx="8573">4</cx:pt>
          <cx:pt idx="8574">4</cx:pt>
          <cx:pt idx="8575">4</cx:pt>
          <cx:pt idx="8576">4</cx:pt>
          <cx:pt idx="8577">4</cx:pt>
          <cx:pt idx="8578">4</cx:pt>
          <cx:pt idx="8579">4</cx:pt>
          <cx:pt idx="8580">4</cx:pt>
          <cx:pt idx="8581">4</cx:pt>
          <cx:pt idx="8582">4</cx:pt>
          <cx:pt idx="8583">4</cx:pt>
          <cx:pt idx="8584">4</cx:pt>
          <cx:pt idx="8585">4</cx:pt>
          <cx:pt idx="8586">4</cx:pt>
          <cx:pt idx="8587">4</cx:pt>
          <cx:pt idx="8588">4</cx:pt>
          <cx:pt idx="8589">4</cx:pt>
          <cx:pt idx="8590">4</cx:pt>
          <cx:pt idx="8591">4</cx:pt>
          <cx:pt idx="8592">4</cx:pt>
          <cx:pt idx="8593">4</cx:pt>
          <cx:pt idx="8594">4</cx:pt>
          <cx:pt idx="8595">4</cx:pt>
          <cx:pt idx="8596">4</cx:pt>
          <cx:pt idx="8597">4</cx:pt>
          <cx:pt idx="8598">4</cx:pt>
          <cx:pt idx="8599">4</cx:pt>
          <cx:pt idx="8600">4</cx:pt>
          <cx:pt idx="8601">4</cx:pt>
          <cx:pt idx="8602">4</cx:pt>
          <cx:pt idx="8603">4</cx:pt>
          <cx:pt idx="8604">4</cx:pt>
          <cx:pt idx="8605">4</cx:pt>
          <cx:pt idx="8606">4</cx:pt>
          <cx:pt idx="8607">4</cx:pt>
          <cx:pt idx="8608">4</cx:pt>
          <cx:pt idx="8609">4</cx:pt>
          <cx:pt idx="8610">4</cx:pt>
          <cx:pt idx="8611">4</cx:pt>
          <cx:pt idx="8612">4</cx:pt>
          <cx:pt idx="8613">4</cx:pt>
          <cx:pt idx="8614">4</cx:pt>
          <cx:pt idx="8615">4</cx:pt>
          <cx:pt idx="8616">4</cx:pt>
          <cx:pt idx="8617">4</cx:pt>
          <cx:pt idx="8618">4</cx:pt>
          <cx:pt idx="8619">4</cx:pt>
          <cx:pt idx="8620">4</cx:pt>
          <cx:pt idx="8621">4</cx:pt>
          <cx:pt idx="8622">4</cx:pt>
          <cx:pt idx="8623">4</cx:pt>
          <cx:pt idx="8624">4</cx:pt>
          <cx:pt idx="8625">4</cx:pt>
          <cx:pt idx="8626">4</cx:pt>
          <cx:pt idx="8627">4</cx:pt>
          <cx:pt idx="8628">4</cx:pt>
          <cx:pt idx="8629">4</cx:pt>
          <cx:pt idx="8630">4</cx:pt>
          <cx:pt idx="8631">2</cx:pt>
          <cx:pt idx="8632">2</cx:pt>
          <cx:pt idx="8633">2</cx:pt>
          <cx:pt idx="8634">2</cx:pt>
          <cx:pt idx="8635">2</cx:pt>
          <cx:pt idx="8636">2</cx:pt>
          <cx:pt idx="8637">2</cx:pt>
          <cx:pt idx="8638">4</cx:pt>
          <cx:pt idx="8639">4</cx:pt>
          <cx:pt idx="8640">4</cx:pt>
          <cx:pt idx="8641">4</cx:pt>
          <cx:pt idx="8642">4</cx:pt>
          <cx:pt idx="8643">4</cx:pt>
          <cx:pt idx="8644">4</cx:pt>
          <cx:pt idx="8645">4</cx:pt>
          <cx:pt idx="8646">2</cx:pt>
          <cx:pt idx="8647">2</cx:pt>
          <cx:pt idx="8648">2</cx:pt>
          <cx:pt idx="8649">2</cx:pt>
          <cx:pt idx="8650">2</cx:pt>
          <cx:pt idx="8651">4</cx:pt>
          <cx:pt idx="8652">4</cx:pt>
          <cx:pt idx="8653">4</cx:pt>
          <cx:pt idx="8654">4</cx:pt>
          <cx:pt idx="8655">4</cx:pt>
          <cx:pt idx="8656">4</cx:pt>
          <cx:pt idx="8657">4</cx:pt>
          <cx:pt idx="8658">4</cx:pt>
          <cx:pt idx="8659">4</cx:pt>
          <cx:pt idx="8660">4</cx:pt>
          <cx:pt idx="8661">4</cx:pt>
          <cx:pt idx="8662">2</cx:pt>
          <cx:pt idx="8663">4</cx:pt>
          <cx:pt idx="8664">2</cx:pt>
          <cx:pt idx="8665">2</cx:pt>
          <cx:pt idx="8666">2</cx:pt>
          <cx:pt idx="8667">2</cx:pt>
          <cx:pt idx="8668">2</cx:pt>
          <cx:pt idx="8669">4</cx:pt>
          <cx:pt idx="8670">4</cx:pt>
          <cx:pt idx="8671">4</cx:pt>
          <cx:pt idx="8672">4</cx:pt>
          <cx:pt idx="8673">4</cx:pt>
          <cx:pt idx="8674">4</cx:pt>
          <cx:pt idx="8675">4</cx:pt>
          <cx:pt idx="8676">4</cx:pt>
          <cx:pt idx="8677">4</cx:pt>
          <cx:pt idx="8678">4</cx:pt>
          <cx:pt idx="8679">4</cx:pt>
          <cx:pt idx="8680">4</cx:pt>
          <cx:pt idx="8681">4</cx:pt>
          <cx:pt idx="8682">4</cx:pt>
          <cx:pt idx="8683">4</cx:pt>
          <cx:pt idx="8684">4</cx:pt>
          <cx:pt idx="8685">4</cx:pt>
          <cx:pt idx="8686">4</cx:pt>
          <cx:pt idx="8687">4</cx:pt>
          <cx:pt idx="8688">4</cx:pt>
          <cx:pt idx="8689">4</cx:pt>
          <cx:pt idx="8690">4</cx:pt>
          <cx:pt idx="8691">4</cx:pt>
          <cx:pt idx="8692">4</cx:pt>
          <cx:pt idx="8693">4</cx:pt>
          <cx:pt idx="8694">4</cx:pt>
          <cx:pt idx="8695">4</cx:pt>
          <cx:pt idx="8696">4</cx:pt>
          <cx:pt idx="8697">4</cx:pt>
          <cx:pt idx="8698">4</cx:pt>
          <cx:pt idx="8699">4</cx:pt>
          <cx:pt idx="8700">4</cx:pt>
          <cx:pt idx="8701">4</cx:pt>
          <cx:pt idx="8702">4</cx:pt>
          <cx:pt idx="8703">4</cx:pt>
          <cx:pt idx="8704">4</cx:pt>
          <cx:pt idx="8705">4</cx:pt>
          <cx:pt idx="8706">2</cx:pt>
          <cx:pt idx="8707">2</cx:pt>
          <cx:pt idx="8708">4</cx:pt>
          <cx:pt idx="8709">4</cx:pt>
          <cx:pt idx="8710">4</cx:pt>
          <cx:pt idx="8711">4</cx:pt>
          <cx:pt idx="8712">4</cx:pt>
          <cx:pt idx="8713">4</cx:pt>
          <cx:pt idx="8714">4</cx:pt>
          <cx:pt idx="8715">4</cx:pt>
          <cx:pt idx="8716">4</cx:pt>
          <cx:pt idx="8717">4</cx:pt>
          <cx:pt idx="8718">4</cx:pt>
          <cx:pt idx="8719">4</cx:pt>
          <cx:pt idx="8720">4</cx:pt>
          <cx:pt idx="8721">4</cx:pt>
          <cx:pt idx="8722">4</cx:pt>
          <cx:pt idx="8723">4</cx:pt>
          <cx:pt idx="8724">4</cx:pt>
          <cx:pt idx="8725">4</cx:pt>
          <cx:pt idx="8726">4</cx:pt>
          <cx:pt idx="8727">4</cx:pt>
          <cx:pt idx="8728">4</cx:pt>
          <cx:pt idx="8729">4</cx:pt>
          <cx:pt idx="8730">4</cx:pt>
          <cx:pt idx="8731">4</cx:pt>
          <cx:pt idx="8732">4</cx:pt>
          <cx:pt idx="8733">4</cx:pt>
          <cx:pt idx="8734">4</cx:pt>
          <cx:pt idx="8735">4</cx:pt>
          <cx:pt idx="8736">4</cx:pt>
          <cx:pt idx="8737">2</cx:pt>
          <cx:pt idx="8738">2</cx:pt>
          <cx:pt idx="8739">2</cx:pt>
          <cx:pt idx="8740">2</cx:pt>
          <cx:pt idx="8741">2</cx:pt>
          <cx:pt idx="8742">4</cx:pt>
          <cx:pt idx="8743">4</cx:pt>
          <cx:pt idx="8744">4</cx:pt>
          <cx:pt idx="8745">4</cx:pt>
          <cx:pt idx="8746">4</cx:pt>
          <cx:pt idx="8747">4</cx:pt>
          <cx:pt idx="8748">4</cx:pt>
          <cx:pt idx="8749">4</cx:pt>
          <cx:pt idx="8750">4</cx:pt>
          <cx:pt idx="8751">4</cx:pt>
          <cx:pt idx="8752">4</cx:pt>
          <cx:pt idx="8753">4</cx:pt>
          <cx:pt idx="8754">4</cx:pt>
          <cx:pt idx="8755">4</cx:pt>
          <cx:pt idx="8756">4</cx:pt>
          <cx:pt idx="8757">4</cx:pt>
          <cx:pt idx="8758">4</cx:pt>
          <cx:pt idx="8759">4</cx:pt>
          <cx:pt idx="8760">4</cx:pt>
          <cx:pt idx="8761">4</cx:pt>
          <cx:pt idx="8762">4</cx:pt>
          <cx:pt idx="8763">4</cx:pt>
          <cx:pt idx="8764">4</cx:pt>
          <cx:pt idx="8765">4</cx:pt>
          <cx:pt idx="8766">4</cx:pt>
          <cx:pt idx="8767">4</cx:pt>
          <cx:pt idx="8768">4</cx:pt>
          <cx:pt idx="8769">4</cx:pt>
          <cx:pt idx="8770">4</cx:pt>
          <cx:pt idx="8771">4</cx:pt>
          <cx:pt idx="8772">3</cx:pt>
          <cx:pt idx="8773">3</cx:pt>
          <cx:pt idx="8774">3</cx:pt>
          <cx:pt idx="8775">4</cx:pt>
          <cx:pt idx="8776">4</cx:pt>
          <cx:pt idx="8777">4</cx:pt>
          <cx:pt idx="8778">4</cx:pt>
          <cx:pt idx="8779">4</cx:pt>
          <cx:pt idx="8780">4</cx:pt>
          <cx:pt idx="8781">4</cx:pt>
          <cx:pt idx="8782">4</cx:pt>
          <cx:pt idx="8783">4</cx:pt>
          <cx:pt idx="8784">4</cx:pt>
          <cx:pt idx="8785">4</cx:pt>
          <cx:pt idx="8786">4</cx:pt>
          <cx:pt idx="8787">4</cx:pt>
          <cx:pt idx="8788">4</cx:pt>
          <cx:pt idx="8789">4</cx:pt>
          <cx:pt idx="8790">4</cx:pt>
          <cx:pt idx="8791">4</cx:pt>
          <cx:pt idx="8792">4</cx:pt>
          <cx:pt idx="8793">4</cx:pt>
          <cx:pt idx="8794">4</cx:pt>
          <cx:pt idx="8795">4</cx:pt>
          <cx:pt idx="8796">2</cx:pt>
          <cx:pt idx="8797">4</cx:pt>
          <cx:pt idx="8798">4</cx:pt>
          <cx:pt idx="8799">4</cx:pt>
          <cx:pt idx="8800">4</cx:pt>
          <cx:pt idx="8801">4</cx:pt>
          <cx:pt idx="8802">4</cx:pt>
          <cx:pt idx="8803">2</cx:pt>
          <cx:pt idx="8804">2</cx:pt>
          <cx:pt idx="8805">2</cx:pt>
          <cx:pt idx="8806">4</cx:pt>
          <cx:pt idx="8807">2</cx:pt>
          <cx:pt idx="8808">2</cx:pt>
          <cx:pt idx="8809">4</cx:pt>
          <cx:pt idx="8810">4</cx:pt>
          <cx:pt idx="8811">2</cx:pt>
          <cx:pt idx="8812">4</cx:pt>
          <cx:pt idx="8813">4</cx:pt>
          <cx:pt idx="8814">4</cx:pt>
          <cx:pt idx="8815">4</cx:pt>
          <cx:pt idx="8816">4</cx:pt>
          <cx:pt idx="8817">2</cx:pt>
          <cx:pt idx="8818">2</cx:pt>
          <cx:pt idx="8819">2</cx:pt>
          <cx:pt idx="8820">3</cx:pt>
          <cx:pt idx="8821">3</cx:pt>
          <cx:pt idx="8822">4</cx:pt>
          <cx:pt idx="8823">4</cx:pt>
          <cx:pt idx="8824">4</cx:pt>
          <cx:pt idx="8825">4</cx:pt>
          <cx:pt idx="8826">4</cx:pt>
          <cx:pt idx="8827">4</cx:pt>
          <cx:pt idx="8828">4</cx:pt>
          <cx:pt idx="8829">2</cx:pt>
          <cx:pt idx="8830">2</cx:pt>
          <cx:pt idx="8831">2</cx:pt>
          <cx:pt idx="8832">2</cx:pt>
          <cx:pt idx="8833">2</cx:pt>
          <cx:pt idx="8834">2</cx:pt>
          <cx:pt idx="8835">2</cx:pt>
          <cx:pt idx="8836">2</cx:pt>
          <cx:pt idx="8837">2</cx:pt>
          <cx:pt idx="8838">2</cx:pt>
          <cx:pt idx="8839">2</cx:pt>
          <cx:pt idx="8840">2</cx:pt>
          <cx:pt idx="8841">2</cx:pt>
          <cx:pt idx="8842">2</cx:pt>
          <cx:pt idx="8843">2</cx:pt>
          <cx:pt idx="8844">2</cx:pt>
          <cx:pt idx="8845">2</cx:pt>
          <cx:pt idx="8846">2</cx:pt>
          <cx:pt idx="8847">2</cx:pt>
          <cx:pt idx="8848">2</cx:pt>
          <cx:pt idx="8849">4</cx:pt>
          <cx:pt idx="8850">4</cx:pt>
          <cx:pt idx="8851">2</cx:pt>
          <cx:pt idx="8852">2</cx:pt>
          <cx:pt idx="8853">2</cx:pt>
          <cx:pt idx="8854">2</cx:pt>
          <cx:pt idx="8855">4</cx:pt>
          <cx:pt idx="8856">4</cx:pt>
          <cx:pt idx="8857">4</cx:pt>
          <cx:pt idx="8858">4</cx:pt>
          <cx:pt idx="8859">4</cx:pt>
          <cx:pt idx="8860">4</cx:pt>
          <cx:pt idx="8861">4</cx:pt>
          <cx:pt idx="8862">4</cx:pt>
          <cx:pt idx="8863">4</cx:pt>
          <cx:pt idx="8864">4</cx:pt>
          <cx:pt idx="8865">4</cx:pt>
          <cx:pt idx="8866">4</cx:pt>
          <cx:pt idx="8867">4</cx:pt>
          <cx:pt idx="8868">4</cx:pt>
          <cx:pt idx="8869">4</cx:pt>
          <cx:pt idx="8870">4</cx:pt>
          <cx:pt idx="8871">4</cx:pt>
          <cx:pt idx="8872">4</cx:pt>
          <cx:pt idx="8873">4</cx:pt>
          <cx:pt idx="8874">4</cx:pt>
          <cx:pt idx="8875">4</cx:pt>
          <cx:pt idx="8876">4</cx:pt>
          <cx:pt idx="8877">4</cx:pt>
          <cx:pt idx="8878">4</cx:pt>
          <cx:pt idx="8879">4</cx:pt>
          <cx:pt idx="8880">4</cx:pt>
          <cx:pt idx="8881">4</cx:pt>
          <cx:pt idx="8882">4</cx:pt>
          <cx:pt idx="8883">4</cx:pt>
          <cx:pt idx="8884">4</cx:pt>
          <cx:pt idx="8885">4</cx:pt>
          <cx:pt idx="8886">4</cx:pt>
          <cx:pt idx="8887">4</cx:pt>
          <cx:pt idx="8888">4</cx:pt>
          <cx:pt idx="8889">4</cx:pt>
          <cx:pt idx="8890">4</cx:pt>
          <cx:pt idx="8891">4</cx:pt>
          <cx:pt idx="8892">4</cx:pt>
          <cx:pt idx="8893">4</cx:pt>
          <cx:pt idx="8894">4</cx:pt>
          <cx:pt idx="8895">4</cx:pt>
          <cx:pt idx="8896">4</cx:pt>
          <cx:pt idx="8897">4</cx:pt>
          <cx:pt idx="8898">2</cx:pt>
          <cx:pt idx="8899">2</cx:pt>
          <cx:pt idx="8900">2</cx:pt>
          <cx:pt idx="8901">2</cx:pt>
          <cx:pt idx="8902">4</cx:pt>
          <cx:pt idx="8903">4</cx:pt>
          <cx:pt idx="8904">4</cx:pt>
          <cx:pt idx="8905">4</cx:pt>
          <cx:pt idx="8906">4</cx:pt>
          <cx:pt idx="8907">4</cx:pt>
          <cx:pt idx="8908">4</cx:pt>
          <cx:pt idx="8909">4</cx:pt>
          <cx:pt idx="8910">4</cx:pt>
          <cx:pt idx="8911">4</cx:pt>
          <cx:pt idx="8912">4</cx:pt>
          <cx:pt idx="8913">4</cx:pt>
          <cx:pt idx="8914">4</cx:pt>
          <cx:pt idx="8915">4</cx:pt>
          <cx:pt idx="8916">4</cx:pt>
          <cx:pt idx="8917">4</cx:pt>
          <cx:pt idx="8918">4</cx:pt>
          <cx:pt idx="8919">4</cx:pt>
          <cx:pt idx="8920">4</cx:pt>
          <cx:pt idx="8921">4</cx:pt>
          <cx:pt idx="8922">4</cx:pt>
          <cx:pt idx="8923">4</cx:pt>
          <cx:pt idx="8924">4</cx:pt>
          <cx:pt idx="8925">2</cx:pt>
          <cx:pt idx="8926">2</cx:pt>
          <cx:pt idx="8927">2</cx:pt>
          <cx:pt idx="8928">2</cx:pt>
          <cx:pt idx="8929">2</cx:pt>
          <cx:pt idx="8930">2</cx:pt>
          <cx:pt idx="8931">2</cx:pt>
          <cx:pt idx="8932">2</cx:pt>
          <cx:pt idx="8933">4</cx:pt>
          <cx:pt idx="8934">4</cx:pt>
          <cx:pt idx="8935">4</cx:pt>
          <cx:pt idx="8936">4</cx:pt>
          <cx:pt idx="8937">4</cx:pt>
          <cx:pt idx="8938">4</cx:pt>
          <cx:pt idx="8939">4</cx:pt>
          <cx:pt idx="8940">4</cx:pt>
          <cx:pt idx="8941">4</cx:pt>
          <cx:pt idx="8942">4</cx:pt>
          <cx:pt idx="8943">4</cx:pt>
          <cx:pt idx="8944">4</cx:pt>
          <cx:pt idx="8945">4</cx:pt>
          <cx:pt idx="8946">4</cx:pt>
          <cx:pt idx="8947">4</cx:pt>
          <cx:pt idx="8948">4</cx:pt>
          <cx:pt idx="8949">4</cx:pt>
          <cx:pt idx="8950">4</cx:pt>
          <cx:pt idx="8951">4</cx:pt>
          <cx:pt idx="8952">4</cx:pt>
          <cx:pt idx="8953">4</cx:pt>
          <cx:pt idx="8954">2</cx:pt>
          <cx:pt idx="8955">4</cx:pt>
          <cx:pt idx="8956">4</cx:pt>
          <cx:pt idx="8957">4</cx:pt>
          <cx:pt idx="8958">4</cx:pt>
          <cx:pt idx="8959">4</cx:pt>
          <cx:pt idx="8960">4</cx:pt>
          <cx:pt idx="8961">4</cx:pt>
          <cx:pt idx="8962">4</cx:pt>
          <cx:pt idx="8963">4</cx:pt>
          <cx:pt idx="8964">4</cx:pt>
          <cx:pt idx="8965">4</cx:pt>
          <cx:pt idx="8966">4</cx:pt>
          <cx:pt idx="8967">4</cx:pt>
          <cx:pt idx="8968">4</cx:pt>
          <cx:pt idx="8969">4</cx:pt>
          <cx:pt idx="8970">4</cx:pt>
          <cx:pt idx="8971">4</cx:pt>
          <cx:pt idx="8972">4</cx:pt>
          <cx:pt idx="8973">4</cx:pt>
          <cx:pt idx="8974">4</cx:pt>
          <cx:pt idx="8975">4</cx:pt>
          <cx:pt idx="8976">4</cx:pt>
          <cx:pt idx="8977">4</cx:pt>
          <cx:pt idx="8978">4</cx:pt>
          <cx:pt idx="8979">4</cx:pt>
          <cx:pt idx="8980">4</cx:pt>
          <cx:pt idx="8981">4</cx:pt>
          <cx:pt idx="8982">4</cx:pt>
          <cx:pt idx="8983">4</cx:pt>
          <cx:pt idx="8984">4</cx:pt>
          <cx:pt idx="8985">4</cx:pt>
          <cx:pt idx="8986">4</cx:pt>
          <cx:pt idx="8987">4</cx:pt>
          <cx:pt idx="8988">4</cx:pt>
          <cx:pt idx="8989">4</cx:pt>
          <cx:pt idx="8990">4</cx:pt>
          <cx:pt idx="8991">4</cx:pt>
          <cx:pt idx="8992">4</cx:pt>
          <cx:pt idx="8993">4</cx:pt>
          <cx:pt idx="8994">4</cx:pt>
          <cx:pt idx="8995">4</cx:pt>
          <cx:pt idx="8996">4</cx:pt>
          <cx:pt idx="8997">4</cx:pt>
          <cx:pt idx="8998">4</cx:pt>
          <cx:pt idx="8999">4</cx:pt>
          <cx:pt idx="9000">4</cx:pt>
          <cx:pt idx="9001">4</cx:pt>
          <cx:pt idx="9002">4</cx:pt>
          <cx:pt idx="9003">4</cx:pt>
          <cx:pt idx="9004">2</cx:pt>
          <cx:pt idx="9005">2</cx:pt>
          <cx:pt idx="9006">2</cx:pt>
          <cx:pt idx="9007">2</cx:pt>
          <cx:pt idx="9008">4</cx:pt>
          <cx:pt idx="9009">4</cx:pt>
          <cx:pt idx="9010">2</cx:pt>
          <cx:pt idx="9011">2</cx:pt>
          <cx:pt idx="9012">2</cx:pt>
          <cx:pt idx="9013">2</cx:pt>
          <cx:pt idx="9014">2</cx:pt>
          <cx:pt idx="9015">2</cx:pt>
          <cx:pt idx="9016">2</cx:pt>
          <cx:pt idx="9017">2</cx:pt>
          <cx:pt idx="9018">4</cx:pt>
          <cx:pt idx="9019">2</cx:pt>
          <cx:pt idx="9020">4</cx:pt>
          <cx:pt idx="9021">2</cx:pt>
          <cx:pt idx="9022">2</cx:pt>
          <cx:pt idx="9023">2</cx:pt>
          <cx:pt idx="9024">4</cx:pt>
          <cx:pt idx="9025">4</cx:pt>
          <cx:pt idx="9026">4</cx:pt>
          <cx:pt idx="9027">4</cx:pt>
          <cx:pt idx="9028">4</cx:pt>
          <cx:pt idx="9029">4</cx:pt>
          <cx:pt idx="9030">4</cx:pt>
          <cx:pt idx="9031">4</cx:pt>
          <cx:pt idx="9032">4</cx:pt>
          <cx:pt idx="9033">4</cx:pt>
          <cx:pt idx="9034">4</cx:pt>
          <cx:pt idx="9035">4</cx:pt>
          <cx:pt idx="9036">4</cx:pt>
          <cx:pt idx="9037">2</cx:pt>
          <cx:pt idx="9038">4</cx:pt>
          <cx:pt idx="9039">2</cx:pt>
          <cx:pt idx="9040">4</cx:pt>
          <cx:pt idx="9041">2</cx:pt>
          <cx:pt idx="9042">2</cx:pt>
          <cx:pt idx="9043">3</cx:pt>
          <cx:pt idx="9044">3</cx:pt>
          <cx:pt idx="9045">4</cx:pt>
          <cx:pt idx="9046">4</cx:pt>
          <cx:pt idx="9047">4</cx:pt>
          <cx:pt idx="9048">4</cx:pt>
          <cx:pt idx="9049">3</cx:pt>
          <cx:pt idx="9050">3</cx:pt>
          <cx:pt idx="9051">2</cx:pt>
          <cx:pt idx="9052">2</cx:pt>
          <cx:pt idx="9053">4</cx:pt>
          <cx:pt idx="9054">4</cx:pt>
          <cx:pt idx="9055">2</cx:pt>
          <cx:pt idx="9056">4</cx:pt>
          <cx:pt idx="9057">4</cx:pt>
          <cx:pt idx="9058">4</cx:pt>
          <cx:pt idx="9059">4</cx:pt>
          <cx:pt idx="9060">4</cx:pt>
          <cx:pt idx="9061">4</cx:pt>
          <cx:pt idx="9062">2</cx:pt>
          <cx:pt idx="9063">2</cx:pt>
          <cx:pt idx="9064">4</cx:pt>
          <cx:pt idx="9065">4</cx:pt>
          <cx:pt idx="9066">4</cx:pt>
          <cx:pt idx="9067">4</cx:pt>
          <cx:pt idx="9068">4</cx:pt>
          <cx:pt idx="9069">4</cx:pt>
          <cx:pt idx="9070">4</cx:pt>
          <cx:pt idx="9071">4</cx:pt>
          <cx:pt idx="9072">4</cx:pt>
          <cx:pt idx="9073">2</cx:pt>
          <cx:pt idx="9074">4</cx:pt>
          <cx:pt idx="9075">2</cx:pt>
          <cx:pt idx="9076">2</cx:pt>
          <cx:pt idx="9077">2</cx:pt>
          <cx:pt idx="9078">2</cx:pt>
          <cx:pt idx="9079">2</cx:pt>
          <cx:pt idx="9080">2</cx:pt>
          <cx:pt idx="9081">2</cx:pt>
          <cx:pt idx="9082">2</cx:pt>
          <cx:pt idx="9083">4</cx:pt>
          <cx:pt idx="9084">4</cx:pt>
          <cx:pt idx="9085">4</cx:pt>
          <cx:pt idx="9086">4</cx:pt>
          <cx:pt idx="9087">4</cx:pt>
          <cx:pt idx="9088">4</cx:pt>
          <cx:pt idx="9089">4</cx:pt>
          <cx:pt idx="9090">4</cx:pt>
          <cx:pt idx="9091">4</cx:pt>
          <cx:pt idx="9092">4</cx:pt>
          <cx:pt idx="9093">4</cx:pt>
          <cx:pt idx="9094">4</cx:pt>
          <cx:pt idx="9095">4</cx:pt>
          <cx:pt idx="9096">4</cx:pt>
          <cx:pt idx="9097">4</cx:pt>
          <cx:pt idx="9098">4</cx:pt>
          <cx:pt idx="9099">4</cx:pt>
          <cx:pt idx="9100">4</cx:pt>
          <cx:pt idx="9101">4</cx:pt>
          <cx:pt idx="9102">4</cx:pt>
          <cx:pt idx="9103">4</cx:pt>
          <cx:pt idx="9104">4</cx:pt>
          <cx:pt idx="9105">4</cx:pt>
          <cx:pt idx="9106">4</cx:pt>
          <cx:pt idx="9107">4</cx:pt>
          <cx:pt idx="9108">4</cx:pt>
          <cx:pt idx="9109">4</cx:pt>
          <cx:pt idx="9110">4</cx:pt>
          <cx:pt idx="9111">4</cx:pt>
          <cx:pt idx="9112">4</cx:pt>
          <cx:pt idx="9113">4</cx:pt>
          <cx:pt idx="9114">4</cx:pt>
          <cx:pt idx="9115">4</cx:pt>
          <cx:pt idx="9116">4</cx:pt>
          <cx:pt idx="9117">4</cx:pt>
          <cx:pt idx="9118">2</cx:pt>
          <cx:pt idx="9119">2</cx:pt>
          <cx:pt idx="9120">2</cx:pt>
          <cx:pt idx="9121">2</cx:pt>
          <cx:pt idx="9122">4</cx:pt>
          <cx:pt idx="9123">3</cx:pt>
          <cx:pt idx="9124">3</cx:pt>
          <cx:pt idx="9125">3</cx:pt>
          <cx:pt idx="9126">3</cx:pt>
          <cx:pt idx="9127">4</cx:pt>
          <cx:pt idx="9128">4</cx:pt>
          <cx:pt idx="9129">4</cx:pt>
          <cx:pt idx="9130">4</cx:pt>
          <cx:pt idx="9131">4</cx:pt>
          <cx:pt idx="9132">4</cx:pt>
          <cx:pt idx="9133">4</cx:pt>
          <cx:pt idx="9134">4</cx:pt>
          <cx:pt idx="9135">4</cx:pt>
          <cx:pt idx="9136">4</cx:pt>
          <cx:pt idx="9137">4</cx:pt>
          <cx:pt idx="9138">4</cx:pt>
          <cx:pt idx="9139">4</cx:pt>
          <cx:pt idx="9140">4</cx:pt>
          <cx:pt idx="9141">4</cx:pt>
          <cx:pt idx="9142">4</cx:pt>
          <cx:pt idx="9143">4</cx:pt>
          <cx:pt idx="9144">4</cx:pt>
          <cx:pt idx="9145">4</cx:pt>
          <cx:pt idx="9146">4</cx:pt>
          <cx:pt idx="9147">4</cx:pt>
          <cx:pt idx="9148">4</cx:pt>
          <cx:pt idx="9149">4</cx:pt>
          <cx:pt idx="9150">4</cx:pt>
          <cx:pt idx="9151">4</cx:pt>
          <cx:pt idx="9152">4</cx:pt>
          <cx:pt idx="9153">4</cx:pt>
          <cx:pt idx="9154">4</cx:pt>
          <cx:pt idx="9155">4</cx:pt>
          <cx:pt idx="9156">4</cx:pt>
          <cx:pt idx="9157">4</cx:pt>
          <cx:pt idx="9158">4</cx:pt>
          <cx:pt idx="9159">4</cx:pt>
          <cx:pt idx="9160">4</cx:pt>
          <cx:pt idx="9161">4</cx:pt>
          <cx:pt idx="9162">4</cx:pt>
          <cx:pt idx="9163">4</cx:pt>
          <cx:pt idx="9164">4</cx:pt>
          <cx:pt idx="9165">4</cx:pt>
          <cx:pt idx="9166">2</cx:pt>
          <cx:pt idx="9167">4</cx:pt>
          <cx:pt idx="9168">4</cx:pt>
          <cx:pt idx="9169">4</cx:pt>
          <cx:pt idx="9170">4</cx:pt>
          <cx:pt idx="9171">4</cx:pt>
          <cx:pt idx="9172">4</cx:pt>
          <cx:pt idx="9173">4</cx:pt>
          <cx:pt idx="9174">4</cx:pt>
          <cx:pt idx="9175">4</cx:pt>
          <cx:pt idx="9176">4</cx:pt>
          <cx:pt idx="9177">4</cx:pt>
          <cx:pt idx="9178">4</cx:pt>
          <cx:pt idx="9179">4</cx:pt>
          <cx:pt idx="9180">4</cx:pt>
          <cx:pt idx="9181">4</cx:pt>
          <cx:pt idx="9182">4</cx:pt>
          <cx:pt idx="9183">4</cx:pt>
          <cx:pt idx="9184">4</cx:pt>
          <cx:pt idx="9185">4</cx:pt>
          <cx:pt idx="9186">4</cx:pt>
          <cx:pt idx="9187">4</cx:pt>
          <cx:pt idx="9188">4</cx:pt>
          <cx:pt idx="9189">4</cx:pt>
          <cx:pt idx="9190">4</cx:pt>
          <cx:pt idx="9191">4</cx:pt>
          <cx:pt idx="9192">4</cx:pt>
          <cx:pt idx="9193">4</cx:pt>
          <cx:pt idx="9194">4</cx:pt>
          <cx:pt idx="9195">4</cx:pt>
          <cx:pt idx="9196">4</cx:pt>
          <cx:pt idx="9197">4</cx:pt>
          <cx:pt idx="9198">4</cx:pt>
          <cx:pt idx="9199">4</cx:pt>
          <cx:pt idx="9200">4</cx:pt>
          <cx:pt idx="9201">4</cx:pt>
          <cx:pt idx="9202">4</cx:pt>
          <cx:pt idx="9203">4</cx:pt>
          <cx:pt idx="9204">4</cx:pt>
          <cx:pt idx="9205">4</cx:pt>
          <cx:pt idx="9206">4</cx:pt>
          <cx:pt idx="9207">4</cx:pt>
          <cx:pt idx="9208">4</cx:pt>
          <cx:pt idx="9209">4</cx:pt>
          <cx:pt idx="9210">4</cx:pt>
          <cx:pt idx="9211">4</cx:pt>
          <cx:pt idx="9212">4</cx:pt>
          <cx:pt idx="9213">4</cx:pt>
          <cx:pt idx="9214">4</cx:pt>
          <cx:pt idx="9215">4</cx:pt>
          <cx:pt idx="9216">4</cx:pt>
          <cx:pt idx="9217">4</cx:pt>
          <cx:pt idx="9218">4</cx:pt>
          <cx:pt idx="9219">4</cx:pt>
          <cx:pt idx="9220">4</cx:pt>
          <cx:pt idx="9221">4</cx:pt>
          <cx:pt idx="9222">4</cx:pt>
          <cx:pt idx="9223">4</cx:pt>
          <cx:pt idx="9224">4</cx:pt>
          <cx:pt idx="9225">4</cx:pt>
          <cx:pt idx="9226">4</cx:pt>
          <cx:pt idx="9227">2</cx:pt>
          <cx:pt idx="9228">4</cx:pt>
          <cx:pt idx="9229">4</cx:pt>
          <cx:pt idx="9230">4</cx:pt>
          <cx:pt idx="9231">4</cx:pt>
          <cx:pt idx="9232">4</cx:pt>
          <cx:pt idx="9233">4</cx:pt>
          <cx:pt idx="9234">3</cx:pt>
          <cx:pt idx="9235">2</cx:pt>
          <cx:pt idx="9236">2</cx:pt>
          <cx:pt idx="9237">2</cx:pt>
          <cx:pt idx="9238">2</cx:pt>
          <cx:pt idx="9239">2</cx:pt>
          <cx:pt idx="9240">2</cx:pt>
          <cx:pt idx="9241">2</cx:pt>
          <cx:pt idx="9242">2</cx:pt>
          <cx:pt idx="9243">2</cx:pt>
          <cx:pt idx="9244">2</cx:pt>
          <cx:pt idx="9245">2</cx:pt>
          <cx:pt idx="9246">4</cx:pt>
          <cx:pt idx="9247">4</cx:pt>
          <cx:pt idx="9248">4</cx:pt>
          <cx:pt idx="9249">4</cx:pt>
          <cx:pt idx="9250">4</cx:pt>
          <cx:pt idx="9251">4</cx:pt>
          <cx:pt idx="9252">4</cx:pt>
          <cx:pt idx="9253">4</cx:pt>
          <cx:pt idx="9254">4</cx:pt>
          <cx:pt idx="9255">4</cx:pt>
          <cx:pt idx="9256">4</cx:pt>
          <cx:pt idx="9257">4</cx:pt>
          <cx:pt idx="9258">4</cx:pt>
          <cx:pt idx="9259">4</cx:pt>
          <cx:pt idx="9260">4</cx:pt>
          <cx:pt idx="9261">4</cx:pt>
          <cx:pt idx="9262">4</cx:pt>
          <cx:pt idx="9263">4</cx:pt>
          <cx:pt idx="9264">4</cx:pt>
          <cx:pt idx="9265">4</cx:pt>
          <cx:pt idx="9266">4</cx:pt>
          <cx:pt idx="9267">4</cx:pt>
          <cx:pt idx="9268">2</cx:pt>
          <cx:pt idx="9269">2</cx:pt>
          <cx:pt idx="9270">2</cx:pt>
          <cx:pt idx="9271">2</cx:pt>
          <cx:pt idx="9272">4</cx:pt>
          <cx:pt idx="9273">4</cx:pt>
          <cx:pt idx="9274">2</cx:pt>
          <cx:pt idx="9275">4</cx:pt>
          <cx:pt idx="9276">2</cx:pt>
          <cx:pt idx="9277">4</cx:pt>
          <cx:pt idx="9278">4</cx:pt>
          <cx:pt idx="9279">4</cx:pt>
          <cx:pt idx="9280">2</cx:pt>
          <cx:pt idx="9281">2</cx:pt>
          <cx:pt idx="9282">2</cx:pt>
          <cx:pt idx="9283">4</cx:pt>
          <cx:pt idx="9284">4</cx:pt>
          <cx:pt idx="9285">4</cx:pt>
          <cx:pt idx="9286">4</cx:pt>
          <cx:pt idx="9287">2</cx:pt>
          <cx:pt idx="9288">2</cx:pt>
          <cx:pt idx="9289">4</cx:pt>
          <cx:pt idx="9290">4</cx:pt>
          <cx:pt idx="9291">4</cx:pt>
          <cx:pt idx="9292">4</cx:pt>
          <cx:pt idx="9293">4</cx:pt>
          <cx:pt idx="9294">4</cx:pt>
          <cx:pt idx="9295">4</cx:pt>
          <cx:pt idx="9296">4</cx:pt>
          <cx:pt idx="9297">4</cx:pt>
          <cx:pt idx="9298">4</cx:pt>
          <cx:pt idx="9299">4</cx:pt>
          <cx:pt idx="9300">4</cx:pt>
          <cx:pt idx="9301">4</cx:pt>
          <cx:pt idx="9302">4</cx:pt>
          <cx:pt idx="9303">4</cx:pt>
          <cx:pt idx="9304">4</cx:pt>
          <cx:pt idx="9305">4</cx:pt>
          <cx:pt idx="9306">4</cx:pt>
          <cx:pt idx="9307">4</cx:pt>
          <cx:pt idx="9308">4</cx:pt>
          <cx:pt idx="9309">4</cx:pt>
          <cx:pt idx="9310">4</cx:pt>
          <cx:pt idx="9311">4</cx:pt>
          <cx:pt idx="9312">4</cx:pt>
          <cx:pt idx="9313">4</cx:pt>
          <cx:pt idx="9314">4</cx:pt>
          <cx:pt idx="9315">4</cx:pt>
          <cx:pt idx="9316">4</cx:pt>
          <cx:pt idx="9317">4</cx:pt>
          <cx:pt idx="9318">4</cx:pt>
          <cx:pt idx="9319">4</cx:pt>
          <cx:pt idx="9320">4</cx:pt>
          <cx:pt idx="9321">4</cx:pt>
          <cx:pt idx="9322">4</cx:pt>
          <cx:pt idx="9323">4</cx:pt>
          <cx:pt idx="9324">4</cx:pt>
          <cx:pt idx="9325">4</cx:pt>
          <cx:pt idx="9326">4</cx:pt>
          <cx:pt idx="9327">4</cx:pt>
          <cx:pt idx="9328">4</cx:pt>
          <cx:pt idx="9329">4</cx:pt>
          <cx:pt idx="9330">4</cx:pt>
          <cx:pt idx="9331">4</cx:pt>
          <cx:pt idx="9332">4</cx:pt>
          <cx:pt idx="9333">4</cx:pt>
          <cx:pt idx="9334">4</cx:pt>
          <cx:pt idx="9335">4</cx:pt>
          <cx:pt idx="9336">4</cx:pt>
          <cx:pt idx="9337">4</cx:pt>
          <cx:pt idx="9338">4</cx:pt>
          <cx:pt idx="9339">4</cx:pt>
          <cx:pt idx="9340">4</cx:pt>
          <cx:pt idx="9341">4</cx:pt>
          <cx:pt idx="9342">4</cx:pt>
          <cx:pt idx="9343">4</cx:pt>
          <cx:pt idx="9344">4</cx:pt>
          <cx:pt idx="9345">4</cx:pt>
          <cx:pt idx="9346">4</cx:pt>
          <cx:pt idx="9347">4</cx:pt>
          <cx:pt idx="9348">4</cx:pt>
          <cx:pt idx="9349">4</cx:pt>
          <cx:pt idx="9350">4</cx:pt>
          <cx:pt idx="9351">4</cx:pt>
          <cx:pt idx="9352">4</cx:pt>
          <cx:pt idx="9353">4</cx:pt>
          <cx:pt idx="9354">2</cx:pt>
          <cx:pt idx="9355">2</cx:pt>
          <cx:pt idx="9356">4</cx:pt>
          <cx:pt idx="9357">4</cx:pt>
          <cx:pt idx="9358">4</cx:pt>
          <cx:pt idx="9359">4</cx:pt>
          <cx:pt idx="9360">4</cx:pt>
          <cx:pt idx="9361">4</cx:pt>
          <cx:pt idx="9362">4</cx:pt>
          <cx:pt idx="9363">4</cx:pt>
          <cx:pt idx="9364">4</cx:pt>
          <cx:pt idx="9365">4</cx:pt>
          <cx:pt idx="9366">4</cx:pt>
          <cx:pt idx="9367">4</cx:pt>
          <cx:pt idx="9368">4</cx:pt>
          <cx:pt idx="9369">4</cx:pt>
          <cx:pt idx="9370">4</cx:pt>
          <cx:pt idx="9371">4</cx:pt>
          <cx:pt idx="9372">4</cx:pt>
          <cx:pt idx="9373">4</cx:pt>
          <cx:pt idx="9374">4</cx:pt>
          <cx:pt idx="9375">4</cx:pt>
          <cx:pt idx="9376">4</cx:pt>
          <cx:pt idx="9377">4</cx:pt>
          <cx:pt idx="9378">4</cx:pt>
          <cx:pt idx="9379">4</cx:pt>
          <cx:pt idx="9380">4</cx:pt>
          <cx:pt idx="9381">4</cx:pt>
          <cx:pt idx="9382">4</cx:pt>
          <cx:pt idx="9383">4</cx:pt>
          <cx:pt idx="9384">4</cx:pt>
          <cx:pt idx="9385">4</cx:pt>
          <cx:pt idx="9386">4</cx:pt>
          <cx:pt idx="9387">4</cx:pt>
          <cx:pt idx="9388">4</cx:pt>
          <cx:pt idx="9389">4</cx:pt>
          <cx:pt idx="9390">4</cx:pt>
          <cx:pt idx="9391">4</cx:pt>
          <cx:pt idx="9392">4</cx:pt>
          <cx:pt idx="9393">4</cx:pt>
          <cx:pt idx="9394">4</cx:pt>
          <cx:pt idx="9395">4</cx:pt>
          <cx:pt idx="9396">4</cx:pt>
          <cx:pt idx="9397">4</cx:pt>
          <cx:pt idx="9398">4</cx:pt>
          <cx:pt idx="9399">2</cx:pt>
          <cx:pt idx="9400">2</cx:pt>
          <cx:pt idx="9401">4</cx:pt>
          <cx:pt idx="9402">4</cx:pt>
          <cx:pt idx="9403">4</cx:pt>
          <cx:pt idx="9404">4</cx:pt>
          <cx:pt idx="9405">4</cx:pt>
          <cx:pt idx="9406">4</cx:pt>
          <cx:pt idx="9407">4</cx:pt>
          <cx:pt idx="9408">4</cx:pt>
          <cx:pt idx="9409">4</cx:pt>
          <cx:pt idx="9410">4</cx:pt>
          <cx:pt idx="9411">4</cx:pt>
          <cx:pt idx="9412">4</cx:pt>
          <cx:pt idx="9413">4</cx:pt>
          <cx:pt idx="9414">4</cx:pt>
          <cx:pt idx="9415">4</cx:pt>
          <cx:pt idx="9416">4</cx:pt>
          <cx:pt idx="9417">4</cx:pt>
          <cx:pt idx="9418">4</cx:pt>
          <cx:pt idx="9419">4</cx:pt>
          <cx:pt idx="9420">4</cx:pt>
          <cx:pt idx="9421">4</cx:pt>
          <cx:pt idx="9422">4</cx:pt>
          <cx:pt idx="9423">4</cx:pt>
          <cx:pt idx="9424">4</cx:pt>
          <cx:pt idx="9425">4</cx:pt>
          <cx:pt idx="9426">4</cx:pt>
          <cx:pt idx="9427">4</cx:pt>
          <cx:pt idx="9428">4</cx:pt>
          <cx:pt idx="9429">2</cx:pt>
          <cx:pt idx="9430">2</cx:pt>
          <cx:pt idx="9431">2</cx:pt>
          <cx:pt idx="9432">2</cx:pt>
          <cx:pt idx="9433">4</cx:pt>
          <cx:pt idx="9434">4</cx:pt>
          <cx:pt idx="9435">4</cx:pt>
          <cx:pt idx="9436">4</cx:pt>
          <cx:pt idx="9437">4</cx:pt>
          <cx:pt idx="9438">4</cx:pt>
          <cx:pt idx="9439">4</cx:pt>
          <cx:pt idx="9440">4</cx:pt>
          <cx:pt idx="9441">4</cx:pt>
          <cx:pt idx="9442">4</cx:pt>
          <cx:pt idx="9443">4</cx:pt>
          <cx:pt idx="9444">2</cx:pt>
          <cx:pt idx="9445">4</cx:pt>
          <cx:pt idx="9446">4</cx:pt>
          <cx:pt idx="9447">4</cx:pt>
          <cx:pt idx="9448">4</cx:pt>
          <cx:pt idx="9449">2</cx:pt>
          <cx:pt idx="9450">2</cx:pt>
          <cx:pt idx="9451">4</cx:pt>
          <cx:pt idx="9452">4</cx:pt>
          <cx:pt idx="9453">4</cx:pt>
          <cx:pt idx="9454">4</cx:pt>
          <cx:pt idx="9455">4</cx:pt>
          <cx:pt idx="9456">4</cx:pt>
          <cx:pt idx="9457">4</cx:pt>
          <cx:pt idx="9458">4</cx:pt>
          <cx:pt idx="9459">4</cx:pt>
          <cx:pt idx="9460">4</cx:pt>
          <cx:pt idx="9461">2</cx:pt>
          <cx:pt idx="9462">4</cx:pt>
          <cx:pt idx="9463">4</cx:pt>
          <cx:pt idx="9464">2</cx:pt>
          <cx:pt idx="9465">4</cx:pt>
          <cx:pt idx="9466">4</cx:pt>
          <cx:pt idx="9467">4</cx:pt>
          <cx:pt idx="9468">4</cx:pt>
          <cx:pt idx="9469">4</cx:pt>
          <cx:pt idx="9470">4</cx:pt>
          <cx:pt idx="9471">4</cx:pt>
          <cx:pt idx="9472">4</cx:pt>
          <cx:pt idx="9473">4</cx:pt>
          <cx:pt idx="9474">4</cx:pt>
          <cx:pt idx="9475">4</cx:pt>
          <cx:pt idx="9476">4</cx:pt>
          <cx:pt idx="9477">4</cx:pt>
          <cx:pt idx="9478">4</cx:pt>
          <cx:pt idx="9479">2</cx:pt>
          <cx:pt idx="9480">2</cx:pt>
          <cx:pt idx="9481">2</cx:pt>
          <cx:pt idx="9482">2</cx:pt>
          <cx:pt idx="9483">2</cx:pt>
          <cx:pt idx="9484">2</cx:pt>
          <cx:pt idx="9485">2</cx:pt>
          <cx:pt idx="9486">2</cx:pt>
          <cx:pt idx="9487">4</cx:pt>
          <cx:pt idx="9488">3</cx:pt>
          <cx:pt idx="9489">3</cx:pt>
          <cx:pt idx="9490">2</cx:pt>
          <cx:pt idx="9491">2</cx:pt>
          <cx:pt idx="9492">4</cx:pt>
          <cx:pt idx="9493">2</cx:pt>
          <cx:pt idx="9494">2</cx:pt>
          <cx:pt idx="9495">2</cx:pt>
          <cx:pt idx="9496">2</cx:pt>
          <cx:pt idx="9497">2</cx:pt>
          <cx:pt idx="9498">3</cx:pt>
          <cx:pt idx="9499">3</cx:pt>
          <cx:pt idx="9500">3</cx:pt>
          <cx:pt idx="9501">4</cx:pt>
          <cx:pt idx="9502">4</cx:pt>
          <cx:pt idx="9503">2</cx:pt>
          <cx:pt idx="9504">2</cx:pt>
          <cx:pt idx="9505">2</cx:pt>
          <cx:pt idx="9506">2</cx:pt>
          <cx:pt idx="9507">2</cx:pt>
          <cx:pt idx="9508">2</cx:pt>
          <cx:pt idx="9509">4</cx:pt>
          <cx:pt idx="9510">4</cx:pt>
          <cx:pt idx="9511">2</cx:pt>
          <cx:pt idx="9512">2</cx:pt>
          <cx:pt idx="9513">2</cx:pt>
          <cx:pt idx="9514">2</cx:pt>
          <cx:pt idx="9515">4</cx:pt>
          <cx:pt idx="9516">4</cx:pt>
          <cx:pt idx="9517">4</cx:pt>
          <cx:pt idx="9518">2</cx:pt>
          <cx:pt idx="9519">2</cx:pt>
          <cx:pt idx="9520">2</cx:pt>
          <cx:pt idx="9521">2</cx:pt>
          <cx:pt idx="9522">2</cx:pt>
          <cx:pt idx="9523">2</cx:pt>
          <cx:pt idx="9524">2</cx:pt>
          <cx:pt idx="9525">2</cx:pt>
          <cx:pt idx="9526">2</cx:pt>
          <cx:pt idx="9527">2</cx:pt>
          <cx:pt idx="9528">2</cx:pt>
          <cx:pt idx="9529">2</cx:pt>
          <cx:pt idx="9530">2</cx:pt>
          <cx:pt idx="9531">2</cx:pt>
          <cx:pt idx="9532">2</cx:pt>
          <cx:pt idx="9533">2</cx:pt>
          <cx:pt idx="9534">2</cx:pt>
          <cx:pt idx="9535">2</cx:pt>
          <cx:pt idx="9536">4</cx:pt>
          <cx:pt idx="9537">4</cx:pt>
          <cx:pt idx="9538">4</cx:pt>
          <cx:pt idx="9539">4</cx:pt>
          <cx:pt idx="9540">4</cx:pt>
          <cx:pt idx="9541">4</cx:pt>
          <cx:pt idx="9542">2</cx:pt>
          <cx:pt idx="9543">2</cx:pt>
          <cx:pt idx="9544">2</cx:pt>
          <cx:pt idx="9545">4</cx:pt>
          <cx:pt idx="9546">4</cx:pt>
          <cx:pt idx="9547">4</cx:pt>
          <cx:pt idx="9548">4</cx:pt>
          <cx:pt idx="9549">4</cx:pt>
          <cx:pt idx="9550">4</cx:pt>
          <cx:pt idx="9551">4</cx:pt>
          <cx:pt idx="9552">4</cx:pt>
          <cx:pt idx="9553">2</cx:pt>
          <cx:pt idx="9554">2</cx:pt>
          <cx:pt idx="9555">2</cx:pt>
          <cx:pt idx="9556">2</cx:pt>
          <cx:pt idx="9557">2</cx:pt>
          <cx:pt idx="9558">2</cx:pt>
          <cx:pt idx="9559">2</cx:pt>
          <cx:pt idx="9560">2</cx:pt>
          <cx:pt idx="9561">2</cx:pt>
          <cx:pt idx="9562">2</cx:pt>
          <cx:pt idx="9563">2</cx:pt>
          <cx:pt idx="9564">2</cx:pt>
          <cx:pt idx="9565">2</cx:pt>
          <cx:pt idx="9566">4</cx:pt>
          <cx:pt idx="9567">4</cx:pt>
          <cx:pt idx="9568">4</cx:pt>
          <cx:pt idx="9569">4</cx:pt>
          <cx:pt idx="9570">4</cx:pt>
          <cx:pt idx="9571">4</cx:pt>
          <cx:pt idx="9572">4</cx:pt>
          <cx:pt idx="9573">4</cx:pt>
          <cx:pt idx="9574">4</cx:pt>
          <cx:pt idx="9575">2</cx:pt>
          <cx:pt idx="9576">2</cx:pt>
          <cx:pt idx="9577">2</cx:pt>
          <cx:pt idx="9578">2</cx:pt>
          <cx:pt idx="9579">2</cx:pt>
          <cx:pt idx="9580">2</cx:pt>
          <cx:pt idx="9581">2</cx:pt>
          <cx:pt idx="9582">2</cx:pt>
          <cx:pt idx="9583">2</cx:pt>
          <cx:pt idx="9584">2</cx:pt>
          <cx:pt idx="9585">2</cx:pt>
          <cx:pt idx="9586">2</cx:pt>
          <cx:pt idx="9587">2</cx:pt>
          <cx:pt idx="9588">2</cx:pt>
          <cx:pt idx="9589">2</cx:pt>
          <cx:pt idx="9590">2</cx:pt>
          <cx:pt idx="9591">2</cx:pt>
          <cx:pt idx="9592">2</cx:pt>
          <cx:pt idx="9593">2</cx:pt>
          <cx:pt idx="9594">2</cx:pt>
          <cx:pt idx="9595">2</cx:pt>
          <cx:pt idx="9596">2</cx:pt>
          <cx:pt idx="9597">4</cx:pt>
          <cx:pt idx="9598">4</cx:pt>
          <cx:pt idx="9599">4</cx:pt>
          <cx:pt idx="9600">3</cx:pt>
          <cx:pt idx="9601">4</cx:pt>
          <cx:pt idx="9602">4</cx:pt>
          <cx:pt idx="9603">4</cx:pt>
          <cx:pt idx="9604">4</cx:pt>
          <cx:pt idx="9605">4</cx:pt>
          <cx:pt idx="9606">4</cx:pt>
          <cx:pt idx="9607">4</cx:pt>
          <cx:pt idx="9608">4</cx:pt>
          <cx:pt idx="9609">4</cx:pt>
          <cx:pt idx="9610">2</cx:pt>
          <cx:pt idx="9611">4</cx:pt>
          <cx:pt idx="9612">4</cx:pt>
          <cx:pt idx="9613">4</cx:pt>
          <cx:pt idx="9614">4</cx:pt>
          <cx:pt idx="9615">4</cx:pt>
          <cx:pt idx="9616">4</cx:pt>
          <cx:pt idx="9617">4</cx:pt>
          <cx:pt idx="9618">4</cx:pt>
          <cx:pt idx="9619">4</cx:pt>
          <cx:pt idx="9620">4</cx:pt>
          <cx:pt idx="9621">4</cx:pt>
          <cx:pt idx="9622">2</cx:pt>
          <cx:pt idx="9623">2</cx:pt>
          <cx:pt idx="9624">2</cx:pt>
          <cx:pt idx="9625">2</cx:pt>
          <cx:pt idx="9626">2</cx:pt>
          <cx:pt idx="9627">2</cx:pt>
          <cx:pt idx="9628">2</cx:pt>
          <cx:pt idx="9629">2</cx:pt>
          <cx:pt idx="9630">2</cx:pt>
          <cx:pt idx="9631">4</cx:pt>
          <cx:pt idx="9632">4</cx:pt>
          <cx:pt idx="9633">4</cx:pt>
          <cx:pt idx="9634">4</cx:pt>
          <cx:pt idx="9635">4</cx:pt>
          <cx:pt idx="9636">4</cx:pt>
          <cx:pt idx="9637">4</cx:pt>
          <cx:pt idx="9638">4</cx:pt>
          <cx:pt idx="9639">4</cx:pt>
          <cx:pt idx="9640">4</cx:pt>
          <cx:pt idx="9641">4</cx:pt>
          <cx:pt idx="9642">4</cx:pt>
          <cx:pt idx="9643">4</cx:pt>
          <cx:pt idx="9644">4</cx:pt>
          <cx:pt idx="9645">4</cx:pt>
          <cx:pt idx="9646">4</cx:pt>
          <cx:pt idx="9647">4</cx:pt>
          <cx:pt idx="9648">4</cx:pt>
          <cx:pt idx="9649">4</cx:pt>
          <cx:pt idx="9650">4</cx:pt>
          <cx:pt idx="9651">4</cx:pt>
          <cx:pt idx="9652">2</cx:pt>
          <cx:pt idx="9653">2</cx:pt>
          <cx:pt idx="9654">2</cx:pt>
          <cx:pt idx="9655">4</cx:pt>
          <cx:pt idx="9656">4</cx:pt>
          <cx:pt idx="9657">4</cx:pt>
          <cx:pt idx="9658">4</cx:pt>
          <cx:pt idx="9659">4</cx:pt>
          <cx:pt idx="9660">4</cx:pt>
          <cx:pt idx="9661">3</cx:pt>
          <cx:pt idx="9662">3</cx:pt>
          <cx:pt idx="9663">3</cx:pt>
          <cx:pt idx="9664">3</cx:pt>
          <cx:pt idx="9665">3</cx:pt>
          <cx:pt idx="9666">3</cx:pt>
          <cx:pt idx="9667">2</cx:pt>
          <cx:pt idx="9668">2</cx:pt>
          <cx:pt idx="9669">2</cx:pt>
          <cx:pt idx="9670">2</cx:pt>
          <cx:pt idx="9671">4</cx:pt>
          <cx:pt idx="9672">2</cx:pt>
          <cx:pt idx="9673">2</cx:pt>
          <cx:pt idx="9674">4</cx:pt>
          <cx:pt idx="9675">2</cx:pt>
          <cx:pt idx="9676">2</cx:pt>
          <cx:pt idx="9677">2</cx:pt>
          <cx:pt idx="9678">2</cx:pt>
          <cx:pt idx="9679">3</cx:pt>
          <cx:pt idx="9680">3</cx:pt>
          <cx:pt idx="9681">2</cx:pt>
          <cx:pt idx="9682">2</cx:pt>
          <cx:pt idx="9683">2</cx:pt>
          <cx:pt idx="9684">4</cx:pt>
          <cx:pt idx="9685">4</cx:pt>
          <cx:pt idx="9686">4</cx:pt>
          <cx:pt idx="9687">4</cx:pt>
          <cx:pt idx="9688">4</cx:pt>
          <cx:pt idx="9689">4</cx:pt>
          <cx:pt idx="9690">4</cx:pt>
          <cx:pt idx="9691">4</cx:pt>
          <cx:pt idx="9692">4</cx:pt>
          <cx:pt idx="9693">4</cx:pt>
          <cx:pt idx="9694">4</cx:pt>
          <cx:pt idx="9695">4</cx:pt>
          <cx:pt idx="9696">4</cx:pt>
          <cx:pt idx="9697">4</cx:pt>
          <cx:pt idx="9698">4</cx:pt>
          <cx:pt idx="9699">4</cx:pt>
          <cx:pt idx="9700">4</cx:pt>
          <cx:pt idx="9701">4</cx:pt>
          <cx:pt idx="9702">4</cx:pt>
          <cx:pt idx="9703">4</cx:pt>
          <cx:pt idx="9704">4</cx:pt>
          <cx:pt idx="9705">4</cx:pt>
          <cx:pt idx="9706">4</cx:pt>
          <cx:pt idx="9707">4</cx:pt>
          <cx:pt idx="9708">4</cx:pt>
          <cx:pt idx="9709">4</cx:pt>
          <cx:pt idx="9710">4</cx:pt>
          <cx:pt idx="9711">4</cx:pt>
          <cx:pt idx="9712">4</cx:pt>
          <cx:pt idx="9713">4</cx:pt>
          <cx:pt idx="9714">4</cx:pt>
          <cx:pt idx="9715">4</cx:pt>
          <cx:pt idx="9716">4</cx:pt>
          <cx:pt idx="9717">4</cx:pt>
          <cx:pt idx="9718">4</cx:pt>
          <cx:pt idx="9719">4</cx:pt>
          <cx:pt idx="9720">4</cx:pt>
          <cx:pt idx="9721">4</cx:pt>
          <cx:pt idx="9722">4</cx:pt>
          <cx:pt idx="9723">4</cx:pt>
          <cx:pt idx="9724">4</cx:pt>
          <cx:pt idx="9725">2</cx:pt>
          <cx:pt idx="9726">4</cx:pt>
          <cx:pt idx="9727">4</cx:pt>
          <cx:pt idx="9728">4</cx:pt>
          <cx:pt idx="9729">4</cx:pt>
          <cx:pt idx="9730">4</cx:pt>
          <cx:pt idx="9731">4</cx:pt>
          <cx:pt idx="9732">4</cx:pt>
          <cx:pt idx="9733">4</cx:pt>
          <cx:pt idx="9734">4</cx:pt>
          <cx:pt idx="9735">4</cx:pt>
          <cx:pt idx="9736">4</cx:pt>
          <cx:pt idx="9737">4</cx:pt>
          <cx:pt idx="9738">4</cx:pt>
          <cx:pt idx="9739">4</cx:pt>
          <cx:pt idx="9740">4</cx:pt>
          <cx:pt idx="9741">4</cx:pt>
          <cx:pt idx="9742">4</cx:pt>
          <cx:pt idx="9743">4</cx:pt>
          <cx:pt idx="9744">4</cx:pt>
          <cx:pt idx="9745">4</cx:pt>
          <cx:pt idx="9746">4</cx:pt>
          <cx:pt idx="9747">4</cx:pt>
          <cx:pt idx="9748">4</cx:pt>
          <cx:pt idx="9749">4</cx:pt>
          <cx:pt idx="9750">4</cx:pt>
          <cx:pt idx="9751">4</cx:pt>
          <cx:pt idx="9752">4</cx:pt>
          <cx:pt idx="9753">4</cx:pt>
          <cx:pt idx="9754">4</cx:pt>
          <cx:pt idx="9755">4</cx:pt>
          <cx:pt idx="9756">4</cx:pt>
          <cx:pt idx="9757">4</cx:pt>
          <cx:pt idx="9758">4</cx:pt>
          <cx:pt idx="9759">4</cx:pt>
          <cx:pt idx="9760">4</cx:pt>
          <cx:pt idx="9761">4</cx:pt>
          <cx:pt idx="9762">4</cx:pt>
          <cx:pt idx="9763">4</cx:pt>
          <cx:pt idx="9764">4</cx:pt>
          <cx:pt idx="9765">4</cx:pt>
          <cx:pt idx="9766">4</cx:pt>
          <cx:pt idx="9767">4</cx:pt>
          <cx:pt idx="9768">4</cx:pt>
          <cx:pt idx="9769">4</cx:pt>
          <cx:pt idx="9770">4</cx:pt>
          <cx:pt idx="9771">4</cx:pt>
          <cx:pt idx="9772">4</cx:pt>
          <cx:pt idx="9773">4</cx:pt>
          <cx:pt idx="9774">4</cx:pt>
          <cx:pt idx="9775">4</cx:pt>
          <cx:pt idx="9776">4</cx:pt>
          <cx:pt idx="9777">4</cx:pt>
          <cx:pt idx="9778">4</cx:pt>
          <cx:pt idx="9779">4</cx:pt>
          <cx:pt idx="9780">4</cx:pt>
          <cx:pt idx="9781">4</cx:pt>
          <cx:pt idx="9782">4</cx:pt>
          <cx:pt idx="9783">4</cx:pt>
          <cx:pt idx="9784">4</cx:pt>
          <cx:pt idx="9785">4</cx:pt>
          <cx:pt idx="9786">4</cx:pt>
          <cx:pt idx="9787">4</cx:pt>
          <cx:pt idx="9788">4</cx:pt>
          <cx:pt idx="9789">4</cx:pt>
          <cx:pt idx="9790">4</cx:pt>
          <cx:pt idx="9791">2</cx:pt>
          <cx:pt idx="9792">2</cx:pt>
          <cx:pt idx="9793">2</cx:pt>
          <cx:pt idx="9794">2</cx:pt>
          <cx:pt idx="9795">2</cx:pt>
          <cx:pt idx="9796">2</cx:pt>
          <cx:pt idx="9797">2</cx:pt>
          <cx:pt idx="9798">2</cx:pt>
          <cx:pt idx="9799">2</cx:pt>
          <cx:pt idx="9800">2</cx:pt>
          <cx:pt idx="9801">2</cx:pt>
          <cx:pt idx="9802">2</cx:pt>
          <cx:pt idx="9803">2</cx:pt>
          <cx:pt idx="9804">2</cx:pt>
          <cx:pt idx="9805">2</cx:pt>
          <cx:pt idx="9806">2</cx:pt>
          <cx:pt idx="9807">3</cx:pt>
          <cx:pt idx="9808">3</cx:pt>
          <cx:pt idx="9809">4</cx:pt>
          <cx:pt idx="9810">4</cx:pt>
          <cx:pt idx="9811">4</cx:pt>
          <cx:pt idx="9812">4</cx:pt>
          <cx:pt idx="9813">4</cx:pt>
          <cx:pt idx="9814">4</cx:pt>
          <cx:pt idx="9815">4</cx:pt>
          <cx:pt idx="9816">4</cx:pt>
          <cx:pt idx="9817">3</cx:pt>
          <cx:pt idx="9818">3</cx:pt>
          <cx:pt idx="9819">3</cx:pt>
          <cx:pt idx="9820">2</cx:pt>
          <cx:pt idx="9821">2</cx:pt>
          <cx:pt idx="9822">3</cx:pt>
          <cx:pt idx="9823">3</cx:pt>
          <cx:pt idx="9824">2</cx:pt>
          <cx:pt idx="9825">2</cx:pt>
          <cx:pt idx="9826">2</cx:pt>
          <cx:pt idx="9827">2</cx:pt>
          <cx:pt idx="9828">4</cx:pt>
          <cx:pt idx="9829">4</cx:pt>
          <cx:pt idx="9830">4</cx:pt>
          <cx:pt idx="9831">2</cx:pt>
          <cx:pt idx="9832">2</cx:pt>
          <cx:pt idx="9833">2</cx:pt>
          <cx:pt idx="9834">4</cx:pt>
          <cx:pt idx="9835">4</cx:pt>
          <cx:pt idx="9836">4</cx:pt>
          <cx:pt idx="9837">4</cx:pt>
          <cx:pt idx="9838">4</cx:pt>
          <cx:pt idx="9839">4</cx:pt>
          <cx:pt idx="9840">4</cx:pt>
          <cx:pt idx="9841">4</cx:pt>
          <cx:pt idx="9842">4</cx:pt>
          <cx:pt idx="9843">4</cx:pt>
          <cx:pt idx="9844">4</cx:pt>
          <cx:pt idx="9845">4</cx:pt>
          <cx:pt idx="9846">4</cx:pt>
          <cx:pt idx="9847">4</cx:pt>
          <cx:pt idx="9848">4</cx:pt>
          <cx:pt idx="9849">4</cx:pt>
          <cx:pt idx="9850">4</cx:pt>
          <cx:pt idx="9851">4</cx:pt>
          <cx:pt idx="9852">4</cx:pt>
          <cx:pt idx="9853">4</cx:pt>
          <cx:pt idx="9854">4</cx:pt>
          <cx:pt idx="9855">2</cx:pt>
          <cx:pt idx="9856">2</cx:pt>
          <cx:pt idx="9857">4</cx:pt>
          <cx:pt idx="9858">2</cx:pt>
          <cx:pt idx="9859">4</cx:pt>
          <cx:pt idx="9860">2</cx:pt>
          <cx:pt idx="9861">4</cx:pt>
          <cx:pt idx="9862">4</cx:pt>
          <cx:pt idx="9863">2</cx:pt>
          <cx:pt idx="9864">4</cx:pt>
          <cx:pt idx="9865">2</cx:pt>
          <cx:pt idx="9866">4</cx:pt>
          <cx:pt idx="9867">4</cx:pt>
          <cx:pt idx="9868">2</cx:pt>
          <cx:pt idx="9869">4</cx:pt>
          <cx:pt idx="9870">2</cx:pt>
          <cx:pt idx="9871">2</cx:pt>
          <cx:pt idx="9872">3</cx:pt>
          <cx:pt idx="9873">3</cx:pt>
          <cx:pt idx="9874">3</cx:pt>
          <cx:pt idx="9875">3</cx:pt>
          <cx:pt idx="9876">3</cx:pt>
          <cx:pt idx="9877">3</cx:pt>
          <cx:pt idx="9878">3</cx:pt>
          <cx:pt idx="9879">3</cx:pt>
          <cx:pt idx="9880">3</cx:pt>
          <cx:pt idx="9881">4</cx:pt>
          <cx:pt idx="9882">2</cx:pt>
          <cx:pt idx="9883">2</cx:pt>
          <cx:pt idx="9884">2</cx:pt>
          <cx:pt idx="9885">2</cx:pt>
          <cx:pt idx="9886">4</cx:pt>
          <cx:pt idx="9887">2</cx:pt>
          <cx:pt idx="9888">2</cx:pt>
          <cx:pt idx="9889">2</cx:pt>
          <cx:pt idx="9890">2</cx:pt>
          <cx:pt idx="9891">2</cx:pt>
          <cx:pt idx="9892">2</cx:pt>
          <cx:pt idx="9893">2</cx:pt>
          <cx:pt idx="9894">2</cx:pt>
          <cx:pt idx="9895">2</cx:pt>
          <cx:pt idx="9896">2</cx:pt>
          <cx:pt idx="9897">2</cx:pt>
          <cx:pt idx="9898">4</cx:pt>
          <cx:pt idx="9899">2</cx:pt>
          <cx:pt idx="9900">2</cx:pt>
          <cx:pt idx="9901">2</cx:pt>
          <cx:pt idx="9902">2</cx:pt>
          <cx:pt idx="9903">2</cx:pt>
          <cx:pt idx="9904">2</cx:pt>
          <cx:pt idx="9905">2</cx:pt>
          <cx:pt idx="9906">2</cx:pt>
          <cx:pt idx="9907">2</cx:pt>
          <cx:pt idx="9908">3</cx:pt>
          <cx:pt idx="9909">3</cx:pt>
          <cx:pt idx="9910">2</cx:pt>
          <cx:pt idx="9911">2</cx:pt>
          <cx:pt idx="9912">2</cx:pt>
          <cx:pt idx="9913">2</cx:pt>
          <cx:pt idx="9914">2</cx:pt>
          <cx:pt idx="9915">2</cx:pt>
          <cx:pt idx="9916">2</cx:pt>
          <cx:pt idx="9917">2</cx:pt>
          <cx:pt idx="9918">2</cx:pt>
          <cx:pt idx="9919">2</cx:pt>
          <cx:pt idx="9920">2</cx:pt>
          <cx:pt idx="9921">4</cx:pt>
          <cx:pt idx="9922">4</cx:pt>
          <cx:pt idx="9923">2</cx:pt>
          <cx:pt idx="9924">2</cx:pt>
          <cx:pt idx="9925">4</cx:pt>
          <cx:pt idx="9926">4</cx:pt>
          <cx:pt idx="9927">2</cx:pt>
          <cx:pt idx="9928">4</cx:pt>
          <cx:pt idx="9929">2</cx:pt>
          <cx:pt idx="9930">4</cx:pt>
          <cx:pt idx="9931">2</cx:pt>
          <cx:pt idx="9932">2</cx:pt>
          <cx:pt idx="9933">4</cx:pt>
          <cx:pt idx="9934">4</cx:pt>
          <cx:pt idx="9935">4</cx:pt>
          <cx:pt idx="9936">4</cx:pt>
          <cx:pt idx="9937">4</cx:pt>
          <cx:pt idx="9938">4</cx:pt>
          <cx:pt idx="9939">4</cx:pt>
          <cx:pt idx="9940">4</cx:pt>
          <cx:pt idx="9941">4</cx:pt>
          <cx:pt idx="9942">4</cx:pt>
          <cx:pt idx="9943">4</cx:pt>
          <cx:pt idx="9944">4</cx:pt>
          <cx:pt idx="9945">4</cx:pt>
          <cx:pt idx="9946">4</cx:pt>
          <cx:pt idx="9947">4</cx:pt>
          <cx:pt idx="9948">4</cx:pt>
          <cx:pt idx="9949">4</cx:pt>
          <cx:pt idx="9950">4</cx:pt>
          <cx:pt idx="9951">4</cx:pt>
          <cx:pt idx="9952">4</cx:pt>
          <cx:pt idx="9953">4</cx:pt>
          <cx:pt idx="9954">4</cx:pt>
          <cx:pt idx="9955">4</cx:pt>
          <cx:pt idx="9956">4</cx:pt>
          <cx:pt idx="9957">4</cx:pt>
          <cx:pt idx="9958">4</cx:pt>
          <cx:pt idx="9959">4</cx:pt>
          <cx:pt idx="9960">4</cx:pt>
          <cx:pt idx="9961">4</cx:pt>
          <cx:pt idx="9962">4</cx:pt>
          <cx:pt idx="9963">4</cx:pt>
          <cx:pt idx="9964">4</cx:pt>
          <cx:pt idx="9965">4</cx:pt>
          <cx:pt idx="9966">4</cx:pt>
          <cx:pt idx="9967">4</cx:pt>
          <cx:pt idx="9968">4</cx:pt>
          <cx:pt idx="9969">4</cx:pt>
          <cx:pt idx="9970">4</cx:pt>
          <cx:pt idx="9971">4</cx:pt>
          <cx:pt idx="9972">4</cx:pt>
          <cx:pt idx="9973">4</cx:pt>
          <cx:pt idx="9974">4</cx:pt>
          <cx:pt idx="9975">4</cx:pt>
          <cx:pt idx="9976">4</cx:pt>
          <cx:pt idx="9977">4</cx:pt>
          <cx:pt idx="9978">4</cx:pt>
          <cx:pt idx="9979">4</cx:pt>
          <cx:pt idx="9980">4</cx:pt>
          <cx:pt idx="9981">4</cx:pt>
          <cx:pt idx="9982">4</cx:pt>
          <cx:pt idx="9983">4</cx:pt>
          <cx:pt idx="9984">4</cx:pt>
          <cx:pt idx="9985">4</cx:pt>
          <cx:pt idx="9986">4</cx:pt>
          <cx:pt idx="9987">4</cx:pt>
          <cx:pt idx="9988">4</cx:pt>
          <cx:pt idx="9989">4</cx:pt>
          <cx:pt idx="9990">4</cx:pt>
          <cx:pt idx="9991">4</cx:pt>
          <cx:pt idx="9992">4</cx:pt>
          <cx:pt idx="9993">4</cx:pt>
          <cx:pt idx="9994">4</cx:pt>
          <cx:pt idx="9995">4</cx:pt>
          <cx:pt idx="9996">4</cx:pt>
          <cx:pt idx="9997">4</cx:pt>
          <cx:pt idx="9998">4</cx:pt>
          <cx:pt idx="9999">4</cx:pt>
          <cx:pt idx="10000">4</cx:pt>
          <cx:pt idx="10001">4</cx:pt>
          <cx:pt idx="10002">4</cx:pt>
          <cx:pt idx="10003">4</cx:pt>
          <cx:pt idx="10004">4</cx:pt>
          <cx:pt idx="10005">4</cx:pt>
          <cx:pt idx="10006">4</cx:pt>
          <cx:pt idx="10007">4</cx:pt>
          <cx:pt idx="10008">4</cx:pt>
          <cx:pt idx="10009">4</cx:pt>
          <cx:pt idx="10010">4</cx:pt>
          <cx:pt idx="10011">4</cx:pt>
          <cx:pt idx="10012">4</cx:pt>
          <cx:pt idx="10013">4</cx:pt>
          <cx:pt idx="10014">4</cx:pt>
          <cx:pt idx="10015">4</cx:pt>
          <cx:pt idx="10016">4</cx:pt>
          <cx:pt idx="10017">4</cx:pt>
          <cx:pt idx="10018">4</cx:pt>
          <cx:pt idx="10019">4</cx:pt>
          <cx:pt idx="10020">4</cx:pt>
          <cx:pt idx="10021">4</cx:pt>
          <cx:pt idx="10022">4</cx:pt>
          <cx:pt idx="10023">4</cx:pt>
          <cx:pt idx="10024">4</cx:pt>
          <cx:pt idx="10025">4</cx:pt>
          <cx:pt idx="10026">4</cx:pt>
          <cx:pt idx="10027">2</cx:pt>
          <cx:pt idx="10028">2</cx:pt>
          <cx:pt idx="10029">4</cx:pt>
          <cx:pt idx="10030">4</cx:pt>
          <cx:pt idx="10031">4</cx:pt>
          <cx:pt idx="10032">4</cx:pt>
          <cx:pt idx="10033">4</cx:pt>
          <cx:pt idx="10034">4</cx:pt>
          <cx:pt idx="10035">4</cx:pt>
          <cx:pt idx="10036">4</cx:pt>
          <cx:pt idx="10037">2</cx:pt>
          <cx:pt idx="10038">2</cx:pt>
          <cx:pt idx="10039">4</cx:pt>
          <cx:pt idx="10040">2</cx:pt>
          <cx:pt idx="10041">2</cx:pt>
          <cx:pt idx="10042">4</cx:pt>
          <cx:pt idx="10043">4</cx:pt>
          <cx:pt idx="10044">4</cx:pt>
          <cx:pt idx="10045">3</cx:pt>
          <cx:pt idx="10046">3</cx:pt>
          <cx:pt idx="10047">2</cx:pt>
          <cx:pt idx="10048">2</cx:pt>
          <cx:pt idx="10049">2</cx:pt>
          <cx:pt idx="10050">2</cx:pt>
          <cx:pt idx="10051">3</cx:pt>
          <cx:pt idx="10052">2</cx:pt>
          <cx:pt idx="10053">2</cx:pt>
          <cx:pt idx="10054">2</cx:pt>
          <cx:pt idx="10055">4</cx:pt>
          <cx:pt idx="10056">4</cx:pt>
          <cx:pt idx="10057">2</cx:pt>
          <cx:pt idx="10058">2</cx:pt>
          <cx:pt idx="10059">2</cx:pt>
          <cx:pt idx="10060">2</cx:pt>
          <cx:pt idx="10061">2</cx:pt>
          <cx:pt idx="10062">2</cx:pt>
          <cx:pt idx="10063">2</cx:pt>
          <cx:pt idx="10064">4</cx:pt>
          <cx:pt idx="10065">4</cx:pt>
          <cx:pt idx="10066">2</cx:pt>
          <cx:pt idx="10067">2</cx:pt>
          <cx:pt idx="10068">2</cx:pt>
          <cx:pt idx="10069">2</cx:pt>
          <cx:pt idx="10070">2</cx:pt>
          <cx:pt idx="10071">2</cx:pt>
          <cx:pt idx="10072">4</cx:pt>
          <cx:pt idx="10073">4</cx:pt>
          <cx:pt idx="10074">2</cx:pt>
          <cx:pt idx="10075">2</cx:pt>
          <cx:pt idx="10076">2</cx:pt>
          <cx:pt idx="10077">2</cx:pt>
          <cx:pt idx="10078">2</cx:pt>
          <cx:pt idx="10079">2</cx:pt>
          <cx:pt idx="10080">2</cx:pt>
          <cx:pt idx="10081">2</cx:pt>
          <cx:pt idx="10082">2</cx:pt>
          <cx:pt idx="10083">2</cx:pt>
          <cx:pt idx="10084">2</cx:pt>
          <cx:pt idx="10085">2</cx:pt>
          <cx:pt idx="10086">4</cx:pt>
          <cx:pt idx="10087">4</cx:pt>
          <cx:pt idx="10088">4</cx:pt>
          <cx:pt idx="10089">2</cx:pt>
          <cx:pt idx="10090">4</cx:pt>
          <cx:pt idx="10091">4</cx:pt>
          <cx:pt idx="10092">2</cx:pt>
          <cx:pt idx="10093">2</cx:pt>
          <cx:pt idx="10094">2</cx:pt>
          <cx:pt idx="10095">4</cx:pt>
          <cx:pt idx="10096">4</cx:pt>
          <cx:pt idx="10097">4</cx:pt>
          <cx:pt idx="10098">2</cx:pt>
          <cx:pt idx="10099">2</cx:pt>
          <cx:pt idx="10100">2</cx:pt>
          <cx:pt idx="10101">2</cx:pt>
          <cx:pt idx="10102">2</cx:pt>
          <cx:pt idx="10103">2</cx:pt>
          <cx:pt idx="10104">2</cx:pt>
          <cx:pt idx="10105">2</cx:pt>
          <cx:pt idx="10106">2</cx:pt>
          <cx:pt idx="10107">2</cx:pt>
          <cx:pt idx="10108">2</cx:pt>
          <cx:pt idx="10109">2</cx:pt>
          <cx:pt idx="10110">2</cx:pt>
          <cx:pt idx="10111">2</cx:pt>
          <cx:pt idx="10112">2</cx:pt>
          <cx:pt idx="10113">2</cx:pt>
          <cx:pt idx="10114">4</cx:pt>
          <cx:pt idx="10115">4</cx:pt>
          <cx:pt idx="10116">4</cx:pt>
          <cx:pt idx="10117">4</cx:pt>
          <cx:pt idx="10118">4</cx:pt>
          <cx:pt idx="10119">2</cx:pt>
          <cx:pt idx="10120">2</cx:pt>
          <cx:pt idx="10121">4</cx:pt>
          <cx:pt idx="10122">4</cx:pt>
          <cx:pt idx="10123">2</cx:pt>
          <cx:pt idx="10124">2</cx:pt>
          <cx:pt idx="10125">4</cx:pt>
          <cx:pt idx="10126">4</cx:pt>
          <cx:pt idx="10127">4</cx:pt>
          <cx:pt idx="10128">4</cx:pt>
          <cx:pt idx="10129">4</cx:pt>
          <cx:pt idx="10130">2</cx:pt>
          <cx:pt idx="10131">2</cx:pt>
          <cx:pt idx="10132">3</cx:pt>
          <cx:pt idx="10133">4</cx:pt>
          <cx:pt idx="10134">4</cx:pt>
          <cx:pt idx="10135">4</cx:pt>
          <cx:pt idx="10136">4</cx:pt>
          <cx:pt idx="10137">4</cx:pt>
          <cx:pt idx="10138">4</cx:pt>
          <cx:pt idx="10139">4</cx:pt>
          <cx:pt idx="10140">4</cx:pt>
          <cx:pt idx="10141">4</cx:pt>
          <cx:pt idx="10142">4</cx:pt>
          <cx:pt idx="10143">4</cx:pt>
          <cx:pt idx="10144">4</cx:pt>
          <cx:pt idx="10145">4</cx:pt>
          <cx:pt idx="10146">4</cx:pt>
          <cx:pt idx="10147">4</cx:pt>
          <cx:pt idx="10148">4</cx:pt>
          <cx:pt idx="10149">4</cx:pt>
          <cx:pt idx="10150">4</cx:pt>
          <cx:pt idx="10151">4</cx:pt>
          <cx:pt idx="10152">4</cx:pt>
          <cx:pt idx="10153">4</cx:pt>
          <cx:pt idx="10154">4</cx:pt>
          <cx:pt idx="10155">4</cx:pt>
          <cx:pt idx="10156">4</cx:pt>
          <cx:pt idx="10157">4</cx:pt>
          <cx:pt idx="10158">4</cx:pt>
          <cx:pt idx="10159">4</cx:pt>
          <cx:pt idx="10160">4</cx:pt>
          <cx:pt idx="10161">2</cx:pt>
          <cx:pt idx="10162">2</cx:pt>
          <cx:pt idx="10163">2</cx:pt>
          <cx:pt idx="10164">2</cx:pt>
          <cx:pt idx="10165">4</cx:pt>
          <cx:pt idx="10166">4</cx:pt>
          <cx:pt idx="10167">4</cx:pt>
          <cx:pt idx="10168">4</cx:pt>
          <cx:pt idx="10169">4</cx:pt>
          <cx:pt idx="10170">4</cx:pt>
          <cx:pt idx="10171">4</cx:pt>
          <cx:pt idx="10172">4</cx:pt>
          <cx:pt idx="10173">4</cx:pt>
          <cx:pt idx="10174">4</cx:pt>
          <cx:pt idx="10175">4</cx:pt>
          <cx:pt idx="10176">4</cx:pt>
          <cx:pt idx="10177">4</cx:pt>
          <cx:pt idx="10178">4</cx:pt>
          <cx:pt idx="10179">4</cx:pt>
          <cx:pt idx="10180">4</cx:pt>
          <cx:pt idx="10181">4</cx:pt>
          <cx:pt idx="10182">4</cx:pt>
          <cx:pt idx="10183">4</cx:pt>
          <cx:pt idx="10184">4</cx:pt>
          <cx:pt idx="10185">4</cx:pt>
          <cx:pt idx="10186">4</cx:pt>
          <cx:pt idx="10187">4</cx:pt>
          <cx:pt idx="10188">4</cx:pt>
          <cx:pt idx="10189">4</cx:pt>
          <cx:pt idx="10190">4</cx:pt>
          <cx:pt idx="10191">4</cx:pt>
          <cx:pt idx="10192">2</cx:pt>
          <cx:pt idx="10193">4</cx:pt>
          <cx:pt idx="10194">4</cx:pt>
          <cx:pt idx="10195">2</cx:pt>
          <cx:pt idx="10196">2</cx:pt>
          <cx:pt idx="10197">2</cx:pt>
          <cx:pt idx="10198">4</cx:pt>
          <cx:pt idx="10199">4</cx:pt>
          <cx:pt idx="10200">4</cx:pt>
          <cx:pt idx="10201">2</cx:pt>
          <cx:pt idx="10202">4</cx:pt>
          <cx:pt idx="10203">4</cx:pt>
          <cx:pt idx="10204">4</cx:pt>
          <cx:pt idx="10205">4</cx:pt>
          <cx:pt idx="10206">4</cx:pt>
          <cx:pt idx="10207">4</cx:pt>
          <cx:pt idx="10208">4</cx:pt>
          <cx:pt idx="10209">4</cx:pt>
          <cx:pt idx="10210">4</cx:pt>
          <cx:pt idx="10211">4</cx:pt>
          <cx:pt idx="10212">4</cx:pt>
          <cx:pt idx="10213">4</cx:pt>
          <cx:pt idx="10214">2</cx:pt>
          <cx:pt idx="10215">2</cx:pt>
          <cx:pt idx="10216">2</cx:pt>
          <cx:pt idx="10217">4</cx:pt>
          <cx:pt idx="10218">2</cx:pt>
          <cx:pt idx="10219">2</cx:pt>
          <cx:pt idx="10220">2</cx:pt>
          <cx:pt idx="10221">4</cx:pt>
          <cx:pt idx="10222">4</cx:pt>
          <cx:pt idx="10223">2</cx:pt>
          <cx:pt idx="10224">2</cx:pt>
          <cx:pt idx="10225">2</cx:pt>
          <cx:pt idx="10226">2</cx:pt>
          <cx:pt idx="10227">4</cx:pt>
          <cx:pt idx="10228">4</cx:pt>
          <cx:pt idx="10229">4</cx:pt>
          <cx:pt idx="10230">4</cx:pt>
          <cx:pt idx="10231">4</cx:pt>
          <cx:pt idx="10232">4</cx:pt>
          <cx:pt idx="10233">4</cx:pt>
          <cx:pt idx="10234">2</cx:pt>
          <cx:pt idx="10235">4</cx:pt>
          <cx:pt idx="10236">4</cx:pt>
          <cx:pt idx="10237">4</cx:pt>
          <cx:pt idx="10238">4</cx:pt>
          <cx:pt idx="10239">4</cx:pt>
          <cx:pt idx="10240">3</cx:pt>
          <cx:pt idx="10241">3</cx:pt>
          <cx:pt idx="10242">3</cx:pt>
          <cx:pt idx="10243">3</cx:pt>
          <cx:pt idx="10244">4</cx:pt>
          <cx:pt idx="10245">4</cx:pt>
          <cx:pt idx="10246">4</cx:pt>
          <cx:pt idx="10247">4</cx:pt>
          <cx:pt idx="10248">2</cx:pt>
          <cx:pt idx="10249">2</cx:pt>
          <cx:pt idx="10250">2</cx:pt>
          <cx:pt idx="10251">2</cx:pt>
          <cx:pt idx="10252">2</cx:pt>
          <cx:pt idx="10253">2</cx:pt>
          <cx:pt idx="10254">2</cx:pt>
          <cx:pt idx="10255">2</cx:pt>
          <cx:pt idx="10256">2</cx:pt>
          <cx:pt idx="10257">2</cx:pt>
          <cx:pt idx="10258">2</cx:pt>
          <cx:pt idx="10259">2</cx:pt>
          <cx:pt idx="10260">4</cx:pt>
          <cx:pt idx="10261">2</cx:pt>
          <cx:pt idx="10262">3</cx:pt>
          <cx:pt idx="10263">3</cx:pt>
          <cx:pt idx="10264">3</cx:pt>
          <cx:pt idx="10265">2</cx:pt>
          <cx:pt idx="10266">2</cx:pt>
          <cx:pt idx="10267">4</cx:pt>
          <cx:pt idx="10268">4</cx:pt>
          <cx:pt idx="10269">4</cx:pt>
          <cx:pt idx="10270">4</cx:pt>
          <cx:pt idx="10271">4</cx:pt>
          <cx:pt idx="10272">4</cx:pt>
          <cx:pt idx="10273">2</cx:pt>
          <cx:pt idx="10274">2</cx:pt>
          <cx:pt idx="10275">4</cx:pt>
          <cx:pt idx="10276">4</cx:pt>
          <cx:pt idx="10277">2</cx:pt>
          <cx:pt idx="10278">4</cx:pt>
          <cx:pt idx="10279">4</cx:pt>
          <cx:pt idx="10280">4</cx:pt>
          <cx:pt idx="10281">4</cx:pt>
          <cx:pt idx="10282">4</cx:pt>
          <cx:pt idx="10283">4</cx:pt>
          <cx:pt idx="10284">4</cx:pt>
          <cx:pt idx="10285">4</cx:pt>
          <cx:pt idx="10286">4</cx:pt>
          <cx:pt idx="10287">4</cx:pt>
          <cx:pt idx="10288">4</cx:pt>
          <cx:pt idx="10289">4</cx:pt>
          <cx:pt idx="10290">4</cx:pt>
          <cx:pt idx="10291">4</cx:pt>
          <cx:pt idx="10292">4</cx:pt>
          <cx:pt idx="10293">4</cx:pt>
          <cx:pt idx="10294">4</cx:pt>
          <cx:pt idx="10295">4</cx:pt>
          <cx:pt idx="10296">4</cx:pt>
          <cx:pt idx="10297">4</cx:pt>
          <cx:pt idx="10298">4</cx:pt>
          <cx:pt idx="10299">4</cx:pt>
          <cx:pt idx="10300">2</cx:pt>
          <cx:pt idx="10301">2</cx:pt>
          <cx:pt idx="10302">4</cx:pt>
          <cx:pt idx="10303">4</cx:pt>
          <cx:pt idx="10304">4</cx:pt>
          <cx:pt idx="10305">4</cx:pt>
          <cx:pt idx="10306">4</cx:pt>
          <cx:pt idx="10307">4</cx:pt>
          <cx:pt idx="10308">4</cx:pt>
          <cx:pt idx="10309">4</cx:pt>
          <cx:pt idx="10310">4</cx:pt>
          <cx:pt idx="10311">4</cx:pt>
          <cx:pt idx="10312">4</cx:pt>
          <cx:pt idx="10313">2</cx:pt>
          <cx:pt idx="10314">3</cx:pt>
          <cx:pt idx="10315">3</cx:pt>
          <cx:pt idx="10316">3</cx:pt>
          <cx:pt idx="10317">3</cx:pt>
          <cx:pt idx="10318">4</cx:pt>
          <cx:pt idx="10319">4</cx:pt>
          <cx:pt idx="10320">4</cx:pt>
          <cx:pt idx="10321">4</cx:pt>
          <cx:pt idx="10322">4</cx:pt>
          <cx:pt idx="10323">4</cx:pt>
          <cx:pt idx="10324">2</cx:pt>
          <cx:pt idx="10325">2</cx:pt>
          <cx:pt idx="10326">2</cx:pt>
          <cx:pt idx="10327">2</cx:pt>
          <cx:pt idx="10328">4</cx:pt>
          <cx:pt idx="10329">4</cx:pt>
          <cx:pt idx="10330">4</cx:pt>
          <cx:pt idx="10331">4</cx:pt>
          <cx:pt idx="10332">4</cx:pt>
          <cx:pt idx="10333">4</cx:pt>
          <cx:pt idx="10334">4</cx:pt>
          <cx:pt idx="10335">4</cx:pt>
          <cx:pt idx="10336">4</cx:pt>
          <cx:pt idx="10337">4</cx:pt>
          <cx:pt idx="10338">4</cx:pt>
          <cx:pt idx="10339">4</cx:pt>
          <cx:pt idx="10340">4</cx:pt>
          <cx:pt idx="10341">4</cx:pt>
          <cx:pt idx="10342">4</cx:pt>
          <cx:pt idx="10343">4</cx:pt>
          <cx:pt idx="10344">4</cx:pt>
          <cx:pt idx="10345">4</cx:pt>
          <cx:pt idx="10346">4</cx:pt>
          <cx:pt idx="10347">4</cx:pt>
          <cx:pt idx="10348">4</cx:pt>
          <cx:pt idx="10349">4</cx:pt>
          <cx:pt idx="10350">4</cx:pt>
          <cx:pt idx="10351">4</cx:pt>
          <cx:pt idx="10352">4</cx:pt>
          <cx:pt idx="10353">4</cx:pt>
          <cx:pt idx="10354">4</cx:pt>
          <cx:pt idx="10355">4</cx:pt>
          <cx:pt idx="10356">4</cx:pt>
          <cx:pt idx="10357">4</cx:pt>
          <cx:pt idx="10358">4</cx:pt>
          <cx:pt idx="10359">4</cx:pt>
          <cx:pt idx="10360">4</cx:pt>
          <cx:pt idx="10361">4</cx:pt>
          <cx:pt idx="10362">4</cx:pt>
          <cx:pt idx="10363">4</cx:pt>
          <cx:pt idx="10364">4</cx:pt>
          <cx:pt idx="10365">4</cx:pt>
          <cx:pt idx="10366">4</cx:pt>
          <cx:pt idx="10367">4</cx:pt>
          <cx:pt idx="10368">4</cx:pt>
          <cx:pt idx="10369">4</cx:pt>
          <cx:pt idx="10370">4</cx:pt>
          <cx:pt idx="10371">4</cx:pt>
          <cx:pt idx="10372">2</cx:pt>
          <cx:pt idx="10373">2</cx:pt>
          <cx:pt idx="10374">3</cx:pt>
          <cx:pt idx="10375">3</cx:pt>
          <cx:pt idx="10376">3</cx:pt>
          <cx:pt idx="10377">3</cx:pt>
          <cx:pt idx="10378">3</cx:pt>
          <cx:pt idx="10379">3</cx:pt>
          <cx:pt idx="10380">3</cx:pt>
          <cx:pt idx="10381">3</cx:pt>
          <cx:pt idx="10382">3</cx:pt>
          <cx:pt idx="10383">3</cx:pt>
          <cx:pt idx="10384">3</cx:pt>
          <cx:pt idx="10385">3</cx:pt>
          <cx:pt idx="10386">3</cx:pt>
          <cx:pt idx="10387">3</cx:pt>
          <cx:pt idx="10388">3</cx:pt>
          <cx:pt idx="10389">3</cx:pt>
          <cx:pt idx="10390">3</cx:pt>
          <cx:pt idx="10391">3</cx:pt>
          <cx:pt idx="10392">3</cx:pt>
          <cx:pt idx="10393">3</cx:pt>
          <cx:pt idx="10394">3</cx:pt>
          <cx:pt idx="10395">3</cx:pt>
          <cx:pt idx="10396">3</cx:pt>
          <cx:pt idx="10397">3</cx:pt>
          <cx:pt idx="10398">3</cx:pt>
          <cx:pt idx="10399">3</cx:pt>
          <cx:pt idx="10400">3</cx:pt>
          <cx:pt idx="10401">3</cx:pt>
          <cx:pt idx="10402">4</cx:pt>
          <cx:pt idx="10403">3</cx:pt>
          <cx:pt idx="10404">3</cx:pt>
          <cx:pt idx="10405">3</cx:pt>
          <cx:pt idx="10406">4</cx:pt>
          <cx:pt idx="10407">3</cx:pt>
          <cx:pt idx="10408">3</cx:pt>
          <cx:pt idx="10409">3</cx:pt>
          <cx:pt idx="10410">3</cx:pt>
          <cx:pt idx="10411">3</cx:pt>
          <cx:pt idx="10412">3</cx:pt>
          <cx:pt idx="10413">4</cx:pt>
          <cx:pt idx="10414">3</cx:pt>
          <cx:pt idx="10415">4</cx:pt>
          <cx:pt idx="10416">3</cx:pt>
          <cx:pt idx="10417">3</cx:pt>
          <cx:pt idx="10418">3</cx:pt>
          <cx:pt idx="10419">3</cx:pt>
          <cx:pt idx="10420">3</cx:pt>
          <cx:pt idx="10421">4</cx:pt>
          <cx:pt idx="10422">3</cx:pt>
          <cx:pt idx="10423">4</cx:pt>
          <cx:pt idx="10424">4</cx:pt>
          <cx:pt idx="10425">4</cx:pt>
          <cx:pt idx="10426">4</cx:pt>
          <cx:pt idx="10427">4</cx:pt>
          <cx:pt idx="10428">4</cx:pt>
          <cx:pt idx="10429">4</cx:pt>
          <cx:pt idx="10430">4</cx:pt>
          <cx:pt idx="10431">4</cx:pt>
          <cx:pt idx="10432">2</cx:pt>
          <cx:pt idx="10433">2</cx:pt>
          <cx:pt idx="10434">4</cx:pt>
          <cx:pt idx="10435">2</cx:pt>
          <cx:pt idx="10436">2</cx:pt>
          <cx:pt idx="10437">2</cx:pt>
          <cx:pt idx="10438">2</cx:pt>
          <cx:pt idx="10439">2</cx:pt>
          <cx:pt idx="10440">2</cx:pt>
          <cx:pt idx="10441">2</cx:pt>
          <cx:pt idx="10442">2</cx:pt>
          <cx:pt idx="10443">2</cx:pt>
          <cx:pt idx="10444">2</cx:pt>
          <cx:pt idx="10445">2</cx:pt>
          <cx:pt idx="10446">2</cx:pt>
          <cx:pt idx="10447">2</cx:pt>
          <cx:pt idx="10448">3</cx:pt>
          <cx:pt idx="10449">3</cx:pt>
          <cx:pt idx="10450">2</cx:pt>
          <cx:pt idx="10451">2</cx:pt>
          <cx:pt idx="10452">2</cx:pt>
          <cx:pt idx="10453">2</cx:pt>
          <cx:pt idx="10454">4</cx:pt>
          <cx:pt idx="10455">3</cx:pt>
          <cx:pt idx="10456">3</cx:pt>
          <cx:pt idx="10457">3</cx:pt>
          <cx:pt idx="10458">3</cx:pt>
          <cx:pt idx="10459">2</cx:pt>
          <cx:pt idx="10460">3</cx:pt>
          <cx:pt idx="10461">3</cx:pt>
          <cx:pt idx="10462">2</cx:pt>
          <cx:pt idx="10463">4</cx:pt>
          <cx:pt idx="10464">4</cx:pt>
          <cx:pt idx="10465">4</cx:pt>
          <cx:pt idx="10466">4</cx:pt>
          <cx:pt idx="10467">4</cx:pt>
          <cx:pt idx="10468">2</cx:pt>
          <cx:pt idx="10469">4</cx:pt>
          <cx:pt idx="10470">2</cx:pt>
          <cx:pt idx="10471">4</cx:pt>
          <cx:pt idx="10472">2</cx:pt>
          <cx:pt idx="10473">2</cx:pt>
          <cx:pt idx="10474">2</cx:pt>
          <cx:pt idx="10475">2</cx:pt>
          <cx:pt idx="10476">2</cx:pt>
          <cx:pt idx="10477">2</cx:pt>
          <cx:pt idx="10478">2</cx:pt>
          <cx:pt idx="10479">2</cx:pt>
          <cx:pt idx="10480">2</cx:pt>
          <cx:pt idx="10481">2</cx:pt>
          <cx:pt idx="10482">2</cx:pt>
          <cx:pt idx="10483">4</cx:pt>
          <cx:pt idx="10484">2</cx:pt>
          <cx:pt idx="10485">2</cx:pt>
          <cx:pt idx="10486">2</cx:pt>
          <cx:pt idx="10487">2</cx:pt>
          <cx:pt idx="10488">2</cx:pt>
          <cx:pt idx="10489">2</cx:pt>
          <cx:pt idx="10490">2</cx:pt>
          <cx:pt idx="10491">2</cx:pt>
          <cx:pt idx="10492">2</cx:pt>
          <cx:pt idx="10493">4</cx:pt>
          <cx:pt idx="10494">2</cx:pt>
          <cx:pt idx="10495">4</cx:pt>
          <cx:pt idx="10496">4</cx:pt>
          <cx:pt idx="10497">2</cx:pt>
          <cx:pt idx="10498">4</cx:pt>
          <cx:pt idx="10499">4</cx:pt>
          <cx:pt idx="10500">4</cx:pt>
          <cx:pt idx="10501">4</cx:pt>
          <cx:pt idx="10502">4</cx:pt>
          <cx:pt idx="10503">4</cx:pt>
          <cx:pt idx="10504">4</cx:pt>
          <cx:pt idx="10505">4</cx:pt>
          <cx:pt idx="10506">4</cx:pt>
          <cx:pt idx="10507">4</cx:pt>
          <cx:pt idx="10508">4</cx:pt>
          <cx:pt idx="10509">4</cx:pt>
          <cx:pt idx="10510">4</cx:pt>
          <cx:pt idx="10511">4</cx:pt>
          <cx:pt idx="10512">4</cx:pt>
          <cx:pt idx="10513">2</cx:pt>
          <cx:pt idx="10514">2</cx:pt>
          <cx:pt idx="10515">2</cx:pt>
          <cx:pt idx="10516">4</cx:pt>
          <cx:pt idx="10517">4</cx:pt>
          <cx:pt idx="10518">4</cx:pt>
          <cx:pt idx="10519">4</cx:pt>
          <cx:pt idx="10520">4</cx:pt>
          <cx:pt idx="10521">4</cx:pt>
          <cx:pt idx="10522">2</cx:pt>
          <cx:pt idx="10523">2</cx:pt>
          <cx:pt idx="10524">2</cx:pt>
          <cx:pt idx="10525">2</cx:pt>
          <cx:pt idx="10526">2</cx:pt>
          <cx:pt idx="10527">2</cx:pt>
          <cx:pt idx="10528">2</cx:pt>
          <cx:pt idx="10529">2</cx:pt>
          <cx:pt idx="10530">2</cx:pt>
          <cx:pt idx="10531">2</cx:pt>
          <cx:pt idx="10532">2</cx:pt>
          <cx:pt idx="10533">2</cx:pt>
          <cx:pt idx="10534">2</cx:pt>
          <cx:pt idx="10535">2</cx:pt>
          <cx:pt idx="10536">2</cx:pt>
          <cx:pt idx="10537">2</cx:pt>
          <cx:pt idx="10538">2</cx:pt>
          <cx:pt idx="10539">2</cx:pt>
          <cx:pt idx="10540">4</cx:pt>
          <cx:pt idx="10541">4</cx:pt>
          <cx:pt idx="10542">2</cx:pt>
          <cx:pt idx="10543">4</cx:pt>
          <cx:pt idx="10544">4</cx:pt>
          <cx:pt idx="10545">4</cx:pt>
          <cx:pt idx="10546">4</cx:pt>
          <cx:pt idx="10547">4</cx:pt>
          <cx:pt idx="10548">4</cx:pt>
          <cx:pt idx="10549">4</cx:pt>
          <cx:pt idx="10550">4</cx:pt>
          <cx:pt idx="10551">4</cx:pt>
          <cx:pt idx="10552">4</cx:pt>
          <cx:pt idx="10553">4</cx:pt>
          <cx:pt idx="10554">4</cx:pt>
          <cx:pt idx="10555">4</cx:pt>
          <cx:pt idx="10556">4</cx:pt>
          <cx:pt idx="10557">4</cx:pt>
          <cx:pt idx="10558">4</cx:pt>
          <cx:pt idx="10559">4</cx:pt>
          <cx:pt idx="10560">4</cx:pt>
          <cx:pt idx="10561">4</cx:pt>
          <cx:pt idx="10562">4</cx:pt>
          <cx:pt idx="10563">4</cx:pt>
          <cx:pt idx="10564">4</cx:pt>
          <cx:pt idx="10565">4</cx:pt>
          <cx:pt idx="10566">4</cx:pt>
          <cx:pt idx="10567">4</cx:pt>
          <cx:pt idx="10568">4</cx:pt>
          <cx:pt idx="10569">4</cx:pt>
          <cx:pt idx="10570">4</cx:pt>
          <cx:pt idx="10571">3</cx:pt>
          <cx:pt idx="10572">2</cx:pt>
          <cx:pt idx="10573">2</cx:pt>
          <cx:pt idx="10574">2</cx:pt>
          <cx:pt idx="10575">2</cx:pt>
          <cx:pt idx="10576">2</cx:pt>
          <cx:pt idx="10577">2</cx:pt>
          <cx:pt idx="10578">2</cx:pt>
          <cx:pt idx="10579">2</cx:pt>
          <cx:pt idx="10580">2</cx:pt>
          <cx:pt idx="10581">2</cx:pt>
          <cx:pt idx="10582">2</cx:pt>
          <cx:pt idx="10583">2</cx:pt>
          <cx:pt idx="10584">2</cx:pt>
          <cx:pt idx="10585">2</cx:pt>
          <cx:pt idx="10586">2</cx:pt>
          <cx:pt idx="10587">2</cx:pt>
          <cx:pt idx="10588">2</cx:pt>
          <cx:pt idx="10589">2</cx:pt>
          <cx:pt idx="10590">2</cx:pt>
          <cx:pt idx="10591">2</cx:pt>
          <cx:pt idx="10592">2</cx:pt>
          <cx:pt idx="10593">2</cx:pt>
          <cx:pt idx="10594">2</cx:pt>
          <cx:pt idx="10595">2</cx:pt>
          <cx:pt idx="10596">2</cx:pt>
          <cx:pt idx="10597">2</cx:pt>
          <cx:pt idx="10598">4</cx:pt>
          <cx:pt idx="10599">2</cx:pt>
          <cx:pt idx="10600">2</cx:pt>
          <cx:pt idx="10601">2</cx:pt>
          <cx:pt idx="10602">2</cx:pt>
          <cx:pt idx="10603">2</cx:pt>
          <cx:pt idx="10604">2</cx:pt>
          <cx:pt idx="10605">2</cx:pt>
          <cx:pt idx="10606">2</cx:pt>
          <cx:pt idx="10607">2</cx:pt>
          <cx:pt idx="10608">4</cx:pt>
          <cx:pt idx="10609">4</cx:pt>
          <cx:pt idx="10610">4</cx:pt>
          <cx:pt idx="10611">2</cx:pt>
          <cx:pt idx="10612">4</cx:pt>
          <cx:pt idx="10613">2</cx:pt>
          <cx:pt idx="10614">4</cx:pt>
          <cx:pt idx="10615">2</cx:pt>
          <cx:pt idx="10616">2</cx:pt>
          <cx:pt idx="10617">2</cx:pt>
          <cx:pt idx="10618">2</cx:pt>
          <cx:pt idx="10619">4</cx:pt>
          <cx:pt idx="10620">4</cx:pt>
          <cx:pt idx="10621">4</cx:pt>
          <cx:pt idx="10622">3</cx:pt>
          <cx:pt idx="10623">3</cx:pt>
          <cx:pt idx="10624">3</cx:pt>
          <cx:pt idx="10625">3</cx:pt>
          <cx:pt idx="10626">3</cx:pt>
          <cx:pt idx="10627">3</cx:pt>
          <cx:pt idx="10628">3</cx:pt>
          <cx:pt idx="10629">3</cx:pt>
          <cx:pt idx="10630">4</cx:pt>
          <cx:pt idx="10631">4</cx:pt>
          <cx:pt idx="10632">4</cx:pt>
          <cx:pt idx="10633">4</cx:pt>
          <cx:pt idx="10634">4</cx:pt>
          <cx:pt idx="10635">4</cx:pt>
          <cx:pt idx="10636">4</cx:pt>
          <cx:pt idx="10637">4</cx:pt>
          <cx:pt idx="10638">4</cx:pt>
          <cx:pt idx="10639">3</cx:pt>
          <cx:pt idx="10640">3</cx:pt>
          <cx:pt idx="10641">3</cx:pt>
          <cx:pt idx="10642">3</cx:pt>
          <cx:pt idx="10643">3</cx:pt>
          <cx:pt idx="10644">3</cx:pt>
          <cx:pt idx="10645">2</cx:pt>
          <cx:pt idx="10646">2</cx:pt>
          <cx:pt idx="10647">2</cx:pt>
          <cx:pt idx="10648">2</cx:pt>
          <cx:pt idx="10649">4</cx:pt>
          <cx:pt idx="10650">4</cx:pt>
          <cx:pt idx="10651">2</cx:pt>
          <cx:pt idx="10652">2</cx:pt>
          <cx:pt idx="10653">2</cx:pt>
          <cx:pt idx="10654">2</cx:pt>
          <cx:pt idx="10655">2</cx:pt>
          <cx:pt idx="10656">2</cx:pt>
          <cx:pt idx="10657">2</cx:pt>
          <cx:pt idx="10658">2</cx:pt>
          <cx:pt idx="10659">2</cx:pt>
          <cx:pt idx="10660">4</cx:pt>
          <cx:pt idx="10661">4</cx:pt>
          <cx:pt idx="10662">4</cx:pt>
          <cx:pt idx="10663">2</cx:pt>
          <cx:pt idx="10664">2</cx:pt>
          <cx:pt idx="10665">4</cx:pt>
          <cx:pt idx="10666">4</cx:pt>
          <cx:pt idx="10667">4</cx:pt>
          <cx:pt idx="10668">4</cx:pt>
          <cx:pt idx="10669">4</cx:pt>
          <cx:pt idx="10670">4</cx:pt>
          <cx:pt idx="10671">4</cx:pt>
          <cx:pt idx="10672">4</cx:pt>
          <cx:pt idx="10673">4</cx:pt>
          <cx:pt idx="10674">4</cx:pt>
          <cx:pt idx="10675">4</cx:pt>
          <cx:pt idx="10676">2</cx:pt>
          <cx:pt idx="10677">4</cx:pt>
          <cx:pt idx="10678">4</cx:pt>
          <cx:pt idx="10679">4</cx:pt>
          <cx:pt idx="10680">4</cx:pt>
          <cx:pt idx="10681">4</cx:pt>
          <cx:pt idx="10682">4</cx:pt>
          <cx:pt idx="10683">2</cx:pt>
          <cx:pt idx="10684">4</cx:pt>
          <cx:pt idx="10685">2</cx:pt>
          <cx:pt idx="10686">4</cx:pt>
          <cx:pt idx="10687">2</cx:pt>
          <cx:pt idx="10688">2</cx:pt>
          <cx:pt idx="10689">2</cx:pt>
          <cx:pt idx="10690">2</cx:pt>
          <cx:pt idx="10691">4</cx:pt>
          <cx:pt idx="10692">4</cx:pt>
          <cx:pt idx="10693">4</cx:pt>
          <cx:pt idx="10694">4</cx:pt>
          <cx:pt idx="10695">4</cx:pt>
          <cx:pt idx="10696">4</cx:pt>
          <cx:pt idx="10697">4</cx:pt>
          <cx:pt idx="10698">4</cx:pt>
          <cx:pt idx="10699">4</cx:pt>
          <cx:pt idx="10700">4</cx:pt>
          <cx:pt idx="10701">4</cx:pt>
          <cx:pt idx="10702">4</cx:pt>
          <cx:pt idx="10703">4</cx:pt>
          <cx:pt idx="10704">4</cx:pt>
          <cx:pt idx="10705">4</cx:pt>
          <cx:pt idx="10706">4</cx:pt>
          <cx:pt idx="10707">4</cx:pt>
          <cx:pt idx="10708">4</cx:pt>
          <cx:pt idx="10709">4</cx:pt>
          <cx:pt idx="10710">4</cx:pt>
          <cx:pt idx="10711">4</cx:pt>
          <cx:pt idx="10712">4</cx:pt>
          <cx:pt idx="10713">4</cx:pt>
          <cx:pt idx="10714">4</cx:pt>
          <cx:pt idx="10715">4</cx:pt>
          <cx:pt idx="10716">4</cx:pt>
          <cx:pt idx="10717">4</cx:pt>
          <cx:pt idx="10718">4</cx:pt>
          <cx:pt idx="10719">4</cx:pt>
          <cx:pt idx="10720">4</cx:pt>
          <cx:pt idx="10721">4</cx:pt>
          <cx:pt idx="10722">4</cx:pt>
          <cx:pt idx="10723">4</cx:pt>
          <cx:pt idx="10724">4</cx:pt>
          <cx:pt idx="10725">4</cx:pt>
          <cx:pt idx="10726">4</cx:pt>
          <cx:pt idx="10727">4</cx:pt>
          <cx:pt idx="10728">4</cx:pt>
          <cx:pt idx="10729">4</cx:pt>
          <cx:pt idx="10730">4</cx:pt>
          <cx:pt idx="10731">4</cx:pt>
          <cx:pt idx="10732">4</cx:pt>
          <cx:pt idx="10733">4</cx:pt>
          <cx:pt idx="10734">4</cx:pt>
          <cx:pt idx="10735">4</cx:pt>
          <cx:pt idx="10736">4</cx:pt>
          <cx:pt idx="10737">4</cx:pt>
          <cx:pt idx="10738">4</cx:pt>
          <cx:pt idx="10739">4</cx:pt>
          <cx:pt idx="10740">2</cx:pt>
          <cx:pt idx="10741">2</cx:pt>
          <cx:pt idx="10742">2</cx:pt>
          <cx:pt idx="10743">2</cx:pt>
          <cx:pt idx="10744">2</cx:pt>
          <cx:pt idx="10745">2</cx:pt>
          <cx:pt idx="10746">2</cx:pt>
          <cx:pt idx="10747">2</cx:pt>
          <cx:pt idx="10748">2</cx:pt>
          <cx:pt idx="10749">2</cx:pt>
          <cx:pt idx="10750">2</cx:pt>
          <cx:pt idx="10751">2</cx:pt>
          <cx:pt idx="10752">2</cx:pt>
          <cx:pt idx="10753">2</cx:pt>
          <cx:pt idx="10754">2</cx:pt>
          <cx:pt idx="10755">2</cx:pt>
          <cx:pt idx="10756">2</cx:pt>
          <cx:pt idx="10757">3</cx:pt>
          <cx:pt idx="10758">4</cx:pt>
          <cx:pt idx="10759">4</cx:pt>
          <cx:pt idx="10760">4</cx:pt>
          <cx:pt idx="10761">4</cx:pt>
          <cx:pt idx="10762">4</cx:pt>
          <cx:pt idx="10763">3</cx:pt>
          <cx:pt idx="10764">3</cx:pt>
          <cx:pt idx="10765">3</cx:pt>
          <cx:pt idx="10766">3</cx:pt>
          <cx:pt idx="10767">3</cx:pt>
          <cx:pt idx="10768">2</cx:pt>
          <cx:pt idx="10769">4</cx:pt>
          <cx:pt idx="10770">4</cx:pt>
          <cx:pt idx="10771">4</cx:pt>
          <cx:pt idx="10772">4</cx:pt>
          <cx:pt idx="10773">3</cx:pt>
          <cx:pt idx="10774">3</cx:pt>
          <cx:pt idx="10775">4</cx:pt>
          <cx:pt idx="10776">3</cx:pt>
          <cx:pt idx="10777">3</cx:pt>
          <cx:pt idx="10778">4</cx:pt>
          <cx:pt idx="10779">4</cx:pt>
          <cx:pt idx="10780">4</cx:pt>
          <cx:pt idx="10781">2</cx:pt>
          <cx:pt idx="10782">2</cx:pt>
          <cx:pt idx="10783">2</cx:pt>
          <cx:pt idx="10784">3</cx:pt>
          <cx:pt idx="10785">4</cx:pt>
          <cx:pt idx="10786">4</cx:pt>
          <cx:pt idx="10787">2</cx:pt>
          <cx:pt idx="10788">2</cx:pt>
          <cx:pt idx="10789">2</cx:pt>
          <cx:pt idx="10790">4</cx:pt>
          <cx:pt idx="10791">4</cx:pt>
          <cx:pt idx="10792">2</cx:pt>
          <cx:pt idx="10793">2</cx:pt>
          <cx:pt idx="10794">4</cx:pt>
          <cx:pt idx="10795">4</cx:pt>
          <cx:pt idx="10796">4</cx:pt>
          <cx:pt idx="10797">4</cx:pt>
          <cx:pt idx="10798">4</cx:pt>
          <cx:pt idx="10799">4</cx:pt>
          <cx:pt idx="10800">4</cx:pt>
          <cx:pt idx="10801">4</cx:pt>
          <cx:pt idx="10802">4</cx:pt>
          <cx:pt idx="10803">4</cx:pt>
          <cx:pt idx="10804">4</cx:pt>
          <cx:pt idx="10805">4</cx:pt>
          <cx:pt idx="10806">4</cx:pt>
          <cx:pt idx="10807">4</cx:pt>
          <cx:pt idx="10808">4</cx:pt>
          <cx:pt idx="10809">2</cx:pt>
          <cx:pt idx="10810">2</cx:pt>
          <cx:pt idx="10811">2</cx:pt>
          <cx:pt idx="10812">4</cx:pt>
          <cx:pt idx="10813">4</cx:pt>
          <cx:pt idx="10814">4</cx:pt>
          <cx:pt idx="10815">4</cx:pt>
          <cx:pt idx="10816">4</cx:pt>
          <cx:pt idx="10817">4</cx:pt>
          <cx:pt idx="10818">4</cx:pt>
          <cx:pt idx="10819">4</cx:pt>
          <cx:pt idx="10820">4</cx:pt>
          <cx:pt idx="10821">4</cx:pt>
          <cx:pt idx="10822">4</cx:pt>
          <cx:pt idx="10823">4</cx:pt>
          <cx:pt idx="10824">4</cx:pt>
          <cx:pt idx="10825">4</cx:pt>
          <cx:pt idx="10826">4</cx:pt>
          <cx:pt idx="10827">4</cx:pt>
          <cx:pt idx="10828">4</cx:pt>
          <cx:pt idx="10829">4</cx:pt>
          <cx:pt idx="10830">4</cx:pt>
          <cx:pt idx="10831">4</cx:pt>
          <cx:pt idx="10832">4</cx:pt>
          <cx:pt idx="10833">4</cx:pt>
          <cx:pt idx="10834">4</cx:pt>
          <cx:pt idx="10835">4</cx:pt>
          <cx:pt idx="10836">4</cx:pt>
          <cx:pt idx="10837">4</cx:pt>
          <cx:pt idx="10838">4</cx:pt>
          <cx:pt idx="10839">4</cx:pt>
          <cx:pt idx="10840">4</cx:pt>
          <cx:pt idx="10841">4</cx:pt>
          <cx:pt idx="10842">4</cx:pt>
          <cx:pt idx="10843">4</cx:pt>
          <cx:pt idx="10844">4</cx:pt>
          <cx:pt idx="10845">4</cx:pt>
          <cx:pt idx="10846">4</cx:pt>
          <cx:pt idx="10847">4</cx:pt>
          <cx:pt idx="10848">4</cx:pt>
          <cx:pt idx="10849">4</cx:pt>
          <cx:pt idx="10850">4</cx:pt>
          <cx:pt idx="10851">4</cx:pt>
          <cx:pt idx="10852">4</cx:pt>
          <cx:pt idx="10853">4</cx:pt>
          <cx:pt idx="10854">4</cx:pt>
          <cx:pt idx="10855">4</cx:pt>
          <cx:pt idx="10856">4</cx:pt>
          <cx:pt idx="10857">4</cx:pt>
          <cx:pt idx="10858">4</cx:pt>
          <cx:pt idx="10859">4</cx:pt>
          <cx:pt idx="10860">4</cx:pt>
          <cx:pt idx="10861">4</cx:pt>
          <cx:pt idx="10862">4</cx:pt>
          <cx:pt idx="10863">4</cx:pt>
          <cx:pt idx="10864">4</cx:pt>
          <cx:pt idx="10865">4</cx:pt>
          <cx:pt idx="10866">4</cx:pt>
          <cx:pt idx="10867">2</cx:pt>
          <cx:pt idx="10868">2</cx:pt>
          <cx:pt idx="10869">4</cx:pt>
          <cx:pt idx="10870">4</cx:pt>
          <cx:pt idx="10871">2</cx:pt>
          <cx:pt idx="10872">2</cx:pt>
          <cx:pt idx="10873">2</cx:pt>
          <cx:pt idx="10874">4</cx:pt>
          <cx:pt idx="10875">4</cx:pt>
          <cx:pt idx="10876">4</cx:pt>
          <cx:pt idx="10877">4</cx:pt>
          <cx:pt idx="10878">4</cx:pt>
          <cx:pt idx="10879">4</cx:pt>
          <cx:pt idx="10880">4</cx:pt>
          <cx:pt idx="10881">4</cx:pt>
          <cx:pt idx="10882">4</cx:pt>
          <cx:pt idx="10883">4</cx:pt>
          <cx:pt idx="10884">4</cx:pt>
          <cx:pt idx="10885">4</cx:pt>
          <cx:pt idx="10886">4</cx:pt>
          <cx:pt idx="10887">4</cx:pt>
          <cx:pt idx="10888">4</cx:pt>
          <cx:pt idx="10889">4</cx:pt>
          <cx:pt idx="10890">4</cx:pt>
          <cx:pt idx="10891">4</cx:pt>
          <cx:pt idx="10892">4</cx:pt>
          <cx:pt idx="10893">4</cx:pt>
          <cx:pt idx="10894">4</cx:pt>
          <cx:pt idx="10895">4</cx:pt>
          <cx:pt idx="10896">2</cx:pt>
          <cx:pt idx="10897">2</cx:pt>
          <cx:pt idx="10898">4</cx:pt>
          <cx:pt idx="10899">4</cx:pt>
          <cx:pt idx="10900">2</cx:pt>
          <cx:pt idx="10901">2</cx:pt>
          <cx:pt idx="10902">2</cx:pt>
          <cx:pt idx="10903">2</cx:pt>
          <cx:pt idx="10904">2</cx:pt>
          <cx:pt idx="10905">2</cx:pt>
          <cx:pt idx="10906">4</cx:pt>
          <cx:pt idx="10907">4</cx:pt>
          <cx:pt idx="10908">4</cx:pt>
          <cx:pt idx="10909">4</cx:pt>
          <cx:pt idx="10910">4</cx:pt>
          <cx:pt idx="10911">4</cx:pt>
          <cx:pt idx="10912">4</cx:pt>
          <cx:pt idx="10913">4</cx:pt>
          <cx:pt idx="10914">4</cx:pt>
          <cx:pt idx="10915">4</cx:pt>
          <cx:pt idx="10916">4</cx:pt>
          <cx:pt idx="10917">4</cx:pt>
          <cx:pt idx="10918">4</cx:pt>
          <cx:pt idx="10919">4</cx:pt>
          <cx:pt idx="10920">4</cx:pt>
          <cx:pt idx="10921">4</cx:pt>
          <cx:pt idx="10922">4</cx:pt>
          <cx:pt idx="10923">4</cx:pt>
          <cx:pt idx="10924">4</cx:pt>
          <cx:pt idx="10925">4</cx:pt>
          <cx:pt idx="10926">4</cx:pt>
          <cx:pt idx="10927">4</cx:pt>
          <cx:pt idx="10928">4</cx:pt>
          <cx:pt idx="10929">4</cx:pt>
          <cx:pt idx="10930">4</cx:pt>
          <cx:pt idx="10931">4</cx:pt>
          <cx:pt idx="10932">4</cx:pt>
          <cx:pt idx="10933">4</cx:pt>
          <cx:pt idx="10934">4</cx:pt>
          <cx:pt idx="10935">4</cx:pt>
          <cx:pt idx="10936">2</cx:pt>
          <cx:pt idx="10937">2</cx:pt>
          <cx:pt idx="10938">3</cx:pt>
          <cx:pt idx="10939">3</cx:pt>
          <cx:pt idx="10940">3</cx:pt>
          <cx:pt idx="10941">3</cx:pt>
          <cx:pt idx="10942">4</cx:pt>
          <cx:pt idx="10943">4</cx:pt>
          <cx:pt idx="10944">4</cx:pt>
          <cx:pt idx="10945">2</cx:pt>
          <cx:pt idx="10946">2</cx:pt>
          <cx:pt idx="10947">2</cx:pt>
          <cx:pt idx="10948">2</cx:pt>
          <cx:pt idx="10949">2</cx:pt>
          <cx:pt idx="10950">2</cx:pt>
          <cx:pt idx="10951">2</cx:pt>
          <cx:pt idx="10952">2</cx:pt>
          <cx:pt idx="10953">2</cx:pt>
          <cx:pt idx="10954">3</cx:pt>
          <cx:pt idx="10955">3</cx:pt>
          <cx:pt idx="10956">3</cx:pt>
          <cx:pt idx="10957">3</cx:pt>
          <cx:pt idx="10958">2</cx:pt>
          <cx:pt idx="10959">2</cx:pt>
          <cx:pt idx="10960">2</cx:pt>
          <cx:pt idx="10961">2</cx:pt>
          <cx:pt idx="10962">2</cx:pt>
          <cx:pt idx="10963">2</cx:pt>
          <cx:pt idx="10964">2</cx:pt>
          <cx:pt idx="10965">2</cx:pt>
          <cx:pt idx="10966">2</cx:pt>
          <cx:pt idx="10967">2</cx:pt>
          <cx:pt idx="10968">2</cx:pt>
          <cx:pt idx="10969">2</cx:pt>
          <cx:pt idx="10970">2</cx:pt>
          <cx:pt idx="10971">2</cx:pt>
          <cx:pt idx="10972">2</cx:pt>
          <cx:pt idx="10973">2</cx:pt>
          <cx:pt idx="10974">2</cx:pt>
          <cx:pt idx="10975">2</cx:pt>
          <cx:pt idx="10976">2</cx:pt>
          <cx:pt idx="10977">2</cx:pt>
          <cx:pt idx="10978">2</cx:pt>
          <cx:pt idx="10979">4</cx:pt>
          <cx:pt idx="10980">4</cx:pt>
          <cx:pt idx="10981">4</cx:pt>
          <cx:pt idx="10982">4</cx:pt>
          <cx:pt idx="10983">4</cx:pt>
          <cx:pt idx="10984">4</cx:pt>
          <cx:pt idx="10985">4</cx:pt>
          <cx:pt idx="10986">4</cx:pt>
          <cx:pt idx="10987">4</cx:pt>
          <cx:pt idx="10988">2</cx:pt>
          <cx:pt idx="10989">2</cx:pt>
          <cx:pt idx="10990">2</cx:pt>
          <cx:pt idx="10991">2</cx:pt>
          <cx:pt idx="10992">3</cx:pt>
          <cx:pt idx="10993">2</cx:pt>
          <cx:pt idx="10994">2</cx:pt>
          <cx:pt idx="10995">2</cx:pt>
          <cx:pt idx="10996">2</cx:pt>
          <cx:pt idx="10997">2</cx:pt>
          <cx:pt idx="10998">2</cx:pt>
          <cx:pt idx="10999">2</cx:pt>
          <cx:pt idx="11000">4</cx:pt>
          <cx:pt idx="11001">4</cx:pt>
          <cx:pt idx="11002">4</cx:pt>
          <cx:pt idx="11003">4</cx:pt>
          <cx:pt idx="11004">4</cx:pt>
          <cx:pt idx="11005">2</cx:pt>
          <cx:pt idx="11006">2</cx:pt>
          <cx:pt idx="11007">2</cx:pt>
          <cx:pt idx="11008">2</cx:pt>
          <cx:pt idx="11009">2</cx:pt>
          <cx:pt idx="11010">2</cx:pt>
          <cx:pt idx="11011">2</cx:pt>
          <cx:pt idx="11012">2</cx:pt>
          <cx:pt idx="11013">2</cx:pt>
          <cx:pt idx="11014">2</cx:pt>
          <cx:pt idx="11015">4</cx:pt>
          <cx:pt idx="11016">4</cx:pt>
          <cx:pt idx="11017">4</cx:pt>
          <cx:pt idx="11018">4</cx:pt>
          <cx:pt idx="11019">4</cx:pt>
          <cx:pt idx="11020">2</cx:pt>
          <cx:pt idx="11021">2</cx:pt>
          <cx:pt idx="11022">2</cx:pt>
          <cx:pt idx="11023">4</cx:pt>
          <cx:pt idx="11024">4</cx:pt>
          <cx:pt idx="11025">3</cx:pt>
          <cx:pt idx="11026">3</cx:pt>
          <cx:pt idx="11027">3</cx:pt>
          <cx:pt idx="11028">4</cx:pt>
          <cx:pt idx="11029">4</cx:pt>
          <cx:pt idx="11030">4</cx:pt>
          <cx:pt idx="11031">4</cx:pt>
          <cx:pt idx="11032">4</cx:pt>
          <cx:pt idx="11033">4</cx:pt>
          <cx:pt idx="11034">2</cx:pt>
          <cx:pt idx="11035">2</cx:pt>
          <cx:pt idx="11036">3</cx:pt>
          <cx:pt idx="11037">3</cx:pt>
          <cx:pt idx="11038">3</cx:pt>
          <cx:pt idx="11039">2</cx:pt>
          <cx:pt idx="11040">2</cx:pt>
          <cx:pt idx="11041">2</cx:pt>
          <cx:pt idx="11042">2</cx:pt>
          <cx:pt idx="11043">2</cx:pt>
          <cx:pt idx="11044">2</cx:pt>
          <cx:pt idx="11045">2</cx:pt>
          <cx:pt idx="11046">2</cx:pt>
          <cx:pt idx="11047">3</cx:pt>
          <cx:pt idx="11048">3</cx:pt>
          <cx:pt idx="11049">3</cx:pt>
          <cx:pt idx="11050">3</cx:pt>
          <cx:pt idx="11051">2</cx:pt>
          <cx:pt idx="11052">2</cx:pt>
          <cx:pt idx="11053">2</cx:pt>
          <cx:pt idx="11054">2</cx:pt>
          <cx:pt idx="11055">2</cx:pt>
          <cx:pt idx="11056">2</cx:pt>
          <cx:pt idx="11057">2</cx:pt>
          <cx:pt idx="11058">2</cx:pt>
          <cx:pt idx="11059">2</cx:pt>
          <cx:pt idx="11060">2</cx:pt>
          <cx:pt idx="11061">2</cx:pt>
          <cx:pt idx="11062">2</cx:pt>
          <cx:pt idx="11063">2</cx:pt>
          <cx:pt idx="11064">4</cx:pt>
          <cx:pt idx="11065">4</cx:pt>
          <cx:pt idx="11066">4</cx:pt>
          <cx:pt idx="11067">2</cx:pt>
          <cx:pt idx="11068">2</cx:pt>
          <cx:pt idx="11069">2</cx:pt>
          <cx:pt idx="11070">2</cx:pt>
          <cx:pt idx="11071">2</cx:pt>
          <cx:pt idx="11072">2</cx:pt>
          <cx:pt idx="11073">4</cx:pt>
          <cx:pt idx="11074">4</cx:pt>
          <cx:pt idx="11075">4</cx:pt>
          <cx:pt idx="11076">4</cx:pt>
          <cx:pt idx="11077">4</cx:pt>
          <cx:pt idx="11078">4</cx:pt>
          <cx:pt idx="11079">4</cx:pt>
          <cx:pt idx="11080">4</cx:pt>
          <cx:pt idx="11081">4</cx:pt>
          <cx:pt idx="11082">4</cx:pt>
          <cx:pt idx="11083">4</cx:pt>
          <cx:pt idx="11084">4</cx:pt>
          <cx:pt idx="11085">4</cx:pt>
          <cx:pt idx="11086">4</cx:pt>
          <cx:pt idx="11087">4</cx:pt>
          <cx:pt idx="11088">4</cx:pt>
          <cx:pt idx="11089">4</cx:pt>
          <cx:pt idx="11090">4</cx:pt>
          <cx:pt idx="11091">4</cx:pt>
          <cx:pt idx="11092">4</cx:pt>
          <cx:pt idx="11093">4</cx:pt>
          <cx:pt idx="11094">4</cx:pt>
          <cx:pt idx="11095">4</cx:pt>
          <cx:pt idx="11096">4</cx:pt>
          <cx:pt idx="11097">4</cx:pt>
          <cx:pt idx="11098">4</cx:pt>
          <cx:pt idx="11099">4</cx:pt>
          <cx:pt idx="11100">4</cx:pt>
          <cx:pt idx="11101">4</cx:pt>
          <cx:pt idx="11102">4</cx:pt>
          <cx:pt idx="11103">4</cx:pt>
          <cx:pt idx="11104">4</cx:pt>
          <cx:pt idx="11105">4</cx:pt>
          <cx:pt idx="11106">4</cx:pt>
          <cx:pt idx="11107">4</cx:pt>
          <cx:pt idx="11108">4</cx:pt>
          <cx:pt idx="11109">4</cx:pt>
          <cx:pt idx="11110">4</cx:pt>
          <cx:pt idx="11111">4</cx:pt>
          <cx:pt idx="11112">4</cx:pt>
          <cx:pt idx="11113">4</cx:pt>
          <cx:pt idx="11114">4</cx:pt>
          <cx:pt idx="11115">4</cx:pt>
          <cx:pt idx="11116">4</cx:pt>
          <cx:pt idx="11117">4</cx:pt>
          <cx:pt idx="11118">4</cx:pt>
          <cx:pt idx="11119">4</cx:pt>
          <cx:pt idx="11120">4</cx:pt>
          <cx:pt idx="11121">4</cx:pt>
          <cx:pt idx="11122">4</cx:pt>
          <cx:pt idx="11123">4</cx:pt>
          <cx:pt idx="11124">4</cx:pt>
          <cx:pt idx="11125">4</cx:pt>
          <cx:pt idx="11126">4</cx:pt>
          <cx:pt idx="11127">4</cx:pt>
          <cx:pt idx="11128">4</cx:pt>
          <cx:pt idx="11129">4</cx:pt>
          <cx:pt idx="11130">4</cx:pt>
          <cx:pt idx="11131">4</cx:pt>
          <cx:pt idx="11132">4</cx:pt>
          <cx:pt idx="11133">4</cx:pt>
          <cx:pt idx="11134">4</cx:pt>
          <cx:pt idx="11135">4</cx:pt>
          <cx:pt idx="11136">4</cx:pt>
          <cx:pt idx="11137">4</cx:pt>
          <cx:pt idx="11138">4</cx:pt>
          <cx:pt idx="11139">4</cx:pt>
          <cx:pt idx="11140">4</cx:pt>
          <cx:pt idx="11141">4</cx:pt>
          <cx:pt idx="11142">4</cx:pt>
          <cx:pt idx="11143">4</cx:pt>
          <cx:pt idx="11144">4</cx:pt>
          <cx:pt idx="11145">4</cx:pt>
          <cx:pt idx="11146">4</cx:pt>
          <cx:pt idx="11147">4</cx:pt>
          <cx:pt idx="11148">4</cx:pt>
          <cx:pt idx="11149">4</cx:pt>
          <cx:pt idx="11150">4</cx:pt>
          <cx:pt idx="11151">4</cx:pt>
          <cx:pt idx="11152">4</cx:pt>
          <cx:pt idx="11153">4</cx:pt>
          <cx:pt idx="11154">4</cx:pt>
          <cx:pt idx="11155">4</cx:pt>
          <cx:pt idx="11156">4</cx:pt>
          <cx:pt idx="11157">4</cx:pt>
          <cx:pt idx="11158">4</cx:pt>
          <cx:pt idx="11159">4</cx:pt>
          <cx:pt idx="11160">4</cx:pt>
          <cx:pt idx="11161">4</cx:pt>
          <cx:pt idx="11162">4</cx:pt>
          <cx:pt idx="11163">4</cx:pt>
          <cx:pt idx="11164">4</cx:pt>
          <cx:pt idx="11165">4</cx:pt>
          <cx:pt idx="11166">4</cx:pt>
          <cx:pt idx="11167">4</cx:pt>
          <cx:pt idx="11168">4</cx:pt>
          <cx:pt idx="11169">4</cx:pt>
          <cx:pt idx="11170">4</cx:pt>
          <cx:pt idx="11171">4</cx:pt>
          <cx:pt idx="11172">2</cx:pt>
          <cx:pt idx="11173">2</cx:pt>
          <cx:pt idx="11174">4</cx:pt>
          <cx:pt idx="11175">4</cx:pt>
          <cx:pt idx="11176">4</cx:pt>
          <cx:pt idx="11177">4</cx:pt>
          <cx:pt idx="11178">2</cx:pt>
          <cx:pt idx="11179">2</cx:pt>
          <cx:pt idx="11180">2</cx:pt>
          <cx:pt idx="11181">2</cx:pt>
          <cx:pt idx="11182">4</cx:pt>
          <cx:pt idx="11183">4</cx:pt>
          <cx:pt idx="11184">4</cx:pt>
          <cx:pt idx="11185">4</cx:pt>
          <cx:pt idx="11186">2</cx:pt>
          <cx:pt idx="11187">2</cx:pt>
          <cx:pt idx="11188">4</cx:pt>
          <cx:pt idx="11189">4</cx:pt>
          <cx:pt idx="11190">4</cx:pt>
          <cx:pt idx="11191">4</cx:pt>
          <cx:pt idx="11192">3</cx:pt>
          <cx:pt idx="11193">3</cx:pt>
          <cx:pt idx="11194">4</cx:pt>
          <cx:pt idx="11195">3</cx:pt>
          <cx:pt idx="11196">3</cx:pt>
          <cx:pt idx="11197">4</cx:pt>
          <cx:pt idx="11198">4</cx:pt>
          <cx:pt idx="11199">3</cx:pt>
          <cx:pt idx="11200">3</cx:pt>
          <cx:pt idx="11201">4</cx:pt>
          <cx:pt idx="11202">2</cx:pt>
          <cx:pt idx="11203">2</cx:pt>
          <cx:pt idx="11204">4</cx:pt>
          <cx:pt idx="11205">4</cx:pt>
          <cx:pt idx="11206">4</cx:pt>
          <cx:pt idx="11207">4</cx:pt>
          <cx:pt idx="11208">4</cx:pt>
          <cx:pt idx="11209">4</cx:pt>
          <cx:pt idx="11210">4</cx:pt>
          <cx:pt idx="11211">4</cx:pt>
          <cx:pt idx="11212">4</cx:pt>
          <cx:pt idx="11213">4</cx:pt>
          <cx:pt idx="11214">4</cx:pt>
          <cx:pt idx="11215">4</cx:pt>
          <cx:pt idx="11216">4</cx:pt>
          <cx:pt idx="11217">4</cx:pt>
          <cx:pt idx="11218">4</cx:pt>
          <cx:pt idx="11219">4</cx:pt>
          <cx:pt idx="11220">4</cx:pt>
          <cx:pt idx="11221">4</cx:pt>
          <cx:pt idx="11222">4</cx:pt>
          <cx:pt idx="11223">4</cx:pt>
          <cx:pt idx="11224">4</cx:pt>
          <cx:pt idx="11225">2</cx:pt>
          <cx:pt idx="11226">4</cx:pt>
          <cx:pt idx="11227">4</cx:pt>
          <cx:pt idx="11228">4</cx:pt>
          <cx:pt idx="11229">3</cx:pt>
          <cx:pt idx="11230">3</cx:pt>
          <cx:pt idx="11231">4</cx:pt>
          <cx:pt idx="11232">4</cx:pt>
          <cx:pt idx="11233">4</cx:pt>
          <cx:pt idx="11234">4</cx:pt>
          <cx:pt idx="11235">3</cx:pt>
          <cx:pt idx="11236">3</cx:pt>
          <cx:pt idx="11237">2</cx:pt>
          <cx:pt idx="11238">2</cx:pt>
          <cx:pt idx="11239">2</cx:pt>
          <cx:pt idx="11240">2</cx:pt>
          <cx:pt idx="11241">3</cx:pt>
          <cx:pt idx="11242">3</cx:pt>
          <cx:pt idx="11243">3</cx:pt>
          <cx:pt idx="11244">3</cx:pt>
          <cx:pt idx="11245">3</cx:pt>
          <cx:pt idx="11246">3</cx:pt>
          <cx:pt idx="11247">3</cx:pt>
          <cx:pt idx="11248">3</cx:pt>
          <cx:pt idx="11249">4</cx:pt>
          <cx:pt idx="11250">2</cx:pt>
          <cx:pt idx="11251">2</cx:pt>
          <cx:pt idx="11252">4</cx:pt>
          <cx:pt idx="11253">2</cx:pt>
          <cx:pt idx="11254">4</cx:pt>
          <cx:pt idx="11255">2</cx:pt>
          <cx:pt idx="11256">2</cx:pt>
          <cx:pt idx="11257">2</cx:pt>
          <cx:pt idx="11258">2</cx:pt>
          <cx:pt idx="11259">4</cx:pt>
          <cx:pt idx="11260">4</cx:pt>
          <cx:pt idx="11261">3</cx:pt>
          <cx:pt idx="11262">3</cx:pt>
          <cx:pt idx="11263">4</cx:pt>
          <cx:pt idx="11264">4</cx:pt>
          <cx:pt idx="11265">2</cx:pt>
          <cx:pt idx="11266">4</cx:pt>
          <cx:pt idx="11267">4</cx:pt>
          <cx:pt idx="11268">2</cx:pt>
          <cx:pt idx="11269">2</cx:pt>
          <cx:pt idx="11270">3</cx:pt>
          <cx:pt idx="11271">2</cx:pt>
          <cx:pt idx="11272">4</cx:pt>
          <cx:pt idx="11273">4</cx:pt>
          <cx:pt idx="11274">4</cx:pt>
          <cx:pt idx="11275">4</cx:pt>
          <cx:pt idx="11276">4</cx:pt>
          <cx:pt idx="11277">4</cx:pt>
          <cx:pt idx="11278">4</cx:pt>
          <cx:pt idx="11279">4</cx:pt>
          <cx:pt idx="11280">4</cx:pt>
          <cx:pt idx="11281">4</cx:pt>
          <cx:pt idx="11282">4</cx:pt>
          <cx:pt idx="11283">4</cx:pt>
          <cx:pt idx="11284">4</cx:pt>
          <cx:pt idx="11285">4</cx:pt>
          <cx:pt idx="11286">4</cx:pt>
          <cx:pt idx="11287">4</cx:pt>
          <cx:pt idx="11288">4</cx:pt>
          <cx:pt idx="11289">4</cx:pt>
          <cx:pt idx="11290">4</cx:pt>
          <cx:pt idx="11291">4</cx:pt>
          <cx:pt idx="11292">4</cx:pt>
          <cx:pt idx="11293">4</cx:pt>
          <cx:pt idx="11294">4</cx:pt>
          <cx:pt idx="11295">4</cx:pt>
          <cx:pt idx="11296">4</cx:pt>
          <cx:pt idx="11297">4</cx:pt>
          <cx:pt idx="11298">4</cx:pt>
          <cx:pt idx="11299">4</cx:pt>
          <cx:pt idx="11300">4</cx:pt>
          <cx:pt idx="11301">4</cx:pt>
          <cx:pt idx="11302">4</cx:pt>
          <cx:pt idx="11303">4</cx:pt>
          <cx:pt idx="11304">4</cx:pt>
          <cx:pt idx="11305">4</cx:pt>
          <cx:pt idx="11306">4</cx:pt>
          <cx:pt idx="11307">4</cx:pt>
          <cx:pt idx="11308">4</cx:pt>
          <cx:pt idx="11309">4</cx:pt>
          <cx:pt idx="11310">4</cx:pt>
          <cx:pt idx="11311">4</cx:pt>
          <cx:pt idx="11312">2</cx:pt>
          <cx:pt idx="11313">2</cx:pt>
          <cx:pt idx="11314">2</cx:pt>
          <cx:pt idx="11315">3</cx:pt>
          <cx:pt idx="11316">3</cx:pt>
          <cx:pt idx="11317">3</cx:pt>
          <cx:pt idx="11318">3</cx:pt>
          <cx:pt idx="11319">3</cx:pt>
          <cx:pt idx="11320">3</cx:pt>
          <cx:pt idx="11321">4</cx:pt>
          <cx:pt idx="11322">2</cx:pt>
          <cx:pt idx="11323">3</cx:pt>
          <cx:pt idx="11324">3</cx:pt>
          <cx:pt idx="11325">2</cx:pt>
          <cx:pt idx="11326">3</cx:pt>
          <cx:pt idx="11327">3</cx:pt>
          <cx:pt idx="11328">2</cx:pt>
          <cx:pt idx="11329">3</cx:pt>
          <cx:pt idx="11330">2</cx:pt>
          <cx:pt idx="11331">3</cx:pt>
          <cx:pt idx="11332">2</cx:pt>
          <cx:pt idx="11333">2</cx:pt>
          <cx:pt idx="11334">2</cx:pt>
          <cx:pt idx="11335">3</cx:pt>
          <cx:pt idx="11336">3</cx:pt>
          <cx:pt idx="11337">2</cx:pt>
          <cx:pt idx="11338">2</cx:pt>
          <cx:pt idx="11339">2</cx:pt>
          <cx:pt idx="11340">3</cx:pt>
          <cx:pt idx="11341">3</cx:pt>
          <cx:pt idx="11342">3</cx:pt>
          <cx:pt idx="11343">3</cx:pt>
          <cx:pt idx="11344">3</cx:pt>
          <cx:pt idx="11345">3</cx:pt>
          <cx:pt idx="11346">3</cx:pt>
          <cx:pt idx="11347">3</cx:pt>
          <cx:pt idx="11348">3</cx:pt>
          <cx:pt idx="11349">3</cx:pt>
          <cx:pt idx="11350">3</cx:pt>
          <cx:pt idx="11351">3</cx:pt>
          <cx:pt idx="11352">3</cx:pt>
          <cx:pt idx="11353">3</cx:pt>
          <cx:pt idx="11354">3</cx:pt>
          <cx:pt idx="11355">2</cx:pt>
          <cx:pt idx="11356">2</cx:pt>
          <cx:pt idx="11357">2</cx:pt>
          <cx:pt idx="11358">2</cx:pt>
          <cx:pt idx="11359">2</cx:pt>
          <cx:pt idx="11360">2</cx:pt>
          <cx:pt idx="11361">2</cx:pt>
          <cx:pt idx="11362">2</cx:pt>
          <cx:pt idx="11363">2</cx:pt>
          <cx:pt idx="11364">2</cx:pt>
          <cx:pt idx="11365">2</cx:pt>
          <cx:pt idx="11366">2</cx:pt>
          <cx:pt idx="11367">2</cx:pt>
          <cx:pt idx="11368">2</cx:pt>
          <cx:pt idx="11369">2</cx:pt>
          <cx:pt idx="11370">2</cx:pt>
          <cx:pt idx="11371">2</cx:pt>
          <cx:pt idx="11372">2</cx:pt>
          <cx:pt idx="11373">2</cx:pt>
          <cx:pt idx="11374">2</cx:pt>
          <cx:pt idx="11375">2</cx:pt>
          <cx:pt idx="11376">2</cx:pt>
          <cx:pt idx="11377">2</cx:pt>
          <cx:pt idx="11378">4</cx:pt>
          <cx:pt idx="11379">4</cx:pt>
          <cx:pt idx="11380">4</cx:pt>
          <cx:pt idx="11381">4</cx:pt>
          <cx:pt idx="11382">4</cx:pt>
          <cx:pt idx="11383">4</cx:pt>
          <cx:pt idx="11384">2</cx:pt>
          <cx:pt idx="11385">2</cx:pt>
          <cx:pt idx="11386">2</cx:pt>
          <cx:pt idx="11387">4</cx:pt>
          <cx:pt idx="11388">3</cx:pt>
          <cx:pt idx="11389">3</cx:pt>
          <cx:pt idx="11390">3</cx:pt>
          <cx:pt idx="11391">3</cx:pt>
          <cx:pt idx="11392">3</cx:pt>
          <cx:pt idx="11393">3</cx:pt>
          <cx:pt idx="11394">3</cx:pt>
          <cx:pt idx="11395">3</cx:pt>
          <cx:pt idx="11396">3</cx:pt>
          <cx:pt idx="11397">3</cx:pt>
          <cx:pt idx="11398">3</cx:pt>
          <cx:pt idx="11399">3</cx:pt>
          <cx:pt idx="11400">3</cx:pt>
          <cx:pt idx="11401">3</cx:pt>
          <cx:pt idx="11402">3</cx:pt>
          <cx:pt idx="11403">3</cx:pt>
          <cx:pt idx="11404">3</cx:pt>
          <cx:pt idx="11405">3</cx:pt>
          <cx:pt idx="11406">3</cx:pt>
          <cx:pt idx="11407">3</cx:pt>
          <cx:pt idx="11408">3</cx:pt>
          <cx:pt idx="11409">3</cx:pt>
          <cx:pt idx="11410">3</cx:pt>
          <cx:pt idx="11411">3</cx:pt>
          <cx:pt idx="11412">3</cx:pt>
          <cx:pt idx="11413">3</cx:pt>
          <cx:pt idx="11414">2</cx:pt>
          <cx:pt idx="11415">2</cx:pt>
          <cx:pt idx="11416">2</cx:pt>
          <cx:pt idx="11417">2</cx:pt>
          <cx:pt idx="11418">2</cx:pt>
          <cx:pt idx="11419">4</cx:pt>
          <cx:pt idx="11420">4</cx:pt>
          <cx:pt idx="11421">2</cx:pt>
          <cx:pt idx="11422">4</cx:pt>
          <cx:pt idx="11423">2</cx:pt>
          <cx:pt idx="11424">2</cx:pt>
          <cx:pt idx="11425">3</cx:pt>
          <cx:pt idx="11426">3</cx:pt>
          <cx:pt idx="11427">3</cx:pt>
          <cx:pt idx="11428">4</cx:pt>
          <cx:pt idx="11429">4</cx:pt>
          <cx:pt idx="11430">4</cx:pt>
          <cx:pt idx="11431">4</cx:pt>
          <cx:pt idx="11432">4</cx:pt>
          <cx:pt idx="11433">4</cx:pt>
          <cx:pt idx="11434">4</cx:pt>
          <cx:pt idx="11435">4</cx:pt>
          <cx:pt idx="11436">4</cx:pt>
          <cx:pt idx="11437">4</cx:pt>
          <cx:pt idx="11438">4</cx:pt>
          <cx:pt idx="11439">2</cx:pt>
          <cx:pt idx="11440">3</cx:pt>
          <cx:pt idx="11441">3</cx:pt>
          <cx:pt idx="11442">3</cx:pt>
          <cx:pt idx="11443">3</cx:pt>
          <cx:pt idx="11444">3</cx:pt>
          <cx:pt idx="11445">3</cx:pt>
          <cx:pt idx="11446">3</cx:pt>
          <cx:pt idx="11447">3</cx:pt>
          <cx:pt idx="11448">3</cx:pt>
          <cx:pt idx="11449">3</cx:pt>
          <cx:pt idx="11450">3</cx:pt>
          <cx:pt idx="11451">3</cx:pt>
          <cx:pt idx="11452">2</cx:pt>
          <cx:pt idx="11453">2</cx:pt>
          <cx:pt idx="11454">3</cx:pt>
          <cx:pt idx="11455">3</cx:pt>
          <cx:pt idx="11456">2</cx:pt>
          <cx:pt idx="11457">2</cx:pt>
          <cx:pt idx="11458">2</cx:pt>
          <cx:pt idx="11459">2</cx:pt>
          <cx:pt idx="11460">2</cx:pt>
          <cx:pt idx="11461">2</cx:pt>
          <cx:pt idx="11462">2</cx:pt>
          <cx:pt idx="11463">3</cx:pt>
          <cx:pt idx="11464">3</cx:pt>
          <cx:pt idx="11465">3</cx:pt>
          <cx:pt idx="11466">3</cx:pt>
          <cx:pt idx="11467">3</cx:pt>
          <cx:pt idx="11468">2</cx:pt>
          <cx:pt idx="11469">2</cx:pt>
          <cx:pt idx="11470">4</cx:pt>
          <cx:pt idx="11471">4</cx:pt>
          <cx:pt idx="11472">4</cx:pt>
          <cx:pt idx="11473">4</cx:pt>
          <cx:pt idx="11474">4</cx:pt>
          <cx:pt idx="11475">4</cx:pt>
          <cx:pt idx="11476">4</cx:pt>
          <cx:pt idx="11477">4</cx:pt>
          <cx:pt idx="11478">4</cx:pt>
          <cx:pt idx="11479">4</cx:pt>
          <cx:pt idx="11480">2</cx:pt>
          <cx:pt idx="11481">4</cx:pt>
          <cx:pt idx="11482">2</cx:pt>
          <cx:pt idx="11483">4</cx:pt>
          <cx:pt idx="11484">4</cx:pt>
          <cx:pt idx="11485">4</cx:pt>
          <cx:pt idx="11486">2</cx:pt>
          <cx:pt idx="11487">2</cx:pt>
          <cx:pt idx="11488">2</cx:pt>
          <cx:pt idx="11489">2</cx:pt>
          <cx:pt idx="11490">4</cx:pt>
          <cx:pt idx="11491">4</cx:pt>
          <cx:pt idx="11492">4</cx:pt>
          <cx:pt idx="11493">4</cx:pt>
          <cx:pt idx="11494">4</cx:pt>
          <cx:pt idx="11495">4</cx:pt>
          <cx:pt idx="11496">4</cx:pt>
          <cx:pt idx="11497">4</cx:pt>
          <cx:pt idx="11498">4</cx:pt>
          <cx:pt idx="11499">4</cx:pt>
          <cx:pt idx="11500">3</cx:pt>
          <cx:pt idx="11501">3</cx:pt>
          <cx:pt idx="11502">3</cx:pt>
          <cx:pt idx="11503">3</cx:pt>
          <cx:pt idx="11504">3</cx:pt>
          <cx:pt idx="11505">3</cx:pt>
          <cx:pt idx="11506">4</cx:pt>
          <cx:pt idx="11507">2</cx:pt>
          <cx:pt idx="11508">2</cx:pt>
          <cx:pt idx="11509">4</cx:pt>
          <cx:pt idx="11510">4</cx:pt>
          <cx:pt idx="11511">4</cx:pt>
          <cx:pt idx="11512">2</cx:pt>
          <cx:pt idx="11513">2</cx:pt>
          <cx:pt idx="11514">2</cx:pt>
          <cx:pt idx="11515">2</cx:pt>
          <cx:pt idx="11516">2</cx:pt>
          <cx:pt idx="11517">4</cx:pt>
          <cx:pt idx="11518">2</cx:pt>
          <cx:pt idx="11519">4</cx:pt>
          <cx:pt idx="11520">4</cx:pt>
          <cx:pt idx="11521">2</cx:pt>
          <cx:pt idx="11522">2</cx:pt>
          <cx:pt idx="11523">2</cx:pt>
          <cx:pt idx="11524">2</cx:pt>
          <cx:pt idx="11525">3</cx:pt>
          <cx:pt idx="11526">3</cx:pt>
          <cx:pt idx="11527">3</cx:pt>
          <cx:pt idx="11528">3</cx:pt>
          <cx:pt idx="11529">3</cx:pt>
          <cx:pt idx="11530">3</cx:pt>
          <cx:pt idx="11531">3</cx:pt>
          <cx:pt idx="11532">3</cx:pt>
          <cx:pt idx="11533">3</cx:pt>
          <cx:pt idx="11534">3</cx:pt>
          <cx:pt idx="11535">3</cx:pt>
          <cx:pt idx="11536">4</cx:pt>
          <cx:pt idx="11537">4</cx:pt>
          <cx:pt idx="11538">4</cx:pt>
          <cx:pt idx="11539">4</cx:pt>
          <cx:pt idx="11540">4</cx:pt>
          <cx:pt idx="11541">4</cx:pt>
          <cx:pt idx="11542">2</cx:pt>
          <cx:pt idx="11543">2</cx:pt>
          <cx:pt idx="11544">2</cx:pt>
          <cx:pt idx="11545">2</cx:pt>
          <cx:pt idx="11546">2</cx:pt>
          <cx:pt idx="11548">2</cx:pt>
          <cx:pt idx="11549">2</cx:pt>
          <cx:pt idx="11550">2</cx:pt>
          <cx:pt idx="11551">2</cx:pt>
          <cx:pt idx="11552">2</cx:pt>
          <cx:pt idx="11553">2</cx:pt>
          <cx:pt idx="11554">2</cx:pt>
          <cx:pt idx="11555">2</cx:pt>
          <cx:pt idx="11556">2</cx:pt>
          <cx:pt idx="11557">2</cx:pt>
          <cx:pt idx="11558">2</cx:pt>
          <cx:pt idx="11559">2</cx:pt>
          <cx:pt idx="11560">2</cx:pt>
          <cx:pt idx="11561">2</cx:pt>
          <cx:pt idx="11562">2</cx:pt>
          <cx:pt idx="11563">2</cx:pt>
          <cx:pt idx="11564">2</cx:pt>
          <cx:pt idx="11565">2</cx:pt>
          <cx:pt idx="11566">2</cx:pt>
          <cx:pt idx="11567">2</cx:pt>
          <cx:pt idx="11568">4</cx:pt>
          <cx:pt idx="11569">3</cx:pt>
          <cx:pt idx="11570">3</cx:pt>
          <cx:pt idx="11571">3</cx:pt>
          <cx:pt idx="11572">3</cx:pt>
          <cx:pt idx="11573">3</cx:pt>
          <cx:pt idx="11574">3</cx:pt>
          <cx:pt idx="11575">3</cx:pt>
          <cx:pt idx="11576">3</cx:pt>
          <cx:pt idx="11577">3</cx:pt>
          <cx:pt idx="11578">3</cx:pt>
          <cx:pt idx="11579">3</cx:pt>
          <cx:pt idx="11580">3</cx:pt>
          <cx:pt idx="11581">3</cx:pt>
          <cx:pt idx="11582">3</cx:pt>
          <cx:pt idx="11583">3</cx:pt>
          <cx:pt idx="11584">3</cx:pt>
          <cx:pt idx="11585">2</cx:pt>
          <cx:pt idx="11586">2</cx:pt>
          <cx:pt idx="11587">2</cx:pt>
          <cx:pt idx="11588">2</cx:pt>
          <cx:pt idx="11589">2</cx:pt>
          <cx:pt idx="11590">2</cx:pt>
          <cx:pt idx="11591">2</cx:pt>
          <cx:pt idx="11592">2</cx:pt>
          <cx:pt idx="11593">2</cx:pt>
          <cx:pt idx="11594">2</cx:pt>
          <cx:pt idx="11595">3</cx:pt>
          <cx:pt idx="11596">3</cx:pt>
          <cx:pt idx="11597">3</cx:pt>
          <cx:pt idx="11598">3</cx:pt>
          <cx:pt idx="11599">2</cx:pt>
          <cx:pt idx="11600">3</cx:pt>
          <cx:pt idx="11601">3</cx:pt>
          <cx:pt idx="11602">2</cx:pt>
          <cx:pt idx="11603">2</cx:pt>
          <cx:pt idx="11604">2</cx:pt>
          <cx:pt idx="11605">2</cx:pt>
          <cx:pt idx="11606">2</cx:pt>
          <cx:pt idx="11607">2</cx:pt>
          <cx:pt idx="11608">2</cx:pt>
          <cx:pt idx="11609">2</cx:pt>
          <cx:pt idx="11610">2</cx:pt>
          <cx:pt idx="11611">2</cx:pt>
          <cx:pt idx="11612">2</cx:pt>
          <cx:pt idx="11613">2</cx:pt>
          <cx:pt idx="11614">2</cx:pt>
          <cx:pt idx="11615">2</cx:pt>
          <cx:pt idx="11616">4</cx:pt>
          <cx:pt idx="11617">4</cx:pt>
          <cx:pt idx="11618">4</cx:pt>
          <cx:pt idx="11619">4</cx:pt>
          <cx:pt idx="11620">4</cx:pt>
          <cx:pt idx="11621">4</cx:pt>
          <cx:pt idx="11622">4</cx:pt>
          <cx:pt idx="11623">4</cx:pt>
          <cx:pt idx="11624">4</cx:pt>
          <cx:pt idx="11625">4</cx:pt>
          <cx:pt idx="11626">4</cx:pt>
          <cx:pt idx="11627">4</cx:pt>
          <cx:pt idx="11628">4</cx:pt>
          <cx:pt idx="11629">4</cx:pt>
          <cx:pt idx="11630">4</cx:pt>
          <cx:pt idx="11631">4</cx:pt>
          <cx:pt idx="11632">2</cx:pt>
          <cx:pt idx="11633">2</cx:pt>
          <cx:pt idx="11634">2</cx:pt>
          <cx:pt idx="11635">2</cx:pt>
          <cx:pt idx="11636">2</cx:pt>
          <cx:pt idx="11637">2</cx:pt>
          <cx:pt idx="11638">2</cx:pt>
          <cx:pt idx="11639">2</cx:pt>
          <cx:pt idx="11640">2</cx:pt>
          <cx:pt idx="11641">2</cx:pt>
          <cx:pt idx="11642">2</cx:pt>
          <cx:pt idx="11643">2</cx:pt>
          <cx:pt idx="11644">2</cx:pt>
          <cx:pt idx="11645">3</cx:pt>
          <cx:pt idx="11646">3</cx:pt>
          <cx:pt idx="11647">3</cx:pt>
          <cx:pt idx="11648">3</cx:pt>
          <cx:pt idx="11649">3</cx:pt>
          <cx:pt idx="11650">3</cx:pt>
          <cx:pt idx="11651">3</cx:pt>
          <cx:pt idx="11652">3</cx:pt>
          <cx:pt idx="11653">3</cx:pt>
          <cx:pt idx="11654">3</cx:pt>
          <cx:pt idx="11655">3</cx:pt>
          <cx:pt idx="11656">3</cx:pt>
          <cx:pt idx="11657">3</cx:pt>
          <cx:pt idx="11658">3</cx:pt>
          <cx:pt idx="11659">3</cx:pt>
          <cx:pt idx="11660">3</cx:pt>
          <cx:pt idx="11661">3</cx:pt>
          <cx:pt idx="11662">3</cx:pt>
          <cx:pt idx="11663">3</cx:pt>
          <cx:pt idx="11664">3</cx:pt>
          <cx:pt idx="11665">4</cx:pt>
          <cx:pt idx="11666">2</cx:pt>
          <cx:pt idx="11667">2</cx:pt>
          <cx:pt idx="11668">4</cx:pt>
          <cx:pt idx="11669">4</cx:pt>
          <cx:pt idx="11670">2</cx:pt>
          <cx:pt idx="11671">2</cx:pt>
          <cx:pt idx="11672">2</cx:pt>
          <cx:pt idx="11673">2</cx:pt>
          <cx:pt idx="11674">2</cx:pt>
          <cx:pt idx="11675">2</cx:pt>
          <cx:pt idx="11676">2</cx:pt>
          <cx:pt idx="11677">2</cx:pt>
          <cx:pt idx="11678">2</cx:pt>
          <cx:pt idx="11679">2</cx:pt>
          <cx:pt idx="11680">2</cx:pt>
          <cx:pt idx="11681">2</cx:pt>
          <cx:pt idx="11682">4</cx:pt>
          <cx:pt idx="11683">2</cx:pt>
          <cx:pt idx="11684">2</cx:pt>
          <cx:pt idx="11685">2</cx:pt>
          <cx:pt idx="11686">3</cx:pt>
          <cx:pt idx="11687">2</cx:pt>
          <cx:pt idx="11688">2</cx:pt>
          <cx:pt idx="11689">2</cx:pt>
          <cx:pt idx="11690">2</cx:pt>
          <cx:pt idx="11691">2</cx:pt>
          <cx:pt idx="11692">2</cx:pt>
          <cx:pt idx="11693">4</cx:pt>
          <cx:pt idx="11694">4</cx:pt>
          <cx:pt idx="11695">4</cx:pt>
          <cx:pt idx="11696">4</cx:pt>
          <cx:pt idx="11697">4</cx:pt>
          <cx:pt idx="11698">4</cx:pt>
          <cx:pt idx="11699">4</cx:pt>
          <cx:pt idx="11700">3</cx:pt>
          <cx:pt idx="11701">3</cx:pt>
          <cx:pt idx="11702">3</cx:pt>
          <cx:pt idx="11703">3</cx:pt>
          <cx:pt idx="11704">3</cx:pt>
          <cx:pt idx="11705">3</cx:pt>
          <cx:pt idx="11706">3</cx:pt>
          <cx:pt idx="11707">3</cx:pt>
          <cx:pt idx="11708">3</cx:pt>
          <cx:pt idx="11709">3</cx:pt>
          <cx:pt idx="11710">3</cx:pt>
          <cx:pt idx="11711">3</cx:pt>
          <cx:pt idx="11712">4</cx:pt>
          <cx:pt idx="11713">4</cx:pt>
          <cx:pt idx="11714">4</cx:pt>
          <cx:pt idx="11715">2</cx:pt>
          <cx:pt idx="11716">2</cx:pt>
          <cx:pt idx="11717">2</cx:pt>
          <cx:pt idx="11718">2</cx:pt>
          <cx:pt idx="11719">2</cx:pt>
          <cx:pt idx="11720">2</cx:pt>
          <cx:pt idx="11721">2</cx:pt>
          <cx:pt idx="11722">2</cx:pt>
          <cx:pt idx="11723">2</cx:pt>
          <cx:pt idx="11724">3</cx:pt>
          <cx:pt idx="11725">3</cx:pt>
          <cx:pt idx="11726">3</cx:pt>
          <cx:pt idx="11727">3</cx:pt>
          <cx:pt idx="11728">4</cx:pt>
          <cx:pt idx="11729">4</cx:pt>
          <cx:pt idx="11730">2</cx:pt>
          <cx:pt idx="11731">4</cx:pt>
          <cx:pt idx="11732">4</cx:pt>
          <cx:pt idx="11733">2</cx:pt>
          <cx:pt idx="11734">2</cx:pt>
          <cx:pt idx="11735">2</cx:pt>
          <cx:pt idx="11736">2</cx:pt>
          <cx:pt idx="11737">2</cx:pt>
          <cx:pt idx="11738">2</cx:pt>
          <cx:pt idx="11739">2</cx:pt>
          <cx:pt idx="11740">2</cx:pt>
          <cx:pt idx="11741">2</cx:pt>
          <cx:pt idx="11742">2</cx:pt>
          <cx:pt idx="11743">2</cx:pt>
          <cx:pt idx="11744">2</cx:pt>
          <cx:pt idx="11745">2</cx:pt>
          <cx:pt idx="11746">2</cx:pt>
          <cx:pt idx="11747">2</cx:pt>
          <cx:pt idx="11748">2</cx:pt>
          <cx:pt idx="11749">2</cx:pt>
          <cx:pt idx="11750">2</cx:pt>
          <cx:pt idx="11751">2</cx:pt>
          <cx:pt idx="11752">2</cx:pt>
          <cx:pt idx="11753">2</cx:pt>
          <cx:pt idx="11754">2</cx:pt>
          <cx:pt idx="11755">2</cx:pt>
          <cx:pt idx="11756">2</cx:pt>
          <cx:pt idx="11757">2</cx:pt>
          <cx:pt idx="11758">2</cx:pt>
          <cx:pt idx="11759">2</cx:pt>
          <cx:pt idx="11760">2</cx:pt>
          <cx:pt idx="11761">2</cx:pt>
          <cx:pt idx="11762">2</cx:pt>
          <cx:pt idx="11763">2</cx:pt>
          <cx:pt idx="11764">2</cx:pt>
          <cx:pt idx="11765">2</cx:pt>
          <cx:pt idx="11766">2</cx:pt>
          <cx:pt idx="11767">2</cx:pt>
          <cx:pt idx="11768">4</cx:pt>
          <cx:pt idx="11769">4</cx:pt>
          <cx:pt idx="11770">2</cx:pt>
          <cx:pt idx="11771">2</cx:pt>
          <cx:pt idx="11772">2</cx:pt>
          <cx:pt idx="11773">2</cx:pt>
          <cx:pt idx="11774">4</cx:pt>
          <cx:pt idx="11775">4</cx:pt>
          <cx:pt idx="11776">4</cx:pt>
          <cx:pt idx="11777">3</cx:pt>
          <cx:pt idx="11778">3</cx:pt>
          <cx:pt idx="11779">4</cx:pt>
          <cx:pt idx="11780">4</cx:pt>
          <cx:pt idx="11781">2</cx:pt>
          <cx:pt idx="11782">2</cx:pt>
          <cx:pt idx="11783">3</cx:pt>
          <cx:pt idx="11784">3</cx:pt>
          <cx:pt idx="11785">2</cx:pt>
          <cx:pt idx="11786">2</cx:pt>
          <cx:pt idx="11787">2</cx:pt>
          <cx:pt idx="11788">2</cx:pt>
          <cx:pt idx="11789">3</cx:pt>
          <cx:pt idx="11790">4</cx:pt>
          <cx:pt idx="11791">4</cx:pt>
          <cx:pt idx="11792">4</cx:pt>
          <cx:pt idx="11793">4</cx:pt>
          <cx:pt idx="11794">4</cx:pt>
          <cx:pt idx="11795">4</cx:pt>
          <cx:pt idx="11796">2</cx:pt>
          <cx:pt idx="11797">2</cx:pt>
          <cx:pt idx="11798">2</cx:pt>
          <cx:pt idx="11799">4</cx:pt>
          <cx:pt idx="11800">4</cx:pt>
          <cx:pt idx="11801">4</cx:pt>
          <cx:pt idx="11802">4</cx:pt>
          <cx:pt idx="11803">4</cx:pt>
          <cx:pt idx="11804">2</cx:pt>
          <cx:pt idx="11805">2</cx:pt>
          <cx:pt idx="11806">2</cx:pt>
          <cx:pt idx="11807">2</cx:pt>
          <cx:pt idx="11808">2</cx:pt>
          <cx:pt idx="11809">2</cx:pt>
          <cx:pt idx="11810">2</cx:pt>
          <cx:pt idx="11811">2</cx:pt>
          <cx:pt idx="11812">2</cx:pt>
          <cx:pt idx="11813">2</cx:pt>
          <cx:pt idx="11814">2</cx:pt>
          <cx:pt idx="11815">2</cx:pt>
          <cx:pt idx="11816">4</cx:pt>
          <cx:pt idx="11817">3</cx:pt>
          <cx:pt idx="11818">3</cx:pt>
          <cx:pt idx="11819">2</cx:pt>
          <cx:pt idx="11820">2</cx:pt>
          <cx:pt idx="11821">3</cx:pt>
          <cx:pt idx="11822">3</cx:pt>
          <cx:pt idx="11823">2</cx:pt>
          <cx:pt idx="11824">2</cx:pt>
          <cx:pt idx="11825">2</cx:pt>
          <cx:pt idx="11826">4</cx:pt>
          <cx:pt idx="11827">2</cx:pt>
          <cx:pt idx="11828">2</cx:pt>
          <cx:pt idx="11829">2</cx:pt>
          <cx:pt idx="11830">2</cx:pt>
          <cx:pt idx="11831">2</cx:pt>
          <cx:pt idx="11832">2</cx:pt>
          <cx:pt idx="11833">2</cx:pt>
          <cx:pt idx="11834">2</cx:pt>
          <cx:pt idx="11835">2</cx:pt>
          <cx:pt idx="11836">2</cx:pt>
          <cx:pt idx="11837">2</cx:pt>
          <cx:pt idx="11838">2</cx:pt>
          <cx:pt idx="11839">2</cx:pt>
          <cx:pt idx="11840">2</cx:pt>
          <cx:pt idx="11841">2</cx:pt>
          <cx:pt idx="11842">2</cx:pt>
          <cx:pt idx="11843">2</cx:pt>
          <cx:pt idx="11844">2</cx:pt>
          <cx:pt idx="11845">2</cx:pt>
          <cx:pt idx="11846">2</cx:pt>
          <cx:pt idx="11847">2</cx:pt>
        </cx:lvl>
      </cx:numDim>
    </cx:data>
  </cx:chartData>
  <cx:chart>
    <cx:title pos="t" align="ctr" overlay="0">
      <cx:tx>
        <cx:rich>
          <a:bodyPr spcFirstLastPara="1" vertOverflow="ellipsis" horzOverflow="overflow" wrap="square" lIns="0" tIns="0" rIns="0" bIns="0" anchor="ctr" anchorCtr="1"/>
          <a:lstStyle/>
          <a:p>
            <a:pPr algn="ctr" rtl="0">
              <a:defRPr/>
            </a:pPr>
            <a:r>
              <a:rPr lang="en-IN" sz="1400" b="0" i="0" u="none" strike="noStrike"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Number of Doors</a:t>
            </a:r>
            <a:r>
              <a:rPr lang="en-IN" dirty="0">
                <a:solidFill>
                  <a:schemeClr val="tx1"/>
                </a:solidFill>
                <a:latin typeface="Times New Roman" panose="02020603050405020304" pitchFamily="18" charset="0"/>
                <a:cs typeface="Times New Roman" panose="02020603050405020304" pitchFamily="18" charset="0"/>
              </a:rPr>
              <a:t> </a:t>
            </a:r>
            <a:endParaRPr lang="en-GB" sz="1400" b="0" i="0" u="none" strike="noStrike" baseline="0" dirty="0">
              <a:solidFill>
                <a:schemeClr val="tx1"/>
              </a:solidFill>
              <a:latin typeface="Times New Roman" panose="02020603050405020304" pitchFamily="18" charset="0"/>
              <a:cs typeface="Times New Roman" panose="02020603050405020304" pitchFamily="18" charset="0"/>
            </a:endParaRPr>
          </a:p>
        </cx:rich>
      </cx:tx>
    </cx:title>
    <cx:plotArea>
      <cx:plotAreaRegion>
        <cx:series layoutId="boxWhisker" uniqueId="{E128D232-FBF6-FA44-8B12-CF19A06B0B3B}">
          <cx:dataId val="0"/>
          <cx:layoutPr>
            <cx:statistics quartileMethod="exclusive"/>
          </cx:layoutPr>
        </cx:series>
      </cx:plotAreaRegion>
      <cx:axis id="0">
        <cx:catScaling gapWidth="1"/>
        <cx:tickLabels/>
      </cx:axis>
      <cx:axis id="1">
        <cx:valScaling/>
        <cx:majorGridlines/>
        <cx:tickLabels/>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'Raw data'!$I$2:$I$11915</cx:f>
        <cx:lvl ptCount="11848" formatCode="General">
          <cx:pt idx="0">354</cx:pt>
          <cx:pt idx="1">53</cx:pt>
          <cx:pt idx="2">53</cx:pt>
          <cx:pt idx="3">53</cx:pt>
          <cx:pt idx="4">53</cx:pt>
          <cx:pt idx="5">53</cx:pt>
          <cx:pt idx="6">50</cx:pt>
          <cx:pt idx="7">50</cx:pt>
          <cx:pt idx="8">50</cx:pt>
          <cx:pt idx="9">50</cx:pt>
          <cx:pt idx="10">50</cx:pt>
          <cx:pt idx="11">50</cx:pt>
          <cx:pt idx="12">50</cx:pt>
          <cx:pt idx="13">50</cx:pt>
          <cx:pt idx="14">50</cx:pt>
          <cx:pt idx="15">50</cx:pt>
          <cx:pt idx="16">48</cx:pt>
          <cx:pt idx="17">48</cx:pt>
          <cx:pt idx="18">48</cx:pt>
          <cx:pt idx="19">48</cx:pt>
          <cx:pt idx="20">48</cx:pt>
          <cx:pt idx="21">48</cx:pt>
          <cx:pt idx="22">48</cx:pt>
          <cx:pt idx="23">48</cx:pt>
          <cx:pt idx="24">48</cx:pt>
          <cx:pt idx="25">48</cx:pt>
          <cx:pt idx="26">48</cx:pt>
          <cx:pt idx="27">48</cx:pt>
          <cx:pt idx="28">48</cx:pt>
          <cx:pt idx="29">48</cx:pt>
          <cx:pt idx="30">48</cx:pt>
          <cx:pt idx="31">48</cx:pt>
          <cx:pt idx="32">47</cx:pt>
          <cx:pt idx="33">47</cx:pt>
          <cx:pt idx="34">47</cx:pt>
          <cx:pt idx="35">47</cx:pt>
          <cx:pt idx="36">47</cx:pt>
          <cx:pt idx="37">47</cx:pt>
          <cx:pt idx="38">47</cx:pt>
          <cx:pt idx="39">46</cx:pt>
          <cx:pt idx="40">46</cx:pt>
          <cx:pt idx="41">46</cx:pt>
          <cx:pt idx="42">46</cx:pt>
          <cx:pt idx="43">46</cx:pt>
          <cx:pt idx="44">46</cx:pt>
          <cx:pt idx="45">46</cx:pt>
          <cx:pt idx="46">46</cx:pt>
          <cx:pt idx="47">46</cx:pt>
          <cx:pt idx="48">46</cx:pt>
          <cx:pt idx="49">46</cx:pt>
          <cx:pt idx="50">46</cx:pt>
          <cx:pt idx="51">46</cx:pt>
          <cx:pt idx="52">46</cx:pt>
          <cx:pt idx="53">46</cx:pt>
          <cx:pt idx="54">46</cx:pt>
          <cx:pt idx="55">46</cx:pt>
          <cx:pt idx="56">46</cx:pt>
          <cx:pt idx="57">46</cx:pt>
          <cx:pt idx="58">46</cx:pt>
          <cx:pt idx="59">46</cx:pt>
          <cx:pt idx="60">45</cx:pt>
          <cx:pt idx="61">45</cx:pt>
          <cx:pt idx="62">45</cx:pt>
          <cx:pt idx="63">45</cx:pt>
          <cx:pt idx="64">45</cx:pt>
          <cx:pt idx="65">45</cx:pt>
          <cx:pt idx="66">45</cx:pt>
          <cx:pt idx="67">45</cx:pt>
          <cx:pt idx="68">45</cx:pt>
          <cx:pt idx="69">45</cx:pt>
          <cx:pt idx="70">45</cx:pt>
          <cx:pt idx="71">45</cx:pt>
          <cx:pt idx="72">45</cx:pt>
          <cx:pt idx="73">45</cx:pt>
          <cx:pt idx="74">44</cx:pt>
          <cx:pt idx="75">44</cx:pt>
          <cx:pt idx="76">44</cx:pt>
          <cx:pt idx="77">44</cx:pt>
          <cx:pt idx="78">44</cx:pt>
          <cx:pt idx="79">44</cx:pt>
          <cx:pt idx="80">44</cx:pt>
          <cx:pt idx="81">44</cx:pt>
          <cx:pt idx="82">44</cx:pt>
          <cx:pt idx="83">44</cx:pt>
          <cx:pt idx="84">44</cx:pt>
          <cx:pt idx="85">44</cx:pt>
          <cx:pt idx="86">44</cx:pt>
          <cx:pt idx="87">44</cx:pt>
          <cx:pt idx="88">44</cx:pt>
          <cx:pt idx="89">44</cx:pt>
          <cx:pt idx="90">44</cx:pt>
          <cx:pt idx="91">44</cx:pt>
          <cx:pt idx="92">44</cx:pt>
          <cx:pt idx="93">44</cx:pt>
          <cx:pt idx="94">44</cx:pt>
          <cx:pt idx="95">44</cx:pt>
          <cx:pt idx="96">44</cx:pt>
          <cx:pt idx="97">44</cx:pt>
          <cx:pt idx="98">44</cx:pt>
          <cx:pt idx="99">44</cx:pt>
          <cx:pt idx="100">44</cx:pt>
          <cx:pt idx="101">44</cx:pt>
          <cx:pt idx="102">44</cx:pt>
          <cx:pt idx="103">43</cx:pt>
          <cx:pt idx="104">43</cx:pt>
          <cx:pt idx="105">43</cx:pt>
          <cx:pt idx="106">43</cx:pt>
          <cx:pt idx="107">43</cx:pt>
          <cx:pt idx="108">43</cx:pt>
          <cx:pt idx="109">43</cx:pt>
          <cx:pt idx="110">43</cx:pt>
          <cx:pt idx="111">43</cx:pt>
          <cx:pt idx="112">43</cx:pt>
          <cx:pt idx="113">43</cx:pt>
          <cx:pt idx="114">43</cx:pt>
          <cx:pt idx="115">43</cx:pt>
          <cx:pt idx="116">43</cx:pt>
          <cx:pt idx="117">43</cx:pt>
          <cx:pt idx="118">43</cx:pt>
          <cx:pt idx="119">43</cx:pt>
          <cx:pt idx="120">43</cx:pt>
          <cx:pt idx="121">43</cx:pt>
          <cx:pt idx="122">43</cx:pt>
          <cx:pt idx="123">43</cx:pt>
          <cx:pt idx="124">43</cx:pt>
          <cx:pt idx="125">43</cx:pt>
          <cx:pt idx="126">42</cx:pt>
          <cx:pt idx="127">42</cx:pt>
          <cx:pt idx="128">42</cx:pt>
          <cx:pt idx="129">42</cx:pt>
          <cx:pt idx="130">42</cx:pt>
          <cx:pt idx="131">42</cx:pt>
          <cx:pt idx="132">42</cx:pt>
          <cx:pt idx="133">42</cx:pt>
          <cx:pt idx="134">42</cx:pt>
          <cx:pt idx="135">42</cx:pt>
          <cx:pt idx="136">42</cx:pt>
          <cx:pt idx="137">42</cx:pt>
          <cx:pt idx="138">42</cx:pt>
          <cx:pt idx="139">42</cx:pt>
          <cx:pt idx="140">42</cx:pt>
          <cx:pt idx="141">42</cx:pt>
          <cx:pt idx="142">42</cx:pt>
          <cx:pt idx="143">42</cx:pt>
          <cx:pt idx="144">42</cx:pt>
          <cx:pt idx="145">42</cx:pt>
          <cx:pt idx="146">42</cx:pt>
          <cx:pt idx="147">42</cx:pt>
          <cx:pt idx="148">42</cx:pt>
          <cx:pt idx="149">42</cx:pt>
          <cx:pt idx="150">42</cx:pt>
          <cx:pt idx="151">42</cx:pt>
          <cx:pt idx="152">42</cx:pt>
          <cx:pt idx="153">42</cx:pt>
          <cx:pt idx="154">42</cx:pt>
          <cx:pt idx="155">42</cx:pt>
          <cx:pt idx="156">42</cx:pt>
          <cx:pt idx="157">42</cx:pt>
          <cx:pt idx="158">42</cx:pt>
          <cx:pt idx="159">42</cx:pt>
          <cx:pt idx="160">42</cx:pt>
          <cx:pt idx="161">42</cx:pt>
          <cx:pt idx="162">42</cx:pt>
          <cx:pt idx="163">42</cx:pt>
          <cx:pt idx="164">42</cx:pt>
          <cx:pt idx="165">42</cx:pt>
          <cx:pt idx="166">42</cx:pt>
          <cx:pt idx="167">42</cx:pt>
          <cx:pt idx="168">42</cx:pt>
          <cx:pt idx="169">42</cx:pt>
          <cx:pt idx="170">42</cx:pt>
          <cx:pt idx="171">42</cx:pt>
          <cx:pt idx="172">42</cx:pt>
          <cx:pt idx="173">42</cx:pt>
          <cx:pt idx="174">42</cx:pt>
          <cx:pt idx="175">42</cx:pt>
          <cx:pt idx="176">41</cx:pt>
          <cx:pt idx="177">41</cx:pt>
          <cx:pt idx="178">41</cx:pt>
          <cx:pt idx="179">41</cx:pt>
          <cx:pt idx="180">41</cx:pt>
          <cx:pt idx="181">41</cx:pt>
          <cx:pt idx="182">41</cx:pt>
          <cx:pt idx="183">41</cx:pt>
          <cx:pt idx="184">41</cx:pt>
          <cx:pt idx="185">41</cx:pt>
          <cx:pt idx="186">41</cx:pt>
          <cx:pt idx="187">41</cx:pt>
          <cx:pt idx="188">41</cx:pt>
          <cx:pt idx="189">41</cx:pt>
          <cx:pt idx="190">41</cx:pt>
          <cx:pt idx="191">41</cx:pt>
          <cx:pt idx="192">41</cx:pt>
          <cx:pt idx="193">41</cx:pt>
          <cx:pt idx="194">41</cx:pt>
          <cx:pt idx="195">41</cx:pt>
          <cx:pt idx="196">41</cx:pt>
          <cx:pt idx="197">41</cx:pt>
          <cx:pt idx="198">41</cx:pt>
          <cx:pt idx="199">41</cx:pt>
          <cx:pt idx="200">41</cx:pt>
          <cx:pt idx="201">41</cx:pt>
          <cx:pt idx="202">41</cx:pt>
          <cx:pt idx="203">41</cx:pt>
          <cx:pt idx="204">41</cx:pt>
          <cx:pt idx="205">41</cx:pt>
          <cx:pt idx="206">41</cx:pt>
          <cx:pt idx="207">41</cx:pt>
          <cx:pt idx="208">41</cx:pt>
          <cx:pt idx="209">41</cx:pt>
          <cx:pt idx="210">41</cx:pt>
          <cx:pt idx="211">41</cx:pt>
          <cx:pt idx="212">41</cx:pt>
          <cx:pt idx="213">41</cx:pt>
          <cx:pt idx="214">41</cx:pt>
          <cx:pt idx="215">41</cx:pt>
          <cx:pt idx="216">41</cx:pt>
          <cx:pt idx="217">41</cx:pt>
          <cx:pt idx="218">41</cx:pt>
          <cx:pt idx="219">41</cx:pt>
          <cx:pt idx="220">41</cx:pt>
          <cx:pt idx="221">41</cx:pt>
          <cx:pt idx="222">41</cx:pt>
          <cx:pt idx="223">41</cx:pt>
          <cx:pt idx="224">41</cx:pt>
          <cx:pt idx="225">41</cx:pt>
          <cx:pt idx="226">41</cx:pt>
          <cx:pt idx="227">41</cx:pt>
          <cx:pt idx="228">41</cx:pt>
          <cx:pt idx="229">41</cx:pt>
          <cx:pt idx="230">41</cx:pt>
          <cx:pt idx="231">41</cx:pt>
          <cx:pt idx="232">41</cx:pt>
          <cx:pt idx="233">41</cx:pt>
          <cx:pt idx="234">41</cx:pt>
          <cx:pt idx="235">41</cx:pt>
          <cx:pt idx="236">41</cx:pt>
          <cx:pt idx="237">41</cx:pt>
          <cx:pt idx="238">41</cx:pt>
          <cx:pt idx="239">41</cx:pt>
          <cx:pt idx="240">41</cx:pt>
          <cx:pt idx="241">40</cx:pt>
          <cx:pt idx="242">40</cx:pt>
          <cx:pt idx="243">40</cx:pt>
          <cx:pt idx="244">40</cx:pt>
          <cx:pt idx="245">40</cx:pt>
          <cx:pt idx="246">40</cx:pt>
          <cx:pt idx="247">40</cx:pt>
          <cx:pt idx="248">40</cx:pt>
          <cx:pt idx="249">40</cx:pt>
          <cx:pt idx="250">40</cx:pt>
          <cx:pt idx="251">40</cx:pt>
          <cx:pt idx="252">40</cx:pt>
          <cx:pt idx="253">40</cx:pt>
          <cx:pt idx="254">40</cx:pt>
          <cx:pt idx="255">40</cx:pt>
          <cx:pt idx="256">40</cx:pt>
          <cx:pt idx="257">40</cx:pt>
          <cx:pt idx="258">40</cx:pt>
          <cx:pt idx="259">40</cx:pt>
          <cx:pt idx="260">40</cx:pt>
          <cx:pt idx="261">40</cx:pt>
          <cx:pt idx="262">40</cx:pt>
          <cx:pt idx="263">40</cx:pt>
          <cx:pt idx="264">40</cx:pt>
          <cx:pt idx="265">40</cx:pt>
          <cx:pt idx="266">40</cx:pt>
          <cx:pt idx="267">40</cx:pt>
          <cx:pt idx="268">40</cx:pt>
          <cx:pt idx="269">40</cx:pt>
          <cx:pt idx="270">40</cx:pt>
          <cx:pt idx="271">40</cx:pt>
          <cx:pt idx="272">40</cx:pt>
          <cx:pt idx="273">40</cx:pt>
          <cx:pt idx="274">40</cx:pt>
          <cx:pt idx="275">40</cx:pt>
          <cx:pt idx="276">40</cx:pt>
          <cx:pt idx="277">40</cx:pt>
          <cx:pt idx="278">40</cx:pt>
          <cx:pt idx="279">40</cx:pt>
          <cx:pt idx="280">40</cx:pt>
          <cx:pt idx="281">40</cx:pt>
          <cx:pt idx="282">40</cx:pt>
          <cx:pt idx="283">40</cx:pt>
          <cx:pt idx="284">40</cx:pt>
          <cx:pt idx="285">40</cx:pt>
          <cx:pt idx="286">40</cx:pt>
          <cx:pt idx="287">40</cx:pt>
          <cx:pt idx="288">40</cx:pt>
          <cx:pt idx="289">40</cx:pt>
          <cx:pt idx="290">40</cx:pt>
          <cx:pt idx="291">40</cx:pt>
          <cx:pt idx="292">40</cx:pt>
          <cx:pt idx="293">40</cx:pt>
          <cx:pt idx="294">40</cx:pt>
          <cx:pt idx="295">40</cx:pt>
          <cx:pt idx="296">40</cx:pt>
          <cx:pt idx="297">40</cx:pt>
          <cx:pt idx="298">40</cx:pt>
          <cx:pt idx="299">40</cx:pt>
          <cx:pt idx="300">40</cx:pt>
          <cx:pt idx="301">40</cx:pt>
          <cx:pt idx="302">40</cx:pt>
          <cx:pt idx="303">40</cx:pt>
          <cx:pt idx="304">40</cx:pt>
          <cx:pt idx="305">40</cx:pt>
          <cx:pt idx="306">40</cx:pt>
          <cx:pt idx="307">40</cx:pt>
          <cx:pt idx="308">40</cx:pt>
          <cx:pt idx="309">40</cx:pt>
          <cx:pt idx="310">40</cx:pt>
          <cx:pt idx="311">40</cx:pt>
          <cx:pt idx="312">40</cx:pt>
          <cx:pt idx="313">40</cx:pt>
          <cx:pt idx="314">40</cx:pt>
          <cx:pt idx="315">40</cx:pt>
          <cx:pt idx="316">40</cx:pt>
          <cx:pt idx="317">40</cx:pt>
          <cx:pt idx="318">40</cx:pt>
          <cx:pt idx="319">40</cx:pt>
          <cx:pt idx="320">40</cx:pt>
          <cx:pt idx="321">40</cx:pt>
          <cx:pt idx="322">40</cx:pt>
          <cx:pt idx="323">40</cx:pt>
          <cx:pt idx="324">40</cx:pt>
          <cx:pt idx="325">40</cx:pt>
          <cx:pt idx="326">40</cx:pt>
          <cx:pt idx="327">40</cx:pt>
          <cx:pt idx="328">40</cx:pt>
          <cx:pt idx="329">40</cx:pt>
          <cx:pt idx="330">40</cx:pt>
          <cx:pt idx="331">40</cx:pt>
          <cx:pt idx="332">40</cx:pt>
          <cx:pt idx="333">40</cx:pt>
          <cx:pt idx="334">40</cx:pt>
          <cx:pt idx="335">40</cx:pt>
          <cx:pt idx="336">40</cx:pt>
          <cx:pt idx="337">40</cx:pt>
          <cx:pt idx="338">40</cx:pt>
          <cx:pt idx="339">40</cx:pt>
          <cx:pt idx="340">40</cx:pt>
          <cx:pt idx="341">40</cx:pt>
          <cx:pt idx="342">40</cx:pt>
          <cx:pt idx="343">40</cx:pt>
          <cx:pt idx="344">40</cx:pt>
          <cx:pt idx="345">40</cx:pt>
          <cx:pt idx="346">40</cx:pt>
          <cx:pt idx="347">40</cx:pt>
          <cx:pt idx="348">40</cx:pt>
          <cx:pt idx="349">40</cx:pt>
          <cx:pt idx="350">40</cx:pt>
          <cx:pt idx="351">39</cx:pt>
          <cx:pt idx="352">39</cx:pt>
          <cx:pt idx="353">39</cx:pt>
          <cx:pt idx="354">39</cx:pt>
          <cx:pt idx="355">39</cx:pt>
          <cx:pt idx="356">39</cx:pt>
          <cx:pt idx="357">39</cx:pt>
          <cx:pt idx="358">39</cx:pt>
          <cx:pt idx="359">39</cx:pt>
          <cx:pt idx="360">39</cx:pt>
          <cx:pt idx="361">39</cx:pt>
          <cx:pt idx="362">39</cx:pt>
          <cx:pt idx="363">39</cx:pt>
          <cx:pt idx="364">39</cx:pt>
          <cx:pt idx="365">39</cx:pt>
          <cx:pt idx="366">39</cx:pt>
          <cx:pt idx="367">39</cx:pt>
          <cx:pt idx="368">39</cx:pt>
          <cx:pt idx="369">39</cx:pt>
          <cx:pt idx="370">39</cx:pt>
          <cx:pt idx="371">39</cx:pt>
          <cx:pt idx="372">39</cx:pt>
          <cx:pt idx="373">39</cx:pt>
          <cx:pt idx="374">39</cx:pt>
          <cx:pt idx="375">39</cx:pt>
          <cx:pt idx="376">39</cx:pt>
          <cx:pt idx="377">39</cx:pt>
          <cx:pt idx="378">39</cx:pt>
          <cx:pt idx="379">39</cx:pt>
          <cx:pt idx="380">39</cx:pt>
          <cx:pt idx="381">39</cx:pt>
          <cx:pt idx="382">39</cx:pt>
          <cx:pt idx="383">39</cx:pt>
          <cx:pt idx="384">39</cx:pt>
          <cx:pt idx="385">39</cx:pt>
          <cx:pt idx="386">39</cx:pt>
          <cx:pt idx="387">39</cx:pt>
          <cx:pt idx="388">39</cx:pt>
          <cx:pt idx="389">39</cx:pt>
          <cx:pt idx="390">39</cx:pt>
          <cx:pt idx="391">39</cx:pt>
          <cx:pt idx="392">39</cx:pt>
          <cx:pt idx="393">39</cx:pt>
          <cx:pt idx="394">39</cx:pt>
          <cx:pt idx="395">39</cx:pt>
          <cx:pt idx="396">39</cx:pt>
          <cx:pt idx="397">39</cx:pt>
          <cx:pt idx="398">39</cx:pt>
          <cx:pt idx="399">39</cx:pt>
          <cx:pt idx="400">39</cx:pt>
          <cx:pt idx="401">39</cx:pt>
          <cx:pt idx="402">39</cx:pt>
          <cx:pt idx="403">39</cx:pt>
          <cx:pt idx="404">39</cx:pt>
          <cx:pt idx="405">39</cx:pt>
          <cx:pt idx="406">39</cx:pt>
          <cx:pt idx="407">39</cx:pt>
          <cx:pt idx="408">39</cx:pt>
          <cx:pt idx="409">39</cx:pt>
          <cx:pt idx="410">39</cx:pt>
          <cx:pt idx="411">39</cx:pt>
          <cx:pt idx="412">39</cx:pt>
          <cx:pt idx="413">39</cx:pt>
          <cx:pt idx="414">39</cx:pt>
          <cx:pt idx="415">39</cx:pt>
          <cx:pt idx="416">39</cx:pt>
          <cx:pt idx="417">39</cx:pt>
          <cx:pt idx="418">39</cx:pt>
          <cx:pt idx="419">39</cx:pt>
          <cx:pt idx="420">39</cx:pt>
          <cx:pt idx="421">39</cx:pt>
          <cx:pt idx="422">39</cx:pt>
          <cx:pt idx="423">39</cx:pt>
          <cx:pt idx="424">39</cx:pt>
          <cx:pt idx="425">39</cx:pt>
          <cx:pt idx="426">39</cx:pt>
          <cx:pt idx="427">39</cx:pt>
          <cx:pt idx="428">39</cx:pt>
          <cx:pt idx="429">39</cx:pt>
          <cx:pt idx="430">39</cx:pt>
          <cx:pt idx="431">39</cx:pt>
          <cx:pt idx="432">39</cx:pt>
          <cx:pt idx="433">39</cx:pt>
          <cx:pt idx="434">39</cx:pt>
          <cx:pt idx="435">39</cx:pt>
          <cx:pt idx="436">39</cx:pt>
          <cx:pt idx="437">39</cx:pt>
          <cx:pt idx="438">39</cx:pt>
          <cx:pt idx="439">39</cx:pt>
          <cx:pt idx="440">39</cx:pt>
          <cx:pt idx="441">39</cx:pt>
          <cx:pt idx="442">39</cx:pt>
          <cx:pt idx="443">39</cx:pt>
          <cx:pt idx="444">39</cx:pt>
          <cx:pt idx="445">39</cx:pt>
          <cx:pt idx="446">39</cx:pt>
          <cx:pt idx="447">39</cx:pt>
          <cx:pt idx="448">39</cx:pt>
          <cx:pt idx="449">39</cx:pt>
          <cx:pt idx="450">39</cx:pt>
          <cx:pt idx="451">39</cx:pt>
          <cx:pt idx="452">39</cx:pt>
          <cx:pt idx="453">39</cx:pt>
          <cx:pt idx="454">39</cx:pt>
          <cx:pt idx="455">39</cx:pt>
          <cx:pt idx="456">39</cx:pt>
          <cx:pt idx="457">39</cx:pt>
          <cx:pt idx="458">39</cx:pt>
          <cx:pt idx="459">39</cx:pt>
          <cx:pt idx="460">39</cx:pt>
          <cx:pt idx="461">38</cx:pt>
          <cx:pt idx="462">38</cx:pt>
          <cx:pt idx="463">38</cx:pt>
          <cx:pt idx="464">38</cx:pt>
          <cx:pt idx="465">38</cx:pt>
          <cx:pt idx="466">38</cx:pt>
          <cx:pt idx="467">38</cx:pt>
          <cx:pt idx="468">38</cx:pt>
          <cx:pt idx="469">38</cx:pt>
          <cx:pt idx="470">38</cx:pt>
          <cx:pt idx="471">38</cx:pt>
          <cx:pt idx="472">38</cx:pt>
          <cx:pt idx="473">38</cx:pt>
          <cx:pt idx="474">38</cx:pt>
          <cx:pt idx="475">38</cx:pt>
          <cx:pt idx="476">38</cx:pt>
          <cx:pt idx="477">38</cx:pt>
          <cx:pt idx="478">38</cx:pt>
          <cx:pt idx="479">38</cx:pt>
          <cx:pt idx="480">38</cx:pt>
          <cx:pt idx="481">38</cx:pt>
          <cx:pt idx="482">38</cx:pt>
          <cx:pt idx="483">38</cx:pt>
          <cx:pt idx="484">38</cx:pt>
          <cx:pt idx="485">38</cx:pt>
          <cx:pt idx="486">38</cx:pt>
          <cx:pt idx="487">38</cx:pt>
          <cx:pt idx="488">38</cx:pt>
          <cx:pt idx="489">38</cx:pt>
          <cx:pt idx="490">38</cx:pt>
          <cx:pt idx="491">38</cx:pt>
          <cx:pt idx="492">38</cx:pt>
          <cx:pt idx="493">38</cx:pt>
          <cx:pt idx="494">38</cx:pt>
          <cx:pt idx="495">38</cx:pt>
          <cx:pt idx="496">38</cx:pt>
          <cx:pt idx="497">38</cx:pt>
          <cx:pt idx="498">38</cx:pt>
          <cx:pt idx="499">38</cx:pt>
          <cx:pt idx="500">38</cx:pt>
          <cx:pt idx="501">38</cx:pt>
          <cx:pt idx="502">38</cx:pt>
          <cx:pt idx="503">38</cx:pt>
          <cx:pt idx="504">38</cx:pt>
          <cx:pt idx="505">38</cx:pt>
          <cx:pt idx="506">38</cx:pt>
          <cx:pt idx="507">38</cx:pt>
          <cx:pt idx="508">38</cx:pt>
          <cx:pt idx="509">38</cx:pt>
          <cx:pt idx="510">38</cx:pt>
          <cx:pt idx="511">38</cx:pt>
          <cx:pt idx="512">38</cx:pt>
          <cx:pt idx="513">38</cx:pt>
          <cx:pt idx="514">38</cx:pt>
          <cx:pt idx="515">38</cx:pt>
          <cx:pt idx="516">38</cx:pt>
          <cx:pt idx="517">38</cx:pt>
          <cx:pt idx="518">38</cx:pt>
          <cx:pt idx="519">38</cx:pt>
          <cx:pt idx="520">38</cx:pt>
          <cx:pt idx="521">38</cx:pt>
          <cx:pt idx="522">38</cx:pt>
          <cx:pt idx="523">38</cx:pt>
          <cx:pt idx="524">38</cx:pt>
          <cx:pt idx="525">38</cx:pt>
          <cx:pt idx="526">38</cx:pt>
          <cx:pt idx="527">38</cx:pt>
          <cx:pt idx="528">38</cx:pt>
          <cx:pt idx="529">38</cx:pt>
          <cx:pt idx="530">38</cx:pt>
          <cx:pt idx="531">38</cx:pt>
          <cx:pt idx="532">38</cx:pt>
          <cx:pt idx="533">38</cx:pt>
          <cx:pt idx="534">38</cx:pt>
          <cx:pt idx="535">38</cx:pt>
          <cx:pt idx="536">38</cx:pt>
          <cx:pt idx="537">38</cx:pt>
          <cx:pt idx="538">38</cx:pt>
          <cx:pt idx="539">38</cx:pt>
          <cx:pt idx="540">38</cx:pt>
          <cx:pt idx="541">38</cx:pt>
          <cx:pt idx="542">38</cx:pt>
          <cx:pt idx="543">38</cx:pt>
          <cx:pt idx="544">38</cx:pt>
          <cx:pt idx="545">38</cx:pt>
          <cx:pt idx="546">38</cx:pt>
          <cx:pt idx="547">38</cx:pt>
          <cx:pt idx="548">38</cx:pt>
          <cx:pt idx="549">38</cx:pt>
          <cx:pt idx="550">38</cx:pt>
          <cx:pt idx="551">38</cx:pt>
          <cx:pt idx="552">38</cx:pt>
          <cx:pt idx="553">38</cx:pt>
          <cx:pt idx="554">38</cx:pt>
          <cx:pt idx="555">38</cx:pt>
          <cx:pt idx="556">38</cx:pt>
          <cx:pt idx="557">38</cx:pt>
          <cx:pt idx="558">38</cx:pt>
          <cx:pt idx="559">38</cx:pt>
          <cx:pt idx="560">38</cx:pt>
          <cx:pt idx="561">38</cx:pt>
          <cx:pt idx="562">38</cx:pt>
          <cx:pt idx="563">38</cx:pt>
          <cx:pt idx="564">38</cx:pt>
          <cx:pt idx="565">38</cx:pt>
          <cx:pt idx="566">38</cx:pt>
          <cx:pt idx="567">38</cx:pt>
          <cx:pt idx="568">38</cx:pt>
          <cx:pt idx="569">38</cx:pt>
          <cx:pt idx="570">38</cx:pt>
          <cx:pt idx="571">38</cx:pt>
          <cx:pt idx="572">38</cx:pt>
          <cx:pt idx="573">38</cx:pt>
          <cx:pt idx="574">38</cx:pt>
          <cx:pt idx="575">38</cx:pt>
          <cx:pt idx="576">38</cx:pt>
          <cx:pt idx="577">38</cx:pt>
          <cx:pt idx="578">38</cx:pt>
          <cx:pt idx="579">38</cx:pt>
          <cx:pt idx="580">38</cx:pt>
          <cx:pt idx="581">38</cx:pt>
          <cx:pt idx="582">38</cx:pt>
          <cx:pt idx="583">38</cx:pt>
          <cx:pt idx="584">38</cx:pt>
          <cx:pt idx="585">38</cx:pt>
          <cx:pt idx="586">38</cx:pt>
          <cx:pt idx="587">38</cx:pt>
          <cx:pt idx="588">38</cx:pt>
          <cx:pt idx="589">38</cx:pt>
          <cx:pt idx="590">38</cx:pt>
          <cx:pt idx="591">38</cx:pt>
          <cx:pt idx="592">38</cx:pt>
          <cx:pt idx="593">38</cx:pt>
          <cx:pt idx="594">38</cx:pt>
          <cx:pt idx="595">38</cx:pt>
          <cx:pt idx="596">38</cx:pt>
          <cx:pt idx="597">38</cx:pt>
          <cx:pt idx="598">38</cx:pt>
          <cx:pt idx="599">38</cx:pt>
          <cx:pt idx="600">38</cx:pt>
          <cx:pt idx="601">38</cx:pt>
          <cx:pt idx="602">38</cx:pt>
          <cx:pt idx="603">38</cx:pt>
          <cx:pt idx="604">38</cx:pt>
          <cx:pt idx="605">38</cx:pt>
          <cx:pt idx="606">38</cx:pt>
          <cx:pt idx="607">38</cx:pt>
          <cx:pt idx="608">38</cx:pt>
          <cx:pt idx="609">38</cx:pt>
          <cx:pt idx="610">38</cx:pt>
          <cx:pt idx="611">38</cx:pt>
          <cx:pt idx="612">38</cx:pt>
          <cx:pt idx="613">38</cx:pt>
          <cx:pt idx="614">38</cx:pt>
          <cx:pt idx="615">37</cx:pt>
          <cx:pt idx="616">37</cx:pt>
          <cx:pt idx="617">37</cx:pt>
          <cx:pt idx="618">37</cx:pt>
          <cx:pt idx="619">37</cx:pt>
          <cx:pt idx="620">37</cx:pt>
          <cx:pt idx="621">37</cx:pt>
          <cx:pt idx="622">37</cx:pt>
          <cx:pt idx="623">37</cx:pt>
          <cx:pt idx="624">37</cx:pt>
          <cx:pt idx="625">37</cx:pt>
          <cx:pt idx="626">37</cx:pt>
          <cx:pt idx="627">37</cx:pt>
          <cx:pt idx="628">37</cx:pt>
          <cx:pt idx="629">37</cx:pt>
          <cx:pt idx="630">37</cx:pt>
          <cx:pt idx="631">37</cx:pt>
          <cx:pt idx="632">37</cx:pt>
          <cx:pt idx="633">37</cx:pt>
          <cx:pt idx="634">37</cx:pt>
          <cx:pt idx="635">37</cx:pt>
          <cx:pt idx="636">37</cx:pt>
          <cx:pt idx="637">37</cx:pt>
          <cx:pt idx="638">37</cx:pt>
          <cx:pt idx="639">37</cx:pt>
          <cx:pt idx="640">37</cx:pt>
          <cx:pt idx="641">37</cx:pt>
          <cx:pt idx="642">37</cx:pt>
          <cx:pt idx="643">37</cx:pt>
          <cx:pt idx="644">37</cx:pt>
          <cx:pt idx="645">37</cx:pt>
          <cx:pt idx="646">37</cx:pt>
          <cx:pt idx="647">37</cx:pt>
          <cx:pt idx="648">37</cx:pt>
          <cx:pt idx="649">37</cx:pt>
          <cx:pt idx="650">37</cx:pt>
          <cx:pt idx="651">37</cx:pt>
          <cx:pt idx="652">37</cx:pt>
          <cx:pt idx="653">37</cx:pt>
          <cx:pt idx="654">37</cx:pt>
          <cx:pt idx="655">37</cx:pt>
          <cx:pt idx="656">37</cx:pt>
          <cx:pt idx="657">37</cx:pt>
          <cx:pt idx="658">37</cx:pt>
          <cx:pt idx="659">37</cx:pt>
          <cx:pt idx="660">37</cx:pt>
          <cx:pt idx="661">37</cx:pt>
          <cx:pt idx="662">37</cx:pt>
          <cx:pt idx="663">37</cx:pt>
          <cx:pt idx="664">37</cx:pt>
          <cx:pt idx="665">37</cx:pt>
          <cx:pt idx="666">37</cx:pt>
          <cx:pt idx="667">37</cx:pt>
          <cx:pt idx="668">37</cx:pt>
          <cx:pt idx="669">37</cx:pt>
          <cx:pt idx="670">37</cx:pt>
          <cx:pt idx="671">37</cx:pt>
          <cx:pt idx="672">37</cx:pt>
          <cx:pt idx="673">37</cx:pt>
          <cx:pt idx="674">37</cx:pt>
          <cx:pt idx="675">37</cx:pt>
          <cx:pt idx="676">37</cx:pt>
          <cx:pt idx="677">37</cx:pt>
          <cx:pt idx="678">37</cx:pt>
          <cx:pt idx="679">37</cx:pt>
          <cx:pt idx="680">37</cx:pt>
          <cx:pt idx="681">37</cx:pt>
          <cx:pt idx="682">37</cx:pt>
          <cx:pt idx="683">37</cx:pt>
          <cx:pt idx="684">37</cx:pt>
          <cx:pt idx="685">37</cx:pt>
          <cx:pt idx="686">37</cx:pt>
          <cx:pt idx="687">37</cx:pt>
          <cx:pt idx="688">37</cx:pt>
          <cx:pt idx="689">37</cx:pt>
          <cx:pt idx="690">37</cx:pt>
          <cx:pt idx="691">37</cx:pt>
          <cx:pt idx="692">37</cx:pt>
          <cx:pt idx="693">37</cx:pt>
          <cx:pt idx="694">37</cx:pt>
          <cx:pt idx="695">37</cx:pt>
          <cx:pt idx="696">37</cx:pt>
          <cx:pt idx="697">37</cx:pt>
          <cx:pt idx="698">37</cx:pt>
          <cx:pt idx="699">37</cx:pt>
          <cx:pt idx="700">37</cx:pt>
          <cx:pt idx="701">37</cx:pt>
          <cx:pt idx="702">37</cx:pt>
          <cx:pt idx="703">37</cx:pt>
          <cx:pt idx="704">37</cx:pt>
          <cx:pt idx="705">37</cx:pt>
          <cx:pt idx="706">37</cx:pt>
          <cx:pt idx="707">37</cx:pt>
          <cx:pt idx="708">37</cx:pt>
          <cx:pt idx="709">37</cx:pt>
          <cx:pt idx="710">37</cx:pt>
          <cx:pt idx="711">37</cx:pt>
          <cx:pt idx="712">37</cx:pt>
          <cx:pt idx="713">37</cx:pt>
          <cx:pt idx="714">37</cx:pt>
          <cx:pt idx="715">37</cx:pt>
          <cx:pt idx="716">37</cx:pt>
          <cx:pt idx="717">37</cx:pt>
          <cx:pt idx="718">37</cx:pt>
          <cx:pt idx="719">37</cx:pt>
          <cx:pt idx="720">37</cx:pt>
          <cx:pt idx="721">37</cx:pt>
          <cx:pt idx="722">37</cx:pt>
          <cx:pt idx="723">37</cx:pt>
          <cx:pt idx="724">37</cx:pt>
          <cx:pt idx="725">37</cx:pt>
          <cx:pt idx="726">37</cx:pt>
          <cx:pt idx="727">37</cx:pt>
          <cx:pt idx="728">37</cx:pt>
          <cx:pt idx="729">37</cx:pt>
          <cx:pt idx="730">37</cx:pt>
          <cx:pt idx="731">37</cx:pt>
          <cx:pt idx="732">37</cx:pt>
          <cx:pt idx="733">37</cx:pt>
          <cx:pt idx="734">37</cx:pt>
          <cx:pt idx="735">37</cx:pt>
          <cx:pt idx="736">37</cx:pt>
          <cx:pt idx="737">37</cx:pt>
          <cx:pt idx="738">37</cx:pt>
          <cx:pt idx="739">37</cx:pt>
          <cx:pt idx="740">37</cx:pt>
          <cx:pt idx="741">37</cx:pt>
          <cx:pt idx="742">37</cx:pt>
          <cx:pt idx="743">37</cx:pt>
          <cx:pt idx="744">37</cx:pt>
          <cx:pt idx="745">37</cx:pt>
          <cx:pt idx="746">37</cx:pt>
          <cx:pt idx="747">37</cx:pt>
          <cx:pt idx="748">37</cx:pt>
          <cx:pt idx="749">37</cx:pt>
          <cx:pt idx="750">37</cx:pt>
          <cx:pt idx="751">37</cx:pt>
          <cx:pt idx="752">37</cx:pt>
          <cx:pt idx="753">37</cx:pt>
          <cx:pt idx="754">37</cx:pt>
          <cx:pt idx="755">37</cx:pt>
          <cx:pt idx="756">37</cx:pt>
          <cx:pt idx="757">37</cx:pt>
          <cx:pt idx="758">37</cx:pt>
          <cx:pt idx="759">37</cx:pt>
          <cx:pt idx="760">37</cx:pt>
          <cx:pt idx="761">37</cx:pt>
          <cx:pt idx="762">37</cx:pt>
          <cx:pt idx="763">37</cx:pt>
          <cx:pt idx="764">37</cx:pt>
          <cx:pt idx="765">37</cx:pt>
          <cx:pt idx="766">37</cx:pt>
          <cx:pt idx="767">37</cx:pt>
          <cx:pt idx="768">37</cx:pt>
          <cx:pt idx="769">37</cx:pt>
          <cx:pt idx="770">37</cx:pt>
          <cx:pt idx="771">37</cx:pt>
          <cx:pt idx="772">37</cx:pt>
          <cx:pt idx="773">37</cx:pt>
          <cx:pt idx="774">37</cx:pt>
          <cx:pt idx="775">37</cx:pt>
          <cx:pt idx="776">37</cx:pt>
          <cx:pt idx="777">37</cx:pt>
          <cx:pt idx="778">37</cx:pt>
          <cx:pt idx="779">37</cx:pt>
          <cx:pt idx="780">37</cx:pt>
          <cx:pt idx="781">37</cx:pt>
          <cx:pt idx="782">37</cx:pt>
          <cx:pt idx="783">37</cx:pt>
          <cx:pt idx="784">37</cx:pt>
          <cx:pt idx="785">37</cx:pt>
          <cx:pt idx="786">37</cx:pt>
          <cx:pt idx="787">37</cx:pt>
          <cx:pt idx="788">37</cx:pt>
          <cx:pt idx="789">37</cx:pt>
          <cx:pt idx="790">37</cx:pt>
          <cx:pt idx="791">37</cx:pt>
          <cx:pt idx="792">37</cx:pt>
          <cx:pt idx="793">37</cx:pt>
          <cx:pt idx="794">37</cx:pt>
          <cx:pt idx="795">37</cx:pt>
          <cx:pt idx="796">37</cx:pt>
          <cx:pt idx="797">37</cx:pt>
          <cx:pt idx="798">37</cx:pt>
          <cx:pt idx="799">36</cx:pt>
          <cx:pt idx="800">36</cx:pt>
          <cx:pt idx="801">36</cx:pt>
          <cx:pt idx="802">36</cx:pt>
          <cx:pt idx="803">36</cx:pt>
          <cx:pt idx="804">36</cx:pt>
          <cx:pt idx="805">36</cx:pt>
          <cx:pt idx="806">36</cx:pt>
          <cx:pt idx="807">36</cx:pt>
          <cx:pt idx="808">36</cx:pt>
          <cx:pt idx="809">36</cx:pt>
          <cx:pt idx="810">36</cx:pt>
          <cx:pt idx="811">36</cx:pt>
          <cx:pt idx="812">36</cx:pt>
          <cx:pt idx="813">36</cx:pt>
          <cx:pt idx="814">36</cx:pt>
          <cx:pt idx="815">36</cx:pt>
          <cx:pt idx="816">36</cx:pt>
          <cx:pt idx="817">36</cx:pt>
          <cx:pt idx="818">36</cx:pt>
          <cx:pt idx="819">36</cx:pt>
          <cx:pt idx="820">36</cx:pt>
          <cx:pt idx="821">36</cx:pt>
          <cx:pt idx="822">36</cx:pt>
          <cx:pt idx="823">36</cx:pt>
          <cx:pt idx="824">36</cx:pt>
          <cx:pt idx="825">36</cx:pt>
          <cx:pt idx="826">36</cx:pt>
          <cx:pt idx="827">36</cx:pt>
          <cx:pt idx="828">36</cx:pt>
          <cx:pt idx="829">36</cx:pt>
          <cx:pt idx="830">36</cx:pt>
          <cx:pt idx="831">36</cx:pt>
          <cx:pt idx="832">36</cx:pt>
          <cx:pt idx="833">36</cx:pt>
          <cx:pt idx="834">36</cx:pt>
          <cx:pt idx="835">36</cx:pt>
          <cx:pt idx="836">36</cx:pt>
          <cx:pt idx="837">36</cx:pt>
          <cx:pt idx="838">36</cx:pt>
          <cx:pt idx="839">36</cx:pt>
          <cx:pt idx="840">36</cx:pt>
          <cx:pt idx="841">36</cx:pt>
          <cx:pt idx="842">36</cx:pt>
          <cx:pt idx="843">36</cx:pt>
          <cx:pt idx="844">36</cx:pt>
          <cx:pt idx="845">36</cx:pt>
          <cx:pt idx="846">36</cx:pt>
          <cx:pt idx="847">36</cx:pt>
          <cx:pt idx="848">36</cx:pt>
          <cx:pt idx="849">36</cx:pt>
          <cx:pt idx="850">36</cx:pt>
          <cx:pt idx="851">36</cx:pt>
          <cx:pt idx="852">36</cx:pt>
          <cx:pt idx="853">36</cx:pt>
          <cx:pt idx="854">36</cx:pt>
          <cx:pt idx="855">36</cx:pt>
          <cx:pt idx="856">36</cx:pt>
          <cx:pt idx="857">36</cx:pt>
          <cx:pt idx="858">36</cx:pt>
          <cx:pt idx="859">36</cx:pt>
          <cx:pt idx="860">36</cx:pt>
          <cx:pt idx="861">36</cx:pt>
          <cx:pt idx="862">36</cx:pt>
          <cx:pt idx="863">36</cx:pt>
          <cx:pt idx="864">36</cx:pt>
          <cx:pt idx="865">36</cx:pt>
          <cx:pt idx="866">36</cx:pt>
          <cx:pt idx="867">36</cx:pt>
          <cx:pt idx="868">36</cx:pt>
          <cx:pt idx="869">36</cx:pt>
          <cx:pt idx="870">36</cx:pt>
          <cx:pt idx="871">36</cx:pt>
          <cx:pt idx="872">36</cx:pt>
          <cx:pt idx="873">36</cx:pt>
          <cx:pt idx="874">36</cx:pt>
          <cx:pt idx="875">36</cx:pt>
          <cx:pt idx="876">36</cx:pt>
          <cx:pt idx="877">36</cx:pt>
          <cx:pt idx="878">36</cx:pt>
          <cx:pt idx="879">36</cx:pt>
          <cx:pt idx="880">36</cx:pt>
          <cx:pt idx="881">36</cx:pt>
          <cx:pt idx="882">36</cx:pt>
          <cx:pt idx="883">36</cx:pt>
          <cx:pt idx="884">36</cx:pt>
          <cx:pt idx="885">36</cx:pt>
          <cx:pt idx="886">36</cx:pt>
          <cx:pt idx="887">36</cx:pt>
          <cx:pt idx="888">36</cx:pt>
          <cx:pt idx="889">36</cx:pt>
          <cx:pt idx="890">36</cx:pt>
          <cx:pt idx="891">36</cx:pt>
          <cx:pt idx="892">36</cx:pt>
          <cx:pt idx="893">36</cx:pt>
          <cx:pt idx="894">36</cx:pt>
          <cx:pt idx="895">36</cx:pt>
          <cx:pt idx="896">36</cx:pt>
          <cx:pt idx="897">36</cx:pt>
          <cx:pt idx="898">36</cx:pt>
          <cx:pt idx="899">36</cx:pt>
          <cx:pt idx="900">36</cx:pt>
          <cx:pt idx="901">36</cx:pt>
          <cx:pt idx="902">36</cx:pt>
          <cx:pt idx="903">36</cx:pt>
          <cx:pt idx="904">36</cx:pt>
          <cx:pt idx="905">36</cx:pt>
          <cx:pt idx="906">36</cx:pt>
          <cx:pt idx="907">36</cx:pt>
          <cx:pt idx="908">36</cx:pt>
          <cx:pt idx="909">36</cx:pt>
          <cx:pt idx="910">36</cx:pt>
          <cx:pt idx="911">36</cx:pt>
          <cx:pt idx="912">36</cx:pt>
          <cx:pt idx="913">36</cx:pt>
          <cx:pt idx="914">36</cx:pt>
          <cx:pt idx="915">36</cx:pt>
          <cx:pt idx="916">36</cx:pt>
          <cx:pt idx="917">36</cx:pt>
          <cx:pt idx="918">36</cx:pt>
          <cx:pt idx="919">36</cx:pt>
          <cx:pt idx="920">36</cx:pt>
          <cx:pt idx="921">36</cx:pt>
          <cx:pt idx="922">36</cx:pt>
          <cx:pt idx="923">36</cx:pt>
          <cx:pt idx="924">36</cx:pt>
          <cx:pt idx="925">36</cx:pt>
          <cx:pt idx="926">36</cx:pt>
          <cx:pt idx="927">36</cx:pt>
          <cx:pt idx="928">36</cx:pt>
          <cx:pt idx="929">36</cx:pt>
          <cx:pt idx="930">36</cx:pt>
          <cx:pt idx="931">36</cx:pt>
          <cx:pt idx="932">36</cx:pt>
          <cx:pt idx="933">36</cx:pt>
          <cx:pt idx="934">36</cx:pt>
          <cx:pt idx="935">36</cx:pt>
          <cx:pt idx="936">36</cx:pt>
          <cx:pt idx="937">36</cx:pt>
          <cx:pt idx="938">36</cx:pt>
          <cx:pt idx="939">36</cx:pt>
          <cx:pt idx="940">36</cx:pt>
          <cx:pt idx="941">36</cx:pt>
          <cx:pt idx="942">36</cx:pt>
          <cx:pt idx="943">36</cx:pt>
          <cx:pt idx="944">36</cx:pt>
          <cx:pt idx="945">36</cx:pt>
          <cx:pt idx="946">36</cx:pt>
          <cx:pt idx="947">36</cx:pt>
          <cx:pt idx="948">36</cx:pt>
          <cx:pt idx="949">36</cx:pt>
          <cx:pt idx="950">36</cx:pt>
          <cx:pt idx="951">36</cx:pt>
          <cx:pt idx="952">36</cx:pt>
          <cx:pt idx="953">36</cx:pt>
          <cx:pt idx="954">36</cx:pt>
          <cx:pt idx="955">36</cx:pt>
          <cx:pt idx="956">36</cx:pt>
          <cx:pt idx="957">36</cx:pt>
          <cx:pt idx="958">36</cx:pt>
          <cx:pt idx="959">36</cx:pt>
          <cx:pt idx="960">36</cx:pt>
          <cx:pt idx="961">36</cx:pt>
          <cx:pt idx="962">36</cx:pt>
          <cx:pt idx="963">36</cx:pt>
          <cx:pt idx="964">36</cx:pt>
          <cx:pt idx="965">36</cx:pt>
          <cx:pt idx="966">36</cx:pt>
          <cx:pt idx="967">36</cx:pt>
          <cx:pt idx="968">36</cx:pt>
          <cx:pt idx="969">36</cx:pt>
          <cx:pt idx="970">36</cx:pt>
          <cx:pt idx="971">36</cx:pt>
          <cx:pt idx="972">36</cx:pt>
          <cx:pt idx="973">36</cx:pt>
          <cx:pt idx="974">36</cx:pt>
          <cx:pt idx="975">36</cx:pt>
          <cx:pt idx="976">36</cx:pt>
          <cx:pt idx="977">36</cx:pt>
          <cx:pt idx="978">36</cx:pt>
          <cx:pt idx="979">36</cx:pt>
          <cx:pt idx="980">36</cx:pt>
          <cx:pt idx="981">36</cx:pt>
          <cx:pt idx="982">36</cx:pt>
          <cx:pt idx="983">36</cx:pt>
          <cx:pt idx="984">36</cx:pt>
          <cx:pt idx="985">36</cx:pt>
          <cx:pt idx="986">36</cx:pt>
          <cx:pt idx="987">36</cx:pt>
          <cx:pt idx="988">36</cx:pt>
          <cx:pt idx="989">36</cx:pt>
          <cx:pt idx="990">36</cx:pt>
          <cx:pt idx="991">36</cx:pt>
          <cx:pt idx="992">36</cx:pt>
          <cx:pt idx="993">36</cx:pt>
          <cx:pt idx="994">36</cx:pt>
          <cx:pt idx="995">36</cx:pt>
          <cx:pt idx="996">36</cx:pt>
          <cx:pt idx="997">36</cx:pt>
          <cx:pt idx="998">36</cx:pt>
          <cx:pt idx="999">36</cx:pt>
          <cx:pt idx="1000">36</cx:pt>
          <cx:pt idx="1001">36</cx:pt>
          <cx:pt idx="1002">36</cx:pt>
          <cx:pt idx="1003">36</cx:pt>
          <cx:pt idx="1004">36</cx:pt>
          <cx:pt idx="1005">36</cx:pt>
          <cx:pt idx="1006">36</cx:pt>
          <cx:pt idx="1007">36</cx:pt>
          <cx:pt idx="1008">36</cx:pt>
          <cx:pt idx="1009">36</cx:pt>
          <cx:pt idx="1010">36</cx:pt>
          <cx:pt idx="1011">36</cx:pt>
          <cx:pt idx="1012">36</cx:pt>
          <cx:pt idx="1013">36</cx:pt>
          <cx:pt idx="1014">36</cx:pt>
          <cx:pt idx="1015">36</cx:pt>
          <cx:pt idx="1016">36</cx:pt>
          <cx:pt idx="1017">36</cx:pt>
          <cx:pt idx="1018">36</cx:pt>
          <cx:pt idx="1019">36</cx:pt>
          <cx:pt idx="1020">36</cx:pt>
          <cx:pt idx="1021">35</cx:pt>
          <cx:pt idx="1022">35</cx:pt>
          <cx:pt idx="1023">35</cx:pt>
          <cx:pt idx="1024">35</cx:pt>
          <cx:pt idx="1025">35</cx:pt>
          <cx:pt idx="1026">35</cx:pt>
          <cx:pt idx="1027">35</cx:pt>
          <cx:pt idx="1028">35</cx:pt>
          <cx:pt idx="1029">35</cx:pt>
          <cx:pt idx="1030">35</cx:pt>
          <cx:pt idx="1031">35</cx:pt>
          <cx:pt idx="1032">35</cx:pt>
          <cx:pt idx="1033">35</cx:pt>
          <cx:pt idx="1034">35</cx:pt>
          <cx:pt idx="1035">35</cx:pt>
          <cx:pt idx="1036">35</cx:pt>
          <cx:pt idx="1037">35</cx:pt>
          <cx:pt idx="1038">35</cx:pt>
          <cx:pt idx="1039">35</cx:pt>
          <cx:pt idx="1040">35</cx:pt>
          <cx:pt idx="1041">35</cx:pt>
          <cx:pt idx="1042">35</cx:pt>
          <cx:pt idx="1043">35</cx:pt>
          <cx:pt idx="1044">35</cx:pt>
          <cx:pt idx="1045">35</cx:pt>
          <cx:pt idx="1046">35</cx:pt>
          <cx:pt idx="1047">35</cx:pt>
          <cx:pt idx="1048">35</cx:pt>
          <cx:pt idx="1049">35</cx:pt>
          <cx:pt idx="1050">35</cx:pt>
          <cx:pt idx="1051">35</cx:pt>
          <cx:pt idx="1052">35</cx:pt>
          <cx:pt idx="1053">35</cx:pt>
          <cx:pt idx="1054">35</cx:pt>
          <cx:pt idx="1055">35</cx:pt>
          <cx:pt idx="1056">35</cx:pt>
          <cx:pt idx="1057">35</cx:pt>
          <cx:pt idx="1058">35</cx:pt>
          <cx:pt idx="1059">35</cx:pt>
          <cx:pt idx="1060">35</cx:pt>
          <cx:pt idx="1061">35</cx:pt>
          <cx:pt idx="1062">35</cx:pt>
          <cx:pt idx="1063">35</cx:pt>
          <cx:pt idx="1064">35</cx:pt>
          <cx:pt idx="1065">35</cx:pt>
          <cx:pt idx="1066">35</cx:pt>
          <cx:pt idx="1067">35</cx:pt>
          <cx:pt idx="1068">35</cx:pt>
          <cx:pt idx="1069">35</cx:pt>
          <cx:pt idx="1070">35</cx:pt>
          <cx:pt idx="1071">35</cx:pt>
          <cx:pt idx="1072">35</cx:pt>
          <cx:pt idx="1073">35</cx:pt>
          <cx:pt idx="1074">35</cx:pt>
          <cx:pt idx="1075">35</cx:pt>
          <cx:pt idx="1076">35</cx:pt>
          <cx:pt idx="1077">35</cx:pt>
          <cx:pt idx="1078">35</cx:pt>
          <cx:pt idx="1079">35</cx:pt>
          <cx:pt idx="1080">35</cx:pt>
          <cx:pt idx="1081">35</cx:pt>
          <cx:pt idx="1082">35</cx:pt>
          <cx:pt idx="1083">35</cx:pt>
          <cx:pt idx="1084">35</cx:pt>
          <cx:pt idx="1085">35</cx:pt>
          <cx:pt idx="1086">35</cx:pt>
          <cx:pt idx="1087">35</cx:pt>
          <cx:pt idx="1088">35</cx:pt>
          <cx:pt idx="1089">35</cx:pt>
          <cx:pt idx="1090">35</cx:pt>
          <cx:pt idx="1091">35</cx:pt>
          <cx:pt idx="1092">35</cx:pt>
          <cx:pt idx="1093">35</cx:pt>
          <cx:pt idx="1094">35</cx:pt>
          <cx:pt idx="1095">35</cx:pt>
          <cx:pt idx="1096">35</cx:pt>
          <cx:pt idx="1097">35</cx:pt>
          <cx:pt idx="1098">35</cx:pt>
          <cx:pt idx="1099">35</cx:pt>
          <cx:pt idx="1100">35</cx:pt>
          <cx:pt idx="1101">35</cx:pt>
          <cx:pt idx="1102">35</cx:pt>
          <cx:pt idx="1103">35</cx:pt>
          <cx:pt idx="1104">35</cx:pt>
          <cx:pt idx="1105">35</cx:pt>
          <cx:pt idx="1106">35</cx:pt>
          <cx:pt idx="1107">35</cx:pt>
          <cx:pt idx="1108">35</cx:pt>
          <cx:pt idx="1109">35</cx:pt>
          <cx:pt idx="1110">35</cx:pt>
          <cx:pt idx="1111">35</cx:pt>
          <cx:pt idx="1112">35</cx:pt>
          <cx:pt idx="1113">35</cx:pt>
          <cx:pt idx="1114">35</cx:pt>
          <cx:pt idx="1115">35</cx:pt>
          <cx:pt idx="1116">35</cx:pt>
          <cx:pt idx="1117">35</cx:pt>
          <cx:pt idx="1118">35</cx:pt>
          <cx:pt idx="1119">35</cx:pt>
          <cx:pt idx="1120">35</cx:pt>
          <cx:pt idx="1121">35</cx:pt>
          <cx:pt idx="1122">35</cx:pt>
          <cx:pt idx="1123">35</cx:pt>
          <cx:pt idx="1124">35</cx:pt>
          <cx:pt idx="1125">35</cx:pt>
          <cx:pt idx="1126">35</cx:pt>
          <cx:pt idx="1127">35</cx:pt>
          <cx:pt idx="1128">35</cx:pt>
          <cx:pt idx="1129">35</cx:pt>
          <cx:pt idx="1130">35</cx:pt>
          <cx:pt idx="1131">35</cx:pt>
          <cx:pt idx="1132">35</cx:pt>
          <cx:pt idx="1133">35</cx:pt>
          <cx:pt idx="1134">35</cx:pt>
          <cx:pt idx="1135">35</cx:pt>
          <cx:pt idx="1136">35</cx:pt>
          <cx:pt idx="1137">35</cx:pt>
          <cx:pt idx="1138">35</cx:pt>
          <cx:pt idx="1139">35</cx:pt>
          <cx:pt idx="1140">35</cx:pt>
          <cx:pt idx="1141">35</cx:pt>
          <cx:pt idx="1142">35</cx:pt>
          <cx:pt idx="1143">35</cx:pt>
          <cx:pt idx="1144">35</cx:pt>
          <cx:pt idx="1145">35</cx:pt>
          <cx:pt idx="1146">35</cx:pt>
          <cx:pt idx="1147">35</cx:pt>
          <cx:pt idx="1148">35</cx:pt>
          <cx:pt idx="1149">35</cx:pt>
          <cx:pt idx="1150">35</cx:pt>
          <cx:pt idx="1151">35</cx:pt>
          <cx:pt idx="1152">35</cx:pt>
          <cx:pt idx="1153">35</cx:pt>
          <cx:pt idx="1154">35</cx:pt>
          <cx:pt idx="1155">35</cx:pt>
          <cx:pt idx="1156">35</cx:pt>
          <cx:pt idx="1157">35</cx:pt>
          <cx:pt idx="1158">35</cx:pt>
          <cx:pt idx="1159">35</cx:pt>
          <cx:pt idx="1160">35</cx:pt>
          <cx:pt idx="1161">35</cx:pt>
          <cx:pt idx="1162">35</cx:pt>
          <cx:pt idx="1163">35</cx:pt>
          <cx:pt idx="1164">35</cx:pt>
          <cx:pt idx="1165">35</cx:pt>
          <cx:pt idx="1166">35</cx:pt>
          <cx:pt idx="1167">35</cx:pt>
          <cx:pt idx="1168">35</cx:pt>
          <cx:pt idx="1169">35</cx:pt>
          <cx:pt idx="1170">35</cx:pt>
          <cx:pt idx="1171">35</cx:pt>
          <cx:pt idx="1172">35</cx:pt>
          <cx:pt idx="1173">35</cx:pt>
          <cx:pt idx="1174">35</cx:pt>
          <cx:pt idx="1175">35</cx:pt>
          <cx:pt idx="1176">35</cx:pt>
          <cx:pt idx="1177">35</cx:pt>
          <cx:pt idx="1178">35</cx:pt>
          <cx:pt idx="1179">35</cx:pt>
          <cx:pt idx="1180">35</cx:pt>
          <cx:pt idx="1181">35</cx:pt>
          <cx:pt idx="1182">35</cx:pt>
          <cx:pt idx="1183">35</cx:pt>
          <cx:pt idx="1184">35</cx:pt>
          <cx:pt idx="1185">35</cx:pt>
          <cx:pt idx="1186">35</cx:pt>
          <cx:pt idx="1187">35</cx:pt>
          <cx:pt idx="1188">35</cx:pt>
          <cx:pt idx="1189">35</cx:pt>
          <cx:pt idx="1190">35</cx:pt>
          <cx:pt idx="1191">35</cx:pt>
          <cx:pt idx="1192">35</cx:pt>
          <cx:pt idx="1193">35</cx:pt>
          <cx:pt idx="1194">35</cx:pt>
          <cx:pt idx="1195">35</cx:pt>
          <cx:pt idx="1196">35</cx:pt>
          <cx:pt idx="1197">35</cx:pt>
          <cx:pt idx="1198">35</cx:pt>
          <cx:pt idx="1199">35</cx:pt>
          <cx:pt idx="1200">35</cx:pt>
          <cx:pt idx="1201">35</cx:pt>
          <cx:pt idx="1202">35</cx:pt>
          <cx:pt idx="1203">35</cx:pt>
          <cx:pt idx="1204">35</cx:pt>
          <cx:pt idx="1205">35</cx:pt>
          <cx:pt idx="1206">35</cx:pt>
          <cx:pt idx="1207">35</cx:pt>
          <cx:pt idx="1208">35</cx:pt>
          <cx:pt idx="1209">35</cx:pt>
          <cx:pt idx="1210">35</cx:pt>
          <cx:pt idx="1211">35</cx:pt>
          <cx:pt idx="1212">35</cx:pt>
          <cx:pt idx="1213">35</cx:pt>
          <cx:pt idx="1214">35</cx:pt>
          <cx:pt idx="1215">35</cx:pt>
          <cx:pt idx="1216">35</cx:pt>
          <cx:pt idx="1217">35</cx:pt>
          <cx:pt idx="1218">35</cx:pt>
          <cx:pt idx="1219">35</cx:pt>
          <cx:pt idx="1220">35</cx:pt>
          <cx:pt idx="1221">35</cx:pt>
          <cx:pt idx="1222">35</cx:pt>
          <cx:pt idx="1223">35</cx:pt>
          <cx:pt idx="1224">35</cx:pt>
          <cx:pt idx="1225">35</cx:pt>
          <cx:pt idx="1226">35</cx:pt>
          <cx:pt idx="1227">35</cx:pt>
          <cx:pt idx="1228">35</cx:pt>
          <cx:pt idx="1229">35</cx:pt>
          <cx:pt idx="1230">35</cx:pt>
          <cx:pt idx="1231">35</cx:pt>
          <cx:pt idx="1232">35</cx:pt>
          <cx:pt idx="1233">35</cx:pt>
          <cx:pt idx="1234">35</cx:pt>
          <cx:pt idx="1235">35</cx:pt>
          <cx:pt idx="1236">35</cx:pt>
          <cx:pt idx="1237">35</cx:pt>
          <cx:pt idx="1238">35</cx:pt>
          <cx:pt idx="1239">35</cx:pt>
          <cx:pt idx="1240">35</cx:pt>
          <cx:pt idx="1241">35</cx:pt>
          <cx:pt idx="1242">35</cx:pt>
          <cx:pt idx="1243">34</cx:pt>
          <cx:pt idx="1244">34</cx:pt>
          <cx:pt idx="1245">34</cx:pt>
          <cx:pt idx="1246">34</cx:pt>
          <cx:pt idx="1247">34</cx:pt>
          <cx:pt idx="1248">34</cx:pt>
          <cx:pt idx="1249">34</cx:pt>
          <cx:pt idx="1250">34</cx:pt>
          <cx:pt idx="1251">34</cx:pt>
          <cx:pt idx="1252">34</cx:pt>
          <cx:pt idx="1253">34</cx:pt>
          <cx:pt idx="1254">34</cx:pt>
          <cx:pt idx="1255">34</cx:pt>
          <cx:pt idx="1256">34</cx:pt>
          <cx:pt idx="1257">34</cx:pt>
          <cx:pt idx="1258">34</cx:pt>
          <cx:pt idx="1259">34</cx:pt>
          <cx:pt idx="1260">34</cx:pt>
          <cx:pt idx="1261">34</cx:pt>
          <cx:pt idx="1262">34</cx:pt>
          <cx:pt idx="1263">34</cx:pt>
          <cx:pt idx="1264">34</cx:pt>
          <cx:pt idx="1265">34</cx:pt>
          <cx:pt idx="1266">34</cx:pt>
          <cx:pt idx="1267">34</cx:pt>
          <cx:pt idx="1268">34</cx:pt>
          <cx:pt idx="1269">34</cx:pt>
          <cx:pt idx="1270">34</cx:pt>
          <cx:pt idx="1271">34</cx:pt>
          <cx:pt idx="1272">34</cx:pt>
          <cx:pt idx="1273">34</cx:pt>
          <cx:pt idx="1274">34</cx:pt>
          <cx:pt idx="1275">34</cx:pt>
          <cx:pt idx="1276">34</cx:pt>
          <cx:pt idx="1277">34</cx:pt>
          <cx:pt idx="1278">34</cx:pt>
          <cx:pt idx="1279">34</cx:pt>
          <cx:pt idx="1280">34</cx:pt>
          <cx:pt idx="1281">34</cx:pt>
          <cx:pt idx="1282">34</cx:pt>
          <cx:pt idx="1283">34</cx:pt>
          <cx:pt idx="1284">34</cx:pt>
          <cx:pt idx="1285">34</cx:pt>
          <cx:pt idx="1286">34</cx:pt>
          <cx:pt idx="1287">34</cx:pt>
          <cx:pt idx="1288">34</cx:pt>
          <cx:pt idx="1289">34</cx:pt>
          <cx:pt idx="1290">34</cx:pt>
          <cx:pt idx="1291">34</cx:pt>
          <cx:pt idx="1292">34</cx:pt>
          <cx:pt idx="1293">34</cx:pt>
          <cx:pt idx="1294">34</cx:pt>
          <cx:pt idx="1295">34</cx:pt>
          <cx:pt idx="1296">34</cx:pt>
          <cx:pt idx="1297">34</cx:pt>
          <cx:pt idx="1298">34</cx:pt>
          <cx:pt idx="1299">34</cx:pt>
          <cx:pt idx="1300">34</cx:pt>
          <cx:pt idx="1301">34</cx:pt>
          <cx:pt idx="1302">34</cx:pt>
          <cx:pt idx="1303">34</cx:pt>
          <cx:pt idx="1304">34</cx:pt>
          <cx:pt idx="1305">34</cx:pt>
          <cx:pt idx="1306">34</cx:pt>
          <cx:pt idx="1307">34</cx:pt>
          <cx:pt idx="1308">34</cx:pt>
          <cx:pt idx="1309">34</cx:pt>
          <cx:pt idx="1310">34</cx:pt>
          <cx:pt idx="1311">34</cx:pt>
          <cx:pt idx="1312">34</cx:pt>
          <cx:pt idx="1313">34</cx:pt>
          <cx:pt idx="1314">34</cx:pt>
          <cx:pt idx="1315">34</cx:pt>
          <cx:pt idx="1316">34</cx:pt>
          <cx:pt idx="1317">34</cx:pt>
          <cx:pt idx="1318">34</cx:pt>
          <cx:pt idx="1319">34</cx:pt>
          <cx:pt idx="1320">34</cx:pt>
          <cx:pt idx="1321">34</cx:pt>
          <cx:pt idx="1322">34</cx:pt>
          <cx:pt idx="1323">34</cx:pt>
          <cx:pt idx="1324">34</cx:pt>
          <cx:pt idx="1325">34</cx:pt>
          <cx:pt idx="1326">34</cx:pt>
          <cx:pt idx="1327">34</cx:pt>
          <cx:pt idx="1328">34</cx:pt>
          <cx:pt idx="1329">34</cx:pt>
          <cx:pt idx="1330">34</cx:pt>
          <cx:pt idx="1331">34</cx:pt>
          <cx:pt idx="1332">34</cx:pt>
          <cx:pt idx="1333">34</cx:pt>
          <cx:pt idx="1334">34</cx:pt>
          <cx:pt idx="1335">34</cx:pt>
          <cx:pt idx="1336">34</cx:pt>
          <cx:pt idx="1337">34</cx:pt>
          <cx:pt idx="1338">34</cx:pt>
          <cx:pt idx="1339">34</cx:pt>
          <cx:pt idx="1340">34</cx:pt>
          <cx:pt idx="1341">34</cx:pt>
          <cx:pt idx="1342">34</cx:pt>
          <cx:pt idx="1343">34</cx:pt>
          <cx:pt idx="1344">34</cx:pt>
          <cx:pt idx="1345">34</cx:pt>
          <cx:pt idx="1346">34</cx:pt>
          <cx:pt idx="1347">34</cx:pt>
          <cx:pt idx="1348">34</cx:pt>
          <cx:pt idx="1349">34</cx:pt>
          <cx:pt idx="1350">34</cx:pt>
          <cx:pt idx="1351">34</cx:pt>
          <cx:pt idx="1352">34</cx:pt>
          <cx:pt idx="1353">34</cx:pt>
          <cx:pt idx="1354">34</cx:pt>
          <cx:pt idx="1355">34</cx:pt>
          <cx:pt idx="1356">34</cx:pt>
          <cx:pt idx="1357">34</cx:pt>
          <cx:pt idx="1358">34</cx:pt>
          <cx:pt idx="1359">34</cx:pt>
          <cx:pt idx="1360">34</cx:pt>
          <cx:pt idx="1361">34</cx:pt>
          <cx:pt idx="1362">34</cx:pt>
          <cx:pt idx="1363">34</cx:pt>
          <cx:pt idx="1364">34</cx:pt>
          <cx:pt idx="1365">34</cx:pt>
          <cx:pt idx="1366">34</cx:pt>
          <cx:pt idx="1367">34</cx:pt>
          <cx:pt idx="1368">34</cx:pt>
          <cx:pt idx="1369">34</cx:pt>
          <cx:pt idx="1370">34</cx:pt>
          <cx:pt idx="1371">34</cx:pt>
          <cx:pt idx="1372">34</cx:pt>
          <cx:pt idx="1373">34</cx:pt>
          <cx:pt idx="1374">34</cx:pt>
          <cx:pt idx="1375">34</cx:pt>
          <cx:pt idx="1376">34</cx:pt>
          <cx:pt idx="1377">34</cx:pt>
          <cx:pt idx="1378">34</cx:pt>
          <cx:pt idx="1379">34</cx:pt>
          <cx:pt idx="1380">34</cx:pt>
          <cx:pt idx="1381">34</cx:pt>
          <cx:pt idx="1382">34</cx:pt>
          <cx:pt idx="1383">34</cx:pt>
          <cx:pt idx="1384">34</cx:pt>
          <cx:pt idx="1385">34</cx:pt>
          <cx:pt idx="1386">34</cx:pt>
          <cx:pt idx="1387">34</cx:pt>
          <cx:pt idx="1388">34</cx:pt>
          <cx:pt idx="1389">34</cx:pt>
          <cx:pt idx="1390">34</cx:pt>
          <cx:pt idx="1391">34</cx:pt>
          <cx:pt idx="1392">34</cx:pt>
          <cx:pt idx="1393">34</cx:pt>
          <cx:pt idx="1394">34</cx:pt>
          <cx:pt idx="1395">34</cx:pt>
          <cx:pt idx="1396">34</cx:pt>
          <cx:pt idx="1397">34</cx:pt>
          <cx:pt idx="1398">34</cx:pt>
          <cx:pt idx="1399">34</cx:pt>
          <cx:pt idx="1400">34</cx:pt>
          <cx:pt idx="1401">34</cx:pt>
          <cx:pt idx="1402">34</cx:pt>
          <cx:pt idx="1403">34</cx:pt>
          <cx:pt idx="1404">34</cx:pt>
          <cx:pt idx="1405">34</cx:pt>
          <cx:pt idx="1406">34</cx:pt>
          <cx:pt idx="1407">34</cx:pt>
          <cx:pt idx="1408">34</cx:pt>
          <cx:pt idx="1409">34</cx:pt>
          <cx:pt idx="1410">34</cx:pt>
          <cx:pt idx="1411">34</cx:pt>
          <cx:pt idx="1412">34</cx:pt>
          <cx:pt idx="1413">34</cx:pt>
          <cx:pt idx="1414">34</cx:pt>
          <cx:pt idx="1415">34</cx:pt>
          <cx:pt idx="1416">34</cx:pt>
          <cx:pt idx="1417">34</cx:pt>
          <cx:pt idx="1418">34</cx:pt>
          <cx:pt idx="1419">34</cx:pt>
          <cx:pt idx="1420">34</cx:pt>
          <cx:pt idx="1421">34</cx:pt>
          <cx:pt idx="1422">34</cx:pt>
          <cx:pt idx="1423">34</cx:pt>
          <cx:pt idx="1424">34</cx:pt>
          <cx:pt idx="1425">34</cx:pt>
          <cx:pt idx="1426">34</cx:pt>
          <cx:pt idx="1427">34</cx:pt>
          <cx:pt idx="1428">34</cx:pt>
          <cx:pt idx="1429">34</cx:pt>
          <cx:pt idx="1430">34</cx:pt>
          <cx:pt idx="1431">34</cx:pt>
          <cx:pt idx="1432">34</cx:pt>
          <cx:pt idx="1433">34</cx:pt>
          <cx:pt idx="1434">34</cx:pt>
          <cx:pt idx="1435">34</cx:pt>
          <cx:pt idx="1436">34</cx:pt>
          <cx:pt idx="1437">34</cx:pt>
          <cx:pt idx="1438">34</cx:pt>
          <cx:pt idx="1439">34</cx:pt>
          <cx:pt idx="1440">34</cx:pt>
          <cx:pt idx="1441">34</cx:pt>
          <cx:pt idx="1442">34</cx:pt>
          <cx:pt idx="1443">34</cx:pt>
          <cx:pt idx="1444">34</cx:pt>
          <cx:pt idx="1445">34</cx:pt>
          <cx:pt idx="1446">34</cx:pt>
          <cx:pt idx="1447">34</cx:pt>
          <cx:pt idx="1448">34</cx:pt>
          <cx:pt idx="1449">34</cx:pt>
          <cx:pt idx="1450">34</cx:pt>
          <cx:pt idx="1451">34</cx:pt>
          <cx:pt idx="1452">34</cx:pt>
          <cx:pt idx="1453">34</cx:pt>
          <cx:pt idx="1454">34</cx:pt>
          <cx:pt idx="1455">34</cx:pt>
          <cx:pt idx="1456">34</cx:pt>
          <cx:pt idx="1457">34</cx:pt>
          <cx:pt idx="1458">34</cx:pt>
          <cx:pt idx="1459">34</cx:pt>
          <cx:pt idx="1460">34</cx:pt>
          <cx:pt idx="1461">34</cx:pt>
          <cx:pt idx="1462">34</cx:pt>
          <cx:pt idx="1463">34</cx:pt>
          <cx:pt idx="1464">34</cx:pt>
          <cx:pt idx="1465">34</cx:pt>
          <cx:pt idx="1466">34</cx:pt>
          <cx:pt idx="1467">34</cx:pt>
          <cx:pt idx="1468">34</cx:pt>
          <cx:pt idx="1469">34</cx:pt>
          <cx:pt idx="1470">34</cx:pt>
          <cx:pt idx="1471">34</cx:pt>
          <cx:pt idx="1472">34</cx:pt>
          <cx:pt idx="1473">34</cx:pt>
          <cx:pt idx="1474">34</cx:pt>
          <cx:pt idx="1475">34</cx:pt>
          <cx:pt idx="1476">34</cx:pt>
          <cx:pt idx="1477">34</cx:pt>
          <cx:pt idx="1478">34</cx:pt>
          <cx:pt idx="1479">34</cx:pt>
          <cx:pt idx="1480">34</cx:pt>
          <cx:pt idx="1481">34</cx:pt>
          <cx:pt idx="1482">34</cx:pt>
          <cx:pt idx="1483">34</cx:pt>
          <cx:pt idx="1484">34</cx:pt>
          <cx:pt idx="1485">34</cx:pt>
          <cx:pt idx="1486">34</cx:pt>
          <cx:pt idx="1487">34</cx:pt>
          <cx:pt idx="1488">34</cx:pt>
          <cx:pt idx="1489">34</cx:pt>
          <cx:pt idx="1490">34</cx:pt>
          <cx:pt idx="1491">34</cx:pt>
          <cx:pt idx="1492">34</cx:pt>
          <cx:pt idx="1493">34</cx:pt>
          <cx:pt idx="1494">34</cx:pt>
          <cx:pt idx="1495">34</cx:pt>
          <cx:pt idx="1496">34</cx:pt>
          <cx:pt idx="1497">34</cx:pt>
          <cx:pt idx="1498">34</cx:pt>
          <cx:pt idx="1499">34</cx:pt>
          <cx:pt idx="1500">34</cx:pt>
          <cx:pt idx="1501">34</cx:pt>
          <cx:pt idx="1502">34</cx:pt>
          <cx:pt idx="1503">34</cx:pt>
          <cx:pt idx="1504">34</cx:pt>
          <cx:pt idx="1505">34</cx:pt>
          <cx:pt idx="1506">34</cx:pt>
          <cx:pt idx="1507">34</cx:pt>
          <cx:pt idx="1508">34</cx:pt>
          <cx:pt idx="1509">34</cx:pt>
          <cx:pt idx="1510">34</cx:pt>
          <cx:pt idx="1511">34</cx:pt>
          <cx:pt idx="1512">34</cx:pt>
          <cx:pt idx="1513">34</cx:pt>
          <cx:pt idx="1514">34</cx:pt>
          <cx:pt idx="1515">34</cx:pt>
          <cx:pt idx="1516">34</cx:pt>
          <cx:pt idx="1517">34</cx:pt>
          <cx:pt idx="1518">34</cx:pt>
          <cx:pt idx="1519">34</cx:pt>
          <cx:pt idx="1520">34</cx:pt>
          <cx:pt idx="1521">34</cx:pt>
          <cx:pt idx="1522">34</cx:pt>
          <cx:pt idx="1523">34</cx:pt>
          <cx:pt idx="1524">34</cx:pt>
          <cx:pt idx="1525">34</cx:pt>
          <cx:pt idx="1526">34</cx:pt>
          <cx:pt idx="1527">34</cx:pt>
          <cx:pt idx="1528">34</cx:pt>
          <cx:pt idx="1529">34</cx:pt>
          <cx:pt idx="1530">33</cx:pt>
          <cx:pt idx="1531">33</cx:pt>
          <cx:pt idx="1532">33</cx:pt>
          <cx:pt idx="1533">33</cx:pt>
          <cx:pt idx="1534">33</cx:pt>
          <cx:pt idx="1535">33</cx:pt>
          <cx:pt idx="1536">33</cx:pt>
          <cx:pt idx="1537">33</cx:pt>
          <cx:pt idx="1538">33</cx:pt>
          <cx:pt idx="1539">33</cx:pt>
          <cx:pt idx="1540">33</cx:pt>
          <cx:pt idx="1541">33</cx:pt>
          <cx:pt idx="1542">33</cx:pt>
          <cx:pt idx="1543">33</cx:pt>
          <cx:pt idx="1544">33</cx:pt>
          <cx:pt idx="1545">33</cx:pt>
          <cx:pt idx="1546">33</cx:pt>
          <cx:pt idx="1547">33</cx:pt>
          <cx:pt idx="1548">33</cx:pt>
          <cx:pt idx="1549">33</cx:pt>
          <cx:pt idx="1550">33</cx:pt>
          <cx:pt idx="1551">33</cx:pt>
          <cx:pt idx="1552">33</cx:pt>
          <cx:pt idx="1553">33</cx:pt>
          <cx:pt idx="1554">33</cx:pt>
          <cx:pt idx="1555">33</cx:pt>
          <cx:pt idx="1556">33</cx:pt>
          <cx:pt idx="1557">33</cx:pt>
          <cx:pt idx="1558">33</cx:pt>
          <cx:pt idx="1559">33</cx:pt>
          <cx:pt idx="1560">33</cx:pt>
          <cx:pt idx="1561">33</cx:pt>
          <cx:pt idx="1562">33</cx:pt>
          <cx:pt idx="1563">33</cx:pt>
          <cx:pt idx="1564">33</cx:pt>
          <cx:pt idx="1565">33</cx:pt>
          <cx:pt idx="1566">33</cx:pt>
          <cx:pt idx="1567">33</cx:pt>
          <cx:pt idx="1568">33</cx:pt>
          <cx:pt idx="1569">33</cx:pt>
          <cx:pt idx="1570">33</cx:pt>
          <cx:pt idx="1571">33</cx:pt>
          <cx:pt idx="1572">33</cx:pt>
          <cx:pt idx="1573">33</cx:pt>
          <cx:pt idx="1574">33</cx:pt>
          <cx:pt idx="1575">33</cx:pt>
          <cx:pt idx="1576">33</cx:pt>
          <cx:pt idx="1577">33</cx:pt>
          <cx:pt idx="1578">33</cx:pt>
          <cx:pt idx="1579">33</cx:pt>
          <cx:pt idx="1580">33</cx:pt>
          <cx:pt idx="1581">33</cx:pt>
          <cx:pt idx="1582">33</cx:pt>
          <cx:pt idx="1583">33</cx:pt>
          <cx:pt idx="1584">33</cx:pt>
          <cx:pt idx="1585">33</cx:pt>
          <cx:pt idx="1586">33</cx:pt>
          <cx:pt idx="1587">33</cx:pt>
          <cx:pt idx="1588">33</cx:pt>
          <cx:pt idx="1589">33</cx:pt>
          <cx:pt idx="1590">33</cx:pt>
          <cx:pt idx="1591">33</cx:pt>
          <cx:pt idx="1592">33</cx:pt>
          <cx:pt idx="1593">33</cx:pt>
          <cx:pt idx="1594">33</cx:pt>
          <cx:pt idx="1595">33</cx:pt>
          <cx:pt idx="1596">33</cx:pt>
          <cx:pt idx="1597">33</cx:pt>
          <cx:pt idx="1598">33</cx:pt>
          <cx:pt idx="1599">33</cx:pt>
          <cx:pt idx="1600">33</cx:pt>
          <cx:pt idx="1601">33</cx:pt>
          <cx:pt idx="1602">33</cx:pt>
          <cx:pt idx="1603">33</cx:pt>
          <cx:pt idx="1604">33</cx:pt>
          <cx:pt idx="1605">33</cx:pt>
          <cx:pt idx="1606">33</cx:pt>
          <cx:pt idx="1607">33</cx:pt>
          <cx:pt idx="1608">33</cx:pt>
          <cx:pt idx="1609">33</cx:pt>
          <cx:pt idx="1610">33</cx:pt>
          <cx:pt idx="1611">33</cx:pt>
          <cx:pt idx="1612">33</cx:pt>
          <cx:pt idx="1613">33</cx:pt>
          <cx:pt idx="1614">33</cx:pt>
          <cx:pt idx="1615">33</cx:pt>
          <cx:pt idx="1616">33</cx:pt>
          <cx:pt idx="1617">33</cx:pt>
          <cx:pt idx="1618">33</cx:pt>
          <cx:pt idx="1619">33</cx:pt>
          <cx:pt idx="1620">33</cx:pt>
          <cx:pt idx="1621">33</cx:pt>
          <cx:pt idx="1622">33</cx:pt>
          <cx:pt idx="1623">33</cx:pt>
          <cx:pt idx="1624">33</cx:pt>
          <cx:pt idx="1625">33</cx:pt>
          <cx:pt idx="1626">33</cx:pt>
          <cx:pt idx="1627">33</cx:pt>
          <cx:pt idx="1628">33</cx:pt>
          <cx:pt idx="1629">33</cx:pt>
          <cx:pt idx="1630">33</cx:pt>
          <cx:pt idx="1631">33</cx:pt>
          <cx:pt idx="1632">33</cx:pt>
          <cx:pt idx="1633">33</cx:pt>
          <cx:pt idx="1634">33</cx:pt>
          <cx:pt idx="1635">33</cx:pt>
          <cx:pt idx="1636">33</cx:pt>
          <cx:pt idx="1637">33</cx:pt>
          <cx:pt idx="1638">33</cx:pt>
          <cx:pt idx="1639">33</cx:pt>
          <cx:pt idx="1640">33</cx:pt>
          <cx:pt idx="1641">33</cx:pt>
          <cx:pt idx="1642">33</cx:pt>
          <cx:pt idx="1643">33</cx:pt>
          <cx:pt idx="1644">33</cx:pt>
          <cx:pt idx="1645">33</cx:pt>
          <cx:pt idx="1646">33</cx:pt>
          <cx:pt idx="1647">33</cx:pt>
          <cx:pt idx="1648">33</cx:pt>
          <cx:pt idx="1649">33</cx:pt>
          <cx:pt idx="1650">33</cx:pt>
          <cx:pt idx="1651">33</cx:pt>
          <cx:pt idx="1652">33</cx:pt>
          <cx:pt idx="1653">33</cx:pt>
          <cx:pt idx="1654">33</cx:pt>
          <cx:pt idx="1655">33</cx:pt>
          <cx:pt idx="1656">33</cx:pt>
          <cx:pt idx="1657">33</cx:pt>
          <cx:pt idx="1658">33</cx:pt>
          <cx:pt idx="1659">33</cx:pt>
          <cx:pt idx="1660">33</cx:pt>
          <cx:pt idx="1661">33</cx:pt>
          <cx:pt idx="1662">33</cx:pt>
          <cx:pt idx="1663">33</cx:pt>
          <cx:pt idx="1664">33</cx:pt>
          <cx:pt idx="1665">33</cx:pt>
          <cx:pt idx="1666">33</cx:pt>
          <cx:pt idx="1667">33</cx:pt>
          <cx:pt idx="1668">33</cx:pt>
          <cx:pt idx="1669">33</cx:pt>
          <cx:pt idx="1670">33</cx:pt>
          <cx:pt idx="1671">33</cx:pt>
          <cx:pt idx="1672">33</cx:pt>
          <cx:pt idx="1673">33</cx:pt>
          <cx:pt idx="1674">33</cx:pt>
          <cx:pt idx="1675">33</cx:pt>
          <cx:pt idx="1676">33</cx:pt>
          <cx:pt idx="1677">33</cx:pt>
          <cx:pt idx="1678">33</cx:pt>
          <cx:pt idx="1679">33</cx:pt>
          <cx:pt idx="1680">33</cx:pt>
          <cx:pt idx="1681">33</cx:pt>
          <cx:pt idx="1682">33</cx:pt>
          <cx:pt idx="1683">33</cx:pt>
          <cx:pt idx="1684">33</cx:pt>
          <cx:pt idx="1685">33</cx:pt>
          <cx:pt idx="1686">33</cx:pt>
          <cx:pt idx="1687">33</cx:pt>
          <cx:pt idx="1688">33</cx:pt>
          <cx:pt idx="1689">33</cx:pt>
          <cx:pt idx="1690">33</cx:pt>
          <cx:pt idx="1691">33</cx:pt>
          <cx:pt idx="1692">33</cx:pt>
          <cx:pt idx="1693">33</cx:pt>
          <cx:pt idx="1694">33</cx:pt>
          <cx:pt idx="1695">33</cx:pt>
          <cx:pt idx="1696">33</cx:pt>
          <cx:pt idx="1697">33</cx:pt>
          <cx:pt idx="1698">33</cx:pt>
          <cx:pt idx="1699">33</cx:pt>
          <cx:pt idx="1700">33</cx:pt>
          <cx:pt idx="1701">33</cx:pt>
          <cx:pt idx="1702">33</cx:pt>
          <cx:pt idx="1703">33</cx:pt>
          <cx:pt idx="1704">33</cx:pt>
          <cx:pt idx="1705">33</cx:pt>
          <cx:pt idx="1706">33</cx:pt>
          <cx:pt idx="1707">33</cx:pt>
          <cx:pt idx="1708">33</cx:pt>
          <cx:pt idx="1709">33</cx:pt>
          <cx:pt idx="1710">33</cx:pt>
          <cx:pt idx="1711">33</cx:pt>
          <cx:pt idx="1712">33</cx:pt>
          <cx:pt idx="1713">33</cx:pt>
          <cx:pt idx="1714">33</cx:pt>
          <cx:pt idx="1715">33</cx:pt>
          <cx:pt idx="1716">33</cx:pt>
          <cx:pt idx="1717">33</cx:pt>
          <cx:pt idx="1718">33</cx:pt>
          <cx:pt idx="1719">33</cx:pt>
          <cx:pt idx="1720">33</cx:pt>
          <cx:pt idx="1721">33</cx:pt>
          <cx:pt idx="1722">33</cx:pt>
          <cx:pt idx="1723">33</cx:pt>
          <cx:pt idx="1724">33</cx:pt>
          <cx:pt idx="1725">33</cx:pt>
          <cx:pt idx="1726">33</cx:pt>
          <cx:pt idx="1727">33</cx:pt>
          <cx:pt idx="1728">33</cx:pt>
          <cx:pt idx="1729">33</cx:pt>
          <cx:pt idx="1730">33</cx:pt>
          <cx:pt idx="1731">33</cx:pt>
          <cx:pt idx="1732">33</cx:pt>
          <cx:pt idx="1733">33</cx:pt>
          <cx:pt idx="1734">33</cx:pt>
          <cx:pt idx="1735">33</cx:pt>
          <cx:pt idx="1736">33</cx:pt>
          <cx:pt idx="1737">33</cx:pt>
          <cx:pt idx="1738">33</cx:pt>
          <cx:pt idx="1739">33</cx:pt>
          <cx:pt idx="1740">33</cx:pt>
          <cx:pt idx="1741">33</cx:pt>
          <cx:pt idx="1742">33</cx:pt>
          <cx:pt idx="1743">33</cx:pt>
          <cx:pt idx="1744">33</cx:pt>
          <cx:pt idx="1745">33</cx:pt>
          <cx:pt idx="1746">33</cx:pt>
          <cx:pt idx="1747">33</cx:pt>
          <cx:pt idx="1748">33</cx:pt>
          <cx:pt idx="1749">33</cx:pt>
          <cx:pt idx="1750">33</cx:pt>
          <cx:pt idx="1751">33</cx:pt>
          <cx:pt idx="1752">33</cx:pt>
          <cx:pt idx="1753">33</cx:pt>
          <cx:pt idx="1754">33</cx:pt>
          <cx:pt idx="1755">33</cx:pt>
          <cx:pt idx="1756">33</cx:pt>
          <cx:pt idx="1757">33</cx:pt>
          <cx:pt idx="1758">33</cx:pt>
          <cx:pt idx="1759">33</cx:pt>
          <cx:pt idx="1760">33</cx:pt>
          <cx:pt idx="1761">33</cx:pt>
          <cx:pt idx="1762">33</cx:pt>
          <cx:pt idx="1763">33</cx:pt>
          <cx:pt idx="1764">33</cx:pt>
          <cx:pt idx="1765">33</cx:pt>
          <cx:pt idx="1766">33</cx:pt>
          <cx:pt idx="1767">33</cx:pt>
          <cx:pt idx="1768">33</cx:pt>
          <cx:pt idx="1769">33</cx:pt>
          <cx:pt idx="1770">33</cx:pt>
          <cx:pt idx="1771">33</cx:pt>
          <cx:pt idx="1772">33</cx:pt>
          <cx:pt idx="1773">33</cx:pt>
          <cx:pt idx="1774">33</cx:pt>
          <cx:pt idx="1775">33</cx:pt>
          <cx:pt idx="1776">33</cx:pt>
          <cx:pt idx="1777">33</cx:pt>
          <cx:pt idx="1778">33</cx:pt>
          <cx:pt idx="1779">33</cx:pt>
          <cx:pt idx="1780">33</cx:pt>
          <cx:pt idx="1781">33</cx:pt>
          <cx:pt idx="1782">33</cx:pt>
          <cx:pt idx="1783">33</cx:pt>
          <cx:pt idx="1784">33</cx:pt>
          <cx:pt idx="1785">33</cx:pt>
          <cx:pt idx="1786">33</cx:pt>
          <cx:pt idx="1787">33</cx:pt>
          <cx:pt idx="1788">33</cx:pt>
          <cx:pt idx="1789">33</cx:pt>
          <cx:pt idx="1790">33</cx:pt>
          <cx:pt idx="1791">33</cx:pt>
          <cx:pt idx="1792">33</cx:pt>
          <cx:pt idx="1793">33</cx:pt>
          <cx:pt idx="1794">33</cx:pt>
          <cx:pt idx="1795">33</cx:pt>
          <cx:pt idx="1796">33</cx:pt>
          <cx:pt idx="1797">33</cx:pt>
          <cx:pt idx="1798">33</cx:pt>
          <cx:pt idx="1799">33</cx:pt>
          <cx:pt idx="1800">33</cx:pt>
          <cx:pt idx="1801">33</cx:pt>
          <cx:pt idx="1802">33</cx:pt>
          <cx:pt idx="1803">33</cx:pt>
          <cx:pt idx="1804">33</cx:pt>
          <cx:pt idx="1805">33</cx:pt>
          <cx:pt idx="1806">33</cx:pt>
          <cx:pt idx="1807">33</cx:pt>
          <cx:pt idx="1808">33</cx:pt>
          <cx:pt idx="1809">33</cx:pt>
          <cx:pt idx="1810">33</cx:pt>
          <cx:pt idx="1811">33</cx:pt>
          <cx:pt idx="1812">33</cx:pt>
          <cx:pt idx="1813">33</cx:pt>
          <cx:pt idx="1814">33</cx:pt>
          <cx:pt idx="1815">33</cx:pt>
          <cx:pt idx="1816">33</cx:pt>
          <cx:pt idx="1817">33</cx:pt>
          <cx:pt idx="1818">33</cx:pt>
          <cx:pt idx="1819">33</cx:pt>
          <cx:pt idx="1820">33</cx:pt>
          <cx:pt idx="1821">33</cx:pt>
          <cx:pt idx="1822">33</cx:pt>
          <cx:pt idx="1823">33</cx:pt>
          <cx:pt idx="1824">33</cx:pt>
          <cx:pt idx="1825">33</cx:pt>
          <cx:pt idx="1826">33</cx:pt>
          <cx:pt idx="1827">33</cx:pt>
          <cx:pt idx="1828">33</cx:pt>
          <cx:pt idx="1829">33</cx:pt>
          <cx:pt idx="1830">33</cx:pt>
          <cx:pt idx="1831">33</cx:pt>
          <cx:pt idx="1832">33</cx:pt>
          <cx:pt idx="1833">33</cx:pt>
          <cx:pt idx="1834">33</cx:pt>
          <cx:pt idx="1835">33</cx:pt>
          <cx:pt idx="1836">33</cx:pt>
          <cx:pt idx="1837">33</cx:pt>
          <cx:pt idx="1838">33</cx:pt>
          <cx:pt idx="1839">33</cx:pt>
          <cx:pt idx="1840">33</cx:pt>
          <cx:pt idx="1841">33</cx:pt>
          <cx:pt idx="1842">33</cx:pt>
          <cx:pt idx="1843">33</cx:pt>
          <cx:pt idx="1844">33</cx:pt>
          <cx:pt idx="1845">33</cx:pt>
          <cx:pt idx="1846">33</cx:pt>
          <cx:pt idx="1847">33</cx:pt>
          <cx:pt idx="1848">33</cx:pt>
          <cx:pt idx="1849">33</cx:pt>
          <cx:pt idx="1850">33</cx:pt>
          <cx:pt idx="1851">33</cx:pt>
          <cx:pt idx="1852">33</cx:pt>
          <cx:pt idx="1853">33</cx:pt>
          <cx:pt idx="1854">33</cx:pt>
          <cx:pt idx="1855">33</cx:pt>
          <cx:pt idx="1856">33</cx:pt>
          <cx:pt idx="1857">33</cx:pt>
          <cx:pt idx="1858">33</cx:pt>
          <cx:pt idx="1859">33</cx:pt>
          <cx:pt idx="1860">33</cx:pt>
          <cx:pt idx="1861">33</cx:pt>
          <cx:pt idx="1862">33</cx:pt>
          <cx:pt idx="1863">33</cx:pt>
          <cx:pt idx="1864">33</cx:pt>
          <cx:pt idx="1865">33</cx:pt>
          <cx:pt idx="1866">33</cx:pt>
          <cx:pt idx="1867">33</cx:pt>
          <cx:pt idx="1868">33</cx:pt>
          <cx:pt idx="1869">33</cx:pt>
          <cx:pt idx="1870">33</cx:pt>
          <cx:pt idx="1871">33</cx:pt>
          <cx:pt idx="1872">33</cx:pt>
          <cx:pt idx="1873">33</cx:pt>
          <cx:pt idx="1874">33</cx:pt>
          <cx:pt idx="1875">33</cx:pt>
          <cx:pt idx="1876">33</cx:pt>
          <cx:pt idx="1877">33</cx:pt>
          <cx:pt idx="1878">33</cx:pt>
          <cx:pt idx="1879">33</cx:pt>
          <cx:pt idx="1880">33</cx:pt>
          <cx:pt idx="1881">33</cx:pt>
          <cx:pt idx="1882">33</cx:pt>
          <cx:pt idx="1883">33</cx:pt>
          <cx:pt idx="1884">33</cx:pt>
          <cx:pt idx="1885">33</cx:pt>
          <cx:pt idx="1886">33</cx:pt>
          <cx:pt idx="1887">33</cx:pt>
          <cx:pt idx="1888">33</cx:pt>
          <cx:pt idx="1889">33</cx:pt>
          <cx:pt idx="1890">33</cx:pt>
          <cx:pt idx="1891">33</cx:pt>
          <cx:pt idx="1892">33</cx:pt>
          <cx:pt idx="1893">33</cx:pt>
          <cx:pt idx="1894">33</cx:pt>
          <cx:pt idx="1895">33</cx:pt>
          <cx:pt idx="1896">33</cx:pt>
          <cx:pt idx="1897">33</cx:pt>
          <cx:pt idx="1898">33</cx:pt>
          <cx:pt idx="1899">33</cx:pt>
          <cx:pt idx="1900">33</cx:pt>
          <cx:pt idx="1901">33</cx:pt>
          <cx:pt idx="1902">33</cx:pt>
          <cx:pt idx="1903">33</cx:pt>
          <cx:pt idx="1904">33</cx:pt>
          <cx:pt idx="1905">33</cx:pt>
          <cx:pt idx="1906">33</cx:pt>
          <cx:pt idx="1907">33</cx:pt>
          <cx:pt idx="1908">33</cx:pt>
          <cx:pt idx="1909">33</cx:pt>
          <cx:pt idx="1910">33</cx:pt>
          <cx:pt idx="1911">33</cx:pt>
          <cx:pt idx="1912">33</cx:pt>
          <cx:pt idx="1913">33</cx:pt>
          <cx:pt idx="1914">33</cx:pt>
          <cx:pt idx="1915">33</cx:pt>
          <cx:pt idx="1916">33</cx:pt>
          <cx:pt idx="1917">33</cx:pt>
          <cx:pt idx="1918">33</cx:pt>
          <cx:pt idx="1919">33</cx:pt>
          <cx:pt idx="1920">33</cx:pt>
          <cx:pt idx="1921">33</cx:pt>
          <cx:pt idx="1922">33</cx:pt>
          <cx:pt idx="1923">33</cx:pt>
          <cx:pt idx="1924">33</cx:pt>
          <cx:pt idx="1925">33</cx:pt>
          <cx:pt idx="1926">33</cx:pt>
          <cx:pt idx="1927">33</cx:pt>
          <cx:pt idx="1928">33</cx:pt>
          <cx:pt idx="1929">33</cx:pt>
          <cx:pt idx="1930">33</cx:pt>
          <cx:pt idx="1931">32</cx:pt>
          <cx:pt idx="1932">32</cx:pt>
          <cx:pt idx="1933">32</cx:pt>
          <cx:pt idx="1934">32</cx:pt>
          <cx:pt idx="1935">32</cx:pt>
          <cx:pt idx="1936">32</cx:pt>
          <cx:pt idx="1937">32</cx:pt>
          <cx:pt idx="1938">32</cx:pt>
          <cx:pt idx="1939">32</cx:pt>
          <cx:pt idx="1940">32</cx:pt>
          <cx:pt idx="1941">32</cx:pt>
          <cx:pt idx="1942">32</cx:pt>
          <cx:pt idx="1943">32</cx:pt>
          <cx:pt idx="1944">32</cx:pt>
          <cx:pt idx="1945">32</cx:pt>
          <cx:pt idx="1946">32</cx:pt>
          <cx:pt idx="1947">32</cx:pt>
          <cx:pt idx="1948">32</cx:pt>
          <cx:pt idx="1949">32</cx:pt>
          <cx:pt idx="1950">32</cx:pt>
          <cx:pt idx="1951">32</cx:pt>
          <cx:pt idx="1952">32</cx:pt>
          <cx:pt idx="1953">32</cx:pt>
          <cx:pt idx="1954">32</cx:pt>
          <cx:pt idx="1955">32</cx:pt>
          <cx:pt idx="1956">32</cx:pt>
          <cx:pt idx="1957">32</cx:pt>
          <cx:pt idx="1958">32</cx:pt>
          <cx:pt idx="1959">32</cx:pt>
          <cx:pt idx="1960">32</cx:pt>
          <cx:pt idx="1961">32</cx:pt>
          <cx:pt idx="1962">32</cx:pt>
          <cx:pt idx="1963">32</cx:pt>
          <cx:pt idx="1964">32</cx:pt>
          <cx:pt idx="1965">32</cx:pt>
          <cx:pt idx="1966">32</cx:pt>
          <cx:pt idx="1967">32</cx:pt>
          <cx:pt idx="1968">32</cx:pt>
          <cx:pt idx="1969">32</cx:pt>
          <cx:pt idx="1970">32</cx:pt>
          <cx:pt idx="1971">32</cx:pt>
          <cx:pt idx="1972">32</cx:pt>
          <cx:pt idx="1973">32</cx:pt>
          <cx:pt idx="1974">32</cx:pt>
          <cx:pt idx="1975">32</cx:pt>
          <cx:pt idx="1976">32</cx:pt>
          <cx:pt idx="1977">32</cx:pt>
          <cx:pt idx="1978">32</cx:pt>
          <cx:pt idx="1979">32</cx:pt>
          <cx:pt idx="1980">32</cx:pt>
          <cx:pt idx="1981">32</cx:pt>
          <cx:pt idx="1982">32</cx:pt>
          <cx:pt idx="1983">32</cx:pt>
          <cx:pt idx="1984">32</cx:pt>
          <cx:pt idx="1985">32</cx:pt>
          <cx:pt idx="1986">32</cx:pt>
          <cx:pt idx="1987">32</cx:pt>
          <cx:pt idx="1988">32</cx:pt>
          <cx:pt idx="1989">32</cx:pt>
          <cx:pt idx="1990">32</cx:pt>
          <cx:pt idx="1991">32</cx:pt>
          <cx:pt idx="1992">32</cx:pt>
          <cx:pt idx="1993">32</cx:pt>
          <cx:pt idx="1994">32</cx:pt>
          <cx:pt idx="1995">32</cx:pt>
          <cx:pt idx="1996">32</cx:pt>
          <cx:pt idx="1997">32</cx:pt>
          <cx:pt idx="1998">32</cx:pt>
          <cx:pt idx="1999">32</cx:pt>
          <cx:pt idx="2000">32</cx:pt>
          <cx:pt idx="2001">32</cx:pt>
          <cx:pt idx="2002">32</cx:pt>
          <cx:pt idx="2003">32</cx:pt>
          <cx:pt idx="2004">32</cx:pt>
          <cx:pt idx="2005">32</cx:pt>
          <cx:pt idx="2006">32</cx:pt>
          <cx:pt idx="2007">32</cx:pt>
          <cx:pt idx="2008">32</cx:pt>
          <cx:pt idx="2009">32</cx:pt>
          <cx:pt idx="2010">32</cx:pt>
          <cx:pt idx="2011">32</cx:pt>
          <cx:pt idx="2012">32</cx:pt>
          <cx:pt idx="2013">32</cx:pt>
          <cx:pt idx="2014">32</cx:pt>
          <cx:pt idx="2015">32</cx:pt>
          <cx:pt idx="2016">32</cx:pt>
          <cx:pt idx="2017">32</cx:pt>
          <cx:pt idx="2018">32</cx:pt>
          <cx:pt idx="2019">32</cx:pt>
          <cx:pt idx="2020">32</cx:pt>
          <cx:pt idx="2021">32</cx:pt>
          <cx:pt idx="2022">32</cx:pt>
          <cx:pt idx="2023">32</cx:pt>
          <cx:pt idx="2024">32</cx:pt>
          <cx:pt idx="2025">32</cx:pt>
          <cx:pt idx="2026">32</cx:pt>
          <cx:pt idx="2027">32</cx:pt>
          <cx:pt idx="2028">32</cx:pt>
          <cx:pt idx="2029">32</cx:pt>
          <cx:pt idx="2030">32</cx:pt>
          <cx:pt idx="2031">32</cx:pt>
          <cx:pt idx="2032">32</cx:pt>
          <cx:pt idx="2033">32</cx:pt>
          <cx:pt idx="2034">32</cx:pt>
          <cx:pt idx="2035">32</cx:pt>
          <cx:pt idx="2036">32</cx:pt>
          <cx:pt idx="2037">32</cx:pt>
          <cx:pt idx="2038">32</cx:pt>
          <cx:pt idx="2039">32</cx:pt>
          <cx:pt idx="2040">32</cx:pt>
          <cx:pt idx="2041">32</cx:pt>
          <cx:pt idx="2042">32</cx:pt>
          <cx:pt idx="2043">32</cx:pt>
          <cx:pt idx="2044">32</cx:pt>
          <cx:pt idx="2045">32</cx:pt>
          <cx:pt idx="2046">32</cx:pt>
          <cx:pt idx="2047">32</cx:pt>
          <cx:pt idx="2048">32</cx:pt>
          <cx:pt idx="2049">32</cx:pt>
          <cx:pt idx="2050">32</cx:pt>
          <cx:pt idx="2051">32</cx:pt>
          <cx:pt idx="2052">32</cx:pt>
          <cx:pt idx="2053">32</cx:pt>
          <cx:pt idx="2054">32</cx:pt>
          <cx:pt idx="2055">32</cx:pt>
          <cx:pt idx="2056">32</cx:pt>
          <cx:pt idx="2057">32</cx:pt>
          <cx:pt idx="2058">32</cx:pt>
          <cx:pt idx="2059">32</cx:pt>
          <cx:pt idx="2060">32</cx:pt>
          <cx:pt idx="2061">32</cx:pt>
          <cx:pt idx="2062">32</cx:pt>
          <cx:pt idx="2063">32</cx:pt>
          <cx:pt idx="2064">32</cx:pt>
          <cx:pt idx="2065">32</cx:pt>
          <cx:pt idx="2066">32</cx:pt>
          <cx:pt idx="2067">32</cx:pt>
          <cx:pt idx="2068">32</cx:pt>
          <cx:pt idx="2069">32</cx:pt>
          <cx:pt idx="2070">32</cx:pt>
          <cx:pt idx="2071">32</cx:pt>
          <cx:pt idx="2072">32</cx:pt>
          <cx:pt idx="2073">32</cx:pt>
          <cx:pt idx="2074">32</cx:pt>
          <cx:pt idx="2075">32</cx:pt>
          <cx:pt idx="2076">32</cx:pt>
          <cx:pt idx="2077">32</cx:pt>
          <cx:pt idx="2078">32</cx:pt>
          <cx:pt idx="2079">32</cx:pt>
          <cx:pt idx="2080">32</cx:pt>
          <cx:pt idx="2081">32</cx:pt>
          <cx:pt idx="2082">32</cx:pt>
          <cx:pt idx="2083">32</cx:pt>
          <cx:pt idx="2084">32</cx:pt>
          <cx:pt idx="2085">32</cx:pt>
          <cx:pt idx="2086">32</cx:pt>
          <cx:pt idx="2087">32</cx:pt>
          <cx:pt idx="2088">32</cx:pt>
          <cx:pt idx="2089">32</cx:pt>
          <cx:pt idx="2090">32</cx:pt>
          <cx:pt idx="2091">32</cx:pt>
          <cx:pt idx="2092">32</cx:pt>
          <cx:pt idx="2093">32</cx:pt>
          <cx:pt idx="2094">32</cx:pt>
          <cx:pt idx="2095">32</cx:pt>
          <cx:pt idx="2096">32</cx:pt>
          <cx:pt idx="2097">32</cx:pt>
          <cx:pt idx="2098">32</cx:pt>
          <cx:pt idx="2099">32</cx:pt>
          <cx:pt idx="2100">32</cx:pt>
          <cx:pt idx="2101">32</cx:pt>
          <cx:pt idx="2102">32</cx:pt>
          <cx:pt idx="2103">32</cx:pt>
          <cx:pt idx="2104">32</cx:pt>
          <cx:pt idx="2105">32</cx:pt>
          <cx:pt idx="2106">32</cx:pt>
          <cx:pt idx="2107">32</cx:pt>
          <cx:pt idx="2108">32</cx:pt>
          <cx:pt idx="2109">32</cx:pt>
          <cx:pt idx="2110">32</cx:pt>
          <cx:pt idx="2111">32</cx:pt>
          <cx:pt idx="2112">32</cx:pt>
          <cx:pt idx="2113">32</cx:pt>
          <cx:pt idx="2114">32</cx:pt>
          <cx:pt idx="2115">32</cx:pt>
          <cx:pt idx="2116">32</cx:pt>
          <cx:pt idx="2117">32</cx:pt>
          <cx:pt idx="2118">32</cx:pt>
          <cx:pt idx="2119">32</cx:pt>
          <cx:pt idx="2120">32</cx:pt>
          <cx:pt idx="2121">32</cx:pt>
          <cx:pt idx="2122">32</cx:pt>
          <cx:pt idx="2123">32</cx:pt>
          <cx:pt idx="2124">32</cx:pt>
          <cx:pt idx="2125">32</cx:pt>
          <cx:pt idx="2126">32</cx:pt>
          <cx:pt idx="2127">32</cx:pt>
          <cx:pt idx="2128">32</cx:pt>
          <cx:pt idx="2129">32</cx:pt>
          <cx:pt idx="2130">32</cx:pt>
          <cx:pt idx="2131">32</cx:pt>
          <cx:pt idx="2132">32</cx:pt>
          <cx:pt idx="2133">32</cx:pt>
          <cx:pt idx="2134">32</cx:pt>
          <cx:pt idx="2135">32</cx:pt>
          <cx:pt idx="2136">32</cx:pt>
          <cx:pt idx="2137">32</cx:pt>
          <cx:pt idx="2138">32</cx:pt>
          <cx:pt idx="2139">32</cx:pt>
          <cx:pt idx="2140">32</cx:pt>
          <cx:pt idx="2141">32</cx:pt>
          <cx:pt idx="2142">32</cx:pt>
          <cx:pt idx="2143">32</cx:pt>
          <cx:pt idx="2144">32</cx:pt>
          <cx:pt idx="2145">32</cx:pt>
          <cx:pt idx="2146">32</cx:pt>
          <cx:pt idx="2147">32</cx:pt>
          <cx:pt idx="2148">32</cx:pt>
          <cx:pt idx="2149">32</cx:pt>
          <cx:pt idx="2150">32</cx:pt>
          <cx:pt idx="2151">32</cx:pt>
          <cx:pt idx="2152">32</cx:pt>
          <cx:pt idx="2153">32</cx:pt>
          <cx:pt idx="2154">32</cx:pt>
          <cx:pt idx="2155">32</cx:pt>
          <cx:pt idx="2156">32</cx:pt>
          <cx:pt idx="2157">32</cx:pt>
          <cx:pt idx="2158">32</cx:pt>
          <cx:pt idx="2159">32</cx:pt>
          <cx:pt idx="2160">32</cx:pt>
          <cx:pt idx="2161">32</cx:pt>
          <cx:pt idx="2162">32</cx:pt>
          <cx:pt idx="2163">32</cx:pt>
          <cx:pt idx="2164">32</cx:pt>
          <cx:pt idx="2165">32</cx:pt>
          <cx:pt idx="2166">32</cx:pt>
          <cx:pt idx="2167">32</cx:pt>
          <cx:pt idx="2168">32</cx:pt>
          <cx:pt idx="2169">32</cx:pt>
          <cx:pt idx="2170">32</cx:pt>
          <cx:pt idx="2171">32</cx:pt>
          <cx:pt idx="2172">32</cx:pt>
          <cx:pt idx="2173">32</cx:pt>
          <cx:pt idx="2174">32</cx:pt>
          <cx:pt idx="2175">32</cx:pt>
          <cx:pt idx="2176">32</cx:pt>
          <cx:pt idx="2177">32</cx:pt>
          <cx:pt idx="2178">32</cx:pt>
          <cx:pt idx="2179">32</cx:pt>
          <cx:pt idx="2180">32</cx:pt>
          <cx:pt idx="2181">32</cx:pt>
          <cx:pt idx="2182">32</cx:pt>
          <cx:pt idx="2183">32</cx:pt>
          <cx:pt idx="2184">32</cx:pt>
          <cx:pt idx="2185">32</cx:pt>
          <cx:pt idx="2186">32</cx:pt>
          <cx:pt idx="2187">32</cx:pt>
          <cx:pt idx="2188">32</cx:pt>
          <cx:pt idx="2189">32</cx:pt>
          <cx:pt idx="2190">32</cx:pt>
          <cx:pt idx="2191">32</cx:pt>
          <cx:pt idx="2192">32</cx:pt>
          <cx:pt idx="2193">32</cx:pt>
          <cx:pt idx="2194">32</cx:pt>
          <cx:pt idx="2195">32</cx:pt>
          <cx:pt idx="2196">32</cx:pt>
          <cx:pt idx="2197">32</cx:pt>
          <cx:pt idx="2198">32</cx:pt>
          <cx:pt idx="2199">32</cx:pt>
          <cx:pt idx="2200">32</cx:pt>
          <cx:pt idx="2201">32</cx:pt>
          <cx:pt idx="2202">32</cx:pt>
          <cx:pt idx="2203">32</cx:pt>
          <cx:pt idx="2204">32</cx:pt>
          <cx:pt idx="2205">32</cx:pt>
          <cx:pt idx="2206">32</cx:pt>
          <cx:pt idx="2207">32</cx:pt>
          <cx:pt idx="2208">32</cx:pt>
          <cx:pt idx="2209">32</cx:pt>
          <cx:pt idx="2210">32</cx:pt>
          <cx:pt idx="2211">32</cx:pt>
          <cx:pt idx="2212">32</cx:pt>
          <cx:pt idx="2213">32</cx:pt>
          <cx:pt idx="2214">32</cx:pt>
          <cx:pt idx="2215">32</cx:pt>
          <cx:pt idx="2216">32</cx:pt>
          <cx:pt idx="2217">32</cx:pt>
          <cx:pt idx="2218">32</cx:pt>
          <cx:pt idx="2219">32</cx:pt>
          <cx:pt idx="2220">32</cx:pt>
          <cx:pt idx="2221">32</cx:pt>
          <cx:pt idx="2222">32</cx:pt>
          <cx:pt idx="2223">32</cx:pt>
          <cx:pt idx="2224">32</cx:pt>
          <cx:pt idx="2225">32</cx:pt>
          <cx:pt idx="2226">32</cx:pt>
          <cx:pt idx="2227">32</cx:pt>
          <cx:pt idx="2228">32</cx:pt>
          <cx:pt idx="2229">32</cx:pt>
          <cx:pt idx="2230">32</cx:pt>
          <cx:pt idx="2231">32</cx:pt>
          <cx:pt idx="2232">32</cx:pt>
          <cx:pt idx="2233">32</cx:pt>
          <cx:pt idx="2234">32</cx:pt>
          <cx:pt idx="2235">32</cx:pt>
          <cx:pt idx="2236">32</cx:pt>
          <cx:pt idx="2237">32</cx:pt>
          <cx:pt idx="2238">32</cx:pt>
          <cx:pt idx="2239">32</cx:pt>
          <cx:pt idx="2240">32</cx:pt>
          <cx:pt idx="2241">32</cx:pt>
          <cx:pt idx="2242">32</cx:pt>
          <cx:pt idx="2243">32</cx:pt>
          <cx:pt idx="2244">32</cx:pt>
          <cx:pt idx="2245">32</cx:pt>
          <cx:pt idx="2246">32</cx:pt>
          <cx:pt idx="2247">32</cx:pt>
          <cx:pt idx="2248">32</cx:pt>
          <cx:pt idx="2249">32</cx:pt>
          <cx:pt idx="2250">32</cx:pt>
          <cx:pt idx="2251">32</cx:pt>
          <cx:pt idx="2252">32</cx:pt>
          <cx:pt idx="2253">32</cx:pt>
          <cx:pt idx="2254">32</cx:pt>
          <cx:pt idx="2255">32</cx:pt>
          <cx:pt idx="2256">32</cx:pt>
          <cx:pt idx="2257">32</cx:pt>
          <cx:pt idx="2258">32</cx:pt>
          <cx:pt idx="2259">32</cx:pt>
          <cx:pt idx="2260">32</cx:pt>
          <cx:pt idx="2261">32</cx:pt>
          <cx:pt idx="2262">32</cx:pt>
          <cx:pt idx="2263">32</cx:pt>
          <cx:pt idx="2264">32</cx:pt>
          <cx:pt idx="2265">32</cx:pt>
          <cx:pt idx="2266">32</cx:pt>
          <cx:pt idx="2267">32</cx:pt>
          <cx:pt idx="2268">32</cx:pt>
          <cx:pt idx="2269">32</cx:pt>
          <cx:pt idx="2270">32</cx:pt>
          <cx:pt idx="2271">31</cx:pt>
          <cx:pt idx="2272">31</cx:pt>
          <cx:pt idx="2273">31</cx:pt>
          <cx:pt idx="2274">31</cx:pt>
          <cx:pt idx="2275">31</cx:pt>
          <cx:pt idx="2276">31</cx:pt>
          <cx:pt idx="2277">31</cx:pt>
          <cx:pt idx="2278">31</cx:pt>
          <cx:pt idx="2279">31</cx:pt>
          <cx:pt idx="2280">31</cx:pt>
          <cx:pt idx="2281">31</cx:pt>
          <cx:pt idx="2282">31</cx:pt>
          <cx:pt idx="2283">31</cx:pt>
          <cx:pt idx="2284">31</cx:pt>
          <cx:pt idx="2285">31</cx:pt>
          <cx:pt idx="2286">31</cx:pt>
          <cx:pt idx="2287">31</cx:pt>
          <cx:pt idx="2288">31</cx:pt>
          <cx:pt idx="2289">31</cx:pt>
          <cx:pt idx="2290">31</cx:pt>
          <cx:pt idx="2291">31</cx:pt>
          <cx:pt idx="2292">31</cx:pt>
          <cx:pt idx="2293">31</cx:pt>
          <cx:pt idx="2294">31</cx:pt>
          <cx:pt idx="2295">31</cx:pt>
          <cx:pt idx="2296">31</cx:pt>
          <cx:pt idx="2297">31</cx:pt>
          <cx:pt idx="2298">31</cx:pt>
          <cx:pt idx="2299">31</cx:pt>
          <cx:pt idx="2300">31</cx:pt>
          <cx:pt idx="2301">31</cx:pt>
          <cx:pt idx="2302">31</cx:pt>
          <cx:pt idx="2303">31</cx:pt>
          <cx:pt idx="2304">31</cx:pt>
          <cx:pt idx="2305">31</cx:pt>
          <cx:pt idx="2306">31</cx:pt>
          <cx:pt idx="2307">31</cx:pt>
          <cx:pt idx="2308">31</cx:pt>
          <cx:pt idx="2309">31</cx:pt>
          <cx:pt idx="2310">31</cx:pt>
          <cx:pt idx="2311">31</cx:pt>
          <cx:pt idx="2312">31</cx:pt>
          <cx:pt idx="2313">31</cx:pt>
          <cx:pt idx="2314">31</cx:pt>
          <cx:pt idx="2315">31</cx:pt>
          <cx:pt idx="2316">31</cx:pt>
          <cx:pt idx="2317">31</cx:pt>
          <cx:pt idx="2318">31</cx:pt>
          <cx:pt idx="2319">31</cx:pt>
          <cx:pt idx="2320">31</cx:pt>
          <cx:pt idx="2321">31</cx:pt>
          <cx:pt idx="2322">31</cx:pt>
          <cx:pt idx="2323">31</cx:pt>
          <cx:pt idx="2324">31</cx:pt>
          <cx:pt idx="2325">31</cx:pt>
          <cx:pt idx="2326">31</cx:pt>
          <cx:pt idx="2327">31</cx:pt>
          <cx:pt idx="2328">31</cx:pt>
          <cx:pt idx="2329">31</cx:pt>
          <cx:pt idx="2330">31</cx:pt>
          <cx:pt idx="2331">31</cx:pt>
          <cx:pt idx="2332">31</cx:pt>
          <cx:pt idx="2333">31</cx:pt>
          <cx:pt idx="2334">31</cx:pt>
          <cx:pt idx="2335">31</cx:pt>
          <cx:pt idx="2336">31</cx:pt>
          <cx:pt idx="2337">31</cx:pt>
          <cx:pt idx="2338">31</cx:pt>
          <cx:pt idx="2339">31</cx:pt>
          <cx:pt idx="2340">31</cx:pt>
          <cx:pt idx="2341">31</cx:pt>
          <cx:pt idx="2342">31</cx:pt>
          <cx:pt idx="2343">31</cx:pt>
          <cx:pt idx="2344">31</cx:pt>
          <cx:pt idx="2345">31</cx:pt>
          <cx:pt idx="2346">31</cx:pt>
          <cx:pt idx="2347">31</cx:pt>
          <cx:pt idx="2348">31</cx:pt>
          <cx:pt idx="2349">31</cx:pt>
          <cx:pt idx="2350">31</cx:pt>
          <cx:pt idx="2351">31</cx:pt>
          <cx:pt idx="2352">31</cx:pt>
          <cx:pt idx="2353">31</cx:pt>
          <cx:pt idx="2354">31</cx:pt>
          <cx:pt idx="2355">31</cx:pt>
          <cx:pt idx="2356">31</cx:pt>
          <cx:pt idx="2357">31</cx:pt>
          <cx:pt idx="2358">31</cx:pt>
          <cx:pt idx="2359">31</cx:pt>
          <cx:pt idx="2360">31</cx:pt>
          <cx:pt idx="2361">31</cx:pt>
          <cx:pt idx="2362">31</cx:pt>
          <cx:pt idx="2363">31</cx:pt>
          <cx:pt idx="2364">31</cx:pt>
          <cx:pt idx="2365">31</cx:pt>
          <cx:pt idx="2366">31</cx:pt>
          <cx:pt idx="2367">31</cx:pt>
          <cx:pt idx="2368">31</cx:pt>
          <cx:pt idx="2369">31</cx:pt>
          <cx:pt idx="2370">31</cx:pt>
          <cx:pt idx="2371">31</cx:pt>
          <cx:pt idx="2372">31</cx:pt>
          <cx:pt idx="2373">31</cx:pt>
          <cx:pt idx="2374">31</cx:pt>
          <cx:pt idx="2375">31</cx:pt>
          <cx:pt idx="2376">31</cx:pt>
          <cx:pt idx="2377">31</cx:pt>
          <cx:pt idx="2378">31</cx:pt>
          <cx:pt idx="2379">31</cx:pt>
          <cx:pt idx="2380">31</cx:pt>
          <cx:pt idx="2381">31</cx:pt>
          <cx:pt idx="2382">31</cx:pt>
          <cx:pt idx="2383">31</cx:pt>
          <cx:pt idx="2384">31</cx:pt>
          <cx:pt idx="2385">31</cx:pt>
          <cx:pt idx="2386">31</cx:pt>
          <cx:pt idx="2387">31</cx:pt>
          <cx:pt idx="2388">31</cx:pt>
          <cx:pt idx="2389">31</cx:pt>
          <cx:pt idx="2390">31</cx:pt>
          <cx:pt idx="2391">31</cx:pt>
          <cx:pt idx="2392">31</cx:pt>
          <cx:pt idx="2393">31</cx:pt>
          <cx:pt idx="2394">31</cx:pt>
          <cx:pt idx="2395">31</cx:pt>
          <cx:pt idx="2396">31</cx:pt>
          <cx:pt idx="2397">31</cx:pt>
          <cx:pt idx="2398">31</cx:pt>
          <cx:pt idx="2399">31</cx:pt>
          <cx:pt idx="2400">31</cx:pt>
          <cx:pt idx="2401">31</cx:pt>
          <cx:pt idx="2402">31</cx:pt>
          <cx:pt idx="2403">31</cx:pt>
          <cx:pt idx="2404">31</cx:pt>
          <cx:pt idx="2405">31</cx:pt>
          <cx:pt idx="2406">31</cx:pt>
          <cx:pt idx="2407">31</cx:pt>
          <cx:pt idx="2408">31</cx:pt>
          <cx:pt idx="2409">31</cx:pt>
          <cx:pt idx="2410">31</cx:pt>
          <cx:pt idx="2411">31</cx:pt>
          <cx:pt idx="2412">31</cx:pt>
          <cx:pt idx="2413">31</cx:pt>
          <cx:pt idx="2414">31</cx:pt>
          <cx:pt idx="2415">31</cx:pt>
          <cx:pt idx="2416">31</cx:pt>
          <cx:pt idx="2417">31</cx:pt>
          <cx:pt idx="2418">31</cx:pt>
          <cx:pt idx="2419">31</cx:pt>
          <cx:pt idx="2420">31</cx:pt>
          <cx:pt idx="2421">31</cx:pt>
          <cx:pt idx="2422">31</cx:pt>
          <cx:pt idx="2423">31</cx:pt>
          <cx:pt idx="2424">31</cx:pt>
          <cx:pt idx="2425">31</cx:pt>
          <cx:pt idx="2426">31</cx:pt>
          <cx:pt idx="2427">31</cx:pt>
          <cx:pt idx="2428">31</cx:pt>
          <cx:pt idx="2429">31</cx:pt>
          <cx:pt idx="2430">31</cx:pt>
          <cx:pt idx="2431">31</cx:pt>
          <cx:pt idx="2432">31</cx:pt>
          <cx:pt idx="2433">31</cx:pt>
          <cx:pt idx="2434">31</cx:pt>
          <cx:pt idx="2435">31</cx:pt>
          <cx:pt idx="2436">31</cx:pt>
          <cx:pt idx="2437">31</cx:pt>
          <cx:pt idx="2438">31</cx:pt>
          <cx:pt idx="2439">31</cx:pt>
          <cx:pt idx="2440">31</cx:pt>
          <cx:pt idx="2441">31</cx:pt>
          <cx:pt idx="2442">31</cx:pt>
          <cx:pt idx="2443">31</cx:pt>
          <cx:pt idx="2444">31</cx:pt>
          <cx:pt idx="2445">31</cx:pt>
          <cx:pt idx="2446">31</cx:pt>
          <cx:pt idx="2447">31</cx:pt>
          <cx:pt idx="2448">31</cx:pt>
          <cx:pt idx="2449">31</cx:pt>
          <cx:pt idx="2450">31</cx:pt>
          <cx:pt idx="2451">31</cx:pt>
          <cx:pt idx="2452">31</cx:pt>
          <cx:pt idx="2453">31</cx:pt>
          <cx:pt idx="2454">31</cx:pt>
          <cx:pt idx="2455">31</cx:pt>
          <cx:pt idx="2456">31</cx:pt>
          <cx:pt idx="2457">31</cx:pt>
          <cx:pt idx="2458">31</cx:pt>
          <cx:pt idx="2459">31</cx:pt>
          <cx:pt idx="2460">31</cx:pt>
          <cx:pt idx="2461">31</cx:pt>
          <cx:pt idx="2462">31</cx:pt>
          <cx:pt idx="2463">31</cx:pt>
          <cx:pt idx="2464">31</cx:pt>
          <cx:pt idx="2465">31</cx:pt>
          <cx:pt idx="2466">31</cx:pt>
          <cx:pt idx="2467">31</cx:pt>
          <cx:pt idx="2468">31</cx:pt>
          <cx:pt idx="2469">31</cx:pt>
          <cx:pt idx="2470">31</cx:pt>
          <cx:pt idx="2471">31</cx:pt>
          <cx:pt idx="2472">31</cx:pt>
          <cx:pt idx="2473">31</cx:pt>
          <cx:pt idx="2474">31</cx:pt>
          <cx:pt idx="2475">31</cx:pt>
          <cx:pt idx="2476">31</cx:pt>
          <cx:pt idx="2477">31</cx:pt>
          <cx:pt idx="2478">31</cx:pt>
          <cx:pt idx="2479">31</cx:pt>
          <cx:pt idx="2480">31</cx:pt>
          <cx:pt idx="2481">31</cx:pt>
          <cx:pt idx="2482">31</cx:pt>
          <cx:pt idx="2483">31</cx:pt>
          <cx:pt idx="2484">31</cx:pt>
          <cx:pt idx="2485">31</cx:pt>
          <cx:pt idx="2486">31</cx:pt>
          <cx:pt idx="2487">31</cx:pt>
          <cx:pt idx="2488">31</cx:pt>
          <cx:pt idx="2489">31</cx:pt>
          <cx:pt idx="2490">31</cx:pt>
          <cx:pt idx="2491">31</cx:pt>
          <cx:pt idx="2492">31</cx:pt>
          <cx:pt idx="2493">31</cx:pt>
          <cx:pt idx="2494">31</cx:pt>
          <cx:pt idx="2495">31</cx:pt>
          <cx:pt idx="2496">31</cx:pt>
          <cx:pt idx="2497">31</cx:pt>
          <cx:pt idx="2498">31</cx:pt>
          <cx:pt idx="2499">31</cx:pt>
          <cx:pt idx="2500">31</cx:pt>
          <cx:pt idx="2501">31</cx:pt>
          <cx:pt idx="2502">31</cx:pt>
          <cx:pt idx="2503">31</cx:pt>
          <cx:pt idx="2504">31</cx:pt>
          <cx:pt idx="2505">31</cx:pt>
          <cx:pt idx="2506">31</cx:pt>
          <cx:pt idx="2507">31</cx:pt>
          <cx:pt idx="2508">31</cx:pt>
          <cx:pt idx="2509">31</cx:pt>
          <cx:pt idx="2510">31</cx:pt>
          <cx:pt idx="2511">31</cx:pt>
          <cx:pt idx="2512">31</cx:pt>
          <cx:pt idx="2513">31</cx:pt>
          <cx:pt idx="2514">31</cx:pt>
          <cx:pt idx="2515">31</cx:pt>
          <cx:pt idx="2516">31</cx:pt>
          <cx:pt idx="2517">31</cx:pt>
          <cx:pt idx="2518">31</cx:pt>
          <cx:pt idx="2519">31</cx:pt>
          <cx:pt idx="2520">31</cx:pt>
          <cx:pt idx="2521">31</cx:pt>
          <cx:pt idx="2522">31</cx:pt>
          <cx:pt idx="2523">31</cx:pt>
          <cx:pt idx="2524">31</cx:pt>
          <cx:pt idx="2525">31</cx:pt>
          <cx:pt idx="2526">31</cx:pt>
          <cx:pt idx="2527">31</cx:pt>
          <cx:pt idx="2528">31</cx:pt>
          <cx:pt idx="2529">31</cx:pt>
          <cx:pt idx="2530">31</cx:pt>
          <cx:pt idx="2531">31</cx:pt>
          <cx:pt idx="2532">31</cx:pt>
          <cx:pt idx="2533">31</cx:pt>
          <cx:pt idx="2534">31</cx:pt>
          <cx:pt idx="2535">31</cx:pt>
          <cx:pt idx="2536">31</cx:pt>
          <cx:pt idx="2537">31</cx:pt>
          <cx:pt idx="2538">31</cx:pt>
          <cx:pt idx="2539">31</cx:pt>
          <cx:pt idx="2540">31</cx:pt>
          <cx:pt idx="2541">31</cx:pt>
          <cx:pt idx="2542">31</cx:pt>
          <cx:pt idx="2543">31</cx:pt>
          <cx:pt idx="2544">31</cx:pt>
          <cx:pt idx="2545">31</cx:pt>
          <cx:pt idx="2546">31</cx:pt>
          <cx:pt idx="2547">31</cx:pt>
          <cx:pt idx="2548">31</cx:pt>
          <cx:pt idx="2549">31</cx:pt>
          <cx:pt idx="2550">31</cx:pt>
          <cx:pt idx="2551">31</cx:pt>
          <cx:pt idx="2552">31</cx:pt>
          <cx:pt idx="2553">31</cx:pt>
          <cx:pt idx="2554">31</cx:pt>
          <cx:pt idx="2555">31</cx:pt>
          <cx:pt idx="2556">31</cx:pt>
          <cx:pt idx="2557">31</cx:pt>
          <cx:pt idx="2558">31</cx:pt>
          <cx:pt idx="2559">31</cx:pt>
          <cx:pt idx="2560">31</cx:pt>
          <cx:pt idx="2561">31</cx:pt>
          <cx:pt idx="2562">31</cx:pt>
          <cx:pt idx="2563">31</cx:pt>
          <cx:pt idx="2564">31</cx:pt>
          <cx:pt idx="2565">31</cx:pt>
          <cx:pt idx="2566">31</cx:pt>
          <cx:pt idx="2567">31</cx:pt>
          <cx:pt idx="2568">31</cx:pt>
          <cx:pt idx="2569">31</cx:pt>
          <cx:pt idx="2570">31</cx:pt>
          <cx:pt idx="2571">31</cx:pt>
          <cx:pt idx="2572">31</cx:pt>
          <cx:pt idx="2573">31</cx:pt>
          <cx:pt idx="2574">31</cx:pt>
          <cx:pt idx="2575">31</cx:pt>
          <cx:pt idx="2576">31</cx:pt>
          <cx:pt idx="2577">31</cx:pt>
          <cx:pt idx="2578">31</cx:pt>
          <cx:pt idx="2579">31</cx:pt>
          <cx:pt idx="2580">31</cx:pt>
          <cx:pt idx="2581">31</cx:pt>
          <cx:pt idx="2582">31</cx:pt>
          <cx:pt idx="2583">31</cx:pt>
          <cx:pt idx="2584">31</cx:pt>
          <cx:pt idx="2585">31</cx:pt>
          <cx:pt idx="2586">31</cx:pt>
          <cx:pt idx="2587">31</cx:pt>
          <cx:pt idx="2588">31</cx:pt>
          <cx:pt idx="2589">31</cx:pt>
          <cx:pt idx="2590">31</cx:pt>
          <cx:pt idx="2591">31</cx:pt>
          <cx:pt idx="2592">31</cx:pt>
          <cx:pt idx="2593">31</cx:pt>
          <cx:pt idx="2594">31</cx:pt>
          <cx:pt idx="2595">31</cx:pt>
          <cx:pt idx="2596">31</cx:pt>
          <cx:pt idx="2597">31</cx:pt>
          <cx:pt idx="2598">31</cx:pt>
          <cx:pt idx="2599">31</cx:pt>
          <cx:pt idx="2600">31</cx:pt>
          <cx:pt idx="2601">31</cx:pt>
          <cx:pt idx="2602">31</cx:pt>
          <cx:pt idx="2603">31</cx:pt>
          <cx:pt idx="2604">31</cx:pt>
          <cx:pt idx="2605">31</cx:pt>
          <cx:pt idx="2606">31</cx:pt>
          <cx:pt idx="2607">31</cx:pt>
          <cx:pt idx="2608">31</cx:pt>
          <cx:pt idx="2609">31</cx:pt>
          <cx:pt idx="2610">31</cx:pt>
          <cx:pt idx="2611">31</cx:pt>
          <cx:pt idx="2612">31</cx:pt>
          <cx:pt idx="2613">31</cx:pt>
          <cx:pt idx="2614">31</cx:pt>
          <cx:pt idx="2615">31</cx:pt>
          <cx:pt idx="2616">31</cx:pt>
          <cx:pt idx="2617">31</cx:pt>
          <cx:pt idx="2618">31</cx:pt>
          <cx:pt idx="2619">31</cx:pt>
          <cx:pt idx="2620">31</cx:pt>
          <cx:pt idx="2621">31</cx:pt>
          <cx:pt idx="2622">31</cx:pt>
          <cx:pt idx="2623">31</cx:pt>
          <cx:pt idx="2624">31</cx:pt>
          <cx:pt idx="2625">31</cx:pt>
          <cx:pt idx="2626">31</cx:pt>
          <cx:pt idx="2627">31</cx:pt>
          <cx:pt idx="2628">31</cx:pt>
          <cx:pt idx="2629">31</cx:pt>
          <cx:pt idx="2630">31</cx:pt>
          <cx:pt idx="2631">31</cx:pt>
          <cx:pt idx="2632">31</cx:pt>
          <cx:pt idx="2633">31</cx:pt>
          <cx:pt idx="2634">31</cx:pt>
          <cx:pt idx="2635">31</cx:pt>
          <cx:pt idx="2636">31</cx:pt>
          <cx:pt idx="2637">31</cx:pt>
          <cx:pt idx="2638">31</cx:pt>
          <cx:pt idx="2639">31</cx:pt>
          <cx:pt idx="2640">31</cx:pt>
          <cx:pt idx="2641">31</cx:pt>
          <cx:pt idx="2642">31</cx:pt>
          <cx:pt idx="2643">31</cx:pt>
          <cx:pt idx="2644">31</cx:pt>
          <cx:pt idx="2645">31</cx:pt>
          <cx:pt idx="2646">31</cx:pt>
          <cx:pt idx="2647">31</cx:pt>
          <cx:pt idx="2648">31</cx:pt>
          <cx:pt idx="2649">31</cx:pt>
          <cx:pt idx="2650">31</cx:pt>
          <cx:pt idx="2651">31</cx:pt>
          <cx:pt idx="2652">31</cx:pt>
          <cx:pt idx="2653">31</cx:pt>
          <cx:pt idx="2654">31</cx:pt>
          <cx:pt idx="2655">31</cx:pt>
          <cx:pt idx="2656">31</cx:pt>
          <cx:pt idx="2657">31</cx:pt>
          <cx:pt idx="2658">31</cx:pt>
          <cx:pt idx="2659">31</cx:pt>
          <cx:pt idx="2660">31</cx:pt>
          <cx:pt idx="2661">31</cx:pt>
          <cx:pt idx="2662">31</cx:pt>
          <cx:pt idx="2663">31</cx:pt>
          <cx:pt idx="2664">31</cx:pt>
          <cx:pt idx="2665">31</cx:pt>
          <cx:pt idx="2666">31</cx:pt>
          <cx:pt idx="2667">31</cx:pt>
          <cx:pt idx="2668">31</cx:pt>
          <cx:pt idx="2669">31</cx:pt>
          <cx:pt idx="2670">31</cx:pt>
          <cx:pt idx="2671">31</cx:pt>
          <cx:pt idx="2672">31</cx:pt>
          <cx:pt idx="2673">31</cx:pt>
          <cx:pt idx="2674">31</cx:pt>
          <cx:pt idx="2675">31</cx:pt>
          <cx:pt idx="2676">31</cx:pt>
          <cx:pt idx="2677">31</cx:pt>
          <cx:pt idx="2678">31</cx:pt>
          <cx:pt idx="2679">31</cx:pt>
          <cx:pt idx="2680">31</cx:pt>
          <cx:pt idx="2681">31</cx:pt>
          <cx:pt idx="2682">31</cx:pt>
          <cx:pt idx="2683">31</cx:pt>
          <cx:pt idx="2684">31</cx:pt>
          <cx:pt idx="2685">31</cx:pt>
          <cx:pt idx="2686">31</cx:pt>
          <cx:pt idx="2687">31</cx:pt>
          <cx:pt idx="2688">31</cx:pt>
          <cx:pt idx="2689">31</cx:pt>
          <cx:pt idx="2690">31</cx:pt>
          <cx:pt idx="2691">31</cx:pt>
          <cx:pt idx="2692">31</cx:pt>
          <cx:pt idx="2693">31</cx:pt>
          <cx:pt idx="2694">31</cx:pt>
          <cx:pt idx="2695">31</cx:pt>
          <cx:pt idx="2696">31</cx:pt>
          <cx:pt idx="2697">31</cx:pt>
          <cx:pt idx="2698">31</cx:pt>
          <cx:pt idx="2699">31</cx:pt>
          <cx:pt idx="2700">31</cx:pt>
          <cx:pt idx="2701">31</cx:pt>
          <cx:pt idx="2702">31</cx:pt>
          <cx:pt idx="2703">31</cx:pt>
          <cx:pt idx="2704">31</cx:pt>
          <cx:pt idx="2705">31</cx:pt>
          <cx:pt idx="2706">31</cx:pt>
          <cx:pt idx="2707">31</cx:pt>
          <cx:pt idx="2708">31</cx:pt>
          <cx:pt idx="2709">31</cx:pt>
          <cx:pt idx="2710">31</cx:pt>
          <cx:pt idx="2711">31</cx:pt>
          <cx:pt idx="2712">31</cx:pt>
          <cx:pt idx="2713">31</cx:pt>
          <cx:pt idx="2714">31</cx:pt>
          <cx:pt idx="2715">31</cx:pt>
          <cx:pt idx="2716">31</cx:pt>
          <cx:pt idx="2717">31</cx:pt>
          <cx:pt idx="2718">31</cx:pt>
          <cx:pt idx="2719">31</cx:pt>
          <cx:pt idx="2720">31</cx:pt>
          <cx:pt idx="2721">31</cx:pt>
          <cx:pt idx="2722">31</cx:pt>
          <cx:pt idx="2723">31</cx:pt>
          <cx:pt idx="2724">31</cx:pt>
          <cx:pt idx="2725">31</cx:pt>
          <cx:pt idx="2726">31</cx:pt>
          <cx:pt idx="2727">31</cx:pt>
          <cx:pt idx="2728">31</cx:pt>
          <cx:pt idx="2729">31</cx:pt>
          <cx:pt idx="2730">31</cx:pt>
          <cx:pt idx="2731">31</cx:pt>
          <cx:pt idx="2732">31</cx:pt>
          <cx:pt idx="2733">31</cx:pt>
          <cx:pt idx="2734">31</cx:pt>
          <cx:pt idx="2735">31</cx:pt>
          <cx:pt idx="2736">31</cx:pt>
          <cx:pt idx="2737">31</cx:pt>
          <cx:pt idx="2738">31</cx:pt>
          <cx:pt idx="2739">31</cx:pt>
          <cx:pt idx="2740">31</cx:pt>
          <cx:pt idx="2741">31</cx:pt>
          <cx:pt idx="2742">31</cx:pt>
          <cx:pt idx="2743">31</cx:pt>
          <cx:pt idx="2744">31</cx:pt>
          <cx:pt idx="2745">31</cx:pt>
          <cx:pt idx="2746">31</cx:pt>
          <cx:pt idx="2747">31</cx:pt>
          <cx:pt idx="2748">31</cx:pt>
          <cx:pt idx="2749">31</cx:pt>
          <cx:pt idx="2750">31</cx:pt>
          <cx:pt idx="2751">31</cx:pt>
          <cx:pt idx="2752">31</cx:pt>
          <cx:pt idx="2753">31</cx:pt>
          <cx:pt idx="2754">31</cx:pt>
          <cx:pt idx="2755">31</cx:pt>
          <cx:pt idx="2756">31</cx:pt>
          <cx:pt idx="2757">31</cx:pt>
          <cx:pt idx="2758">31</cx:pt>
          <cx:pt idx="2759">31</cx:pt>
          <cx:pt idx="2760">31</cx:pt>
          <cx:pt idx="2761">31</cx:pt>
          <cx:pt idx="2762">31</cx:pt>
          <cx:pt idx="2763">31</cx:pt>
          <cx:pt idx="2764">31</cx:pt>
          <cx:pt idx="2765">31</cx:pt>
          <cx:pt idx="2766">31</cx:pt>
          <cx:pt idx="2767">31</cx:pt>
          <cx:pt idx="2768">31</cx:pt>
          <cx:pt idx="2769">31</cx:pt>
          <cx:pt idx="2770">31</cx:pt>
          <cx:pt idx="2771">31</cx:pt>
          <cx:pt idx="2772">31</cx:pt>
          <cx:pt idx="2773">31</cx:pt>
          <cx:pt idx="2774">31</cx:pt>
          <cx:pt idx="2775">31</cx:pt>
          <cx:pt idx="2776">31</cx:pt>
          <cx:pt idx="2777">31</cx:pt>
          <cx:pt idx="2778">31</cx:pt>
          <cx:pt idx="2779">31</cx:pt>
          <cx:pt idx="2780">31</cx:pt>
          <cx:pt idx="2781">31</cx:pt>
          <cx:pt idx="2782">31</cx:pt>
          <cx:pt idx="2783">31</cx:pt>
          <cx:pt idx="2784">31</cx:pt>
          <cx:pt idx="2785">31</cx:pt>
          <cx:pt idx="2786">31</cx:pt>
          <cx:pt idx="2787">31</cx:pt>
          <cx:pt idx="2788">31</cx:pt>
          <cx:pt idx="2789">31</cx:pt>
          <cx:pt idx="2790">31</cx:pt>
          <cx:pt idx="2791">31</cx:pt>
          <cx:pt idx="2792">31</cx:pt>
          <cx:pt idx="2793">31</cx:pt>
          <cx:pt idx="2794">31</cx:pt>
          <cx:pt idx="2795">31</cx:pt>
          <cx:pt idx="2796">31</cx:pt>
          <cx:pt idx="2797">31</cx:pt>
          <cx:pt idx="2798">31</cx:pt>
          <cx:pt idx="2799">31</cx:pt>
          <cx:pt idx="2800">31</cx:pt>
          <cx:pt idx="2801">31</cx:pt>
          <cx:pt idx="2802">31</cx:pt>
          <cx:pt idx="2803">31</cx:pt>
          <cx:pt idx="2804">31</cx:pt>
          <cx:pt idx="2805">31</cx:pt>
          <cx:pt idx="2806">31</cx:pt>
          <cx:pt idx="2807">31</cx:pt>
          <cx:pt idx="2808">31</cx:pt>
          <cx:pt idx="2809">31</cx:pt>
          <cx:pt idx="2810">31</cx:pt>
          <cx:pt idx="2811">31</cx:pt>
          <cx:pt idx="2812">31</cx:pt>
          <cx:pt idx="2813">31</cx:pt>
          <cx:pt idx="2814">31</cx:pt>
          <cx:pt idx="2815">31</cx:pt>
          <cx:pt idx="2816">31</cx:pt>
          <cx:pt idx="2817">31</cx:pt>
          <cx:pt idx="2818">31</cx:pt>
          <cx:pt idx="2819">31</cx:pt>
          <cx:pt idx="2820">31</cx:pt>
          <cx:pt idx="2821">31</cx:pt>
          <cx:pt idx="2822">31</cx:pt>
          <cx:pt idx="2823">31</cx:pt>
          <cx:pt idx="2824">31</cx:pt>
          <cx:pt idx="2825">31</cx:pt>
          <cx:pt idx="2826">31</cx:pt>
          <cx:pt idx="2827">31</cx:pt>
          <cx:pt idx="2828">31</cx:pt>
          <cx:pt idx="2829">31</cx:pt>
          <cx:pt idx="2830">31</cx:pt>
          <cx:pt idx="2831">31</cx:pt>
          <cx:pt idx="2832">31</cx:pt>
          <cx:pt idx="2833">31</cx:pt>
          <cx:pt idx="2834">31</cx:pt>
          <cx:pt idx="2835">31</cx:pt>
          <cx:pt idx="2836">31</cx:pt>
          <cx:pt idx="2837">31</cx:pt>
          <cx:pt idx="2838">31</cx:pt>
          <cx:pt idx="2839">30</cx:pt>
          <cx:pt idx="2840">30</cx:pt>
          <cx:pt idx="2841">30</cx:pt>
          <cx:pt idx="2842">30</cx:pt>
          <cx:pt idx="2843">30</cx:pt>
          <cx:pt idx="2844">30</cx:pt>
          <cx:pt idx="2845">30</cx:pt>
          <cx:pt idx="2846">30</cx:pt>
          <cx:pt idx="2847">30</cx:pt>
          <cx:pt idx="2848">30</cx:pt>
          <cx:pt idx="2849">30</cx:pt>
          <cx:pt idx="2850">30</cx:pt>
          <cx:pt idx="2851">30</cx:pt>
          <cx:pt idx="2852">30</cx:pt>
          <cx:pt idx="2853">30</cx:pt>
          <cx:pt idx="2854">30</cx:pt>
          <cx:pt idx="2855">30</cx:pt>
          <cx:pt idx="2856">30</cx:pt>
          <cx:pt idx="2857">30</cx:pt>
          <cx:pt idx="2858">30</cx:pt>
          <cx:pt idx="2859">30</cx:pt>
          <cx:pt idx="2860">30</cx:pt>
          <cx:pt idx="2861">30</cx:pt>
          <cx:pt idx="2862">30</cx:pt>
          <cx:pt idx="2863">30</cx:pt>
          <cx:pt idx="2864">30</cx:pt>
          <cx:pt idx="2865">30</cx:pt>
          <cx:pt idx="2866">30</cx:pt>
          <cx:pt idx="2867">30</cx:pt>
          <cx:pt idx="2868">30</cx:pt>
          <cx:pt idx="2869">30</cx:pt>
          <cx:pt idx="2870">30</cx:pt>
          <cx:pt idx="2871">30</cx:pt>
          <cx:pt idx="2872">30</cx:pt>
          <cx:pt idx="2873">30</cx:pt>
          <cx:pt idx="2874">30</cx:pt>
          <cx:pt idx="2875">30</cx:pt>
          <cx:pt idx="2876">30</cx:pt>
          <cx:pt idx="2877">30</cx:pt>
          <cx:pt idx="2878">30</cx:pt>
          <cx:pt idx="2879">30</cx:pt>
          <cx:pt idx="2880">30</cx:pt>
          <cx:pt idx="2881">30</cx:pt>
          <cx:pt idx="2882">30</cx:pt>
          <cx:pt idx="2883">30</cx:pt>
          <cx:pt idx="2884">30</cx:pt>
          <cx:pt idx="2885">30</cx:pt>
          <cx:pt idx="2886">30</cx:pt>
          <cx:pt idx="2887">30</cx:pt>
          <cx:pt idx="2888">30</cx:pt>
          <cx:pt idx="2889">30</cx:pt>
          <cx:pt idx="2890">30</cx:pt>
          <cx:pt idx="2891">30</cx:pt>
          <cx:pt idx="2892">30</cx:pt>
          <cx:pt idx="2893">30</cx:pt>
          <cx:pt idx="2894">30</cx:pt>
          <cx:pt idx="2895">30</cx:pt>
          <cx:pt idx="2896">30</cx:pt>
          <cx:pt idx="2897">30</cx:pt>
          <cx:pt idx="2898">30</cx:pt>
          <cx:pt idx="2899">30</cx:pt>
          <cx:pt idx="2900">30</cx:pt>
          <cx:pt idx="2901">30</cx:pt>
          <cx:pt idx="2902">30</cx:pt>
          <cx:pt idx="2903">30</cx:pt>
          <cx:pt idx="2904">30</cx:pt>
          <cx:pt idx="2905">30</cx:pt>
          <cx:pt idx="2906">30</cx:pt>
          <cx:pt idx="2907">30</cx:pt>
          <cx:pt idx="2908">30</cx:pt>
          <cx:pt idx="2909">30</cx:pt>
          <cx:pt idx="2910">30</cx:pt>
          <cx:pt idx="2911">30</cx:pt>
          <cx:pt idx="2912">30</cx:pt>
          <cx:pt idx="2913">30</cx:pt>
          <cx:pt idx="2914">30</cx:pt>
          <cx:pt idx="2915">30</cx:pt>
          <cx:pt idx="2916">30</cx:pt>
          <cx:pt idx="2917">30</cx:pt>
          <cx:pt idx="2918">30</cx:pt>
          <cx:pt idx="2919">30</cx:pt>
          <cx:pt idx="2920">30</cx:pt>
          <cx:pt idx="2921">30</cx:pt>
          <cx:pt idx="2922">30</cx:pt>
          <cx:pt idx="2923">30</cx:pt>
          <cx:pt idx="2924">30</cx:pt>
          <cx:pt idx="2925">30</cx:pt>
          <cx:pt idx="2926">30</cx:pt>
          <cx:pt idx="2927">30</cx:pt>
          <cx:pt idx="2928">30</cx:pt>
          <cx:pt idx="2929">30</cx:pt>
          <cx:pt idx="2930">30</cx:pt>
          <cx:pt idx="2931">30</cx:pt>
          <cx:pt idx="2932">30</cx:pt>
          <cx:pt idx="2933">30</cx:pt>
          <cx:pt idx="2934">30</cx:pt>
          <cx:pt idx="2935">30</cx:pt>
          <cx:pt idx="2936">30</cx:pt>
          <cx:pt idx="2937">30</cx:pt>
          <cx:pt idx="2938">30</cx:pt>
          <cx:pt idx="2939">30</cx:pt>
          <cx:pt idx="2940">30</cx:pt>
          <cx:pt idx="2941">30</cx:pt>
          <cx:pt idx="2942">30</cx:pt>
          <cx:pt idx="2943">30</cx:pt>
          <cx:pt idx="2944">30</cx:pt>
          <cx:pt idx="2945">30</cx:pt>
          <cx:pt idx="2946">30</cx:pt>
          <cx:pt idx="2947">30</cx:pt>
          <cx:pt idx="2948">30</cx:pt>
          <cx:pt idx="2949">30</cx:pt>
          <cx:pt idx="2950">30</cx:pt>
          <cx:pt idx="2951">30</cx:pt>
          <cx:pt idx="2952">30</cx:pt>
          <cx:pt idx="2953">30</cx:pt>
          <cx:pt idx="2954">30</cx:pt>
          <cx:pt idx="2955">30</cx:pt>
          <cx:pt idx="2956">30</cx:pt>
          <cx:pt idx="2957">30</cx:pt>
          <cx:pt idx="2958">30</cx:pt>
          <cx:pt idx="2959">30</cx:pt>
          <cx:pt idx="2960">30</cx:pt>
          <cx:pt idx="2961">30</cx:pt>
          <cx:pt idx="2962">30</cx:pt>
          <cx:pt idx="2963">30</cx:pt>
          <cx:pt idx="2964">30</cx:pt>
          <cx:pt idx="2965">30</cx:pt>
          <cx:pt idx="2966">30</cx:pt>
          <cx:pt idx="2967">30</cx:pt>
          <cx:pt idx="2968">30</cx:pt>
          <cx:pt idx="2969">30</cx:pt>
          <cx:pt idx="2970">30</cx:pt>
          <cx:pt idx="2971">30</cx:pt>
          <cx:pt idx="2972">30</cx:pt>
          <cx:pt idx="2973">30</cx:pt>
          <cx:pt idx="2974">30</cx:pt>
          <cx:pt idx="2975">30</cx:pt>
          <cx:pt idx="2976">30</cx:pt>
          <cx:pt idx="2977">30</cx:pt>
          <cx:pt idx="2978">30</cx:pt>
          <cx:pt idx="2979">30</cx:pt>
          <cx:pt idx="2980">30</cx:pt>
          <cx:pt idx="2981">30</cx:pt>
          <cx:pt idx="2982">30</cx:pt>
          <cx:pt idx="2983">30</cx:pt>
          <cx:pt idx="2984">30</cx:pt>
          <cx:pt idx="2985">30</cx:pt>
          <cx:pt idx="2986">30</cx:pt>
          <cx:pt idx="2987">30</cx:pt>
          <cx:pt idx="2988">30</cx:pt>
          <cx:pt idx="2989">30</cx:pt>
          <cx:pt idx="2990">30</cx:pt>
          <cx:pt idx="2991">30</cx:pt>
          <cx:pt idx="2992">30</cx:pt>
          <cx:pt idx="2993">30</cx:pt>
          <cx:pt idx="2994">30</cx:pt>
          <cx:pt idx="2995">30</cx:pt>
          <cx:pt idx="2996">30</cx:pt>
          <cx:pt idx="2997">30</cx:pt>
          <cx:pt idx="2998">30</cx:pt>
          <cx:pt idx="2999">30</cx:pt>
          <cx:pt idx="3000">30</cx:pt>
          <cx:pt idx="3001">30</cx:pt>
          <cx:pt idx="3002">30</cx:pt>
          <cx:pt idx="3003">30</cx:pt>
          <cx:pt idx="3004">30</cx:pt>
          <cx:pt idx="3005">30</cx:pt>
          <cx:pt idx="3006">30</cx:pt>
          <cx:pt idx="3007">30</cx:pt>
          <cx:pt idx="3008">30</cx:pt>
          <cx:pt idx="3009">30</cx:pt>
          <cx:pt idx="3010">30</cx:pt>
          <cx:pt idx="3011">30</cx:pt>
          <cx:pt idx="3012">30</cx:pt>
          <cx:pt idx="3013">30</cx:pt>
          <cx:pt idx="3014">30</cx:pt>
          <cx:pt idx="3015">30</cx:pt>
          <cx:pt idx="3016">30</cx:pt>
          <cx:pt idx="3017">30</cx:pt>
          <cx:pt idx="3018">30</cx:pt>
          <cx:pt idx="3019">30</cx:pt>
          <cx:pt idx="3020">30</cx:pt>
          <cx:pt idx="3021">30</cx:pt>
          <cx:pt idx="3022">30</cx:pt>
          <cx:pt idx="3023">30</cx:pt>
          <cx:pt idx="3024">30</cx:pt>
          <cx:pt idx="3025">30</cx:pt>
          <cx:pt idx="3026">30</cx:pt>
          <cx:pt idx="3027">30</cx:pt>
          <cx:pt idx="3028">30</cx:pt>
          <cx:pt idx="3029">30</cx:pt>
          <cx:pt idx="3030">30</cx:pt>
          <cx:pt idx="3031">30</cx:pt>
          <cx:pt idx="3032">30</cx:pt>
          <cx:pt idx="3033">30</cx:pt>
          <cx:pt idx="3034">30</cx:pt>
          <cx:pt idx="3035">30</cx:pt>
          <cx:pt idx="3036">30</cx:pt>
          <cx:pt idx="3037">30</cx:pt>
          <cx:pt idx="3038">30</cx:pt>
          <cx:pt idx="3039">30</cx:pt>
          <cx:pt idx="3040">30</cx:pt>
          <cx:pt idx="3041">30</cx:pt>
          <cx:pt idx="3042">30</cx:pt>
          <cx:pt idx="3043">30</cx:pt>
          <cx:pt idx="3044">30</cx:pt>
          <cx:pt idx="3045">30</cx:pt>
          <cx:pt idx="3046">30</cx:pt>
          <cx:pt idx="3047">30</cx:pt>
          <cx:pt idx="3048">30</cx:pt>
          <cx:pt idx="3049">30</cx:pt>
          <cx:pt idx="3050">30</cx:pt>
          <cx:pt idx="3051">30</cx:pt>
          <cx:pt idx="3052">30</cx:pt>
          <cx:pt idx="3053">30</cx:pt>
          <cx:pt idx="3054">30</cx:pt>
          <cx:pt idx="3055">30</cx:pt>
          <cx:pt idx="3056">30</cx:pt>
          <cx:pt idx="3057">30</cx:pt>
          <cx:pt idx="3058">30</cx:pt>
          <cx:pt idx="3059">30</cx:pt>
          <cx:pt idx="3060">30</cx:pt>
          <cx:pt idx="3061">30</cx:pt>
          <cx:pt idx="3062">30</cx:pt>
          <cx:pt idx="3063">30</cx:pt>
          <cx:pt idx="3064">30</cx:pt>
          <cx:pt idx="3065">30</cx:pt>
          <cx:pt idx="3066">30</cx:pt>
          <cx:pt idx="3067">30</cx:pt>
          <cx:pt idx="3068">30</cx:pt>
          <cx:pt idx="3069">30</cx:pt>
          <cx:pt idx="3070">30</cx:pt>
          <cx:pt idx="3071">30</cx:pt>
          <cx:pt idx="3072">30</cx:pt>
          <cx:pt idx="3073">30</cx:pt>
          <cx:pt idx="3074">30</cx:pt>
          <cx:pt idx="3075">30</cx:pt>
          <cx:pt idx="3076">30</cx:pt>
          <cx:pt idx="3077">30</cx:pt>
          <cx:pt idx="3078">30</cx:pt>
          <cx:pt idx="3079">30</cx:pt>
          <cx:pt idx="3080">30</cx:pt>
          <cx:pt idx="3081">30</cx:pt>
          <cx:pt idx="3082">30</cx:pt>
          <cx:pt idx="3083">30</cx:pt>
          <cx:pt idx="3084">30</cx:pt>
          <cx:pt idx="3085">30</cx:pt>
          <cx:pt idx="3086">30</cx:pt>
          <cx:pt idx="3087">30</cx:pt>
          <cx:pt idx="3088">30</cx:pt>
          <cx:pt idx="3089">30</cx:pt>
          <cx:pt idx="3090">30</cx:pt>
          <cx:pt idx="3091">30</cx:pt>
          <cx:pt idx="3092">30</cx:pt>
          <cx:pt idx="3093">30</cx:pt>
          <cx:pt idx="3094">30</cx:pt>
          <cx:pt idx="3095">30</cx:pt>
          <cx:pt idx="3096">30</cx:pt>
          <cx:pt idx="3097">30</cx:pt>
          <cx:pt idx="3098">30</cx:pt>
          <cx:pt idx="3099">30</cx:pt>
          <cx:pt idx="3100">30</cx:pt>
          <cx:pt idx="3101">30</cx:pt>
          <cx:pt idx="3102">30</cx:pt>
          <cx:pt idx="3103">30</cx:pt>
          <cx:pt idx="3104">30</cx:pt>
          <cx:pt idx="3105">30</cx:pt>
          <cx:pt idx="3106">30</cx:pt>
          <cx:pt idx="3107">30</cx:pt>
          <cx:pt idx="3108">30</cx:pt>
          <cx:pt idx="3109">30</cx:pt>
          <cx:pt idx="3110">30</cx:pt>
          <cx:pt idx="3111">30</cx:pt>
          <cx:pt idx="3112">30</cx:pt>
          <cx:pt idx="3113">30</cx:pt>
          <cx:pt idx="3114">30</cx:pt>
          <cx:pt idx="3115">30</cx:pt>
          <cx:pt idx="3116">30</cx:pt>
          <cx:pt idx="3117">30</cx:pt>
          <cx:pt idx="3118">30</cx:pt>
          <cx:pt idx="3119">30</cx:pt>
          <cx:pt idx="3120">30</cx:pt>
          <cx:pt idx="3121">30</cx:pt>
          <cx:pt idx="3122">30</cx:pt>
          <cx:pt idx="3123">30</cx:pt>
          <cx:pt idx="3124">30</cx:pt>
          <cx:pt idx="3125">30</cx:pt>
          <cx:pt idx="3126">30</cx:pt>
          <cx:pt idx="3127">30</cx:pt>
          <cx:pt idx="3128">30</cx:pt>
          <cx:pt idx="3129">30</cx:pt>
          <cx:pt idx="3130">30</cx:pt>
          <cx:pt idx="3131">30</cx:pt>
          <cx:pt idx="3132">30</cx:pt>
          <cx:pt idx="3133">30</cx:pt>
          <cx:pt idx="3134">30</cx:pt>
          <cx:pt idx="3135">30</cx:pt>
          <cx:pt idx="3136">30</cx:pt>
          <cx:pt idx="3137">30</cx:pt>
          <cx:pt idx="3138">30</cx:pt>
          <cx:pt idx="3139">30</cx:pt>
          <cx:pt idx="3140">30</cx:pt>
          <cx:pt idx="3141">30</cx:pt>
          <cx:pt idx="3142">30</cx:pt>
          <cx:pt idx="3143">30</cx:pt>
          <cx:pt idx="3144">30</cx:pt>
          <cx:pt idx="3145">30</cx:pt>
          <cx:pt idx="3146">30</cx:pt>
          <cx:pt idx="3147">30</cx:pt>
          <cx:pt idx="3148">30</cx:pt>
          <cx:pt idx="3149">30</cx:pt>
          <cx:pt idx="3150">30</cx:pt>
          <cx:pt idx="3151">30</cx:pt>
          <cx:pt idx="3152">30</cx:pt>
          <cx:pt idx="3153">30</cx:pt>
          <cx:pt idx="3154">30</cx:pt>
          <cx:pt idx="3155">30</cx:pt>
          <cx:pt idx="3156">30</cx:pt>
          <cx:pt idx="3157">30</cx:pt>
          <cx:pt idx="3158">30</cx:pt>
          <cx:pt idx="3159">30</cx:pt>
          <cx:pt idx="3160">30</cx:pt>
          <cx:pt idx="3161">30</cx:pt>
          <cx:pt idx="3162">30</cx:pt>
          <cx:pt idx="3163">30</cx:pt>
          <cx:pt idx="3164">30</cx:pt>
          <cx:pt idx="3165">30</cx:pt>
          <cx:pt idx="3166">30</cx:pt>
          <cx:pt idx="3167">30</cx:pt>
          <cx:pt idx="3168">30</cx:pt>
          <cx:pt idx="3169">30</cx:pt>
          <cx:pt idx="3170">30</cx:pt>
          <cx:pt idx="3171">30</cx:pt>
          <cx:pt idx="3172">30</cx:pt>
          <cx:pt idx="3173">30</cx:pt>
          <cx:pt idx="3174">30</cx:pt>
          <cx:pt idx="3175">30</cx:pt>
          <cx:pt idx="3176">30</cx:pt>
          <cx:pt idx="3177">30</cx:pt>
          <cx:pt idx="3178">30</cx:pt>
          <cx:pt idx="3179">30</cx:pt>
          <cx:pt idx="3180">30</cx:pt>
          <cx:pt idx="3181">30</cx:pt>
          <cx:pt idx="3182">30</cx:pt>
          <cx:pt idx="3183">30</cx:pt>
          <cx:pt idx="3184">30</cx:pt>
          <cx:pt idx="3185">30</cx:pt>
          <cx:pt idx="3186">30</cx:pt>
          <cx:pt idx="3187">30</cx:pt>
          <cx:pt idx="3188">30</cx:pt>
          <cx:pt idx="3189">30</cx:pt>
          <cx:pt idx="3190">30</cx:pt>
          <cx:pt idx="3191">30</cx:pt>
          <cx:pt idx="3192">30</cx:pt>
          <cx:pt idx="3193">30</cx:pt>
          <cx:pt idx="3194">30</cx:pt>
          <cx:pt idx="3195">30</cx:pt>
          <cx:pt idx="3196">30</cx:pt>
          <cx:pt idx="3197">30</cx:pt>
          <cx:pt idx="3198">30</cx:pt>
          <cx:pt idx="3199">30</cx:pt>
          <cx:pt idx="3200">30</cx:pt>
          <cx:pt idx="3201">30</cx:pt>
          <cx:pt idx="3202">30</cx:pt>
          <cx:pt idx="3203">30</cx:pt>
          <cx:pt idx="3204">30</cx:pt>
          <cx:pt idx="3205">30</cx:pt>
          <cx:pt idx="3206">30</cx:pt>
          <cx:pt idx="3207">30</cx:pt>
          <cx:pt idx="3208">30</cx:pt>
          <cx:pt idx="3209">30</cx:pt>
          <cx:pt idx="3210">30</cx:pt>
          <cx:pt idx="3211">30</cx:pt>
          <cx:pt idx="3212">30</cx:pt>
          <cx:pt idx="3213">30</cx:pt>
          <cx:pt idx="3214">30</cx:pt>
          <cx:pt idx="3215">30</cx:pt>
          <cx:pt idx="3216">30</cx:pt>
          <cx:pt idx="3217">30</cx:pt>
          <cx:pt idx="3218">30</cx:pt>
          <cx:pt idx="3219">30</cx:pt>
          <cx:pt idx="3220">30</cx:pt>
          <cx:pt idx="3221">30</cx:pt>
          <cx:pt idx="3222">30</cx:pt>
          <cx:pt idx="3223">30</cx:pt>
          <cx:pt idx="3224">30</cx:pt>
          <cx:pt idx="3225">30</cx:pt>
          <cx:pt idx="3226">30</cx:pt>
          <cx:pt idx="3227">30</cx:pt>
          <cx:pt idx="3228">30</cx:pt>
          <cx:pt idx="3229">30</cx:pt>
          <cx:pt idx="3230">30</cx:pt>
          <cx:pt idx="3231">30</cx:pt>
          <cx:pt idx="3232">30</cx:pt>
          <cx:pt idx="3233">30</cx:pt>
          <cx:pt idx="3234">30</cx:pt>
          <cx:pt idx="3235">30</cx:pt>
          <cx:pt idx="3236">30</cx:pt>
          <cx:pt idx="3237">30</cx:pt>
          <cx:pt idx="3238">30</cx:pt>
          <cx:pt idx="3239">30</cx:pt>
          <cx:pt idx="3240">30</cx:pt>
          <cx:pt idx="3241">30</cx:pt>
          <cx:pt idx="3242">30</cx:pt>
          <cx:pt idx="3243">30</cx:pt>
          <cx:pt idx="3244">30</cx:pt>
          <cx:pt idx="3245">30</cx:pt>
          <cx:pt idx="3246">30</cx:pt>
          <cx:pt idx="3247">30</cx:pt>
          <cx:pt idx="3248">30</cx:pt>
          <cx:pt idx="3249">30</cx:pt>
          <cx:pt idx="3250">30</cx:pt>
          <cx:pt idx="3251">30</cx:pt>
          <cx:pt idx="3252">30</cx:pt>
          <cx:pt idx="3253">30</cx:pt>
          <cx:pt idx="3254">30</cx:pt>
          <cx:pt idx="3255">30</cx:pt>
          <cx:pt idx="3256">30</cx:pt>
          <cx:pt idx="3257">30</cx:pt>
          <cx:pt idx="3258">30</cx:pt>
          <cx:pt idx="3259">30</cx:pt>
          <cx:pt idx="3260">30</cx:pt>
          <cx:pt idx="3261">30</cx:pt>
          <cx:pt idx="3262">30</cx:pt>
          <cx:pt idx="3263">30</cx:pt>
          <cx:pt idx="3264">30</cx:pt>
          <cx:pt idx="3265">30</cx:pt>
          <cx:pt idx="3266">30</cx:pt>
          <cx:pt idx="3267">30</cx:pt>
          <cx:pt idx="3268">30</cx:pt>
          <cx:pt idx="3269">30</cx:pt>
          <cx:pt idx="3270">30</cx:pt>
          <cx:pt idx="3271">30</cx:pt>
          <cx:pt idx="3272">30</cx:pt>
          <cx:pt idx="3273">30</cx:pt>
          <cx:pt idx="3274">30</cx:pt>
          <cx:pt idx="3275">30</cx:pt>
          <cx:pt idx="3276">30</cx:pt>
          <cx:pt idx="3277">30</cx:pt>
          <cx:pt idx="3278">30</cx:pt>
          <cx:pt idx="3279">30</cx:pt>
          <cx:pt idx="3280">30</cx:pt>
          <cx:pt idx="3281">30</cx:pt>
          <cx:pt idx="3282">30</cx:pt>
          <cx:pt idx="3283">30</cx:pt>
          <cx:pt idx="3284">30</cx:pt>
          <cx:pt idx="3285">30</cx:pt>
          <cx:pt idx="3286">30</cx:pt>
          <cx:pt idx="3287">30</cx:pt>
          <cx:pt idx="3288">30</cx:pt>
          <cx:pt idx="3289">30</cx:pt>
          <cx:pt idx="3290">30</cx:pt>
          <cx:pt idx="3291">30</cx:pt>
          <cx:pt idx="3292">30</cx:pt>
          <cx:pt idx="3293">30</cx:pt>
          <cx:pt idx="3294">30</cx:pt>
          <cx:pt idx="3295">30</cx:pt>
          <cx:pt idx="3296">30</cx:pt>
          <cx:pt idx="3297">30</cx:pt>
          <cx:pt idx="3298">30</cx:pt>
          <cx:pt idx="3299">30</cx:pt>
          <cx:pt idx="3300">30</cx:pt>
          <cx:pt idx="3301">30</cx:pt>
          <cx:pt idx="3302">30</cx:pt>
          <cx:pt idx="3303">30</cx:pt>
          <cx:pt idx="3304">30</cx:pt>
          <cx:pt idx="3305">30</cx:pt>
          <cx:pt idx="3306">30</cx:pt>
          <cx:pt idx="3307">30</cx:pt>
          <cx:pt idx="3308">30</cx:pt>
          <cx:pt idx="3309">30</cx:pt>
          <cx:pt idx="3310">30</cx:pt>
          <cx:pt idx="3311">30</cx:pt>
          <cx:pt idx="3312">30</cx:pt>
          <cx:pt idx="3313">30</cx:pt>
          <cx:pt idx="3314">30</cx:pt>
          <cx:pt idx="3315">30</cx:pt>
          <cx:pt idx="3316">30</cx:pt>
          <cx:pt idx="3317">30</cx:pt>
          <cx:pt idx="3318">30</cx:pt>
          <cx:pt idx="3319">30</cx:pt>
          <cx:pt idx="3320">30</cx:pt>
          <cx:pt idx="3321">30</cx:pt>
          <cx:pt idx="3322">30</cx:pt>
          <cx:pt idx="3323">30</cx:pt>
          <cx:pt idx="3324">30</cx:pt>
          <cx:pt idx="3325">30</cx:pt>
          <cx:pt idx="3326">30</cx:pt>
          <cx:pt idx="3327">30</cx:pt>
          <cx:pt idx="3328">30</cx:pt>
          <cx:pt idx="3329">30</cx:pt>
          <cx:pt idx="3330">30</cx:pt>
          <cx:pt idx="3331">30</cx:pt>
          <cx:pt idx="3332">30</cx:pt>
          <cx:pt idx="3333">30</cx:pt>
          <cx:pt idx="3334">30</cx:pt>
          <cx:pt idx="3335">30</cx:pt>
          <cx:pt idx="3336">30</cx:pt>
          <cx:pt idx="3337">30</cx:pt>
          <cx:pt idx="3338">30</cx:pt>
          <cx:pt idx="3339">30</cx:pt>
          <cx:pt idx="3340">30</cx:pt>
          <cx:pt idx="3341">30</cx:pt>
          <cx:pt idx="3342">30</cx:pt>
          <cx:pt idx="3343">30</cx:pt>
          <cx:pt idx="3344">30</cx:pt>
          <cx:pt idx="3345">30</cx:pt>
          <cx:pt idx="3346">30</cx:pt>
          <cx:pt idx="3347">30</cx:pt>
          <cx:pt idx="3348">30</cx:pt>
          <cx:pt idx="3349">30</cx:pt>
          <cx:pt idx="3350">30</cx:pt>
          <cx:pt idx="3351">30</cx:pt>
          <cx:pt idx="3352">30</cx:pt>
          <cx:pt idx="3353">30</cx:pt>
          <cx:pt idx="3354">30</cx:pt>
          <cx:pt idx="3355">30</cx:pt>
          <cx:pt idx="3356">30</cx:pt>
          <cx:pt idx="3357">30</cx:pt>
          <cx:pt idx="3358">30</cx:pt>
          <cx:pt idx="3359">30</cx:pt>
          <cx:pt idx="3360">30</cx:pt>
          <cx:pt idx="3361">30</cx:pt>
          <cx:pt idx="3362">30</cx:pt>
          <cx:pt idx="3363">30</cx:pt>
          <cx:pt idx="3364">30</cx:pt>
          <cx:pt idx="3365">30</cx:pt>
          <cx:pt idx="3366">30</cx:pt>
          <cx:pt idx="3367">30</cx:pt>
          <cx:pt idx="3368">30</cx:pt>
          <cx:pt idx="3369">30</cx:pt>
          <cx:pt idx="3370">30</cx:pt>
          <cx:pt idx="3371">30</cx:pt>
          <cx:pt idx="3372">30</cx:pt>
          <cx:pt idx="3373">30</cx:pt>
          <cx:pt idx="3374">30</cx:pt>
          <cx:pt idx="3375">30</cx:pt>
          <cx:pt idx="3376">30</cx:pt>
          <cx:pt idx="3377">30</cx:pt>
          <cx:pt idx="3378">30</cx:pt>
          <cx:pt idx="3379">30</cx:pt>
          <cx:pt idx="3380">30</cx:pt>
          <cx:pt idx="3381">30</cx:pt>
          <cx:pt idx="3382">30</cx:pt>
          <cx:pt idx="3383">30</cx:pt>
          <cx:pt idx="3384">30</cx:pt>
          <cx:pt idx="3385">30</cx:pt>
          <cx:pt idx="3386">29</cx:pt>
          <cx:pt idx="3387">29</cx:pt>
          <cx:pt idx="3388">29</cx:pt>
          <cx:pt idx="3389">29</cx:pt>
          <cx:pt idx="3390">29</cx:pt>
          <cx:pt idx="3391">29</cx:pt>
          <cx:pt idx="3392">29</cx:pt>
          <cx:pt idx="3393">29</cx:pt>
          <cx:pt idx="3394">29</cx:pt>
          <cx:pt idx="3395">29</cx:pt>
          <cx:pt idx="3396">29</cx:pt>
          <cx:pt idx="3397">29</cx:pt>
          <cx:pt idx="3398">29</cx:pt>
          <cx:pt idx="3399">29</cx:pt>
          <cx:pt idx="3400">29</cx:pt>
          <cx:pt idx="3401">29</cx:pt>
          <cx:pt idx="3402">29</cx:pt>
          <cx:pt idx="3403">29</cx:pt>
          <cx:pt idx="3404">29</cx:pt>
          <cx:pt idx="3405">29</cx:pt>
          <cx:pt idx="3406">29</cx:pt>
          <cx:pt idx="3407">29</cx:pt>
          <cx:pt idx="3408">29</cx:pt>
          <cx:pt idx="3409">29</cx:pt>
          <cx:pt idx="3410">29</cx:pt>
          <cx:pt idx="3411">29</cx:pt>
          <cx:pt idx="3412">29</cx:pt>
          <cx:pt idx="3413">29</cx:pt>
          <cx:pt idx="3414">29</cx:pt>
          <cx:pt idx="3415">29</cx:pt>
          <cx:pt idx="3416">29</cx:pt>
          <cx:pt idx="3417">29</cx:pt>
          <cx:pt idx="3418">29</cx:pt>
          <cx:pt idx="3419">29</cx:pt>
          <cx:pt idx="3420">29</cx:pt>
          <cx:pt idx="3421">29</cx:pt>
          <cx:pt idx="3422">29</cx:pt>
          <cx:pt idx="3423">29</cx:pt>
          <cx:pt idx="3424">29</cx:pt>
          <cx:pt idx="3425">29</cx:pt>
          <cx:pt idx="3426">29</cx:pt>
          <cx:pt idx="3427">29</cx:pt>
          <cx:pt idx="3428">29</cx:pt>
          <cx:pt idx="3429">29</cx:pt>
          <cx:pt idx="3430">29</cx:pt>
          <cx:pt idx="3431">29</cx:pt>
          <cx:pt idx="3432">29</cx:pt>
          <cx:pt idx="3433">29</cx:pt>
          <cx:pt idx="3434">29</cx:pt>
          <cx:pt idx="3435">29</cx:pt>
          <cx:pt idx="3436">29</cx:pt>
          <cx:pt idx="3437">29</cx:pt>
          <cx:pt idx="3438">29</cx:pt>
          <cx:pt idx="3439">29</cx:pt>
          <cx:pt idx="3440">29</cx:pt>
          <cx:pt idx="3441">29</cx:pt>
          <cx:pt idx="3442">29</cx:pt>
          <cx:pt idx="3443">29</cx:pt>
          <cx:pt idx="3444">29</cx:pt>
          <cx:pt idx="3445">29</cx:pt>
          <cx:pt idx="3446">29</cx:pt>
          <cx:pt idx="3447">29</cx:pt>
          <cx:pt idx="3448">29</cx:pt>
          <cx:pt idx="3449">29</cx:pt>
          <cx:pt idx="3450">29</cx:pt>
          <cx:pt idx="3451">29</cx:pt>
          <cx:pt idx="3452">29</cx:pt>
          <cx:pt idx="3453">29</cx:pt>
          <cx:pt idx="3454">29</cx:pt>
          <cx:pt idx="3455">29</cx:pt>
          <cx:pt idx="3456">29</cx:pt>
          <cx:pt idx="3457">29</cx:pt>
          <cx:pt idx="3458">29</cx:pt>
          <cx:pt idx="3459">29</cx:pt>
          <cx:pt idx="3460">29</cx:pt>
          <cx:pt idx="3461">29</cx:pt>
          <cx:pt idx="3462">29</cx:pt>
          <cx:pt idx="3463">29</cx:pt>
          <cx:pt idx="3464">29</cx:pt>
          <cx:pt idx="3465">29</cx:pt>
          <cx:pt idx="3466">29</cx:pt>
          <cx:pt idx="3467">29</cx:pt>
          <cx:pt idx="3468">29</cx:pt>
          <cx:pt idx="3469">29</cx:pt>
          <cx:pt idx="3470">29</cx:pt>
          <cx:pt idx="3471">29</cx:pt>
          <cx:pt idx="3472">29</cx:pt>
          <cx:pt idx="3473">29</cx:pt>
          <cx:pt idx="3474">29</cx:pt>
          <cx:pt idx="3475">29</cx:pt>
          <cx:pt idx="3476">29</cx:pt>
          <cx:pt idx="3477">29</cx:pt>
          <cx:pt idx="3478">29</cx:pt>
          <cx:pt idx="3479">29</cx:pt>
          <cx:pt idx="3480">29</cx:pt>
          <cx:pt idx="3481">29</cx:pt>
          <cx:pt idx="3482">29</cx:pt>
          <cx:pt idx="3483">29</cx:pt>
          <cx:pt idx="3484">29</cx:pt>
          <cx:pt idx="3485">29</cx:pt>
          <cx:pt idx="3486">29</cx:pt>
          <cx:pt idx="3487">29</cx:pt>
          <cx:pt idx="3488">29</cx:pt>
          <cx:pt idx="3489">29</cx:pt>
          <cx:pt idx="3490">29</cx:pt>
          <cx:pt idx="3491">29</cx:pt>
          <cx:pt idx="3492">29</cx:pt>
          <cx:pt idx="3493">29</cx:pt>
          <cx:pt idx="3494">29</cx:pt>
          <cx:pt idx="3495">29</cx:pt>
          <cx:pt idx="3496">29</cx:pt>
          <cx:pt idx="3497">29</cx:pt>
          <cx:pt idx="3498">29</cx:pt>
          <cx:pt idx="3499">29</cx:pt>
          <cx:pt idx="3500">29</cx:pt>
          <cx:pt idx="3501">29</cx:pt>
          <cx:pt idx="3502">29</cx:pt>
          <cx:pt idx="3503">29</cx:pt>
          <cx:pt idx="3504">29</cx:pt>
          <cx:pt idx="3505">29</cx:pt>
          <cx:pt idx="3506">29</cx:pt>
          <cx:pt idx="3507">29</cx:pt>
          <cx:pt idx="3508">29</cx:pt>
          <cx:pt idx="3509">29</cx:pt>
          <cx:pt idx="3510">29</cx:pt>
          <cx:pt idx="3511">29</cx:pt>
          <cx:pt idx="3512">29</cx:pt>
          <cx:pt idx="3513">29</cx:pt>
          <cx:pt idx="3514">29</cx:pt>
          <cx:pt idx="3515">29</cx:pt>
          <cx:pt idx="3516">29</cx:pt>
          <cx:pt idx="3517">29</cx:pt>
          <cx:pt idx="3518">29</cx:pt>
          <cx:pt idx="3519">29</cx:pt>
          <cx:pt idx="3520">29</cx:pt>
          <cx:pt idx="3521">29</cx:pt>
          <cx:pt idx="3522">29</cx:pt>
          <cx:pt idx="3523">29</cx:pt>
          <cx:pt idx="3524">29</cx:pt>
          <cx:pt idx="3525">29</cx:pt>
          <cx:pt idx="3526">29</cx:pt>
          <cx:pt idx="3527">29</cx:pt>
          <cx:pt idx="3528">29</cx:pt>
          <cx:pt idx="3529">29</cx:pt>
          <cx:pt idx="3530">29</cx:pt>
          <cx:pt idx="3531">29</cx:pt>
          <cx:pt idx="3532">29</cx:pt>
          <cx:pt idx="3533">29</cx:pt>
          <cx:pt idx="3534">29</cx:pt>
          <cx:pt idx="3535">29</cx:pt>
          <cx:pt idx="3536">29</cx:pt>
          <cx:pt idx="3537">29</cx:pt>
          <cx:pt idx="3538">29</cx:pt>
          <cx:pt idx="3539">29</cx:pt>
          <cx:pt idx="3540">29</cx:pt>
          <cx:pt idx="3541">29</cx:pt>
          <cx:pt idx="3542">29</cx:pt>
          <cx:pt idx="3543">29</cx:pt>
          <cx:pt idx="3544">29</cx:pt>
          <cx:pt idx="3545">29</cx:pt>
          <cx:pt idx="3546">29</cx:pt>
          <cx:pt idx="3547">29</cx:pt>
          <cx:pt idx="3548">29</cx:pt>
          <cx:pt idx="3549">29</cx:pt>
          <cx:pt idx="3550">29</cx:pt>
          <cx:pt idx="3551">29</cx:pt>
          <cx:pt idx="3552">29</cx:pt>
          <cx:pt idx="3553">29</cx:pt>
          <cx:pt idx="3554">29</cx:pt>
          <cx:pt idx="3555">29</cx:pt>
          <cx:pt idx="3556">29</cx:pt>
          <cx:pt idx="3557">29</cx:pt>
          <cx:pt idx="3558">29</cx:pt>
          <cx:pt idx="3559">29</cx:pt>
          <cx:pt idx="3560">29</cx:pt>
          <cx:pt idx="3561">29</cx:pt>
          <cx:pt idx="3562">29</cx:pt>
          <cx:pt idx="3563">29</cx:pt>
          <cx:pt idx="3564">29</cx:pt>
          <cx:pt idx="3565">29</cx:pt>
          <cx:pt idx="3566">29</cx:pt>
          <cx:pt idx="3567">29</cx:pt>
          <cx:pt idx="3568">29</cx:pt>
          <cx:pt idx="3569">29</cx:pt>
          <cx:pt idx="3570">29</cx:pt>
          <cx:pt idx="3571">29</cx:pt>
          <cx:pt idx="3572">29</cx:pt>
          <cx:pt idx="3573">29</cx:pt>
          <cx:pt idx="3574">29</cx:pt>
          <cx:pt idx="3575">29</cx:pt>
          <cx:pt idx="3576">29</cx:pt>
          <cx:pt idx="3577">29</cx:pt>
          <cx:pt idx="3578">29</cx:pt>
          <cx:pt idx="3579">29</cx:pt>
          <cx:pt idx="3580">29</cx:pt>
          <cx:pt idx="3581">29</cx:pt>
          <cx:pt idx="3582">29</cx:pt>
          <cx:pt idx="3583">29</cx:pt>
          <cx:pt idx="3584">29</cx:pt>
          <cx:pt idx="3585">29</cx:pt>
          <cx:pt idx="3586">29</cx:pt>
          <cx:pt idx="3587">29</cx:pt>
          <cx:pt idx="3588">29</cx:pt>
          <cx:pt idx="3589">29</cx:pt>
          <cx:pt idx="3590">29</cx:pt>
          <cx:pt idx="3591">29</cx:pt>
          <cx:pt idx="3592">29</cx:pt>
          <cx:pt idx="3593">29</cx:pt>
          <cx:pt idx="3594">29</cx:pt>
          <cx:pt idx="3595">29</cx:pt>
          <cx:pt idx="3596">29</cx:pt>
          <cx:pt idx="3597">29</cx:pt>
          <cx:pt idx="3598">29</cx:pt>
          <cx:pt idx="3599">29</cx:pt>
          <cx:pt idx="3600">29</cx:pt>
          <cx:pt idx="3601">29</cx:pt>
          <cx:pt idx="3602">29</cx:pt>
          <cx:pt idx="3603">29</cx:pt>
          <cx:pt idx="3604">29</cx:pt>
          <cx:pt idx="3605">29</cx:pt>
          <cx:pt idx="3606">29</cx:pt>
          <cx:pt idx="3607">29</cx:pt>
          <cx:pt idx="3608">29</cx:pt>
          <cx:pt idx="3609">29</cx:pt>
          <cx:pt idx="3610">29</cx:pt>
          <cx:pt idx="3611">29</cx:pt>
          <cx:pt idx="3612">29</cx:pt>
          <cx:pt idx="3613">29</cx:pt>
          <cx:pt idx="3614">29</cx:pt>
          <cx:pt idx="3615">29</cx:pt>
          <cx:pt idx="3616">29</cx:pt>
          <cx:pt idx="3617">29</cx:pt>
          <cx:pt idx="3618">29</cx:pt>
          <cx:pt idx="3619">29</cx:pt>
          <cx:pt idx="3620">29</cx:pt>
          <cx:pt idx="3621">29</cx:pt>
          <cx:pt idx="3622">29</cx:pt>
          <cx:pt idx="3623">29</cx:pt>
          <cx:pt idx="3624">29</cx:pt>
          <cx:pt idx="3625">29</cx:pt>
          <cx:pt idx="3626">29</cx:pt>
          <cx:pt idx="3627">29</cx:pt>
          <cx:pt idx="3628">29</cx:pt>
          <cx:pt idx="3629">29</cx:pt>
          <cx:pt idx="3630">29</cx:pt>
          <cx:pt idx="3631">29</cx:pt>
          <cx:pt idx="3632">29</cx:pt>
          <cx:pt idx="3633">29</cx:pt>
          <cx:pt idx="3634">29</cx:pt>
          <cx:pt idx="3635">29</cx:pt>
          <cx:pt idx="3636">29</cx:pt>
          <cx:pt idx="3637">29</cx:pt>
          <cx:pt idx="3638">29</cx:pt>
          <cx:pt idx="3639">29</cx:pt>
          <cx:pt idx="3640">29</cx:pt>
          <cx:pt idx="3641">29</cx:pt>
          <cx:pt idx="3642">29</cx:pt>
          <cx:pt idx="3643">29</cx:pt>
          <cx:pt idx="3644">29</cx:pt>
          <cx:pt idx="3645">29</cx:pt>
          <cx:pt idx="3646">29</cx:pt>
          <cx:pt idx="3647">29</cx:pt>
          <cx:pt idx="3648">29</cx:pt>
          <cx:pt idx="3649">29</cx:pt>
          <cx:pt idx="3650">29</cx:pt>
          <cx:pt idx="3651">29</cx:pt>
          <cx:pt idx="3652">29</cx:pt>
          <cx:pt idx="3653">29</cx:pt>
          <cx:pt idx="3654">29</cx:pt>
          <cx:pt idx="3655">29</cx:pt>
          <cx:pt idx="3656">29</cx:pt>
          <cx:pt idx="3657">29</cx:pt>
          <cx:pt idx="3658">29</cx:pt>
          <cx:pt idx="3659">29</cx:pt>
          <cx:pt idx="3660">29</cx:pt>
          <cx:pt idx="3661">29</cx:pt>
          <cx:pt idx="3662">29</cx:pt>
          <cx:pt idx="3663">29</cx:pt>
          <cx:pt idx="3664">29</cx:pt>
          <cx:pt idx="3665">29</cx:pt>
          <cx:pt idx="3666">29</cx:pt>
          <cx:pt idx="3667">29</cx:pt>
          <cx:pt idx="3668">29</cx:pt>
          <cx:pt idx="3669">29</cx:pt>
          <cx:pt idx="3670">29</cx:pt>
          <cx:pt idx="3671">29</cx:pt>
          <cx:pt idx="3672">29</cx:pt>
          <cx:pt idx="3673">29</cx:pt>
          <cx:pt idx="3674">29</cx:pt>
          <cx:pt idx="3675">29</cx:pt>
          <cx:pt idx="3676">29</cx:pt>
          <cx:pt idx="3677">29</cx:pt>
          <cx:pt idx="3678">29</cx:pt>
          <cx:pt idx="3679">29</cx:pt>
          <cx:pt idx="3680">29</cx:pt>
          <cx:pt idx="3681">29</cx:pt>
          <cx:pt idx="3682">29</cx:pt>
          <cx:pt idx="3683">29</cx:pt>
          <cx:pt idx="3684">29</cx:pt>
          <cx:pt idx="3685">29</cx:pt>
          <cx:pt idx="3686">29</cx:pt>
          <cx:pt idx="3687">29</cx:pt>
          <cx:pt idx="3688">29</cx:pt>
          <cx:pt idx="3689">29</cx:pt>
          <cx:pt idx="3690">29</cx:pt>
          <cx:pt idx="3691">29</cx:pt>
          <cx:pt idx="3692">29</cx:pt>
          <cx:pt idx="3693">29</cx:pt>
          <cx:pt idx="3694">29</cx:pt>
          <cx:pt idx="3695">29</cx:pt>
          <cx:pt idx="3696">29</cx:pt>
          <cx:pt idx="3697">29</cx:pt>
          <cx:pt idx="3698">29</cx:pt>
          <cx:pt idx="3699">29</cx:pt>
          <cx:pt idx="3700">29</cx:pt>
          <cx:pt idx="3701">29</cx:pt>
          <cx:pt idx="3702">29</cx:pt>
          <cx:pt idx="3703">29</cx:pt>
          <cx:pt idx="3704">29</cx:pt>
          <cx:pt idx="3705">29</cx:pt>
          <cx:pt idx="3706">29</cx:pt>
          <cx:pt idx="3707">29</cx:pt>
          <cx:pt idx="3708">29</cx:pt>
          <cx:pt idx="3709">29</cx:pt>
          <cx:pt idx="3710">29</cx:pt>
          <cx:pt idx="3711">29</cx:pt>
          <cx:pt idx="3712">29</cx:pt>
          <cx:pt idx="3713">29</cx:pt>
          <cx:pt idx="3714">29</cx:pt>
          <cx:pt idx="3715">29</cx:pt>
          <cx:pt idx="3716">29</cx:pt>
          <cx:pt idx="3717">29</cx:pt>
          <cx:pt idx="3718">29</cx:pt>
          <cx:pt idx="3719">29</cx:pt>
          <cx:pt idx="3720">29</cx:pt>
          <cx:pt idx="3721">29</cx:pt>
          <cx:pt idx="3722">29</cx:pt>
          <cx:pt idx="3723">29</cx:pt>
          <cx:pt idx="3724">29</cx:pt>
          <cx:pt idx="3725">29</cx:pt>
          <cx:pt idx="3726">29</cx:pt>
          <cx:pt idx="3727">29</cx:pt>
          <cx:pt idx="3728">29</cx:pt>
          <cx:pt idx="3729">29</cx:pt>
          <cx:pt idx="3730">29</cx:pt>
          <cx:pt idx="3731">29</cx:pt>
          <cx:pt idx="3732">29</cx:pt>
          <cx:pt idx="3733">29</cx:pt>
          <cx:pt idx="3734">29</cx:pt>
          <cx:pt idx="3735">29</cx:pt>
          <cx:pt idx="3736">29</cx:pt>
          <cx:pt idx="3737">29</cx:pt>
          <cx:pt idx="3738">29</cx:pt>
          <cx:pt idx="3739">29</cx:pt>
          <cx:pt idx="3740">29</cx:pt>
          <cx:pt idx="3741">29</cx:pt>
          <cx:pt idx="3742">29</cx:pt>
          <cx:pt idx="3743">29</cx:pt>
          <cx:pt idx="3744">29</cx:pt>
          <cx:pt idx="3745">29</cx:pt>
          <cx:pt idx="3746">29</cx:pt>
          <cx:pt idx="3747">29</cx:pt>
          <cx:pt idx="3748">29</cx:pt>
          <cx:pt idx="3749">29</cx:pt>
          <cx:pt idx="3750">29</cx:pt>
          <cx:pt idx="3751">29</cx:pt>
          <cx:pt idx="3752">29</cx:pt>
          <cx:pt idx="3753">29</cx:pt>
          <cx:pt idx="3754">29</cx:pt>
          <cx:pt idx="3755">29</cx:pt>
          <cx:pt idx="3756">29</cx:pt>
          <cx:pt idx="3757">29</cx:pt>
          <cx:pt idx="3758">29</cx:pt>
          <cx:pt idx="3759">29</cx:pt>
          <cx:pt idx="3760">29</cx:pt>
          <cx:pt idx="3761">29</cx:pt>
          <cx:pt idx="3762">29</cx:pt>
          <cx:pt idx="3763">29</cx:pt>
          <cx:pt idx="3764">29</cx:pt>
          <cx:pt idx="3765">29</cx:pt>
          <cx:pt idx="3766">29</cx:pt>
          <cx:pt idx="3767">29</cx:pt>
          <cx:pt idx="3768">29</cx:pt>
          <cx:pt idx="3769">29</cx:pt>
          <cx:pt idx="3770">29</cx:pt>
          <cx:pt idx="3771">29</cx:pt>
          <cx:pt idx="3772">29</cx:pt>
          <cx:pt idx="3773">29</cx:pt>
          <cx:pt idx="3774">29</cx:pt>
          <cx:pt idx="3775">29</cx:pt>
          <cx:pt idx="3776">29</cx:pt>
          <cx:pt idx="3777">29</cx:pt>
          <cx:pt idx="3778">29</cx:pt>
          <cx:pt idx="3779">29</cx:pt>
          <cx:pt idx="3780">29</cx:pt>
          <cx:pt idx="3781">29</cx:pt>
          <cx:pt idx="3782">29</cx:pt>
          <cx:pt idx="3783">29</cx:pt>
          <cx:pt idx="3784">29</cx:pt>
          <cx:pt idx="3785">29</cx:pt>
          <cx:pt idx="3786">29</cx:pt>
          <cx:pt idx="3787">29</cx:pt>
          <cx:pt idx="3788">29</cx:pt>
          <cx:pt idx="3789">29</cx:pt>
          <cx:pt idx="3790">29</cx:pt>
          <cx:pt idx="3791">29</cx:pt>
          <cx:pt idx="3792">29</cx:pt>
          <cx:pt idx="3793">29</cx:pt>
          <cx:pt idx="3794">29</cx:pt>
          <cx:pt idx="3795">29</cx:pt>
          <cx:pt idx="3796">29</cx:pt>
          <cx:pt idx="3797">29</cx:pt>
          <cx:pt idx="3798">29</cx:pt>
          <cx:pt idx="3799">29</cx:pt>
          <cx:pt idx="3800">29</cx:pt>
          <cx:pt idx="3801">29</cx:pt>
          <cx:pt idx="3802">29</cx:pt>
          <cx:pt idx="3803">29</cx:pt>
          <cx:pt idx="3804">29</cx:pt>
          <cx:pt idx="3805">29</cx:pt>
          <cx:pt idx="3806">29</cx:pt>
          <cx:pt idx="3807">29</cx:pt>
          <cx:pt idx="3808">29</cx:pt>
          <cx:pt idx="3809">29</cx:pt>
          <cx:pt idx="3810">29</cx:pt>
          <cx:pt idx="3811">29</cx:pt>
          <cx:pt idx="3812">29</cx:pt>
          <cx:pt idx="3813">29</cx:pt>
          <cx:pt idx="3814">29</cx:pt>
          <cx:pt idx="3815">29</cx:pt>
          <cx:pt idx="3816">29</cx:pt>
          <cx:pt idx="3817">29</cx:pt>
          <cx:pt idx="3818">29</cx:pt>
          <cx:pt idx="3819">29</cx:pt>
          <cx:pt idx="3820">29</cx:pt>
          <cx:pt idx="3821">29</cx:pt>
          <cx:pt idx="3822">29</cx:pt>
          <cx:pt idx="3823">29</cx:pt>
          <cx:pt idx="3824">29</cx:pt>
          <cx:pt idx="3825">29</cx:pt>
          <cx:pt idx="3826">29</cx:pt>
          <cx:pt idx="3827">29</cx:pt>
          <cx:pt idx="3828">29</cx:pt>
          <cx:pt idx="3829">29</cx:pt>
          <cx:pt idx="3830">29</cx:pt>
          <cx:pt idx="3831">29</cx:pt>
          <cx:pt idx="3832">29</cx:pt>
          <cx:pt idx="3833">29</cx:pt>
          <cx:pt idx="3834">29</cx:pt>
          <cx:pt idx="3835">29</cx:pt>
          <cx:pt idx="3836">29</cx:pt>
          <cx:pt idx="3837">29</cx:pt>
          <cx:pt idx="3838">29</cx:pt>
          <cx:pt idx="3839">29</cx:pt>
          <cx:pt idx="3840">29</cx:pt>
          <cx:pt idx="3841">29</cx:pt>
          <cx:pt idx="3842">29</cx:pt>
          <cx:pt idx="3843">29</cx:pt>
          <cx:pt idx="3844">29</cx:pt>
          <cx:pt idx="3845">29</cx:pt>
          <cx:pt idx="3846">29</cx:pt>
          <cx:pt idx="3847">29</cx:pt>
          <cx:pt idx="3848">29</cx:pt>
          <cx:pt idx="3849">29</cx:pt>
          <cx:pt idx="3850">29</cx:pt>
          <cx:pt idx="3851">29</cx:pt>
          <cx:pt idx="3852">29</cx:pt>
          <cx:pt idx="3853">29</cx:pt>
          <cx:pt idx="3854">29</cx:pt>
          <cx:pt idx="3855">29</cx:pt>
          <cx:pt idx="3856">29</cx:pt>
          <cx:pt idx="3857">29</cx:pt>
          <cx:pt idx="3858">29</cx:pt>
          <cx:pt idx="3859">29</cx:pt>
          <cx:pt idx="3860">29</cx:pt>
          <cx:pt idx="3861">29</cx:pt>
          <cx:pt idx="3862">29</cx:pt>
          <cx:pt idx="3863">29</cx:pt>
          <cx:pt idx="3864">29</cx:pt>
          <cx:pt idx="3865">29</cx:pt>
          <cx:pt idx="3866">29</cx:pt>
          <cx:pt idx="3867">29</cx:pt>
          <cx:pt idx="3868">29</cx:pt>
          <cx:pt idx="3869">29</cx:pt>
          <cx:pt idx="3870">29</cx:pt>
          <cx:pt idx="3871">29</cx:pt>
          <cx:pt idx="3872">29</cx:pt>
          <cx:pt idx="3873">29</cx:pt>
          <cx:pt idx="3874">29</cx:pt>
          <cx:pt idx="3875">29</cx:pt>
          <cx:pt idx="3876">29</cx:pt>
          <cx:pt idx="3877">29</cx:pt>
          <cx:pt idx="3878">29</cx:pt>
          <cx:pt idx="3879">28</cx:pt>
          <cx:pt idx="3880">28</cx:pt>
          <cx:pt idx="3881">28</cx:pt>
          <cx:pt idx="3882">28</cx:pt>
          <cx:pt idx="3883">28</cx:pt>
          <cx:pt idx="3884">28</cx:pt>
          <cx:pt idx="3885">28</cx:pt>
          <cx:pt idx="3886">28</cx:pt>
          <cx:pt idx="3887">28</cx:pt>
          <cx:pt idx="3888">28</cx:pt>
          <cx:pt idx="3889">28</cx:pt>
          <cx:pt idx="3890">28</cx:pt>
          <cx:pt idx="3891">28</cx:pt>
          <cx:pt idx="3892">28</cx:pt>
          <cx:pt idx="3893">28</cx:pt>
          <cx:pt idx="3894">28</cx:pt>
          <cx:pt idx="3895">28</cx:pt>
          <cx:pt idx="3896">28</cx:pt>
          <cx:pt idx="3897">28</cx:pt>
          <cx:pt idx="3898">28</cx:pt>
          <cx:pt idx="3899">28</cx:pt>
          <cx:pt idx="3900">28</cx:pt>
          <cx:pt idx="3901">28</cx:pt>
          <cx:pt idx="3902">28</cx:pt>
          <cx:pt idx="3903">28</cx:pt>
          <cx:pt idx="3904">28</cx:pt>
          <cx:pt idx="3905">28</cx:pt>
          <cx:pt idx="3906">28</cx:pt>
          <cx:pt idx="3907">28</cx:pt>
          <cx:pt idx="3908">28</cx:pt>
          <cx:pt idx="3909">28</cx:pt>
          <cx:pt idx="3910">28</cx:pt>
          <cx:pt idx="3911">28</cx:pt>
          <cx:pt idx="3912">28</cx:pt>
          <cx:pt idx="3913">28</cx:pt>
          <cx:pt idx="3914">28</cx:pt>
          <cx:pt idx="3915">28</cx:pt>
          <cx:pt idx="3916">28</cx:pt>
          <cx:pt idx="3917">28</cx:pt>
          <cx:pt idx="3918">28</cx:pt>
          <cx:pt idx="3919">28</cx:pt>
          <cx:pt idx="3920">28</cx:pt>
          <cx:pt idx="3921">28</cx:pt>
          <cx:pt idx="3922">28</cx:pt>
          <cx:pt idx="3923">28</cx:pt>
          <cx:pt idx="3924">28</cx:pt>
          <cx:pt idx="3925">28</cx:pt>
          <cx:pt idx="3926">28</cx:pt>
          <cx:pt idx="3927">28</cx:pt>
          <cx:pt idx="3928">28</cx:pt>
          <cx:pt idx="3929">28</cx:pt>
          <cx:pt idx="3930">28</cx:pt>
          <cx:pt idx="3931">28</cx:pt>
          <cx:pt idx="3932">28</cx:pt>
          <cx:pt idx="3933">28</cx:pt>
          <cx:pt idx="3934">28</cx:pt>
          <cx:pt idx="3935">28</cx:pt>
          <cx:pt idx="3936">28</cx:pt>
          <cx:pt idx="3937">28</cx:pt>
          <cx:pt idx="3938">28</cx:pt>
          <cx:pt idx="3939">28</cx:pt>
          <cx:pt idx="3940">28</cx:pt>
          <cx:pt idx="3941">28</cx:pt>
          <cx:pt idx="3942">28</cx:pt>
          <cx:pt idx="3943">28</cx:pt>
          <cx:pt idx="3944">28</cx:pt>
          <cx:pt idx="3945">28</cx:pt>
          <cx:pt idx="3946">28</cx:pt>
          <cx:pt idx="3947">28</cx:pt>
          <cx:pt idx="3948">28</cx:pt>
          <cx:pt idx="3949">28</cx:pt>
          <cx:pt idx="3950">28</cx:pt>
          <cx:pt idx="3951">28</cx:pt>
          <cx:pt idx="3952">28</cx:pt>
          <cx:pt idx="3953">28</cx:pt>
          <cx:pt idx="3954">28</cx:pt>
          <cx:pt idx="3955">28</cx:pt>
          <cx:pt idx="3956">28</cx:pt>
          <cx:pt idx="3957">28</cx:pt>
          <cx:pt idx="3958">28</cx:pt>
          <cx:pt idx="3959">28</cx:pt>
          <cx:pt idx="3960">28</cx:pt>
          <cx:pt idx="3961">28</cx:pt>
          <cx:pt idx="3962">28</cx:pt>
          <cx:pt idx="3963">28</cx:pt>
          <cx:pt idx="3964">28</cx:pt>
          <cx:pt idx="3965">28</cx:pt>
          <cx:pt idx="3966">28</cx:pt>
          <cx:pt idx="3967">28</cx:pt>
          <cx:pt idx="3968">28</cx:pt>
          <cx:pt idx="3969">28</cx:pt>
          <cx:pt idx="3970">28</cx:pt>
          <cx:pt idx="3971">28</cx:pt>
          <cx:pt idx="3972">28</cx:pt>
          <cx:pt idx="3973">28</cx:pt>
          <cx:pt idx="3974">28</cx:pt>
          <cx:pt idx="3975">28</cx:pt>
          <cx:pt idx="3976">28</cx:pt>
          <cx:pt idx="3977">28</cx:pt>
          <cx:pt idx="3978">28</cx:pt>
          <cx:pt idx="3979">28</cx:pt>
          <cx:pt idx="3980">28</cx:pt>
          <cx:pt idx="3981">28</cx:pt>
          <cx:pt idx="3982">28</cx:pt>
          <cx:pt idx="3983">28</cx:pt>
          <cx:pt idx="3984">28</cx:pt>
          <cx:pt idx="3985">28</cx:pt>
          <cx:pt idx="3986">28</cx:pt>
          <cx:pt idx="3987">28</cx:pt>
          <cx:pt idx="3988">28</cx:pt>
          <cx:pt idx="3989">28</cx:pt>
          <cx:pt idx="3990">28</cx:pt>
          <cx:pt idx="3991">28</cx:pt>
          <cx:pt idx="3992">28</cx:pt>
          <cx:pt idx="3993">28</cx:pt>
          <cx:pt idx="3994">28</cx:pt>
          <cx:pt idx="3995">28</cx:pt>
          <cx:pt idx="3996">28</cx:pt>
          <cx:pt idx="3997">28</cx:pt>
          <cx:pt idx="3998">28</cx:pt>
          <cx:pt idx="3999">28</cx:pt>
          <cx:pt idx="4000">28</cx:pt>
          <cx:pt idx="4001">28</cx:pt>
          <cx:pt idx="4002">28</cx:pt>
          <cx:pt idx="4003">28</cx:pt>
          <cx:pt idx="4004">28</cx:pt>
          <cx:pt idx="4005">28</cx:pt>
          <cx:pt idx="4006">28</cx:pt>
          <cx:pt idx="4007">28</cx:pt>
          <cx:pt idx="4008">28</cx:pt>
          <cx:pt idx="4009">28</cx:pt>
          <cx:pt idx="4010">28</cx:pt>
          <cx:pt idx="4011">28</cx:pt>
          <cx:pt idx="4012">28</cx:pt>
          <cx:pt idx="4013">28</cx:pt>
          <cx:pt idx="4014">28</cx:pt>
          <cx:pt idx="4015">28</cx:pt>
          <cx:pt idx="4016">28</cx:pt>
          <cx:pt idx="4017">28</cx:pt>
          <cx:pt idx="4018">28</cx:pt>
          <cx:pt idx="4019">28</cx:pt>
          <cx:pt idx="4020">28</cx:pt>
          <cx:pt idx="4021">28</cx:pt>
          <cx:pt idx="4022">28</cx:pt>
          <cx:pt idx="4023">28</cx:pt>
          <cx:pt idx="4024">28</cx:pt>
          <cx:pt idx="4025">28</cx:pt>
          <cx:pt idx="4026">28</cx:pt>
          <cx:pt idx="4027">28</cx:pt>
          <cx:pt idx="4028">28</cx:pt>
          <cx:pt idx="4029">28</cx:pt>
          <cx:pt idx="4030">28</cx:pt>
          <cx:pt idx="4031">28</cx:pt>
          <cx:pt idx="4032">28</cx:pt>
          <cx:pt idx="4033">28</cx:pt>
          <cx:pt idx="4034">28</cx:pt>
          <cx:pt idx="4035">28</cx:pt>
          <cx:pt idx="4036">28</cx:pt>
          <cx:pt idx="4037">28</cx:pt>
          <cx:pt idx="4038">28</cx:pt>
          <cx:pt idx="4039">28</cx:pt>
          <cx:pt idx="4040">28</cx:pt>
          <cx:pt idx="4041">28</cx:pt>
          <cx:pt idx="4042">28</cx:pt>
          <cx:pt idx="4043">28</cx:pt>
          <cx:pt idx="4044">28</cx:pt>
          <cx:pt idx="4045">28</cx:pt>
          <cx:pt idx="4046">28</cx:pt>
          <cx:pt idx="4047">28</cx:pt>
          <cx:pt idx="4048">28</cx:pt>
          <cx:pt idx="4049">28</cx:pt>
          <cx:pt idx="4050">28</cx:pt>
          <cx:pt idx="4051">28</cx:pt>
          <cx:pt idx="4052">28</cx:pt>
          <cx:pt idx="4053">28</cx:pt>
          <cx:pt idx="4054">28</cx:pt>
          <cx:pt idx="4055">28</cx:pt>
          <cx:pt idx="4056">28</cx:pt>
          <cx:pt idx="4057">28</cx:pt>
          <cx:pt idx="4058">28</cx:pt>
          <cx:pt idx="4059">28</cx:pt>
          <cx:pt idx="4060">28</cx:pt>
          <cx:pt idx="4061">28</cx:pt>
          <cx:pt idx="4062">28</cx:pt>
          <cx:pt idx="4063">28</cx:pt>
          <cx:pt idx="4064">28</cx:pt>
          <cx:pt idx="4065">28</cx:pt>
          <cx:pt idx="4066">28</cx:pt>
          <cx:pt idx="4067">28</cx:pt>
          <cx:pt idx="4068">28</cx:pt>
          <cx:pt idx="4069">28</cx:pt>
          <cx:pt idx="4070">28</cx:pt>
          <cx:pt idx="4071">28</cx:pt>
          <cx:pt idx="4072">28</cx:pt>
          <cx:pt idx="4073">28</cx:pt>
          <cx:pt idx="4074">28</cx:pt>
          <cx:pt idx="4075">28</cx:pt>
          <cx:pt idx="4076">28</cx:pt>
          <cx:pt idx="4077">28</cx:pt>
          <cx:pt idx="4078">28</cx:pt>
          <cx:pt idx="4079">28</cx:pt>
          <cx:pt idx="4080">28</cx:pt>
          <cx:pt idx="4081">28</cx:pt>
          <cx:pt idx="4082">28</cx:pt>
          <cx:pt idx="4083">28</cx:pt>
          <cx:pt idx="4084">28</cx:pt>
          <cx:pt idx="4085">28</cx:pt>
          <cx:pt idx="4086">28</cx:pt>
          <cx:pt idx="4087">28</cx:pt>
          <cx:pt idx="4088">28</cx:pt>
          <cx:pt idx="4089">28</cx:pt>
          <cx:pt idx="4090">28</cx:pt>
          <cx:pt idx="4091">28</cx:pt>
          <cx:pt idx="4092">28</cx:pt>
          <cx:pt idx="4093">28</cx:pt>
          <cx:pt idx="4094">28</cx:pt>
          <cx:pt idx="4095">28</cx:pt>
          <cx:pt idx="4096">28</cx:pt>
          <cx:pt idx="4097">28</cx:pt>
          <cx:pt idx="4098">28</cx:pt>
          <cx:pt idx="4099">28</cx:pt>
          <cx:pt idx="4100">28</cx:pt>
          <cx:pt idx="4101">28</cx:pt>
          <cx:pt idx="4102">28</cx:pt>
          <cx:pt idx="4103">28</cx:pt>
          <cx:pt idx="4104">28</cx:pt>
          <cx:pt idx="4105">28</cx:pt>
          <cx:pt idx="4106">28</cx:pt>
          <cx:pt idx="4107">28</cx:pt>
          <cx:pt idx="4108">28</cx:pt>
          <cx:pt idx="4109">28</cx:pt>
          <cx:pt idx="4110">28</cx:pt>
          <cx:pt idx="4111">28</cx:pt>
          <cx:pt idx="4112">28</cx:pt>
          <cx:pt idx="4113">28</cx:pt>
          <cx:pt idx="4114">28</cx:pt>
          <cx:pt idx="4115">28</cx:pt>
          <cx:pt idx="4116">28</cx:pt>
          <cx:pt idx="4117">28</cx:pt>
          <cx:pt idx="4118">28</cx:pt>
          <cx:pt idx="4119">28</cx:pt>
          <cx:pt idx="4120">28</cx:pt>
          <cx:pt idx="4121">28</cx:pt>
          <cx:pt idx="4122">28</cx:pt>
          <cx:pt idx="4123">28</cx:pt>
          <cx:pt idx="4124">28</cx:pt>
          <cx:pt idx="4125">28</cx:pt>
          <cx:pt idx="4126">28</cx:pt>
          <cx:pt idx="4127">28</cx:pt>
          <cx:pt idx="4128">28</cx:pt>
          <cx:pt idx="4129">28</cx:pt>
          <cx:pt idx="4130">28</cx:pt>
          <cx:pt idx="4131">28</cx:pt>
          <cx:pt idx="4132">28</cx:pt>
          <cx:pt idx="4133">28</cx:pt>
          <cx:pt idx="4134">28</cx:pt>
          <cx:pt idx="4135">28</cx:pt>
          <cx:pt idx="4136">28</cx:pt>
          <cx:pt idx="4137">28</cx:pt>
          <cx:pt idx="4138">28</cx:pt>
          <cx:pt idx="4139">28</cx:pt>
          <cx:pt idx="4140">28</cx:pt>
          <cx:pt idx="4141">28</cx:pt>
          <cx:pt idx="4142">28</cx:pt>
          <cx:pt idx="4143">28</cx:pt>
          <cx:pt idx="4144">28</cx:pt>
          <cx:pt idx="4145">28</cx:pt>
          <cx:pt idx="4146">28</cx:pt>
          <cx:pt idx="4147">28</cx:pt>
          <cx:pt idx="4148">28</cx:pt>
          <cx:pt idx="4149">28</cx:pt>
          <cx:pt idx="4150">28</cx:pt>
          <cx:pt idx="4151">28</cx:pt>
          <cx:pt idx="4152">28</cx:pt>
          <cx:pt idx="4153">28</cx:pt>
          <cx:pt idx="4154">28</cx:pt>
          <cx:pt idx="4155">28</cx:pt>
          <cx:pt idx="4156">28</cx:pt>
          <cx:pt idx="4157">28</cx:pt>
          <cx:pt idx="4158">28</cx:pt>
          <cx:pt idx="4159">28</cx:pt>
          <cx:pt idx="4160">28</cx:pt>
          <cx:pt idx="4161">28</cx:pt>
          <cx:pt idx="4162">28</cx:pt>
          <cx:pt idx="4163">28</cx:pt>
          <cx:pt idx="4164">28</cx:pt>
          <cx:pt idx="4165">28</cx:pt>
          <cx:pt idx="4166">28</cx:pt>
          <cx:pt idx="4167">28</cx:pt>
          <cx:pt idx="4168">28</cx:pt>
          <cx:pt idx="4169">28</cx:pt>
          <cx:pt idx="4170">28</cx:pt>
          <cx:pt idx="4171">28</cx:pt>
          <cx:pt idx="4172">28</cx:pt>
          <cx:pt idx="4173">28</cx:pt>
          <cx:pt idx="4174">28</cx:pt>
          <cx:pt idx="4175">28</cx:pt>
          <cx:pt idx="4176">28</cx:pt>
          <cx:pt idx="4177">28</cx:pt>
          <cx:pt idx="4178">28</cx:pt>
          <cx:pt idx="4179">28</cx:pt>
          <cx:pt idx="4180">28</cx:pt>
          <cx:pt idx="4181">28</cx:pt>
          <cx:pt idx="4182">28</cx:pt>
          <cx:pt idx="4183">28</cx:pt>
          <cx:pt idx="4184">28</cx:pt>
          <cx:pt idx="4185">28</cx:pt>
          <cx:pt idx="4186">28</cx:pt>
          <cx:pt idx="4187">28</cx:pt>
          <cx:pt idx="4188">28</cx:pt>
          <cx:pt idx="4189">28</cx:pt>
          <cx:pt idx="4190">28</cx:pt>
          <cx:pt idx="4191">28</cx:pt>
          <cx:pt idx="4192">28</cx:pt>
          <cx:pt idx="4193">28</cx:pt>
          <cx:pt idx="4194">28</cx:pt>
          <cx:pt idx="4195">28</cx:pt>
          <cx:pt idx="4196">28</cx:pt>
          <cx:pt idx="4197">28</cx:pt>
          <cx:pt idx="4198">28</cx:pt>
          <cx:pt idx="4199">28</cx:pt>
          <cx:pt idx="4200">28</cx:pt>
          <cx:pt idx="4201">28</cx:pt>
          <cx:pt idx="4202">28</cx:pt>
          <cx:pt idx="4203">28</cx:pt>
          <cx:pt idx="4204">28</cx:pt>
          <cx:pt idx="4205">28</cx:pt>
          <cx:pt idx="4206">28</cx:pt>
          <cx:pt idx="4207">28</cx:pt>
          <cx:pt idx="4208">28</cx:pt>
          <cx:pt idx="4209">28</cx:pt>
          <cx:pt idx="4210">28</cx:pt>
          <cx:pt idx="4211">28</cx:pt>
          <cx:pt idx="4212">28</cx:pt>
          <cx:pt idx="4213">28</cx:pt>
          <cx:pt idx="4214">28</cx:pt>
          <cx:pt idx="4215">28</cx:pt>
          <cx:pt idx="4216">28</cx:pt>
          <cx:pt idx="4217">28</cx:pt>
          <cx:pt idx="4218">28</cx:pt>
          <cx:pt idx="4219">28</cx:pt>
          <cx:pt idx="4220">28</cx:pt>
          <cx:pt idx="4221">28</cx:pt>
          <cx:pt idx="4222">28</cx:pt>
          <cx:pt idx="4223">28</cx:pt>
          <cx:pt idx="4224">28</cx:pt>
          <cx:pt idx="4225">28</cx:pt>
          <cx:pt idx="4226">28</cx:pt>
          <cx:pt idx="4227">28</cx:pt>
          <cx:pt idx="4228">28</cx:pt>
          <cx:pt idx="4229">28</cx:pt>
          <cx:pt idx="4230">28</cx:pt>
          <cx:pt idx="4231">28</cx:pt>
          <cx:pt idx="4232">28</cx:pt>
          <cx:pt idx="4233">28</cx:pt>
          <cx:pt idx="4234">28</cx:pt>
          <cx:pt idx="4235">28</cx:pt>
          <cx:pt idx="4236">28</cx:pt>
          <cx:pt idx="4237">28</cx:pt>
          <cx:pt idx="4238">28</cx:pt>
          <cx:pt idx="4239">28</cx:pt>
          <cx:pt idx="4240">28</cx:pt>
          <cx:pt idx="4241">28</cx:pt>
          <cx:pt idx="4242">28</cx:pt>
          <cx:pt idx="4243">28</cx:pt>
          <cx:pt idx="4244">28</cx:pt>
          <cx:pt idx="4245">28</cx:pt>
          <cx:pt idx="4246">28</cx:pt>
          <cx:pt idx="4247">28</cx:pt>
          <cx:pt idx="4248">28</cx:pt>
          <cx:pt idx="4249">28</cx:pt>
          <cx:pt idx="4250">28</cx:pt>
          <cx:pt idx="4251">28</cx:pt>
          <cx:pt idx="4252">28</cx:pt>
          <cx:pt idx="4253">28</cx:pt>
          <cx:pt idx="4254">28</cx:pt>
          <cx:pt idx="4255">28</cx:pt>
          <cx:pt idx="4256">28</cx:pt>
          <cx:pt idx="4257">28</cx:pt>
          <cx:pt idx="4258">28</cx:pt>
          <cx:pt idx="4259">28</cx:pt>
          <cx:pt idx="4260">28</cx:pt>
          <cx:pt idx="4261">28</cx:pt>
          <cx:pt idx="4262">28</cx:pt>
          <cx:pt idx="4263">28</cx:pt>
          <cx:pt idx="4264">28</cx:pt>
          <cx:pt idx="4265">28</cx:pt>
          <cx:pt idx="4266">28</cx:pt>
          <cx:pt idx="4267">28</cx:pt>
          <cx:pt idx="4268">28</cx:pt>
          <cx:pt idx="4269">28</cx:pt>
          <cx:pt idx="4270">28</cx:pt>
          <cx:pt idx="4271">28</cx:pt>
          <cx:pt idx="4272">28</cx:pt>
          <cx:pt idx="4273">28</cx:pt>
          <cx:pt idx="4274">28</cx:pt>
          <cx:pt idx="4275">28</cx:pt>
          <cx:pt idx="4276">28</cx:pt>
          <cx:pt idx="4277">28</cx:pt>
          <cx:pt idx="4278">28</cx:pt>
          <cx:pt idx="4279">28</cx:pt>
          <cx:pt idx="4280">28</cx:pt>
          <cx:pt idx="4281">28</cx:pt>
          <cx:pt idx="4282">28</cx:pt>
          <cx:pt idx="4283">28</cx:pt>
          <cx:pt idx="4284">28</cx:pt>
          <cx:pt idx="4285">28</cx:pt>
          <cx:pt idx="4286">28</cx:pt>
          <cx:pt idx="4287">28</cx:pt>
          <cx:pt idx="4288">28</cx:pt>
          <cx:pt idx="4289">28</cx:pt>
          <cx:pt idx="4290">28</cx:pt>
          <cx:pt idx="4291">28</cx:pt>
          <cx:pt idx="4292">28</cx:pt>
          <cx:pt idx="4293">28</cx:pt>
          <cx:pt idx="4294">28</cx:pt>
          <cx:pt idx="4295">28</cx:pt>
          <cx:pt idx="4296">28</cx:pt>
          <cx:pt idx="4297">28</cx:pt>
          <cx:pt idx="4298">28</cx:pt>
          <cx:pt idx="4299">28</cx:pt>
          <cx:pt idx="4300">28</cx:pt>
          <cx:pt idx="4301">28</cx:pt>
          <cx:pt idx="4302">28</cx:pt>
          <cx:pt idx="4303">28</cx:pt>
          <cx:pt idx="4304">28</cx:pt>
          <cx:pt idx="4305">28</cx:pt>
          <cx:pt idx="4306">28</cx:pt>
          <cx:pt idx="4307">28</cx:pt>
          <cx:pt idx="4308">28</cx:pt>
          <cx:pt idx="4309">28</cx:pt>
          <cx:pt idx="4310">28</cx:pt>
          <cx:pt idx="4311">28</cx:pt>
          <cx:pt idx="4312">28</cx:pt>
          <cx:pt idx="4313">28</cx:pt>
          <cx:pt idx="4314">28</cx:pt>
          <cx:pt idx="4315">28</cx:pt>
          <cx:pt idx="4316">28</cx:pt>
          <cx:pt idx="4317">28</cx:pt>
          <cx:pt idx="4318">28</cx:pt>
          <cx:pt idx="4319">28</cx:pt>
          <cx:pt idx="4320">28</cx:pt>
          <cx:pt idx="4321">28</cx:pt>
          <cx:pt idx="4322">28</cx:pt>
          <cx:pt idx="4323">28</cx:pt>
          <cx:pt idx="4324">28</cx:pt>
          <cx:pt idx="4325">28</cx:pt>
          <cx:pt idx="4326">28</cx:pt>
          <cx:pt idx="4327">28</cx:pt>
          <cx:pt idx="4328">28</cx:pt>
          <cx:pt idx="4329">28</cx:pt>
          <cx:pt idx="4330">28</cx:pt>
          <cx:pt idx="4331">28</cx:pt>
          <cx:pt idx="4332">28</cx:pt>
          <cx:pt idx="4333">28</cx:pt>
          <cx:pt idx="4334">28</cx:pt>
          <cx:pt idx="4335">28</cx:pt>
          <cx:pt idx="4336">28</cx:pt>
          <cx:pt idx="4337">28</cx:pt>
          <cx:pt idx="4338">28</cx:pt>
          <cx:pt idx="4339">28</cx:pt>
          <cx:pt idx="4340">28</cx:pt>
          <cx:pt idx="4341">28</cx:pt>
          <cx:pt idx="4342">28</cx:pt>
          <cx:pt idx="4343">28</cx:pt>
          <cx:pt idx="4344">28</cx:pt>
          <cx:pt idx="4345">28</cx:pt>
          <cx:pt idx="4346">28</cx:pt>
          <cx:pt idx="4347">28</cx:pt>
          <cx:pt idx="4348">28</cx:pt>
          <cx:pt idx="4349">28</cx:pt>
          <cx:pt idx="4350">28</cx:pt>
          <cx:pt idx="4351">28</cx:pt>
          <cx:pt idx="4352">28</cx:pt>
          <cx:pt idx="4353">28</cx:pt>
          <cx:pt idx="4354">28</cx:pt>
          <cx:pt idx="4355">28</cx:pt>
          <cx:pt idx="4356">28</cx:pt>
          <cx:pt idx="4357">28</cx:pt>
          <cx:pt idx="4358">28</cx:pt>
          <cx:pt idx="4359">28</cx:pt>
          <cx:pt idx="4360">28</cx:pt>
          <cx:pt idx="4361">28</cx:pt>
          <cx:pt idx="4362">28</cx:pt>
          <cx:pt idx="4363">28</cx:pt>
          <cx:pt idx="4364">28</cx:pt>
          <cx:pt idx="4365">28</cx:pt>
          <cx:pt idx="4366">28</cx:pt>
          <cx:pt idx="4367">28</cx:pt>
          <cx:pt idx="4368">28</cx:pt>
          <cx:pt idx="4369">28</cx:pt>
          <cx:pt idx="4370">28</cx:pt>
          <cx:pt idx="4371">28</cx:pt>
          <cx:pt idx="4372">28</cx:pt>
          <cx:pt idx="4373">28</cx:pt>
          <cx:pt idx="4374">28</cx:pt>
          <cx:pt idx="4375">28</cx:pt>
          <cx:pt idx="4376">28</cx:pt>
          <cx:pt idx="4377">28</cx:pt>
          <cx:pt idx="4378">28</cx:pt>
          <cx:pt idx="4379">28</cx:pt>
          <cx:pt idx="4380">28</cx:pt>
          <cx:pt idx="4381">28</cx:pt>
          <cx:pt idx="4382">28</cx:pt>
          <cx:pt idx="4383">28</cx:pt>
          <cx:pt idx="4384">28</cx:pt>
          <cx:pt idx="4385">28</cx:pt>
          <cx:pt idx="4386">28</cx:pt>
          <cx:pt idx="4387">28</cx:pt>
          <cx:pt idx="4388">28</cx:pt>
          <cx:pt idx="4389">28</cx:pt>
          <cx:pt idx="4390">28</cx:pt>
          <cx:pt idx="4391">28</cx:pt>
          <cx:pt idx="4392">28</cx:pt>
          <cx:pt idx="4393">28</cx:pt>
          <cx:pt idx="4394">28</cx:pt>
          <cx:pt idx="4395">28</cx:pt>
          <cx:pt idx="4396">28</cx:pt>
          <cx:pt idx="4397">28</cx:pt>
          <cx:pt idx="4398">28</cx:pt>
          <cx:pt idx="4399">28</cx:pt>
          <cx:pt idx="4400">28</cx:pt>
          <cx:pt idx="4401">28</cx:pt>
          <cx:pt idx="4402">28</cx:pt>
          <cx:pt idx="4403">28</cx:pt>
          <cx:pt idx="4404">28</cx:pt>
          <cx:pt idx="4405">28</cx:pt>
          <cx:pt idx="4406">28</cx:pt>
          <cx:pt idx="4407">28</cx:pt>
          <cx:pt idx="4408">28</cx:pt>
          <cx:pt idx="4409">28</cx:pt>
          <cx:pt idx="4410">28</cx:pt>
          <cx:pt idx="4411">28</cx:pt>
          <cx:pt idx="4412">28</cx:pt>
          <cx:pt idx="4413">28</cx:pt>
          <cx:pt idx="4414">28</cx:pt>
          <cx:pt idx="4415">28</cx:pt>
          <cx:pt idx="4416">28</cx:pt>
          <cx:pt idx="4417">28</cx:pt>
          <cx:pt idx="4418">28</cx:pt>
          <cx:pt idx="4419">28</cx:pt>
          <cx:pt idx="4420">28</cx:pt>
          <cx:pt idx="4421">28</cx:pt>
          <cx:pt idx="4422">28</cx:pt>
          <cx:pt idx="4423">28</cx:pt>
          <cx:pt idx="4424">28</cx:pt>
          <cx:pt idx="4425">28</cx:pt>
          <cx:pt idx="4426">28</cx:pt>
          <cx:pt idx="4427">28</cx:pt>
          <cx:pt idx="4428">28</cx:pt>
          <cx:pt idx="4429">28</cx:pt>
          <cx:pt idx="4430">28</cx:pt>
          <cx:pt idx="4431">28</cx:pt>
          <cx:pt idx="4432">28</cx:pt>
          <cx:pt idx="4433">28</cx:pt>
          <cx:pt idx="4434">28</cx:pt>
          <cx:pt idx="4435">28</cx:pt>
          <cx:pt idx="4436">28</cx:pt>
          <cx:pt idx="4437">28</cx:pt>
          <cx:pt idx="4438">28</cx:pt>
          <cx:pt idx="4439">28</cx:pt>
          <cx:pt idx="4440">28</cx:pt>
          <cx:pt idx="4441">28</cx:pt>
          <cx:pt idx="4442">28</cx:pt>
          <cx:pt idx="4443">28</cx:pt>
          <cx:pt idx="4444">28</cx:pt>
          <cx:pt idx="4445">28</cx:pt>
          <cx:pt idx="4446">28</cx:pt>
          <cx:pt idx="4447">28</cx:pt>
          <cx:pt idx="4448">28</cx:pt>
          <cx:pt idx="4449">28</cx:pt>
          <cx:pt idx="4450">28</cx:pt>
          <cx:pt idx="4451">28</cx:pt>
          <cx:pt idx="4452">28</cx:pt>
          <cx:pt idx="4453">28</cx:pt>
          <cx:pt idx="4454">28</cx:pt>
          <cx:pt idx="4455">28</cx:pt>
          <cx:pt idx="4456">28</cx:pt>
          <cx:pt idx="4457">28</cx:pt>
          <cx:pt idx="4458">28</cx:pt>
          <cx:pt idx="4459">28</cx:pt>
          <cx:pt idx="4460">28</cx:pt>
          <cx:pt idx="4461">28</cx:pt>
          <cx:pt idx="4462">28</cx:pt>
          <cx:pt idx="4463">28</cx:pt>
          <cx:pt idx="4464">28</cx:pt>
          <cx:pt idx="4465">28</cx:pt>
          <cx:pt idx="4466">28</cx:pt>
          <cx:pt idx="4467">28</cx:pt>
          <cx:pt idx="4468">28</cx:pt>
          <cx:pt idx="4469">28</cx:pt>
          <cx:pt idx="4470">28</cx:pt>
          <cx:pt idx="4471">28</cx:pt>
          <cx:pt idx="4472">28</cx:pt>
          <cx:pt idx="4473">28</cx:pt>
          <cx:pt idx="4474">28</cx:pt>
          <cx:pt idx="4475">28</cx:pt>
          <cx:pt idx="4476">28</cx:pt>
          <cx:pt idx="4477">28</cx:pt>
          <cx:pt idx="4478">28</cx:pt>
          <cx:pt idx="4479">28</cx:pt>
          <cx:pt idx="4480">28</cx:pt>
          <cx:pt idx="4481">28</cx:pt>
          <cx:pt idx="4482">28</cx:pt>
          <cx:pt idx="4483">28</cx:pt>
          <cx:pt idx="4484">28</cx:pt>
          <cx:pt idx="4485">28</cx:pt>
          <cx:pt idx="4486">28</cx:pt>
          <cx:pt idx="4487">28</cx:pt>
          <cx:pt idx="4488">28</cx:pt>
          <cx:pt idx="4489">28</cx:pt>
          <cx:pt idx="4490">28</cx:pt>
          <cx:pt idx="4491">28</cx:pt>
          <cx:pt idx="4492">28</cx:pt>
          <cx:pt idx="4493">28</cx:pt>
          <cx:pt idx="4494">28</cx:pt>
          <cx:pt idx="4495">28</cx:pt>
          <cx:pt idx="4496">28</cx:pt>
          <cx:pt idx="4497">28</cx:pt>
          <cx:pt idx="4498">28</cx:pt>
          <cx:pt idx="4499">28</cx:pt>
          <cx:pt idx="4500">28</cx:pt>
          <cx:pt idx="4501">28</cx:pt>
          <cx:pt idx="4502">28</cx:pt>
          <cx:pt idx="4503">28</cx:pt>
          <cx:pt idx="4504">28</cx:pt>
          <cx:pt idx="4505">28</cx:pt>
          <cx:pt idx="4506">28</cx:pt>
          <cx:pt idx="4507">28</cx:pt>
          <cx:pt idx="4508">28</cx:pt>
          <cx:pt idx="4509">28</cx:pt>
          <cx:pt idx="4510">28</cx:pt>
          <cx:pt idx="4511">28</cx:pt>
          <cx:pt idx="4512">28</cx:pt>
          <cx:pt idx="4513">28</cx:pt>
          <cx:pt idx="4514">28</cx:pt>
          <cx:pt idx="4515">28</cx:pt>
          <cx:pt idx="4516">28</cx:pt>
          <cx:pt idx="4517">28</cx:pt>
          <cx:pt idx="4518">28</cx:pt>
          <cx:pt idx="4519">28</cx:pt>
          <cx:pt idx="4520">28</cx:pt>
          <cx:pt idx="4521">28</cx:pt>
          <cx:pt idx="4522">28</cx:pt>
          <cx:pt idx="4523">28</cx:pt>
          <cx:pt idx="4524">28</cx:pt>
          <cx:pt idx="4525">28</cx:pt>
          <cx:pt idx="4526">28</cx:pt>
          <cx:pt idx="4527">28</cx:pt>
          <cx:pt idx="4528">28</cx:pt>
          <cx:pt idx="4529">28</cx:pt>
          <cx:pt idx="4530">28</cx:pt>
          <cx:pt idx="4531">28</cx:pt>
          <cx:pt idx="4532">28</cx:pt>
          <cx:pt idx="4533">28</cx:pt>
          <cx:pt idx="4534">28</cx:pt>
          <cx:pt idx="4535">28</cx:pt>
          <cx:pt idx="4536">28</cx:pt>
          <cx:pt idx="4537">28</cx:pt>
          <cx:pt idx="4538">28</cx:pt>
          <cx:pt idx="4539">28</cx:pt>
          <cx:pt idx="4540">28</cx:pt>
          <cx:pt idx="4541">28</cx:pt>
          <cx:pt idx="4542">28</cx:pt>
          <cx:pt idx="4543">28</cx:pt>
          <cx:pt idx="4544">28</cx:pt>
          <cx:pt idx="4545">28</cx:pt>
          <cx:pt idx="4546">28</cx:pt>
          <cx:pt idx="4547">28</cx:pt>
          <cx:pt idx="4548">28</cx:pt>
          <cx:pt idx="4549">28</cx:pt>
          <cx:pt idx="4550">28</cx:pt>
          <cx:pt idx="4551">28</cx:pt>
          <cx:pt idx="4552">28</cx:pt>
          <cx:pt idx="4553">28</cx:pt>
          <cx:pt idx="4554">28</cx:pt>
          <cx:pt idx="4555">28</cx:pt>
          <cx:pt idx="4556">28</cx:pt>
          <cx:pt idx="4557">28</cx:pt>
          <cx:pt idx="4558">28</cx:pt>
          <cx:pt idx="4559">28</cx:pt>
          <cx:pt idx="4560">28</cx:pt>
          <cx:pt idx="4561">27</cx:pt>
          <cx:pt idx="4562">27</cx:pt>
          <cx:pt idx="4563">27</cx:pt>
          <cx:pt idx="4564">27</cx:pt>
          <cx:pt idx="4565">27</cx:pt>
          <cx:pt idx="4566">27</cx:pt>
          <cx:pt idx="4567">27</cx:pt>
          <cx:pt idx="4568">27</cx:pt>
          <cx:pt idx="4569">27</cx:pt>
          <cx:pt idx="4570">27</cx:pt>
          <cx:pt idx="4571">27</cx:pt>
          <cx:pt idx="4572">27</cx:pt>
          <cx:pt idx="4573">27</cx:pt>
          <cx:pt idx="4574">27</cx:pt>
          <cx:pt idx="4575">27</cx:pt>
          <cx:pt idx="4576">27</cx:pt>
          <cx:pt idx="4577">27</cx:pt>
          <cx:pt idx="4578">27</cx:pt>
          <cx:pt idx="4579">27</cx:pt>
          <cx:pt idx="4580">27</cx:pt>
          <cx:pt idx="4581">27</cx:pt>
          <cx:pt idx="4582">27</cx:pt>
          <cx:pt idx="4583">27</cx:pt>
          <cx:pt idx="4584">27</cx:pt>
          <cx:pt idx="4585">27</cx:pt>
          <cx:pt idx="4586">27</cx:pt>
          <cx:pt idx="4587">27</cx:pt>
          <cx:pt idx="4588">27</cx:pt>
          <cx:pt idx="4589">27</cx:pt>
          <cx:pt idx="4590">27</cx:pt>
          <cx:pt idx="4591">27</cx:pt>
          <cx:pt idx="4592">27</cx:pt>
          <cx:pt idx="4593">27</cx:pt>
          <cx:pt idx="4594">27</cx:pt>
          <cx:pt idx="4595">27</cx:pt>
          <cx:pt idx="4596">27</cx:pt>
          <cx:pt idx="4597">27</cx:pt>
          <cx:pt idx="4598">27</cx:pt>
          <cx:pt idx="4599">27</cx:pt>
          <cx:pt idx="4600">27</cx:pt>
          <cx:pt idx="4601">27</cx:pt>
          <cx:pt idx="4602">27</cx:pt>
          <cx:pt idx="4603">27</cx:pt>
          <cx:pt idx="4604">27</cx:pt>
          <cx:pt idx="4605">27</cx:pt>
          <cx:pt idx="4606">27</cx:pt>
          <cx:pt idx="4607">27</cx:pt>
          <cx:pt idx="4608">27</cx:pt>
          <cx:pt idx="4609">27</cx:pt>
          <cx:pt idx="4610">27</cx:pt>
          <cx:pt idx="4611">27</cx:pt>
          <cx:pt idx="4612">27</cx:pt>
          <cx:pt idx="4613">27</cx:pt>
          <cx:pt idx="4614">27</cx:pt>
          <cx:pt idx="4615">27</cx:pt>
          <cx:pt idx="4616">27</cx:pt>
          <cx:pt idx="4617">27</cx:pt>
          <cx:pt idx="4618">27</cx:pt>
          <cx:pt idx="4619">27</cx:pt>
          <cx:pt idx="4620">27</cx:pt>
          <cx:pt idx="4621">27</cx:pt>
          <cx:pt idx="4622">27</cx:pt>
          <cx:pt idx="4623">27</cx:pt>
          <cx:pt idx="4624">27</cx:pt>
          <cx:pt idx="4625">27</cx:pt>
          <cx:pt idx="4626">27</cx:pt>
          <cx:pt idx="4627">27</cx:pt>
          <cx:pt idx="4628">27</cx:pt>
          <cx:pt idx="4629">27</cx:pt>
          <cx:pt idx="4630">27</cx:pt>
          <cx:pt idx="4631">27</cx:pt>
          <cx:pt idx="4632">27</cx:pt>
          <cx:pt idx="4633">27</cx:pt>
          <cx:pt idx="4634">27</cx:pt>
          <cx:pt idx="4635">27</cx:pt>
          <cx:pt idx="4636">27</cx:pt>
          <cx:pt idx="4637">27</cx:pt>
          <cx:pt idx="4638">27</cx:pt>
          <cx:pt idx="4639">27</cx:pt>
          <cx:pt idx="4640">27</cx:pt>
          <cx:pt idx="4641">27</cx:pt>
          <cx:pt idx="4642">27</cx:pt>
          <cx:pt idx="4643">27</cx:pt>
          <cx:pt idx="4644">27</cx:pt>
          <cx:pt idx="4645">27</cx:pt>
          <cx:pt idx="4646">27</cx:pt>
          <cx:pt idx="4647">27</cx:pt>
          <cx:pt idx="4648">27</cx:pt>
          <cx:pt idx="4649">27</cx:pt>
          <cx:pt idx="4650">27</cx:pt>
          <cx:pt idx="4651">27</cx:pt>
          <cx:pt idx="4652">27</cx:pt>
          <cx:pt idx="4653">27</cx:pt>
          <cx:pt idx="4654">27</cx:pt>
          <cx:pt idx="4655">27</cx:pt>
          <cx:pt idx="4656">27</cx:pt>
          <cx:pt idx="4657">27</cx:pt>
          <cx:pt idx="4658">27</cx:pt>
          <cx:pt idx="4659">27</cx:pt>
          <cx:pt idx="4660">27</cx:pt>
          <cx:pt idx="4661">27</cx:pt>
          <cx:pt idx="4662">27</cx:pt>
          <cx:pt idx="4663">27</cx:pt>
          <cx:pt idx="4664">27</cx:pt>
          <cx:pt idx="4665">27</cx:pt>
          <cx:pt idx="4666">27</cx:pt>
          <cx:pt idx="4667">27</cx:pt>
          <cx:pt idx="4668">27</cx:pt>
          <cx:pt idx="4669">27</cx:pt>
          <cx:pt idx="4670">27</cx:pt>
          <cx:pt idx="4671">27</cx:pt>
          <cx:pt idx="4672">27</cx:pt>
          <cx:pt idx="4673">27</cx:pt>
          <cx:pt idx="4674">27</cx:pt>
          <cx:pt idx="4675">27</cx:pt>
          <cx:pt idx="4676">27</cx:pt>
          <cx:pt idx="4677">27</cx:pt>
          <cx:pt idx="4678">27</cx:pt>
          <cx:pt idx="4679">27</cx:pt>
          <cx:pt idx="4680">27</cx:pt>
          <cx:pt idx="4681">27</cx:pt>
          <cx:pt idx="4682">27</cx:pt>
          <cx:pt idx="4683">27</cx:pt>
          <cx:pt idx="4684">27</cx:pt>
          <cx:pt idx="4685">27</cx:pt>
          <cx:pt idx="4686">27</cx:pt>
          <cx:pt idx="4687">27</cx:pt>
          <cx:pt idx="4688">27</cx:pt>
          <cx:pt idx="4689">27</cx:pt>
          <cx:pt idx="4690">27</cx:pt>
          <cx:pt idx="4691">27</cx:pt>
          <cx:pt idx="4692">27</cx:pt>
          <cx:pt idx="4693">27</cx:pt>
          <cx:pt idx="4694">27</cx:pt>
          <cx:pt idx="4695">27</cx:pt>
          <cx:pt idx="4696">27</cx:pt>
          <cx:pt idx="4697">27</cx:pt>
          <cx:pt idx="4698">27</cx:pt>
          <cx:pt idx="4699">27</cx:pt>
          <cx:pt idx="4700">27</cx:pt>
          <cx:pt idx="4701">27</cx:pt>
          <cx:pt idx="4702">27</cx:pt>
          <cx:pt idx="4703">27</cx:pt>
          <cx:pt idx="4704">27</cx:pt>
          <cx:pt idx="4705">27</cx:pt>
          <cx:pt idx="4706">27</cx:pt>
          <cx:pt idx="4707">27</cx:pt>
          <cx:pt idx="4708">27</cx:pt>
          <cx:pt idx="4709">27</cx:pt>
          <cx:pt idx="4710">27</cx:pt>
          <cx:pt idx="4711">27</cx:pt>
          <cx:pt idx="4712">27</cx:pt>
          <cx:pt idx="4713">27</cx:pt>
          <cx:pt idx="4714">27</cx:pt>
          <cx:pt idx="4715">27</cx:pt>
          <cx:pt idx="4716">27</cx:pt>
          <cx:pt idx="4717">27</cx:pt>
          <cx:pt idx="4718">27</cx:pt>
          <cx:pt idx="4719">27</cx:pt>
          <cx:pt idx="4720">27</cx:pt>
          <cx:pt idx="4721">27</cx:pt>
          <cx:pt idx="4722">27</cx:pt>
          <cx:pt idx="4723">27</cx:pt>
          <cx:pt idx="4724">27</cx:pt>
          <cx:pt idx="4725">27</cx:pt>
          <cx:pt idx="4726">27</cx:pt>
          <cx:pt idx="4727">27</cx:pt>
          <cx:pt idx="4728">27</cx:pt>
          <cx:pt idx="4729">27</cx:pt>
          <cx:pt idx="4730">27</cx:pt>
          <cx:pt idx="4731">27</cx:pt>
          <cx:pt idx="4732">27</cx:pt>
          <cx:pt idx="4733">27</cx:pt>
          <cx:pt idx="4734">27</cx:pt>
          <cx:pt idx="4735">27</cx:pt>
          <cx:pt idx="4736">27</cx:pt>
          <cx:pt idx="4737">27</cx:pt>
          <cx:pt idx="4738">27</cx:pt>
          <cx:pt idx="4739">27</cx:pt>
          <cx:pt idx="4740">27</cx:pt>
          <cx:pt idx="4741">27</cx:pt>
          <cx:pt idx="4742">27</cx:pt>
          <cx:pt idx="4743">27</cx:pt>
          <cx:pt idx="4744">27</cx:pt>
          <cx:pt idx="4745">27</cx:pt>
          <cx:pt idx="4746">27</cx:pt>
          <cx:pt idx="4747">27</cx:pt>
          <cx:pt idx="4748">27</cx:pt>
          <cx:pt idx="4749">27</cx:pt>
          <cx:pt idx="4750">27</cx:pt>
          <cx:pt idx="4751">27</cx:pt>
          <cx:pt idx="4752">27</cx:pt>
          <cx:pt idx="4753">27</cx:pt>
          <cx:pt idx="4754">27</cx:pt>
          <cx:pt idx="4755">27</cx:pt>
          <cx:pt idx="4756">27</cx:pt>
          <cx:pt idx="4757">27</cx:pt>
          <cx:pt idx="4758">27</cx:pt>
          <cx:pt idx="4759">27</cx:pt>
          <cx:pt idx="4760">27</cx:pt>
          <cx:pt idx="4761">27</cx:pt>
          <cx:pt idx="4762">27</cx:pt>
          <cx:pt idx="4763">27</cx:pt>
          <cx:pt idx="4764">27</cx:pt>
          <cx:pt idx="4765">27</cx:pt>
          <cx:pt idx="4766">27</cx:pt>
          <cx:pt idx="4767">27</cx:pt>
          <cx:pt idx="4768">27</cx:pt>
          <cx:pt idx="4769">27</cx:pt>
          <cx:pt idx="4770">27</cx:pt>
          <cx:pt idx="4771">27</cx:pt>
          <cx:pt idx="4772">27</cx:pt>
          <cx:pt idx="4773">27</cx:pt>
          <cx:pt idx="4774">27</cx:pt>
          <cx:pt idx="4775">27</cx:pt>
          <cx:pt idx="4776">27</cx:pt>
          <cx:pt idx="4777">27</cx:pt>
          <cx:pt idx="4778">27</cx:pt>
          <cx:pt idx="4779">27</cx:pt>
          <cx:pt idx="4780">27</cx:pt>
          <cx:pt idx="4781">27</cx:pt>
          <cx:pt idx="4782">27</cx:pt>
          <cx:pt idx="4783">27</cx:pt>
          <cx:pt idx="4784">27</cx:pt>
          <cx:pt idx="4785">27</cx:pt>
          <cx:pt idx="4786">27</cx:pt>
          <cx:pt idx="4787">27</cx:pt>
          <cx:pt idx="4788">27</cx:pt>
          <cx:pt idx="4789">27</cx:pt>
          <cx:pt idx="4790">27</cx:pt>
          <cx:pt idx="4791">27</cx:pt>
          <cx:pt idx="4792">27</cx:pt>
          <cx:pt idx="4793">27</cx:pt>
          <cx:pt idx="4794">27</cx:pt>
          <cx:pt idx="4795">27</cx:pt>
          <cx:pt idx="4796">27</cx:pt>
          <cx:pt idx="4797">27</cx:pt>
          <cx:pt idx="4798">27</cx:pt>
          <cx:pt idx="4799">27</cx:pt>
          <cx:pt idx="4800">27</cx:pt>
          <cx:pt idx="4801">27</cx:pt>
          <cx:pt idx="4802">27</cx:pt>
          <cx:pt idx="4803">27</cx:pt>
          <cx:pt idx="4804">27</cx:pt>
          <cx:pt idx="4805">27</cx:pt>
          <cx:pt idx="4806">27</cx:pt>
          <cx:pt idx="4807">27</cx:pt>
          <cx:pt idx="4808">27</cx:pt>
          <cx:pt idx="4809">27</cx:pt>
          <cx:pt idx="4810">27</cx:pt>
          <cx:pt idx="4811">27</cx:pt>
          <cx:pt idx="4812">27</cx:pt>
          <cx:pt idx="4813">27</cx:pt>
          <cx:pt idx="4814">27</cx:pt>
          <cx:pt idx="4815">27</cx:pt>
          <cx:pt idx="4816">27</cx:pt>
          <cx:pt idx="4817">27</cx:pt>
          <cx:pt idx="4818">27</cx:pt>
          <cx:pt idx="4819">27</cx:pt>
          <cx:pt idx="4820">27</cx:pt>
          <cx:pt idx="4821">27</cx:pt>
          <cx:pt idx="4822">27</cx:pt>
          <cx:pt idx="4823">27</cx:pt>
          <cx:pt idx="4824">27</cx:pt>
          <cx:pt idx="4825">27</cx:pt>
          <cx:pt idx="4826">27</cx:pt>
          <cx:pt idx="4827">27</cx:pt>
          <cx:pt idx="4828">27</cx:pt>
          <cx:pt idx="4829">27</cx:pt>
          <cx:pt idx="4830">27</cx:pt>
          <cx:pt idx="4831">27</cx:pt>
          <cx:pt idx="4832">27</cx:pt>
          <cx:pt idx="4833">27</cx:pt>
          <cx:pt idx="4834">27</cx:pt>
          <cx:pt idx="4835">27</cx:pt>
          <cx:pt idx="4836">27</cx:pt>
          <cx:pt idx="4837">27</cx:pt>
          <cx:pt idx="4838">27</cx:pt>
          <cx:pt idx="4839">27</cx:pt>
          <cx:pt idx="4840">27</cx:pt>
          <cx:pt idx="4841">27</cx:pt>
          <cx:pt idx="4842">27</cx:pt>
          <cx:pt idx="4843">27</cx:pt>
          <cx:pt idx="4844">27</cx:pt>
          <cx:pt idx="4845">27</cx:pt>
          <cx:pt idx="4846">27</cx:pt>
          <cx:pt idx="4847">27</cx:pt>
          <cx:pt idx="4848">27</cx:pt>
          <cx:pt idx="4849">27</cx:pt>
          <cx:pt idx="4850">27</cx:pt>
          <cx:pt idx="4851">27</cx:pt>
          <cx:pt idx="4852">27</cx:pt>
          <cx:pt idx="4853">27</cx:pt>
          <cx:pt idx="4854">27</cx:pt>
          <cx:pt idx="4855">27</cx:pt>
          <cx:pt idx="4856">27</cx:pt>
          <cx:pt idx="4857">27</cx:pt>
          <cx:pt idx="4858">27</cx:pt>
          <cx:pt idx="4859">27</cx:pt>
          <cx:pt idx="4860">27</cx:pt>
          <cx:pt idx="4861">27</cx:pt>
          <cx:pt idx="4862">27</cx:pt>
          <cx:pt idx="4863">27</cx:pt>
          <cx:pt idx="4864">27</cx:pt>
          <cx:pt idx="4865">27</cx:pt>
          <cx:pt idx="4866">27</cx:pt>
          <cx:pt idx="4867">27</cx:pt>
          <cx:pt idx="4868">27</cx:pt>
          <cx:pt idx="4869">27</cx:pt>
          <cx:pt idx="4870">27</cx:pt>
          <cx:pt idx="4871">27</cx:pt>
          <cx:pt idx="4872">27</cx:pt>
          <cx:pt idx="4873">27</cx:pt>
          <cx:pt idx="4874">27</cx:pt>
          <cx:pt idx="4875">27</cx:pt>
          <cx:pt idx="4876">27</cx:pt>
          <cx:pt idx="4877">27</cx:pt>
          <cx:pt idx="4878">27</cx:pt>
          <cx:pt idx="4879">27</cx:pt>
          <cx:pt idx="4880">27</cx:pt>
          <cx:pt idx="4881">27</cx:pt>
          <cx:pt idx="4882">27</cx:pt>
          <cx:pt idx="4883">27</cx:pt>
          <cx:pt idx="4884">27</cx:pt>
          <cx:pt idx="4885">27</cx:pt>
          <cx:pt idx="4886">27</cx:pt>
          <cx:pt idx="4887">27</cx:pt>
          <cx:pt idx="4888">27</cx:pt>
          <cx:pt idx="4889">27</cx:pt>
          <cx:pt idx="4890">27</cx:pt>
          <cx:pt idx="4891">27</cx:pt>
          <cx:pt idx="4892">27</cx:pt>
          <cx:pt idx="4893">27</cx:pt>
          <cx:pt idx="4894">27</cx:pt>
          <cx:pt idx="4895">27</cx:pt>
          <cx:pt idx="4896">27</cx:pt>
          <cx:pt idx="4897">27</cx:pt>
          <cx:pt idx="4898">27</cx:pt>
          <cx:pt idx="4899">27</cx:pt>
          <cx:pt idx="4900">27</cx:pt>
          <cx:pt idx="4901">27</cx:pt>
          <cx:pt idx="4902">27</cx:pt>
          <cx:pt idx="4903">27</cx:pt>
          <cx:pt idx="4904">27</cx:pt>
          <cx:pt idx="4905">27</cx:pt>
          <cx:pt idx="4906">27</cx:pt>
          <cx:pt idx="4907">27</cx:pt>
          <cx:pt idx="4908">27</cx:pt>
          <cx:pt idx="4909">27</cx:pt>
          <cx:pt idx="4910">27</cx:pt>
          <cx:pt idx="4911">27</cx:pt>
          <cx:pt idx="4912">27</cx:pt>
          <cx:pt idx="4913">27</cx:pt>
          <cx:pt idx="4914">27</cx:pt>
          <cx:pt idx="4915">27</cx:pt>
          <cx:pt idx="4916">27</cx:pt>
          <cx:pt idx="4917">27</cx:pt>
          <cx:pt idx="4918">27</cx:pt>
          <cx:pt idx="4919">27</cx:pt>
          <cx:pt idx="4920">27</cx:pt>
          <cx:pt idx="4921">27</cx:pt>
          <cx:pt idx="4922">27</cx:pt>
          <cx:pt idx="4923">27</cx:pt>
          <cx:pt idx="4924">27</cx:pt>
          <cx:pt idx="4925">27</cx:pt>
          <cx:pt idx="4926">27</cx:pt>
          <cx:pt idx="4927">27</cx:pt>
          <cx:pt idx="4928">27</cx:pt>
          <cx:pt idx="4929">27</cx:pt>
          <cx:pt idx="4930">27</cx:pt>
          <cx:pt idx="4931">27</cx:pt>
          <cx:pt idx="4932">27</cx:pt>
          <cx:pt idx="4933">27</cx:pt>
          <cx:pt idx="4934">27</cx:pt>
          <cx:pt idx="4935">27</cx:pt>
          <cx:pt idx="4936">27</cx:pt>
          <cx:pt idx="4937">27</cx:pt>
          <cx:pt idx="4938">27</cx:pt>
          <cx:pt idx="4939">27</cx:pt>
          <cx:pt idx="4940">27</cx:pt>
          <cx:pt idx="4941">27</cx:pt>
          <cx:pt idx="4942">27</cx:pt>
          <cx:pt idx="4943">27</cx:pt>
          <cx:pt idx="4944">27</cx:pt>
          <cx:pt idx="4945">27</cx:pt>
          <cx:pt idx="4946">27</cx:pt>
          <cx:pt idx="4947">27</cx:pt>
          <cx:pt idx="4948">27</cx:pt>
          <cx:pt idx="4949">27</cx:pt>
          <cx:pt idx="4950">27</cx:pt>
          <cx:pt idx="4951">27</cx:pt>
          <cx:pt idx="4952">27</cx:pt>
          <cx:pt idx="4953">27</cx:pt>
          <cx:pt idx="4954">27</cx:pt>
          <cx:pt idx="4955">27</cx:pt>
          <cx:pt idx="4956">27</cx:pt>
          <cx:pt idx="4957">27</cx:pt>
          <cx:pt idx="4958">27</cx:pt>
          <cx:pt idx="4959">27</cx:pt>
          <cx:pt idx="4960">27</cx:pt>
          <cx:pt idx="4961">27</cx:pt>
          <cx:pt idx="4962">27</cx:pt>
          <cx:pt idx="4963">27</cx:pt>
          <cx:pt idx="4964">27</cx:pt>
          <cx:pt idx="4965">27</cx:pt>
          <cx:pt idx="4966">27</cx:pt>
          <cx:pt idx="4967">27</cx:pt>
          <cx:pt idx="4968">27</cx:pt>
          <cx:pt idx="4969">27</cx:pt>
          <cx:pt idx="4970">27</cx:pt>
          <cx:pt idx="4971">27</cx:pt>
          <cx:pt idx="4972">27</cx:pt>
          <cx:pt idx="4973">27</cx:pt>
          <cx:pt idx="4974">27</cx:pt>
          <cx:pt idx="4975">27</cx:pt>
          <cx:pt idx="4976">27</cx:pt>
          <cx:pt idx="4977">27</cx:pt>
          <cx:pt idx="4978">27</cx:pt>
          <cx:pt idx="4979">27</cx:pt>
          <cx:pt idx="4980">27</cx:pt>
          <cx:pt idx="4981">27</cx:pt>
          <cx:pt idx="4982">27</cx:pt>
          <cx:pt idx="4983">27</cx:pt>
          <cx:pt idx="4984">27</cx:pt>
          <cx:pt idx="4985">27</cx:pt>
          <cx:pt idx="4986">27</cx:pt>
          <cx:pt idx="4987">27</cx:pt>
          <cx:pt idx="4988">27</cx:pt>
          <cx:pt idx="4989">27</cx:pt>
          <cx:pt idx="4990">27</cx:pt>
          <cx:pt idx="4991">27</cx:pt>
          <cx:pt idx="4992">27</cx:pt>
          <cx:pt idx="4993">27</cx:pt>
          <cx:pt idx="4994">27</cx:pt>
          <cx:pt idx="4995">27</cx:pt>
          <cx:pt idx="4996">27</cx:pt>
          <cx:pt idx="4997">27</cx:pt>
          <cx:pt idx="4998">27</cx:pt>
          <cx:pt idx="4999">27</cx:pt>
          <cx:pt idx="5000">27</cx:pt>
          <cx:pt idx="5001">27</cx:pt>
          <cx:pt idx="5002">27</cx:pt>
          <cx:pt idx="5003">27</cx:pt>
          <cx:pt idx="5004">27</cx:pt>
          <cx:pt idx="5005">27</cx:pt>
          <cx:pt idx="5006">27</cx:pt>
          <cx:pt idx="5007">27</cx:pt>
          <cx:pt idx="5008">27</cx:pt>
          <cx:pt idx="5009">27</cx:pt>
          <cx:pt idx="5010">27</cx:pt>
          <cx:pt idx="5011">27</cx:pt>
          <cx:pt idx="5012">27</cx:pt>
          <cx:pt idx="5013">27</cx:pt>
          <cx:pt idx="5014">27</cx:pt>
          <cx:pt idx="5015">27</cx:pt>
          <cx:pt idx="5016">27</cx:pt>
          <cx:pt idx="5017">27</cx:pt>
          <cx:pt idx="5018">27</cx:pt>
          <cx:pt idx="5019">27</cx:pt>
          <cx:pt idx="5020">27</cx:pt>
          <cx:pt idx="5021">27</cx:pt>
          <cx:pt idx="5022">27</cx:pt>
          <cx:pt idx="5023">27</cx:pt>
          <cx:pt idx="5024">27</cx:pt>
          <cx:pt idx="5025">27</cx:pt>
          <cx:pt idx="5026">27</cx:pt>
          <cx:pt idx="5027">27</cx:pt>
          <cx:pt idx="5028">27</cx:pt>
          <cx:pt idx="5029">27</cx:pt>
          <cx:pt idx="5030">27</cx:pt>
          <cx:pt idx="5031">27</cx:pt>
          <cx:pt idx="5032">27</cx:pt>
          <cx:pt idx="5033">27</cx:pt>
          <cx:pt idx="5034">27</cx:pt>
          <cx:pt idx="5035">27</cx:pt>
          <cx:pt idx="5036">27</cx:pt>
          <cx:pt idx="5037">27</cx:pt>
          <cx:pt idx="5038">27</cx:pt>
          <cx:pt idx="5039">27</cx:pt>
          <cx:pt idx="5040">27</cx:pt>
          <cx:pt idx="5041">27</cx:pt>
          <cx:pt idx="5042">27</cx:pt>
          <cx:pt idx="5043">27</cx:pt>
          <cx:pt idx="5044">27</cx:pt>
          <cx:pt idx="5045">27</cx:pt>
          <cx:pt idx="5046">27</cx:pt>
          <cx:pt idx="5047">27</cx:pt>
          <cx:pt idx="5048">27</cx:pt>
          <cx:pt idx="5049">27</cx:pt>
          <cx:pt idx="5050">27</cx:pt>
          <cx:pt idx="5051">27</cx:pt>
          <cx:pt idx="5052">27</cx:pt>
          <cx:pt idx="5053">27</cx:pt>
          <cx:pt idx="5054">27</cx:pt>
          <cx:pt idx="5055">27</cx:pt>
          <cx:pt idx="5056">27</cx:pt>
          <cx:pt idx="5057">27</cx:pt>
          <cx:pt idx="5058">27</cx:pt>
          <cx:pt idx="5059">27</cx:pt>
          <cx:pt idx="5060">27</cx:pt>
          <cx:pt idx="5061">27</cx:pt>
          <cx:pt idx="5062">27</cx:pt>
          <cx:pt idx="5063">27</cx:pt>
          <cx:pt idx="5064">27</cx:pt>
          <cx:pt idx="5065">27</cx:pt>
          <cx:pt idx="5066">27</cx:pt>
          <cx:pt idx="5067">27</cx:pt>
          <cx:pt idx="5068">27</cx:pt>
          <cx:pt idx="5069">27</cx:pt>
          <cx:pt idx="5070">27</cx:pt>
          <cx:pt idx="5071">27</cx:pt>
          <cx:pt idx="5072">27</cx:pt>
          <cx:pt idx="5073">27</cx:pt>
          <cx:pt idx="5074">27</cx:pt>
          <cx:pt idx="5075">27</cx:pt>
          <cx:pt idx="5076">27</cx:pt>
          <cx:pt idx="5077">27</cx:pt>
          <cx:pt idx="5078">27</cx:pt>
          <cx:pt idx="5079">27</cx:pt>
          <cx:pt idx="5080">27</cx:pt>
          <cx:pt idx="5081">27</cx:pt>
          <cx:pt idx="5082">27</cx:pt>
          <cx:pt idx="5083">27</cx:pt>
          <cx:pt idx="5084">27</cx:pt>
          <cx:pt idx="5085">27</cx:pt>
          <cx:pt idx="5086">27</cx:pt>
          <cx:pt idx="5087">27</cx:pt>
          <cx:pt idx="5088">27</cx:pt>
          <cx:pt idx="5089">27</cx:pt>
          <cx:pt idx="5090">27</cx:pt>
          <cx:pt idx="5091">27</cx:pt>
          <cx:pt idx="5092">27</cx:pt>
          <cx:pt idx="5093">27</cx:pt>
          <cx:pt idx="5094">27</cx:pt>
          <cx:pt idx="5095">27</cx:pt>
          <cx:pt idx="5096">27</cx:pt>
          <cx:pt idx="5097">27</cx:pt>
          <cx:pt idx="5098">27</cx:pt>
          <cx:pt idx="5099">27</cx:pt>
          <cx:pt idx="5100">27</cx:pt>
          <cx:pt idx="5101">27</cx:pt>
          <cx:pt idx="5102">27</cx:pt>
          <cx:pt idx="5103">27</cx:pt>
          <cx:pt idx="5104">27</cx:pt>
          <cx:pt idx="5105">27</cx:pt>
          <cx:pt idx="5106">27</cx:pt>
          <cx:pt idx="5107">27</cx:pt>
          <cx:pt idx="5108">27</cx:pt>
          <cx:pt idx="5109">27</cx:pt>
          <cx:pt idx="5110">27</cx:pt>
          <cx:pt idx="5111">27</cx:pt>
          <cx:pt idx="5112">27</cx:pt>
          <cx:pt idx="5113">27</cx:pt>
          <cx:pt idx="5114">27</cx:pt>
          <cx:pt idx="5115">27</cx:pt>
          <cx:pt idx="5116">27</cx:pt>
          <cx:pt idx="5117">27</cx:pt>
          <cx:pt idx="5118">27</cx:pt>
          <cx:pt idx="5119">27</cx:pt>
          <cx:pt idx="5120">27</cx:pt>
          <cx:pt idx="5121">27</cx:pt>
          <cx:pt idx="5122">27</cx:pt>
          <cx:pt idx="5123">27</cx:pt>
          <cx:pt idx="5124">27</cx:pt>
          <cx:pt idx="5125">27</cx:pt>
          <cx:pt idx="5126">27</cx:pt>
          <cx:pt idx="5127">27</cx:pt>
          <cx:pt idx="5128">27</cx:pt>
          <cx:pt idx="5129">27</cx:pt>
          <cx:pt idx="5130">27</cx:pt>
          <cx:pt idx="5131">27</cx:pt>
          <cx:pt idx="5132">27</cx:pt>
          <cx:pt idx="5133">27</cx:pt>
          <cx:pt idx="5134">27</cx:pt>
          <cx:pt idx="5135">27</cx:pt>
          <cx:pt idx="5136">27</cx:pt>
          <cx:pt idx="5137">27</cx:pt>
          <cx:pt idx="5138">27</cx:pt>
          <cx:pt idx="5139">27</cx:pt>
          <cx:pt idx="5140">27</cx:pt>
          <cx:pt idx="5141">27</cx:pt>
          <cx:pt idx="5142">27</cx:pt>
          <cx:pt idx="5143">27</cx:pt>
          <cx:pt idx="5144">27</cx:pt>
          <cx:pt idx="5145">27</cx:pt>
          <cx:pt idx="5146">26</cx:pt>
          <cx:pt idx="5147">26</cx:pt>
          <cx:pt idx="5148">26</cx:pt>
          <cx:pt idx="5149">26</cx:pt>
          <cx:pt idx="5150">26</cx:pt>
          <cx:pt idx="5151">26</cx:pt>
          <cx:pt idx="5152">26</cx:pt>
          <cx:pt idx="5153">26</cx:pt>
          <cx:pt idx="5154">26</cx:pt>
          <cx:pt idx="5155">26</cx:pt>
          <cx:pt idx="5156">26</cx:pt>
          <cx:pt idx="5157">26</cx:pt>
          <cx:pt idx="5158">26</cx:pt>
          <cx:pt idx="5159">26</cx:pt>
          <cx:pt idx="5160">26</cx:pt>
          <cx:pt idx="5161">26</cx:pt>
          <cx:pt idx="5162">26</cx:pt>
          <cx:pt idx="5163">26</cx:pt>
          <cx:pt idx="5164">26</cx:pt>
          <cx:pt idx="5165">26</cx:pt>
          <cx:pt idx="5166">26</cx:pt>
          <cx:pt idx="5167">26</cx:pt>
          <cx:pt idx="5168">26</cx:pt>
          <cx:pt idx="5169">26</cx:pt>
          <cx:pt idx="5170">26</cx:pt>
          <cx:pt idx="5171">26</cx:pt>
          <cx:pt idx="5172">26</cx:pt>
          <cx:pt idx="5173">26</cx:pt>
          <cx:pt idx="5174">26</cx:pt>
          <cx:pt idx="5175">26</cx:pt>
          <cx:pt idx="5176">26</cx:pt>
          <cx:pt idx="5177">26</cx:pt>
          <cx:pt idx="5178">26</cx:pt>
          <cx:pt idx="5179">26</cx:pt>
          <cx:pt idx="5180">26</cx:pt>
          <cx:pt idx="5181">26</cx:pt>
          <cx:pt idx="5182">26</cx:pt>
          <cx:pt idx="5183">26</cx:pt>
          <cx:pt idx="5184">26</cx:pt>
          <cx:pt idx="5185">26</cx:pt>
          <cx:pt idx="5186">26</cx:pt>
          <cx:pt idx="5187">26</cx:pt>
          <cx:pt idx="5188">26</cx:pt>
          <cx:pt idx="5189">26</cx:pt>
          <cx:pt idx="5190">26</cx:pt>
          <cx:pt idx="5191">26</cx:pt>
          <cx:pt idx="5192">26</cx:pt>
          <cx:pt idx="5193">26</cx:pt>
          <cx:pt idx="5194">26</cx:pt>
          <cx:pt idx="5195">26</cx:pt>
          <cx:pt idx="5196">26</cx:pt>
          <cx:pt idx="5197">26</cx:pt>
          <cx:pt idx="5198">26</cx:pt>
          <cx:pt idx="5199">26</cx:pt>
          <cx:pt idx="5200">26</cx:pt>
          <cx:pt idx="5201">26</cx:pt>
          <cx:pt idx="5202">26</cx:pt>
          <cx:pt idx="5203">26</cx:pt>
          <cx:pt idx="5204">26</cx:pt>
          <cx:pt idx="5205">26</cx:pt>
          <cx:pt idx="5206">26</cx:pt>
          <cx:pt idx="5207">26</cx:pt>
          <cx:pt idx="5208">26</cx:pt>
          <cx:pt idx="5209">26</cx:pt>
          <cx:pt idx="5210">26</cx:pt>
          <cx:pt idx="5211">26</cx:pt>
          <cx:pt idx="5212">26</cx:pt>
          <cx:pt idx="5213">26</cx:pt>
          <cx:pt idx="5214">26</cx:pt>
          <cx:pt idx="5215">26</cx:pt>
          <cx:pt idx="5216">26</cx:pt>
          <cx:pt idx="5217">26</cx:pt>
          <cx:pt idx="5218">26</cx:pt>
          <cx:pt idx="5219">26</cx:pt>
          <cx:pt idx="5220">26</cx:pt>
          <cx:pt idx="5221">26</cx:pt>
          <cx:pt idx="5222">26</cx:pt>
          <cx:pt idx="5223">26</cx:pt>
          <cx:pt idx="5224">26</cx:pt>
          <cx:pt idx="5225">26</cx:pt>
          <cx:pt idx="5226">26</cx:pt>
          <cx:pt idx="5227">26</cx:pt>
          <cx:pt idx="5228">26</cx:pt>
          <cx:pt idx="5229">26</cx:pt>
          <cx:pt idx="5230">26</cx:pt>
          <cx:pt idx="5231">26</cx:pt>
          <cx:pt idx="5232">26</cx:pt>
          <cx:pt idx="5233">26</cx:pt>
          <cx:pt idx="5234">26</cx:pt>
          <cx:pt idx="5235">26</cx:pt>
          <cx:pt idx="5236">26</cx:pt>
          <cx:pt idx="5237">26</cx:pt>
          <cx:pt idx="5238">26</cx:pt>
          <cx:pt idx="5239">26</cx:pt>
          <cx:pt idx="5240">26</cx:pt>
          <cx:pt idx="5241">26</cx:pt>
          <cx:pt idx="5242">26</cx:pt>
          <cx:pt idx="5243">26</cx:pt>
          <cx:pt idx="5244">26</cx:pt>
          <cx:pt idx="5245">26</cx:pt>
          <cx:pt idx="5246">26</cx:pt>
          <cx:pt idx="5247">26</cx:pt>
          <cx:pt idx="5248">26</cx:pt>
          <cx:pt idx="5249">26</cx:pt>
          <cx:pt idx="5250">26</cx:pt>
          <cx:pt idx="5251">26</cx:pt>
          <cx:pt idx="5252">26</cx:pt>
          <cx:pt idx="5253">26</cx:pt>
          <cx:pt idx="5254">26</cx:pt>
          <cx:pt idx="5255">26</cx:pt>
          <cx:pt idx="5256">26</cx:pt>
          <cx:pt idx="5257">26</cx:pt>
          <cx:pt idx="5258">26</cx:pt>
          <cx:pt idx="5259">26</cx:pt>
          <cx:pt idx="5260">26</cx:pt>
          <cx:pt idx="5261">26</cx:pt>
          <cx:pt idx="5262">26</cx:pt>
          <cx:pt idx="5263">26</cx:pt>
          <cx:pt idx="5264">26</cx:pt>
          <cx:pt idx="5265">26</cx:pt>
          <cx:pt idx="5266">26</cx:pt>
          <cx:pt idx="5267">26</cx:pt>
          <cx:pt idx="5268">26</cx:pt>
          <cx:pt idx="5269">26</cx:pt>
          <cx:pt idx="5270">26</cx:pt>
          <cx:pt idx="5271">26</cx:pt>
          <cx:pt idx="5272">26</cx:pt>
          <cx:pt idx="5273">26</cx:pt>
          <cx:pt idx="5274">26</cx:pt>
          <cx:pt idx="5275">26</cx:pt>
          <cx:pt idx="5276">26</cx:pt>
          <cx:pt idx="5277">26</cx:pt>
          <cx:pt idx="5278">26</cx:pt>
          <cx:pt idx="5279">26</cx:pt>
          <cx:pt idx="5280">26</cx:pt>
          <cx:pt idx="5281">26</cx:pt>
          <cx:pt idx="5282">26</cx:pt>
          <cx:pt idx="5283">26</cx:pt>
          <cx:pt idx="5284">26</cx:pt>
          <cx:pt idx="5285">26</cx:pt>
          <cx:pt idx="5286">26</cx:pt>
          <cx:pt idx="5287">26</cx:pt>
          <cx:pt idx="5288">26</cx:pt>
          <cx:pt idx="5289">26</cx:pt>
          <cx:pt idx="5290">26</cx:pt>
          <cx:pt idx="5291">26</cx:pt>
          <cx:pt idx="5292">26</cx:pt>
          <cx:pt idx="5293">26</cx:pt>
          <cx:pt idx="5294">26</cx:pt>
          <cx:pt idx="5295">26</cx:pt>
          <cx:pt idx="5296">26</cx:pt>
          <cx:pt idx="5297">26</cx:pt>
          <cx:pt idx="5298">26</cx:pt>
          <cx:pt idx="5299">26</cx:pt>
          <cx:pt idx="5300">26</cx:pt>
          <cx:pt idx="5301">26</cx:pt>
          <cx:pt idx="5302">26</cx:pt>
          <cx:pt idx="5303">26</cx:pt>
          <cx:pt idx="5304">26</cx:pt>
          <cx:pt idx="5305">26</cx:pt>
          <cx:pt idx="5306">26</cx:pt>
          <cx:pt idx="5307">26</cx:pt>
          <cx:pt idx="5308">26</cx:pt>
          <cx:pt idx="5309">26</cx:pt>
          <cx:pt idx="5310">26</cx:pt>
          <cx:pt idx="5311">26</cx:pt>
          <cx:pt idx="5312">26</cx:pt>
          <cx:pt idx="5313">26</cx:pt>
          <cx:pt idx="5314">26</cx:pt>
          <cx:pt idx="5315">26</cx:pt>
          <cx:pt idx="5316">26</cx:pt>
          <cx:pt idx="5317">26</cx:pt>
          <cx:pt idx="5318">26</cx:pt>
          <cx:pt idx="5319">26</cx:pt>
          <cx:pt idx="5320">26</cx:pt>
          <cx:pt idx="5321">26</cx:pt>
          <cx:pt idx="5322">26</cx:pt>
          <cx:pt idx="5323">26</cx:pt>
          <cx:pt idx="5324">26</cx:pt>
          <cx:pt idx="5325">26</cx:pt>
          <cx:pt idx="5326">26</cx:pt>
          <cx:pt idx="5327">26</cx:pt>
          <cx:pt idx="5328">26</cx:pt>
          <cx:pt idx="5329">26</cx:pt>
          <cx:pt idx="5330">26</cx:pt>
          <cx:pt idx="5331">26</cx:pt>
          <cx:pt idx="5332">26</cx:pt>
          <cx:pt idx="5333">26</cx:pt>
          <cx:pt idx="5334">26</cx:pt>
          <cx:pt idx="5335">26</cx:pt>
          <cx:pt idx="5336">26</cx:pt>
          <cx:pt idx="5337">26</cx:pt>
          <cx:pt idx="5338">26</cx:pt>
          <cx:pt idx="5339">26</cx:pt>
          <cx:pt idx="5340">26</cx:pt>
          <cx:pt idx="5341">26</cx:pt>
          <cx:pt idx="5342">26</cx:pt>
          <cx:pt idx="5343">26</cx:pt>
          <cx:pt idx="5344">26</cx:pt>
          <cx:pt idx="5345">26</cx:pt>
          <cx:pt idx="5346">26</cx:pt>
          <cx:pt idx="5347">26</cx:pt>
          <cx:pt idx="5348">26</cx:pt>
          <cx:pt idx="5349">26</cx:pt>
          <cx:pt idx="5350">26</cx:pt>
          <cx:pt idx="5351">26</cx:pt>
          <cx:pt idx="5352">26</cx:pt>
          <cx:pt idx="5353">26</cx:pt>
          <cx:pt idx="5354">26</cx:pt>
          <cx:pt idx="5355">26</cx:pt>
          <cx:pt idx="5356">26</cx:pt>
          <cx:pt idx="5357">26</cx:pt>
          <cx:pt idx="5358">26</cx:pt>
          <cx:pt idx="5359">26</cx:pt>
          <cx:pt idx="5360">26</cx:pt>
          <cx:pt idx="5361">26</cx:pt>
          <cx:pt idx="5362">26</cx:pt>
          <cx:pt idx="5363">26</cx:pt>
          <cx:pt idx="5364">26</cx:pt>
          <cx:pt idx="5365">26</cx:pt>
          <cx:pt idx="5366">26</cx:pt>
          <cx:pt idx="5367">26</cx:pt>
          <cx:pt idx="5368">26</cx:pt>
          <cx:pt idx="5369">26</cx:pt>
          <cx:pt idx="5370">26</cx:pt>
          <cx:pt idx="5371">26</cx:pt>
          <cx:pt idx="5372">26</cx:pt>
          <cx:pt idx="5373">26</cx:pt>
          <cx:pt idx="5374">26</cx:pt>
          <cx:pt idx="5375">26</cx:pt>
          <cx:pt idx="5376">26</cx:pt>
          <cx:pt idx="5377">26</cx:pt>
          <cx:pt idx="5378">26</cx:pt>
          <cx:pt idx="5379">26</cx:pt>
          <cx:pt idx="5380">26</cx:pt>
          <cx:pt idx="5381">26</cx:pt>
          <cx:pt idx="5382">26</cx:pt>
          <cx:pt idx="5383">26</cx:pt>
          <cx:pt idx="5384">26</cx:pt>
          <cx:pt idx="5385">26</cx:pt>
          <cx:pt idx="5386">26</cx:pt>
          <cx:pt idx="5387">26</cx:pt>
          <cx:pt idx="5388">26</cx:pt>
          <cx:pt idx="5389">26</cx:pt>
          <cx:pt idx="5390">26</cx:pt>
          <cx:pt idx="5391">26</cx:pt>
          <cx:pt idx="5392">26</cx:pt>
          <cx:pt idx="5393">26</cx:pt>
          <cx:pt idx="5394">26</cx:pt>
          <cx:pt idx="5395">26</cx:pt>
          <cx:pt idx="5396">26</cx:pt>
          <cx:pt idx="5397">26</cx:pt>
          <cx:pt idx="5398">26</cx:pt>
          <cx:pt idx="5399">26</cx:pt>
          <cx:pt idx="5400">26</cx:pt>
          <cx:pt idx="5401">26</cx:pt>
          <cx:pt idx="5402">26</cx:pt>
          <cx:pt idx="5403">26</cx:pt>
          <cx:pt idx="5404">26</cx:pt>
          <cx:pt idx="5405">26</cx:pt>
          <cx:pt idx="5406">26</cx:pt>
          <cx:pt idx="5407">26</cx:pt>
          <cx:pt idx="5408">26</cx:pt>
          <cx:pt idx="5409">26</cx:pt>
          <cx:pt idx="5410">26</cx:pt>
          <cx:pt idx="5411">26</cx:pt>
          <cx:pt idx="5412">26</cx:pt>
          <cx:pt idx="5413">26</cx:pt>
          <cx:pt idx="5414">26</cx:pt>
          <cx:pt idx="5415">26</cx:pt>
          <cx:pt idx="5416">26</cx:pt>
          <cx:pt idx="5417">26</cx:pt>
          <cx:pt idx="5418">26</cx:pt>
          <cx:pt idx="5419">26</cx:pt>
          <cx:pt idx="5420">26</cx:pt>
          <cx:pt idx="5421">26</cx:pt>
          <cx:pt idx="5422">26</cx:pt>
          <cx:pt idx="5423">26</cx:pt>
          <cx:pt idx="5424">26</cx:pt>
          <cx:pt idx="5425">26</cx:pt>
          <cx:pt idx="5426">26</cx:pt>
          <cx:pt idx="5427">26</cx:pt>
          <cx:pt idx="5428">26</cx:pt>
          <cx:pt idx="5429">26</cx:pt>
          <cx:pt idx="5430">26</cx:pt>
          <cx:pt idx="5431">26</cx:pt>
          <cx:pt idx="5432">26</cx:pt>
          <cx:pt idx="5433">26</cx:pt>
          <cx:pt idx="5434">26</cx:pt>
          <cx:pt idx="5435">26</cx:pt>
          <cx:pt idx="5436">26</cx:pt>
          <cx:pt idx="5437">26</cx:pt>
          <cx:pt idx="5438">26</cx:pt>
          <cx:pt idx="5439">26</cx:pt>
          <cx:pt idx="5440">26</cx:pt>
          <cx:pt idx="5441">26</cx:pt>
          <cx:pt idx="5442">26</cx:pt>
          <cx:pt idx="5443">26</cx:pt>
          <cx:pt idx="5444">26</cx:pt>
          <cx:pt idx="5445">26</cx:pt>
          <cx:pt idx="5446">26</cx:pt>
          <cx:pt idx="5447">26</cx:pt>
          <cx:pt idx="5448">26</cx:pt>
          <cx:pt idx="5449">26</cx:pt>
          <cx:pt idx="5450">26</cx:pt>
          <cx:pt idx="5451">26</cx:pt>
          <cx:pt idx="5452">26</cx:pt>
          <cx:pt idx="5453">26</cx:pt>
          <cx:pt idx="5454">26</cx:pt>
          <cx:pt idx="5455">26</cx:pt>
          <cx:pt idx="5456">26</cx:pt>
          <cx:pt idx="5457">26</cx:pt>
          <cx:pt idx="5458">26</cx:pt>
          <cx:pt idx="5459">26</cx:pt>
          <cx:pt idx="5460">26</cx:pt>
          <cx:pt idx="5461">26</cx:pt>
          <cx:pt idx="5462">26</cx:pt>
          <cx:pt idx="5463">26</cx:pt>
          <cx:pt idx="5464">26</cx:pt>
          <cx:pt idx="5465">26</cx:pt>
          <cx:pt idx="5466">26</cx:pt>
          <cx:pt idx="5467">26</cx:pt>
          <cx:pt idx="5468">26</cx:pt>
          <cx:pt idx="5469">26</cx:pt>
          <cx:pt idx="5470">26</cx:pt>
          <cx:pt idx="5471">26</cx:pt>
          <cx:pt idx="5472">26</cx:pt>
          <cx:pt idx="5473">26</cx:pt>
          <cx:pt idx="5474">26</cx:pt>
          <cx:pt idx="5475">26</cx:pt>
          <cx:pt idx="5476">26</cx:pt>
          <cx:pt idx="5477">26</cx:pt>
          <cx:pt idx="5478">26</cx:pt>
          <cx:pt idx="5479">26</cx:pt>
          <cx:pt idx="5480">26</cx:pt>
          <cx:pt idx="5481">26</cx:pt>
          <cx:pt idx="5482">26</cx:pt>
          <cx:pt idx="5483">26</cx:pt>
          <cx:pt idx="5484">26</cx:pt>
          <cx:pt idx="5485">26</cx:pt>
          <cx:pt idx="5486">26</cx:pt>
          <cx:pt idx="5487">26</cx:pt>
          <cx:pt idx="5488">26</cx:pt>
          <cx:pt idx="5489">26</cx:pt>
          <cx:pt idx="5490">26</cx:pt>
          <cx:pt idx="5491">26</cx:pt>
          <cx:pt idx="5492">26</cx:pt>
          <cx:pt idx="5493">26</cx:pt>
          <cx:pt idx="5494">26</cx:pt>
          <cx:pt idx="5495">26</cx:pt>
          <cx:pt idx="5496">26</cx:pt>
          <cx:pt idx="5497">26</cx:pt>
          <cx:pt idx="5498">26</cx:pt>
          <cx:pt idx="5499">26</cx:pt>
          <cx:pt idx="5500">26</cx:pt>
          <cx:pt idx="5501">26</cx:pt>
          <cx:pt idx="5502">26</cx:pt>
          <cx:pt idx="5503">26</cx:pt>
          <cx:pt idx="5504">26</cx:pt>
          <cx:pt idx="5505">26</cx:pt>
          <cx:pt idx="5506">26</cx:pt>
          <cx:pt idx="5507">26</cx:pt>
          <cx:pt idx="5508">26</cx:pt>
          <cx:pt idx="5509">26</cx:pt>
          <cx:pt idx="5510">26</cx:pt>
          <cx:pt idx="5511">26</cx:pt>
          <cx:pt idx="5512">26</cx:pt>
          <cx:pt idx="5513">26</cx:pt>
          <cx:pt idx="5514">26</cx:pt>
          <cx:pt idx="5515">26</cx:pt>
          <cx:pt idx="5516">26</cx:pt>
          <cx:pt idx="5517">26</cx:pt>
          <cx:pt idx="5518">26</cx:pt>
          <cx:pt idx="5519">26</cx:pt>
          <cx:pt idx="5520">26</cx:pt>
          <cx:pt idx="5521">26</cx:pt>
          <cx:pt idx="5522">26</cx:pt>
          <cx:pt idx="5523">26</cx:pt>
          <cx:pt idx="5524">26</cx:pt>
          <cx:pt idx="5525">26</cx:pt>
          <cx:pt idx="5526">26</cx:pt>
          <cx:pt idx="5527">26</cx:pt>
          <cx:pt idx="5528">26</cx:pt>
          <cx:pt idx="5529">26</cx:pt>
          <cx:pt idx="5530">26</cx:pt>
          <cx:pt idx="5531">26</cx:pt>
          <cx:pt idx="5532">26</cx:pt>
          <cx:pt idx="5533">26</cx:pt>
          <cx:pt idx="5534">26</cx:pt>
          <cx:pt idx="5535">26</cx:pt>
          <cx:pt idx="5536">26</cx:pt>
          <cx:pt idx="5537">26</cx:pt>
          <cx:pt idx="5538">26</cx:pt>
          <cx:pt idx="5539">26</cx:pt>
          <cx:pt idx="5540">26</cx:pt>
          <cx:pt idx="5541">26</cx:pt>
          <cx:pt idx="5542">26</cx:pt>
          <cx:pt idx="5543">26</cx:pt>
          <cx:pt idx="5544">26</cx:pt>
          <cx:pt idx="5545">26</cx:pt>
          <cx:pt idx="5546">26</cx:pt>
          <cx:pt idx="5547">26</cx:pt>
          <cx:pt idx="5548">26</cx:pt>
          <cx:pt idx="5549">26</cx:pt>
          <cx:pt idx="5550">26</cx:pt>
          <cx:pt idx="5551">26</cx:pt>
          <cx:pt idx="5552">26</cx:pt>
          <cx:pt idx="5553">26</cx:pt>
          <cx:pt idx="5554">26</cx:pt>
          <cx:pt idx="5555">26</cx:pt>
          <cx:pt idx="5556">26</cx:pt>
          <cx:pt idx="5557">26</cx:pt>
          <cx:pt idx="5558">26</cx:pt>
          <cx:pt idx="5559">26</cx:pt>
          <cx:pt idx="5560">26</cx:pt>
          <cx:pt idx="5561">26</cx:pt>
          <cx:pt idx="5562">26</cx:pt>
          <cx:pt idx="5563">26</cx:pt>
          <cx:pt idx="5564">26</cx:pt>
          <cx:pt idx="5565">26</cx:pt>
          <cx:pt idx="5566">26</cx:pt>
          <cx:pt idx="5567">26</cx:pt>
          <cx:pt idx="5568">26</cx:pt>
          <cx:pt idx="5569">26</cx:pt>
          <cx:pt idx="5570">26</cx:pt>
          <cx:pt idx="5571">26</cx:pt>
          <cx:pt idx="5572">26</cx:pt>
          <cx:pt idx="5573">26</cx:pt>
          <cx:pt idx="5574">26</cx:pt>
          <cx:pt idx="5575">26</cx:pt>
          <cx:pt idx="5576">26</cx:pt>
          <cx:pt idx="5577">26</cx:pt>
          <cx:pt idx="5578">26</cx:pt>
          <cx:pt idx="5579">26</cx:pt>
          <cx:pt idx="5580">26</cx:pt>
          <cx:pt idx="5581">26</cx:pt>
          <cx:pt idx="5582">26</cx:pt>
          <cx:pt idx="5583">26</cx:pt>
          <cx:pt idx="5584">26</cx:pt>
          <cx:pt idx="5585">26</cx:pt>
          <cx:pt idx="5586">26</cx:pt>
          <cx:pt idx="5587">26</cx:pt>
          <cx:pt idx="5588">26</cx:pt>
          <cx:pt idx="5589">26</cx:pt>
          <cx:pt idx="5590">26</cx:pt>
          <cx:pt idx="5591">26</cx:pt>
          <cx:pt idx="5592">26</cx:pt>
          <cx:pt idx="5593">26</cx:pt>
          <cx:pt idx="5594">26</cx:pt>
          <cx:pt idx="5595">26</cx:pt>
          <cx:pt idx="5596">26</cx:pt>
          <cx:pt idx="5597">26</cx:pt>
          <cx:pt idx="5598">26</cx:pt>
          <cx:pt idx="5599">26</cx:pt>
          <cx:pt idx="5600">26</cx:pt>
          <cx:pt idx="5601">26</cx:pt>
          <cx:pt idx="5602">26</cx:pt>
          <cx:pt idx="5603">26</cx:pt>
          <cx:pt idx="5604">26</cx:pt>
          <cx:pt idx="5605">26</cx:pt>
          <cx:pt idx="5606">26</cx:pt>
          <cx:pt idx="5607">26</cx:pt>
          <cx:pt idx="5608">26</cx:pt>
          <cx:pt idx="5609">26</cx:pt>
          <cx:pt idx="5610">26</cx:pt>
          <cx:pt idx="5611">26</cx:pt>
          <cx:pt idx="5612">26</cx:pt>
          <cx:pt idx="5613">26</cx:pt>
          <cx:pt idx="5614">26</cx:pt>
          <cx:pt idx="5615">26</cx:pt>
          <cx:pt idx="5616">26</cx:pt>
          <cx:pt idx="5617">26</cx:pt>
          <cx:pt idx="5618">26</cx:pt>
          <cx:pt idx="5619">26</cx:pt>
          <cx:pt idx="5620">26</cx:pt>
          <cx:pt idx="5621">26</cx:pt>
          <cx:pt idx="5622">26</cx:pt>
          <cx:pt idx="5623">26</cx:pt>
          <cx:pt idx="5624">26</cx:pt>
          <cx:pt idx="5625">26</cx:pt>
          <cx:pt idx="5626">26</cx:pt>
          <cx:pt idx="5627">26</cx:pt>
          <cx:pt idx="5628">26</cx:pt>
          <cx:pt idx="5629">26</cx:pt>
          <cx:pt idx="5630">26</cx:pt>
          <cx:pt idx="5631">26</cx:pt>
          <cx:pt idx="5632">26</cx:pt>
          <cx:pt idx="5633">26</cx:pt>
          <cx:pt idx="5634">26</cx:pt>
          <cx:pt idx="5635">26</cx:pt>
          <cx:pt idx="5636">26</cx:pt>
          <cx:pt idx="5637">26</cx:pt>
          <cx:pt idx="5638">26</cx:pt>
          <cx:pt idx="5639">26</cx:pt>
          <cx:pt idx="5640">26</cx:pt>
          <cx:pt idx="5641">26</cx:pt>
          <cx:pt idx="5642">26</cx:pt>
          <cx:pt idx="5643">26</cx:pt>
          <cx:pt idx="5644">26</cx:pt>
          <cx:pt idx="5645">26</cx:pt>
          <cx:pt idx="5646">26</cx:pt>
          <cx:pt idx="5647">26</cx:pt>
          <cx:pt idx="5648">26</cx:pt>
          <cx:pt idx="5649">26</cx:pt>
          <cx:pt idx="5650">26</cx:pt>
          <cx:pt idx="5651">26</cx:pt>
          <cx:pt idx="5652">26</cx:pt>
          <cx:pt idx="5653">26</cx:pt>
          <cx:pt idx="5654">26</cx:pt>
          <cx:pt idx="5655">26</cx:pt>
          <cx:pt idx="5656">26</cx:pt>
          <cx:pt idx="5657">26</cx:pt>
          <cx:pt idx="5658">26</cx:pt>
          <cx:pt idx="5659">26</cx:pt>
          <cx:pt idx="5660">26</cx:pt>
          <cx:pt idx="5661">26</cx:pt>
          <cx:pt idx="5662">26</cx:pt>
          <cx:pt idx="5663">26</cx:pt>
          <cx:pt idx="5664">26</cx:pt>
          <cx:pt idx="5665">26</cx:pt>
          <cx:pt idx="5666">26</cx:pt>
          <cx:pt idx="5667">26</cx:pt>
          <cx:pt idx="5668">26</cx:pt>
          <cx:pt idx="5669">26</cx:pt>
          <cx:pt idx="5670">26</cx:pt>
          <cx:pt idx="5671">26</cx:pt>
          <cx:pt idx="5672">26</cx:pt>
          <cx:pt idx="5673">26</cx:pt>
          <cx:pt idx="5674">26</cx:pt>
          <cx:pt idx="5675">26</cx:pt>
          <cx:pt idx="5676">26</cx:pt>
          <cx:pt idx="5677">26</cx:pt>
          <cx:pt idx="5678">26</cx:pt>
          <cx:pt idx="5679">26</cx:pt>
          <cx:pt idx="5680">26</cx:pt>
          <cx:pt idx="5681">26</cx:pt>
          <cx:pt idx="5682">26</cx:pt>
          <cx:pt idx="5683">26</cx:pt>
          <cx:pt idx="5684">26</cx:pt>
          <cx:pt idx="5685">26</cx:pt>
          <cx:pt idx="5686">26</cx:pt>
          <cx:pt idx="5687">26</cx:pt>
          <cx:pt idx="5688">26</cx:pt>
          <cx:pt idx="5689">26</cx:pt>
          <cx:pt idx="5690">26</cx:pt>
          <cx:pt idx="5691">26</cx:pt>
          <cx:pt idx="5692">26</cx:pt>
          <cx:pt idx="5693">26</cx:pt>
          <cx:pt idx="5694">26</cx:pt>
          <cx:pt idx="5695">26</cx:pt>
          <cx:pt idx="5696">26</cx:pt>
          <cx:pt idx="5697">26</cx:pt>
          <cx:pt idx="5698">26</cx:pt>
          <cx:pt idx="5699">26</cx:pt>
          <cx:pt idx="5700">26</cx:pt>
          <cx:pt idx="5701">26</cx:pt>
          <cx:pt idx="5702">26</cx:pt>
          <cx:pt idx="5703">26</cx:pt>
          <cx:pt idx="5704">26</cx:pt>
          <cx:pt idx="5705">26</cx:pt>
          <cx:pt idx="5706">26</cx:pt>
          <cx:pt idx="5707">26</cx:pt>
          <cx:pt idx="5708">26</cx:pt>
          <cx:pt idx="5709">26</cx:pt>
          <cx:pt idx="5710">26</cx:pt>
          <cx:pt idx="5711">26</cx:pt>
          <cx:pt idx="5712">26</cx:pt>
          <cx:pt idx="5713">26</cx:pt>
          <cx:pt idx="5714">26</cx:pt>
          <cx:pt idx="5715">26</cx:pt>
          <cx:pt idx="5716">26</cx:pt>
          <cx:pt idx="5717">26</cx:pt>
          <cx:pt idx="5718">26</cx:pt>
          <cx:pt idx="5719">26</cx:pt>
          <cx:pt idx="5720">26</cx:pt>
          <cx:pt idx="5721">26</cx:pt>
          <cx:pt idx="5722">26</cx:pt>
          <cx:pt idx="5723">26</cx:pt>
          <cx:pt idx="5724">26</cx:pt>
          <cx:pt idx="5725">26</cx:pt>
          <cx:pt idx="5726">26</cx:pt>
          <cx:pt idx="5727">26</cx:pt>
          <cx:pt idx="5728">26</cx:pt>
          <cx:pt idx="5729">26</cx:pt>
          <cx:pt idx="5730">26</cx:pt>
          <cx:pt idx="5731">26</cx:pt>
          <cx:pt idx="5732">26</cx:pt>
          <cx:pt idx="5733">26</cx:pt>
          <cx:pt idx="5734">26</cx:pt>
          <cx:pt idx="5735">26</cx:pt>
          <cx:pt idx="5736">26</cx:pt>
          <cx:pt idx="5737">26</cx:pt>
          <cx:pt idx="5738">26</cx:pt>
          <cx:pt idx="5739">26</cx:pt>
          <cx:pt idx="5740">26</cx:pt>
          <cx:pt idx="5741">26</cx:pt>
          <cx:pt idx="5742">26</cx:pt>
          <cx:pt idx="5743">26</cx:pt>
          <cx:pt idx="5744">26</cx:pt>
          <cx:pt idx="5745">26</cx:pt>
          <cx:pt idx="5746">26</cx:pt>
          <cx:pt idx="5747">26</cx:pt>
          <cx:pt idx="5748">26</cx:pt>
          <cx:pt idx="5749">26</cx:pt>
          <cx:pt idx="5750">26</cx:pt>
          <cx:pt idx="5751">26</cx:pt>
          <cx:pt idx="5752">26</cx:pt>
          <cx:pt idx="5753">26</cx:pt>
          <cx:pt idx="5754">26</cx:pt>
          <cx:pt idx="5755">26</cx:pt>
          <cx:pt idx="5756">26</cx:pt>
          <cx:pt idx="5757">26</cx:pt>
          <cx:pt idx="5758">26</cx:pt>
          <cx:pt idx="5759">26</cx:pt>
          <cx:pt idx="5760">26</cx:pt>
          <cx:pt idx="5761">26</cx:pt>
          <cx:pt idx="5762">26</cx:pt>
          <cx:pt idx="5763">26</cx:pt>
          <cx:pt idx="5764">26</cx:pt>
          <cx:pt idx="5765">26</cx:pt>
          <cx:pt idx="5766">26</cx:pt>
          <cx:pt idx="5767">26</cx:pt>
          <cx:pt idx="5768">26</cx:pt>
          <cx:pt idx="5769">26</cx:pt>
          <cx:pt idx="5770">26</cx:pt>
          <cx:pt idx="5771">26</cx:pt>
          <cx:pt idx="5772">26</cx:pt>
          <cx:pt idx="5773">26</cx:pt>
          <cx:pt idx="5774">26</cx:pt>
          <cx:pt idx="5775">26</cx:pt>
          <cx:pt idx="5776">26</cx:pt>
          <cx:pt idx="5777">26</cx:pt>
          <cx:pt idx="5778">26</cx:pt>
          <cx:pt idx="5779">26</cx:pt>
          <cx:pt idx="5780">26</cx:pt>
          <cx:pt idx="5781">26</cx:pt>
          <cx:pt idx="5782">26</cx:pt>
          <cx:pt idx="5783">26</cx:pt>
          <cx:pt idx="5784">26</cx:pt>
          <cx:pt idx="5785">26</cx:pt>
          <cx:pt idx="5786">26</cx:pt>
          <cx:pt idx="5787">26</cx:pt>
          <cx:pt idx="5788">26</cx:pt>
          <cx:pt idx="5789">26</cx:pt>
          <cx:pt idx="5790">26</cx:pt>
          <cx:pt idx="5791">26</cx:pt>
          <cx:pt idx="5792">26</cx:pt>
          <cx:pt idx="5793">26</cx:pt>
          <cx:pt idx="5794">26</cx:pt>
          <cx:pt idx="5795">26</cx:pt>
          <cx:pt idx="5796">26</cx:pt>
          <cx:pt idx="5797">26</cx:pt>
          <cx:pt idx="5798">26</cx:pt>
          <cx:pt idx="5799">26</cx:pt>
          <cx:pt idx="5800">26</cx:pt>
          <cx:pt idx="5801">26</cx:pt>
          <cx:pt idx="5802">26</cx:pt>
          <cx:pt idx="5803">26</cx:pt>
          <cx:pt idx="5804">26</cx:pt>
          <cx:pt idx="5805">26</cx:pt>
          <cx:pt idx="5806">26</cx:pt>
          <cx:pt idx="5807">26</cx:pt>
          <cx:pt idx="5808">26</cx:pt>
          <cx:pt idx="5809">26</cx:pt>
          <cx:pt idx="5810">26</cx:pt>
          <cx:pt idx="5811">26</cx:pt>
          <cx:pt idx="5812">26</cx:pt>
          <cx:pt idx="5813">26</cx:pt>
          <cx:pt idx="5814">26</cx:pt>
          <cx:pt idx="5815">26</cx:pt>
          <cx:pt idx="5816">26</cx:pt>
          <cx:pt idx="5817">26</cx:pt>
          <cx:pt idx="5818">26</cx:pt>
          <cx:pt idx="5819">26</cx:pt>
          <cx:pt idx="5820">26</cx:pt>
          <cx:pt idx="5821">26</cx:pt>
          <cx:pt idx="5822">26</cx:pt>
          <cx:pt idx="5823">26</cx:pt>
          <cx:pt idx="5824">26</cx:pt>
          <cx:pt idx="5825">26</cx:pt>
          <cx:pt idx="5826">26</cx:pt>
          <cx:pt idx="5827">26</cx:pt>
          <cx:pt idx="5828">26</cx:pt>
          <cx:pt idx="5829">26</cx:pt>
          <cx:pt idx="5830">26</cx:pt>
          <cx:pt idx="5831">26</cx:pt>
          <cx:pt idx="5832">26</cx:pt>
          <cx:pt idx="5833">26</cx:pt>
          <cx:pt idx="5834">26</cx:pt>
          <cx:pt idx="5835">26</cx:pt>
          <cx:pt idx="5836">26</cx:pt>
          <cx:pt idx="5837">26</cx:pt>
          <cx:pt idx="5838">26</cx:pt>
          <cx:pt idx="5839">26</cx:pt>
          <cx:pt idx="5840">26</cx:pt>
          <cx:pt idx="5841">26</cx:pt>
          <cx:pt idx="5842">26</cx:pt>
          <cx:pt idx="5843">26</cx:pt>
          <cx:pt idx="5844">26</cx:pt>
          <cx:pt idx="5845">26</cx:pt>
          <cx:pt idx="5846">26</cx:pt>
          <cx:pt idx="5847">26</cx:pt>
          <cx:pt idx="5848">26</cx:pt>
          <cx:pt idx="5849">26</cx:pt>
          <cx:pt idx="5850">26</cx:pt>
          <cx:pt idx="5851">26</cx:pt>
          <cx:pt idx="5852">26</cx:pt>
          <cx:pt idx="5853">26</cx:pt>
          <cx:pt idx="5854">26</cx:pt>
          <cx:pt idx="5855">26</cx:pt>
          <cx:pt idx="5856">26</cx:pt>
          <cx:pt idx="5857">26</cx:pt>
          <cx:pt idx="5858">26</cx:pt>
          <cx:pt idx="5859">26</cx:pt>
          <cx:pt idx="5860">26</cx:pt>
          <cx:pt idx="5861">26</cx:pt>
          <cx:pt idx="5862">26</cx:pt>
          <cx:pt idx="5863">26</cx:pt>
          <cx:pt idx="5864">26</cx:pt>
          <cx:pt idx="5865">26</cx:pt>
          <cx:pt idx="5866">26</cx:pt>
          <cx:pt idx="5867">26</cx:pt>
          <cx:pt idx="5868">26</cx:pt>
          <cx:pt idx="5869">26</cx:pt>
          <cx:pt idx="5870">26</cx:pt>
          <cx:pt idx="5871">26</cx:pt>
          <cx:pt idx="5872">26</cx:pt>
          <cx:pt idx="5873">26</cx:pt>
          <cx:pt idx="5874">26</cx:pt>
          <cx:pt idx="5875">26</cx:pt>
          <cx:pt idx="5876">26</cx:pt>
          <cx:pt idx="5877">26</cx:pt>
          <cx:pt idx="5878">26</cx:pt>
          <cx:pt idx="5879">26</cx:pt>
          <cx:pt idx="5880">26</cx:pt>
          <cx:pt idx="5881">26</cx:pt>
          <cx:pt idx="5882">26</cx:pt>
          <cx:pt idx="5883">26</cx:pt>
          <cx:pt idx="5884">26</cx:pt>
          <cx:pt idx="5885">26</cx:pt>
          <cx:pt idx="5886">26</cx:pt>
          <cx:pt idx="5887">26</cx:pt>
          <cx:pt idx="5888">26</cx:pt>
          <cx:pt idx="5889">26</cx:pt>
          <cx:pt idx="5890">26</cx:pt>
          <cx:pt idx="5891">26</cx:pt>
          <cx:pt idx="5892">26</cx:pt>
          <cx:pt idx="5893">26</cx:pt>
          <cx:pt idx="5894">26</cx:pt>
          <cx:pt idx="5895">26</cx:pt>
          <cx:pt idx="5896">26</cx:pt>
          <cx:pt idx="5897">26</cx:pt>
          <cx:pt idx="5898">26</cx:pt>
          <cx:pt idx="5899">26</cx:pt>
          <cx:pt idx="5900">26</cx:pt>
          <cx:pt idx="5901">26</cx:pt>
          <cx:pt idx="5902">26</cx:pt>
          <cx:pt idx="5903">26</cx:pt>
          <cx:pt idx="5904">26</cx:pt>
          <cx:pt idx="5905">26</cx:pt>
          <cx:pt idx="5906">26</cx:pt>
          <cx:pt idx="5907">26</cx:pt>
          <cx:pt idx="5908">26</cx:pt>
          <cx:pt idx="5909">26</cx:pt>
          <cx:pt idx="5910">26</cx:pt>
          <cx:pt idx="5911">26</cx:pt>
          <cx:pt idx="5912">26</cx:pt>
          <cx:pt idx="5913">26</cx:pt>
          <cx:pt idx="5914">26</cx:pt>
          <cx:pt idx="5915">26</cx:pt>
          <cx:pt idx="5916">26</cx:pt>
          <cx:pt idx="5917">26</cx:pt>
          <cx:pt idx="5918">26</cx:pt>
          <cx:pt idx="5919">26</cx:pt>
          <cx:pt idx="5920">26</cx:pt>
          <cx:pt idx="5921">26</cx:pt>
          <cx:pt idx="5922">26</cx:pt>
          <cx:pt idx="5923">26</cx:pt>
          <cx:pt idx="5924">25</cx:pt>
          <cx:pt idx="5925">25</cx:pt>
          <cx:pt idx="5926">25</cx:pt>
          <cx:pt idx="5927">25</cx:pt>
          <cx:pt idx="5928">25</cx:pt>
          <cx:pt idx="5929">25</cx:pt>
          <cx:pt idx="5930">25</cx:pt>
          <cx:pt idx="5931">25</cx:pt>
          <cx:pt idx="5932">25</cx:pt>
          <cx:pt idx="5933">25</cx:pt>
          <cx:pt idx="5934">25</cx:pt>
          <cx:pt idx="5935">25</cx:pt>
          <cx:pt idx="5936">25</cx:pt>
          <cx:pt idx="5937">25</cx:pt>
          <cx:pt idx="5938">25</cx:pt>
          <cx:pt idx="5939">25</cx:pt>
          <cx:pt idx="5940">25</cx:pt>
          <cx:pt idx="5941">25</cx:pt>
          <cx:pt idx="5942">25</cx:pt>
          <cx:pt idx="5943">25</cx:pt>
          <cx:pt idx="5944">25</cx:pt>
          <cx:pt idx="5945">25</cx:pt>
          <cx:pt idx="5946">25</cx:pt>
          <cx:pt idx="5947">25</cx:pt>
          <cx:pt idx="5948">25</cx:pt>
          <cx:pt idx="5949">25</cx:pt>
          <cx:pt idx="5950">25</cx:pt>
          <cx:pt idx="5951">25</cx:pt>
          <cx:pt idx="5952">25</cx:pt>
          <cx:pt idx="5953">25</cx:pt>
          <cx:pt idx="5954">25</cx:pt>
          <cx:pt idx="5955">25</cx:pt>
          <cx:pt idx="5956">25</cx:pt>
          <cx:pt idx="5957">25</cx:pt>
          <cx:pt idx="5958">25</cx:pt>
          <cx:pt idx="5959">25</cx:pt>
          <cx:pt idx="5960">25</cx:pt>
          <cx:pt idx="5961">25</cx:pt>
          <cx:pt idx="5962">25</cx:pt>
          <cx:pt idx="5963">25</cx:pt>
          <cx:pt idx="5964">25</cx:pt>
          <cx:pt idx="5965">25</cx:pt>
          <cx:pt idx="5966">25</cx:pt>
          <cx:pt idx="5967">25</cx:pt>
          <cx:pt idx="5968">25</cx:pt>
          <cx:pt idx="5969">25</cx:pt>
          <cx:pt idx="5970">25</cx:pt>
          <cx:pt idx="5971">25</cx:pt>
          <cx:pt idx="5972">25</cx:pt>
          <cx:pt idx="5973">25</cx:pt>
          <cx:pt idx="5974">25</cx:pt>
          <cx:pt idx="5975">25</cx:pt>
          <cx:pt idx="5976">25</cx:pt>
          <cx:pt idx="5977">25</cx:pt>
          <cx:pt idx="5978">25</cx:pt>
          <cx:pt idx="5979">25</cx:pt>
          <cx:pt idx="5980">25</cx:pt>
          <cx:pt idx="5981">25</cx:pt>
          <cx:pt idx="5982">25</cx:pt>
          <cx:pt idx="5983">25</cx:pt>
          <cx:pt idx="5984">25</cx:pt>
          <cx:pt idx="5985">25</cx:pt>
          <cx:pt idx="5986">25</cx:pt>
          <cx:pt idx="5987">25</cx:pt>
          <cx:pt idx="5988">25</cx:pt>
          <cx:pt idx="5989">25</cx:pt>
          <cx:pt idx="5990">25</cx:pt>
          <cx:pt idx="5991">25</cx:pt>
          <cx:pt idx="5992">25</cx:pt>
          <cx:pt idx="5993">25</cx:pt>
          <cx:pt idx="5994">25</cx:pt>
          <cx:pt idx="5995">25</cx:pt>
          <cx:pt idx="5996">25</cx:pt>
          <cx:pt idx="5997">25</cx:pt>
          <cx:pt idx="5998">25</cx:pt>
          <cx:pt idx="5999">25</cx:pt>
          <cx:pt idx="6000">25</cx:pt>
          <cx:pt idx="6001">25</cx:pt>
          <cx:pt idx="6002">25</cx:pt>
          <cx:pt idx="6003">25</cx:pt>
          <cx:pt idx="6004">25</cx:pt>
          <cx:pt idx="6005">25</cx:pt>
          <cx:pt idx="6006">25</cx:pt>
          <cx:pt idx="6007">25</cx:pt>
          <cx:pt idx="6008">25</cx:pt>
          <cx:pt idx="6009">25</cx:pt>
          <cx:pt idx="6010">25</cx:pt>
          <cx:pt idx="6011">25</cx:pt>
          <cx:pt idx="6012">25</cx:pt>
          <cx:pt idx="6013">25</cx:pt>
          <cx:pt idx="6014">25</cx:pt>
          <cx:pt idx="6015">25</cx:pt>
          <cx:pt idx="6016">25</cx:pt>
          <cx:pt idx="6017">25</cx:pt>
          <cx:pt idx="6018">25</cx:pt>
          <cx:pt idx="6019">25</cx:pt>
          <cx:pt idx="6020">25</cx:pt>
          <cx:pt idx="6021">25</cx:pt>
          <cx:pt idx="6022">25</cx:pt>
          <cx:pt idx="6023">25</cx:pt>
          <cx:pt idx="6024">25</cx:pt>
          <cx:pt idx="6025">25</cx:pt>
          <cx:pt idx="6026">25</cx:pt>
          <cx:pt idx="6027">25</cx:pt>
          <cx:pt idx="6028">25</cx:pt>
          <cx:pt idx="6029">25</cx:pt>
          <cx:pt idx="6030">25</cx:pt>
          <cx:pt idx="6031">25</cx:pt>
          <cx:pt idx="6032">25</cx:pt>
          <cx:pt idx="6033">25</cx:pt>
          <cx:pt idx="6034">25</cx:pt>
          <cx:pt idx="6035">25</cx:pt>
          <cx:pt idx="6036">25</cx:pt>
          <cx:pt idx="6037">25</cx:pt>
          <cx:pt idx="6038">25</cx:pt>
          <cx:pt idx="6039">25</cx:pt>
          <cx:pt idx="6040">25</cx:pt>
          <cx:pt idx="6041">25</cx:pt>
          <cx:pt idx="6042">25</cx:pt>
          <cx:pt idx="6043">25</cx:pt>
          <cx:pt idx="6044">25</cx:pt>
          <cx:pt idx="6045">25</cx:pt>
          <cx:pt idx="6046">25</cx:pt>
          <cx:pt idx="6047">25</cx:pt>
          <cx:pt idx="6048">25</cx:pt>
          <cx:pt idx="6049">25</cx:pt>
          <cx:pt idx="6050">25</cx:pt>
          <cx:pt idx="6051">25</cx:pt>
          <cx:pt idx="6052">25</cx:pt>
          <cx:pt idx="6053">25</cx:pt>
          <cx:pt idx="6054">25</cx:pt>
          <cx:pt idx="6055">25</cx:pt>
          <cx:pt idx="6056">25</cx:pt>
          <cx:pt idx="6057">25</cx:pt>
          <cx:pt idx="6058">25</cx:pt>
          <cx:pt idx="6059">25</cx:pt>
          <cx:pt idx="6060">25</cx:pt>
          <cx:pt idx="6061">25</cx:pt>
          <cx:pt idx="6062">25</cx:pt>
          <cx:pt idx="6063">25</cx:pt>
          <cx:pt idx="6064">25</cx:pt>
          <cx:pt idx="6065">25</cx:pt>
          <cx:pt idx="6066">25</cx:pt>
          <cx:pt idx="6067">25</cx:pt>
          <cx:pt idx="6068">25</cx:pt>
          <cx:pt idx="6069">25</cx:pt>
          <cx:pt idx="6070">25</cx:pt>
          <cx:pt idx="6071">25</cx:pt>
          <cx:pt idx="6072">25</cx:pt>
          <cx:pt idx="6073">25</cx:pt>
          <cx:pt idx="6074">25</cx:pt>
          <cx:pt idx="6075">25</cx:pt>
          <cx:pt idx="6076">25</cx:pt>
          <cx:pt idx="6077">25</cx:pt>
          <cx:pt idx="6078">25</cx:pt>
          <cx:pt idx="6079">25</cx:pt>
          <cx:pt idx="6080">25</cx:pt>
          <cx:pt idx="6081">25</cx:pt>
          <cx:pt idx="6082">25</cx:pt>
          <cx:pt idx="6083">25</cx:pt>
          <cx:pt idx="6084">25</cx:pt>
          <cx:pt idx="6085">25</cx:pt>
          <cx:pt idx="6086">25</cx:pt>
          <cx:pt idx="6087">25</cx:pt>
          <cx:pt idx="6088">25</cx:pt>
          <cx:pt idx="6089">25</cx:pt>
          <cx:pt idx="6090">25</cx:pt>
          <cx:pt idx="6091">25</cx:pt>
          <cx:pt idx="6092">25</cx:pt>
          <cx:pt idx="6093">25</cx:pt>
          <cx:pt idx="6094">25</cx:pt>
          <cx:pt idx="6095">25</cx:pt>
          <cx:pt idx="6096">25</cx:pt>
          <cx:pt idx="6097">25</cx:pt>
          <cx:pt idx="6098">25</cx:pt>
          <cx:pt idx="6099">25</cx:pt>
          <cx:pt idx="6100">25</cx:pt>
          <cx:pt idx="6101">25</cx:pt>
          <cx:pt idx="6102">25</cx:pt>
          <cx:pt idx="6103">25</cx:pt>
          <cx:pt idx="6104">25</cx:pt>
          <cx:pt idx="6105">25</cx:pt>
          <cx:pt idx="6106">25</cx:pt>
          <cx:pt idx="6107">25</cx:pt>
          <cx:pt idx="6108">25</cx:pt>
          <cx:pt idx="6109">25</cx:pt>
          <cx:pt idx="6110">25</cx:pt>
          <cx:pt idx="6111">25</cx:pt>
          <cx:pt idx="6112">25</cx:pt>
          <cx:pt idx="6113">25</cx:pt>
          <cx:pt idx="6114">25</cx:pt>
          <cx:pt idx="6115">25</cx:pt>
          <cx:pt idx="6116">25</cx:pt>
          <cx:pt idx="6117">25</cx:pt>
          <cx:pt idx="6118">25</cx:pt>
          <cx:pt idx="6119">25</cx:pt>
          <cx:pt idx="6120">25</cx:pt>
          <cx:pt idx="6121">25</cx:pt>
          <cx:pt idx="6122">25</cx:pt>
          <cx:pt idx="6123">25</cx:pt>
          <cx:pt idx="6124">25</cx:pt>
          <cx:pt idx="6125">25</cx:pt>
          <cx:pt idx="6126">25</cx:pt>
          <cx:pt idx="6127">25</cx:pt>
          <cx:pt idx="6128">25</cx:pt>
          <cx:pt idx="6129">25</cx:pt>
          <cx:pt idx="6130">25</cx:pt>
          <cx:pt idx="6131">25</cx:pt>
          <cx:pt idx="6132">25</cx:pt>
          <cx:pt idx="6133">25</cx:pt>
          <cx:pt idx="6134">25</cx:pt>
          <cx:pt idx="6135">25</cx:pt>
          <cx:pt idx="6136">25</cx:pt>
          <cx:pt idx="6137">25</cx:pt>
          <cx:pt idx="6138">25</cx:pt>
          <cx:pt idx="6139">25</cx:pt>
          <cx:pt idx="6140">25</cx:pt>
          <cx:pt idx="6141">25</cx:pt>
          <cx:pt idx="6142">25</cx:pt>
          <cx:pt idx="6143">25</cx:pt>
          <cx:pt idx="6144">25</cx:pt>
          <cx:pt idx="6145">25</cx:pt>
          <cx:pt idx="6146">25</cx:pt>
          <cx:pt idx="6147">25</cx:pt>
          <cx:pt idx="6148">25</cx:pt>
          <cx:pt idx="6149">25</cx:pt>
          <cx:pt idx="6150">25</cx:pt>
          <cx:pt idx="6151">25</cx:pt>
          <cx:pt idx="6152">25</cx:pt>
          <cx:pt idx="6153">25</cx:pt>
          <cx:pt idx="6154">25</cx:pt>
          <cx:pt idx="6155">25</cx:pt>
          <cx:pt idx="6156">25</cx:pt>
          <cx:pt idx="6157">25</cx:pt>
          <cx:pt idx="6158">25</cx:pt>
          <cx:pt idx="6159">25</cx:pt>
          <cx:pt idx="6160">25</cx:pt>
          <cx:pt idx="6161">25</cx:pt>
          <cx:pt idx="6162">25</cx:pt>
          <cx:pt idx="6163">25</cx:pt>
          <cx:pt idx="6164">25</cx:pt>
          <cx:pt idx="6165">25</cx:pt>
          <cx:pt idx="6166">25</cx:pt>
          <cx:pt idx="6167">25</cx:pt>
          <cx:pt idx="6168">25</cx:pt>
          <cx:pt idx="6169">25</cx:pt>
          <cx:pt idx="6170">25</cx:pt>
          <cx:pt idx="6171">25</cx:pt>
          <cx:pt idx="6172">25</cx:pt>
          <cx:pt idx="6173">25</cx:pt>
          <cx:pt idx="6174">25</cx:pt>
          <cx:pt idx="6175">25</cx:pt>
          <cx:pt idx="6176">25</cx:pt>
          <cx:pt idx="6177">25</cx:pt>
          <cx:pt idx="6178">25</cx:pt>
          <cx:pt idx="6179">25</cx:pt>
          <cx:pt idx="6180">25</cx:pt>
          <cx:pt idx="6181">25</cx:pt>
          <cx:pt idx="6182">25</cx:pt>
          <cx:pt idx="6183">25</cx:pt>
          <cx:pt idx="6184">25</cx:pt>
          <cx:pt idx="6185">25</cx:pt>
          <cx:pt idx="6186">25</cx:pt>
          <cx:pt idx="6187">25</cx:pt>
          <cx:pt idx="6188">25</cx:pt>
          <cx:pt idx="6189">25</cx:pt>
          <cx:pt idx="6190">25</cx:pt>
          <cx:pt idx="6191">25</cx:pt>
          <cx:pt idx="6192">25</cx:pt>
          <cx:pt idx="6193">25</cx:pt>
          <cx:pt idx="6194">25</cx:pt>
          <cx:pt idx="6195">25</cx:pt>
          <cx:pt idx="6196">25</cx:pt>
          <cx:pt idx="6197">25</cx:pt>
          <cx:pt idx="6198">25</cx:pt>
          <cx:pt idx="6199">25</cx:pt>
          <cx:pt idx="6200">25</cx:pt>
          <cx:pt idx="6201">25</cx:pt>
          <cx:pt idx="6202">25</cx:pt>
          <cx:pt idx="6203">25</cx:pt>
          <cx:pt idx="6204">25</cx:pt>
          <cx:pt idx="6205">25</cx:pt>
          <cx:pt idx="6206">25</cx:pt>
          <cx:pt idx="6207">25</cx:pt>
          <cx:pt idx="6208">25</cx:pt>
          <cx:pt idx="6209">25</cx:pt>
          <cx:pt idx="6210">25</cx:pt>
          <cx:pt idx="6211">25</cx:pt>
          <cx:pt idx="6212">25</cx:pt>
          <cx:pt idx="6213">25</cx:pt>
          <cx:pt idx="6214">25</cx:pt>
          <cx:pt idx="6215">25</cx:pt>
          <cx:pt idx="6216">25</cx:pt>
          <cx:pt idx="6217">25</cx:pt>
          <cx:pt idx="6218">25</cx:pt>
          <cx:pt idx="6219">25</cx:pt>
          <cx:pt idx="6220">25</cx:pt>
          <cx:pt idx="6221">25</cx:pt>
          <cx:pt idx="6222">25</cx:pt>
          <cx:pt idx="6223">25</cx:pt>
          <cx:pt idx="6224">25</cx:pt>
          <cx:pt idx="6225">25</cx:pt>
          <cx:pt idx="6226">25</cx:pt>
          <cx:pt idx="6227">25</cx:pt>
          <cx:pt idx="6228">25</cx:pt>
          <cx:pt idx="6229">25</cx:pt>
          <cx:pt idx="6230">25</cx:pt>
          <cx:pt idx="6231">25</cx:pt>
          <cx:pt idx="6232">25</cx:pt>
          <cx:pt idx="6233">25</cx:pt>
          <cx:pt idx="6234">25</cx:pt>
          <cx:pt idx="6235">25</cx:pt>
          <cx:pt idx="6236">25</cx:pt>
          <cx:pt idx="6237">25</cx:pt>
          <cx:pt idx="6238">25</cx:pt>
          <cx:pt idx="6239">25</cx:pt>
          <cx:pt idx="6240">25</cx:pt>
          <cx:pt idx="6241">25</cx:pt>
          <cx:pt idx="6242">25</cx:pt>
          <cx:pt idx="6243">25</cx:pt>
          <cx:pt idx="6244">25</cx:pt>
          <cx:pt idx="6245">25</cx:pt>
          <cx:pt idx="6246">25</cx:pt>
          <cx:pt idx="6247">25</cx:pt>
          <cx:pt idx="6248">25</cx:pt>
          <cx:pt idx="6249">25</cx:pt>
          <cx:pt idx="6250">25</cx:pt>
          <cx:pt idx="6251">25</cx:pt>
          <cx:pt idx="6252">25</cx:pt>
          <cx:pt idx="6253">25</cx:pt>
          <cx:pt idx="6254">25</cx:pt>
          <cx:pt idx="6255">25</cx:pt>
          <cx:pt idx="6256">25</cx:pt>
          <cx:pt idx="6257">25</cx:pt>
          <cx:pt idx="6258">25</cx:pt>
          <cx:pt idx="6259">25</cx:pt>
          <cx:pt idx="6260">25</cx:pt>
          <cx:pt idx="6261">25</cx:pt>
          <cx:pt idx="6262">25</cx:pt>
          <cx:pt idx="6263">25</cx:pt>
          <cx:pt idx="6264">25</cx:pt>
          <cx:pt idx="6265">25</cx:pt>
          <cx:pt idx="6266">25</cx:pt>
          <cx:pt idx="6267">25</cx:pt>
          <cx:pt idx="6268">25</cx:pt>
          <cx:pt idx="6269">25</cx:pt>
          <cx:pt idx="6270">25</cx:pt>
          <cx:pt idx="6271">25</cx:pt>
          <cx:pt idx="6272">25</cx:pt>
          <cx:pt idx="6273">25</cx:pt>
          <cx:pt idx="6274">25</cx:pt>
          <cx:pt idx="6275">25</cx:pt>
          <cx:pt idx="6276">25</cx:pt>
          <cx:pt idx="6277">25</cx:pt>
          <cx:pt idx="6278">25</cx:pt>
          <cx:pt idx="6279">25</cx:pt>
          <cx:pt idx="6280">25</cx:pt>
          <cx:pt idx="6281">25</cx:pt>
          <cx:pt idx="6282">25</cx:pt>
          <cx:pt idx="6283">25</cx:pt>
          <cx:pt idx="6284">25</cx:pt>
          <cx:pt idx="6285">25</cx:pt>
          <cx:pt idx="6286">25</cx:pt>
          <cx:pt idx="6287">25</cx:pt>
          <cx:pt idx="6288">25</cx:pt>
          <cx:pt idx="6289">25</cx:pt>
          <cx:pt idx="6290">25</cx:pt>
          <cx:pt idx="6291">25</cx:pt>
          <cx:pt idx="6292">25</cx:pt>
          <cx:pt idx="6293">25</cx:pt>
          <cx:pt idx="6294">25</cx:pt>
          <cx:pt idx="6295">25</cx:pt>
          <cx:pt idx="6296">25</cx:pt>
          <cx:pt idx="6297">25</cx:pt>
          <cx:pt idx="6298">25</cx:pt>
          <cx:pt idx="6299">25</cx:pt>
          <cx:pt idx="6300">25</cx:pt>
          <cx:pt idx="6301">25</cx:pt>
          <cx:pt idx="6302">25</cx:pt>
          <cx:pt idx="6303">25</cx:pt>
          <cx:pt idx="6304">25</cx:pt>
          <cx:pt idx="6305">25</cx:pt>
          <cx:pt idx="6306">25</cx:pt>
          <cx:pt idx="6307">25</cx:pt>
          <cx:pt idx="6308">25</cx:pt>
          <cx:pt idx="6309">25</cx:pt>
          <cx:pt idx="6310">25</cx:pt>
          <cx:pt idx="6311">25</cx:pt>
          <cx:pt idx="6312">25</cx:pt>
          <cx:pt idx="6313">25</cx:pt>
          <cx:pt idx="6314">25</cx:pt>
          <cx:pt idx="6315">25</cx:pt>
          <cx:pt idx="6316">25</cx:pt>
          <cx:pt idx="6317">25</cx:pt>
          <cx:pt idx="6318">25</cx:pt>
          <cx:pt idx="6319">25</cx:pt>
          <cx:pt idx="6320">25</cx:pt>
          <cx:pt idx="6321">25</cx:pt>
          <cx:pt idx="6322">25</cx:pt>
          <cx:pt idx="6323">25</cx:pt>
          <cx:pt idx="6324">25</cx:pt>
          <cx:pt idx="6325">25</cx:pt>
          <cx:pt idx="6326">25</cx:pt>
          <cx:pt idx="6327">25</cx:pt>
          <cx:pt idx="6328">25</cx:pt>
          <cx:pt idx="6329">25</cx:pt>
          <cx:pt idx="6330">25</cx:pt>
          <cx:pt idx="6331">25</cx:pt>
          <cx:pt idx="6332">25</cx:pt>
          <cx:pt idx="6333">25</cx:pt>
          <cx:pt idx="6334">25</cx:pt>
          <cx:pt idx="6335">25</cx:pt>
          <cx:pt idx="6336">25</cx:pt>
          <cx:pt idx="6337">25</cx:pt>
          <cx:pt idx="6338">25</cx:pt>
          <cx:pt idx="6339">25</cx:pt>
          <cx:pt idx="6340">25</cx:pt>
          <cx:pt idx="6341">25</cx:pt>
          <cx:pt idx="6342">25</cx:pt>
          <cx:pt idx="6343">25</cx:pt>
          <cx:pt idx="6344">25</cx:pt>
          <cx:pt idx="6345">25</cx:pt>
          <cx:pt idx="6346">25</cx:pt>
          <cx:pt idx="6347">25</cx:pt>
          <cx:pt idx="6348">25</cx:pt>
          <cx:pt idx="6349">25</cx:pt>
          <cx:pt idx="6350">25</cx:pt>
          <cx:pt idx="6351">25</cx:pt>
          <cx:pt idx="6352">25</cx:pt>
          <cx:pt idx="6353">25</cx:pt>
          <cx:pt idx="6354">25</cx:pt>
          <cx:pt idx="6355">25</cx:pt>
          <cx:pt idx="6356">25</cx:pt>
          <cx:pt idx="6357">25</cx:pt>
          <cx:pt idx="6358">25</cx:pt>
          <cx:pt idx="6359">25</cx:pt>
          <cx:pt idx="6360">25</cx:pt>
          <cx:pt idx="6361">25</cx:pt>
          <cx:pt idx="6362">25</cx:pt>
          <cx:pt idx="6363">25</cx:pt>
          <cx:pt idx="6364">25</cx:pt>
          <cx:pt idx="6365">25</cx:pt>
          <cx:pt idx="6366">25</cx:pt>
          <cx:pt idx="6367">25</cx:pt>
          <cx:pt idx="6368">25</cx:pt>
          <cx:pt idx="6369">25</cx:pt>
          <cx:pt idx="6370">25</cx:pt>
          <cx:pt idx="6371">25</cx:pt>
          <cx:pt idx="6372">25</cx:pt>
          <cx:pt idx="6373">25</cx:pt>
          <cx:pt idx="6374">25</cx:pt>
          <cx:pt idx="6375">25</cx:pt>
          <cx:pt idx="6376">25</cx:pt>
          <cx:pt idx="6377">25</cx:pt>
          <cx:pt idx="6378">25</cx:pt>
          <cx:pt idx="6379">25</cx:pt>
          <cx:pt idx="6380">25</cx:pt>
          <cx:pt idx="6381">25</cx:pt>
          <cx:pt idx="6382">25</cx:pt>
          <cx:pt idx="6383">25</cx:pt>
          <cx:pt idx="6384">25</cx:pt>
          <cx:pt idx="6385">25</cx:pt>
          <cx:pt idx="6386">25</cx:pt>
          <cx:pt idx="6387">25</cx:pt>
          <cx:pt idx="6388">25</cx:pt>
          <cx:pt idx="6389">25</cx:pt>
          <cx:pt idx="6390">25</cx:pt>
          <cx:pt idx="6391">25</cx:pt>
          <cx:pt idx="6392">25</cx:pt>
          <cx:pt idx="6393">25</cx:pt>
          <cx:pt idx="6394">25</cx:pt>
          <cx:pt idx="6395">25</cx:pt>
          <cx:pt idx="6396">25</cx:pt>
          <cx:pt idx="6397">25</cx:pt>
          <cx:pt idx="6398">25</cx:pt>
          <cx:pt idx="6399">25</cx:pt>
          <cx:pt idx="6400">25</cx:pt>
          <cx:pt idx="6401">25</cx:pt>
          <cx:pt idx="6402">25</cx:pt>
          <cx:pt idx="6403">25</cx:pt>
          <cx:pt idx="6404">25</cx:pt>
          <cx:pt idx="6405">25</cx:pt>
          <cx:pt idx="6406">25</cx:pt>
          <cx:pt idx="6407">25</cx:pt>
          <cx:pt idx="6408">25</cx:pt>
          <cx:pt idx="6409">25</cx:pt>
          <cx:pt idx="6410">25</cx:pt>
          <cx:pt idx="6411">25</cx:pt>
          <cx:pt idx="6412">25</cx:pt>
          <cx:pt idx="6413">25</cx:pt>
          <cx:pt idx="6414">25</cx:pt>
          <cx:pt idx="6415">25</cx:pt>
          <cx:pt idx="6416">25</cx:pt>
          <cx:pt idx="6417">25</cx:pt>
          <cx:pt idx="6418">25</cx:pt>
          <cx:pt idx="6419">25</cx:pt>
          <cx:pt idx="6420">25</cx:pt>
          <cx:pt idx="6421">25</cx:pt>
          <cx:pt idx="6422">25</cx:pt>
          <cx:pt idx="6423">25</cx:pt>
          <cx:pt idx="6424">25</cx:pt>
          <cx:pt idx="6425">25</cx:pt>
          <cx:pt idx="6426">25</cx:pt>
          <cx:pt idx="6427">25</cx:pt>
          <cx:pt idx="6428">25</cx:pt>
          <cx:pt idx="6429">25</cx:pt>
          <cx:pt idx="6430">25</cx:pt>
          <cx:pt idx="6431">25</cx:pt>
          <cx:pt idx="6432">25</cx:pt>
          <cx:pt idx="6433">25</cx:pt>
          <cx:pt idx="6434">25</cx:pt>
          <cx:pt idx="6435">25</cx:pt>
          <cx:pt idx="6436">25</cx:pt>
          <cx:pt idx="6437">25</cx:pt>
          <cx:pt idx="6438">25</cx:pt>
          <cx:pt idx="6439">25</cx:pt>
          <cx:pt idx="6440">25</cx:pt>
          <cx:pt idx="6441">25</cx:pt>
          <cx:pt idx="6442">25</cx:pt>
          <cx:pt idx="6443">25</cx:pt>
          <cx:pt idx="6444">25</cx:pt>
          <cx:pt idx="6445">25</cx:pt>
          <cx:pt idx="6446">25</cx:pt>
          <cx:pt idx="6447">25</cx:pt>
          <cx:pt idx="6448">25</cx:pt>
          <cx:pt idx="6449">25</cx:pt>
          <cx:pt idx="6450">25</cx:pt>
          <cx:pt idx="6451">25</cx:pt>
          <cx:pt idx="6452">25</cx:pt>
          <cx:pt idx="6453">25</cx:pt>
          <cx:pt idx="6454">25</cx:pt>
          <cx:pt idx="6455">25</cx:pt>
          <cx:pt idx="6456">25</cx:pt>
          <cx:pt idx="6457">25</cx:pt>
          <cx:pt idx="6458">25</cx:pt>
          <cx:pt idx="6459">25</cx:pt>
          <cx:pt idx="6460">25</cx:pt>
          <cx:pt idx="6461">25</cx:pt>
          <cx:pt idx="6462">25</cx:pt>
          <cx:pt idx="6463">25</cx:pt>
          <cx:pt idx="6464">25</cx:pt>
          <cx:pt idx="6465">25</cx:pt>
          <cx:pt idx="6466">25</cx:pt>
          <cx:pt idx="6467">25</cx:pt>
          <cx:pt idx="6468">25</cx:pt>
          <cx:pt idx="6469">25</cx:pt>
          <cx:pt idx="6470">25</cx:pt>
          <cx:pt idx="6471">25</cx:pt>
          <cx:pt idx="6472">25</cx:pt>
          <cx:pt idx="6473">25</cx:pt>
          <cx:pt idx="6474">25</cx:pt>
          <cx:pt idx="6475">25</cx:pt>
          <cx:pt idx="6476">25</cx:pt>
          <cx:pt idx="6477">25</cx:pt>
          <cx:pt idx="6478">25</cx:pt>
          <cx:pt idx="6479">25</cx:pt>
          <cx:pt idx="6480">25</cx:pt>
          <cx:pt idx="6481">25</cx:pt>
          <cx:pt idx="6482">25</cx:pt>
          <cx:pt idx="6483">25</cx:pt>
          <cx:pt idx="6484">25</cx:pt>
          <cx:pt idx="6485">25</cx:pt>
          <cx:pt idx="6486">25</cx:pt>
          <cx:pt idx="6487">25</cx:pt>
          <cx:pt idx="6488">25</cx:pt>
          <cx:pt idx="6489">25</cx:pt>
          <cx:pt idx="6490">25</cx:pt>
          <cx:pt idx="6491">25</cx:pt>
          <cx:pt idx="6492">25</cx:pt>
          <cx:pt idx="6493">25</cx:pt>
          <cx:pt idx="6494">25</cx:pt>
          <cx:pt idx="6495">25</cx:pt>
          <cx:pt idx="6496">25</cx:pt>
          <cx:pt idx="6497">25</cx:pt>
          <cx:pt idx="6498">25</cx:pt>
          <cx:pt idx="6499">25</cx:pt>
          <cx:pt idx="6500">25</cx:pt>
          <cx:pt idx="6501">25</cx:pt>
          <cx:pt idx="6502">25</cx:pt>
          <cx:pt idx="6503">25</cx:pt>
          <cx:pt idx="6504">25</cx:pt>
          <cx:pt idx="6505">25</cx:pt>
          <cx:pt idx="6506">25</cx:pt>
          <cx:pt idx="6507">25</cx:pt>
          <cx:pt idx="6508">25</cx:pt>
          <cx:pt idx="6509">25</cx:pt>
          <cx:pt idx="6510">25</cx:pt>
          <cx:pt idx="6511">25</cx:pt>
          <cx:pt idx="6512">25</cx:pt>
          <cx:pt idx="6513">25</cx:pt>
          <cx:pt idx="6514">25</cx:pt>
          <cx:pt idx="6515">25</cx:pt>
          <cx:pt idx="6516">25</cx:pt>
          <cx:pt idx="6517">25</cx:pt>
          <cx:pt idx="6518">25</cx:pt>
          <cx:pt idx="6519">25</cx:pt>
          <cx:pt idx="6520">25</cx:pt>
          <cx:pt idx="6521">25</cx:pt>
          <cx:pt idx="6522">25</cx:pt>
          <cx:pt idx="6523">25</cx:pt>
          <cx:pt idx="6524">25</cx:pt>
          <cx:pt idx="6525">25</cx:pt>
          <cx:pt idx="6526">25</cx:pt>
          <cx:pt idx="6527">25</cx:pt>
          <cx:pt idx="6528">25</cx:pt>
          <cx:pt idx="6529">25</cx:pt>
          <cx:pt idx="6530">25</cx:pt>
          <cx:pt idx="6531">25</cx:pt>
          <cx:pt idx="6532">25</cx:pt>
          <cx:pt idx="6533">25</cx:pt>
          <cx:pt idx="6534">25</cx:pt>
          <cx:pt idx="6535">25</cx:pt>
          <cx:pt idx="6536">25</cx:pt>
          <cx:pt idx="6537">25</cx:pt>
          <cx:pt idx="6538">25</cx:pt>
          <cx:pt idx="6539">25</cx:pt>
          <cx:pt idx="6540">25</cx:pt>
          <cx:pt idx="6541">25</cx:pt>
          <cx:pt idx="6542">25</cx:pt>
          <cx:pt idx="6543">25</cx:pt>
          <cx:pt idx="6544">25</cx:pt>
          <cx:pt idx="6545">25</cx:pt>
          <cx:pt idx="6546">25</cx:pt>
          <cx:pt idx="6547">25</cx:pt>
          <cx:pt idx="6548">25</cx:pt>
          <cx:pt idx="6549">25</cx:pt>
          <cx:pt idx="6550">25</cx:pt>
          <cx:pt idx="6551">25</cx:pt>
          <cx:pt idx="6552">25</cx:pt>
          <cx:pt idx="6553">25</cx:pt>
          <cx:pt idx="6554">25</cx:pt>
          <cx:pt idx="6555">25</cx:pt>
          <cx:pt idx="6556">25</cx:pt>
          <cx:pt idx="6557">25</cx:pt>
          <cx:pt idx="6558">25</cx:pt>
          <cx:pt idx="6559">25</cx:pt>
          <cx:pt idx="6560">25</cx:pt>
          <cx:pt idx="6561">25</cx:pt>
          <cx:pt idx="6562">25</cx:pt>
          <cx:pt idx="6563">25</cx:pt>
          <cx:pt idx="6564">25</cx:pt>
          <cx:pt idx="6565">25</cx:pt>
          <cx:pt idx="6566">25</cx:pt>
          <cx:pt idx="6567">25</cx:pt>
          <cx:pt idx="6568">25</cx:pt>
          <cx:pt idx="6569">25</cx:pt>
          <cx:pt idx="6570">25</cx:pt>
          <cx:pt idx="6571">25</cx:pt>
          <cx:pt idx="6572">25</cx:pt>
          <cx:pt idx="6573">25</cx:pt>
          <cx:pt idx="6574">25</cx:pt>
          <cx:pt idx="6575">25</cx:pt>
          <cx:pt idx="6576">25</cx:pt>
          <cx:pt idx="6577">25</cx:pt>
          <cx:pt idx="6578">25</cx:pt>
          <cx:pt idx="6579">25</cx:pt>
          <cx:pt idx="6580">25</cx:pt>
          <cx:pt idx="6581">25</cx:pt>
          <cx:pt idx="6582">25</cx:pt>
          <cx:pt idx="6583">25</cx:pt>
          <cx:pt idx="6584">25</cx:pt>
          <cx:pt idx="6585">25</cx:pt>
          <cx:pt idx="6586">25</cx:pt>
          <cx:pt idx="6587">25</cx:pt>
          <cx:pt idx="6588">25</cx:pt>
          <cx:pt idx="6589">25</cx:pt>
          <cx:pt idx="6590">25</cx:pt>
          <cx:pt idx="6591">25</cx:pt>
          <cx:pt idx="6592">25</cx:pt>
          <cx:pt idx="6593">25</cx:pt>
          <cx:pt idx="6594">25</cx:pt>
          <cx:pt idx="6595">25</cx:pt>
          <cx:pt idx="6596">25</cx:pt>
          <cx:pt idx="6597">25</cx:pt>
          <cx:pt idx="6598">25</cx:pt>
          <cx:pt idx="6599">25</cx:pt>
          <cx:pt idx="6600">25</cx:pt>
          <cx:pt idx="6601">25</cx:pt>
          <cx:pt idx="6602">25</cx:pt>
          <cx:pt idx="6603">25</cx:pt>
          <cx:pt idx="6604">25</cx:pt>
          <cx:pt idx="6605">25</cx:pt>
          <cx:pt idx="6606">25</cx:pt>
          <cx:pt idx="6607">25</cx:pt>
          <cx:pt idx="6608">25</cx:pt>
          <cx:pt idx="6609">25</cx:pt>
          <cx:pt idx="6610">25</cx:pt>
          <cx:pt idx="6611">25</cx:pt>
          <cx:pt idx="6612">25</cx:pt>
          <cx:pt idx="6613">25</cx:pt>
          <cx:pt idx="6614">25</cx:pt>
          <cx:pt idx="6615">25</cx:pt>
          <cx:pt idx="6616">25</cx:pt>
          <cx:pt idx="6617">25</cx:pt>
          <cx:pt idx="6618">25</cx:pt>
          <cx:pt idx="6619">25</cx:pt>
          <cx:pt idx="6620">25</cx:pt>
          <cx:pt idx="6621">25</cx:pt>
          <cx:pt idx="6622">25</cx:pt>
          <cx:pt idx="6623">25</cx:pt>
          <cx:pt idx="6624">25</cx:pt>
          <cx:pt idx="6625">25</cx:pt>
          <cx:pt idx="6626">25</cx:pt>
          <cx:pt idx="6627">25</cx:pt>
          <cx:pt idx="6628">25</cx:pt>
          <cx:pt idx="6629">25</cx:pt>
          <cx:pt idx="6630">25</cx:pt>
          <cx:pt idx="6631">25</cx:pt>
          <cx:pt idx="6632">25</cx:pt>
          <cx:pt idx="6633">25</cx:pt>
          <cx:pt idx="6634">25</cx:pt>
          <cx:pt idx="6635">25</cx:pt>
          <cx:pt idx="6636">25</cx:pt>
          <cx:pt idx="6637">25</cx:pt>
          <cx:pt idx="6638">25</cx:pt>
          <cx:pt idx="6639">25</cx:pt>
          <cx:pt idx="6640">25</cx:pt>
          <cx:pt idx="6641">25</cx:pt>
          <cx:pt idx="6642">25</cx:pt>
          <cx:pt idx="6643">25</cx:pt>
          <cx:pt idx="6644">25</cx:pt>
          <cx:pt idx="6645">25</cx:pt>
          <cx:pt idx="6646">25</cx:pt>
          <cx:pt idx="6647">25</cx:pt>
          <cx:pt idx="6648">25</cx:pt>
          <cx:pt idx="6649">25</cx:pt>
          <cx:pt idx="6650">25</cx:pt>
          <cx:pt idx="6651">25</cx:pt>
          <cx:pt idx="6652">25</cx:pt>
          <cx:pt idx="6653">25</cx:pt>
          <cx:pt idx="6654">25</cx:pt>
          <cx:pt idx="6655">24</cx:pt>
          <cx:pt idx="6656">24</cx:pt>
          <cx:pt idx="6657">24</cx:pt>
          <cx:pt idx="6658">24</cx:pt>
          <cx:pt idx="6659">24</cx:pt>
          <cx:pt idx="6660">24</cx:pt>
          <cx:pt idx="6661">24</cx:pt>
          <cx:pt idx="6662">24</cx:pt>
          <cx:pt idx="6663">24</cx:pt>
          <cx:pt idx="6664">24</cx:pt>
          <cx:pt idx="6665">24</cx:pt>
          <cx:pt idx="6666">24</cx:pt>
          <cx:pt idx="6667">24</cx:pt>
          <cx:pt idx="6668">24</cx:pt>
          <cx:pt idx="6669">24</cx:pt>
          <cx:pt idx="6670">24</cx:pt>
          <cx:pt idx="6671">24</cx:pt>
          <cx:pt idx="6672">24</cx:pt>
          <cx:pt idx="6673">24</cx:pt>
          <cx:pt idx="6674">24</cx:pt>
          <cx:pt idx="6675">24</cx:pt>
          <cx:pt idx="6676">24</cx:pt>
          <cx:pt idx="6677">24</cx:pt>
          <cx:pt idx="6678">24</cx:pt>
          <cx:pt idx="6679">24</cx:pt>
          <cx:pt idx="6680">24</cx:pt>
          <cx:pt idx="6681">24</cx:pt>
          <cx:pt idx="6682">24</cx:pt>
          <cx:pt idx="6683">24</cx:pt>
          <cx:pt idx="6684">24</cx:pt>
          <cx:pt idx="6685">24</cx:pt>
          <cx:pt idx="6686">24</cx:pt>
          <cx:pt idx="6687">24</cx:pt>
          <cx:pt idx="6688">24</cx:pt>
          <cx:pt idx="6689">24</cx:pt>
          <cx:pt idx="6690">24</cx:pt>
          <cx:pt idx="6691">24</cx:pt>
          <cx:pt idx="6692">24</cx:pt>
          <cx:pt idx="6693">24</cx:pt>
          <cx:pt idx="6694">24</cx:pt>
          <cx:pt idx="6695">24</cx:pt>
          <cx:pt idx="6696">24</cx:pt>
          <cx:pt idx="6697">24</cx:pt>
          <cx:pt idx="6698">24</cx:pt>
          <cx:pt idx="6699">24</cx:pt>
          <cx:pt idx="6700">24</cx:pt>
          <cx:pt idx="6701">24</cx:pt>
          <cx:pt idx="6702">24</cx:pt>
          <cx:pt idx="6703">24</cx:pt>
          <cx:pt idx="6704">24</cx:pt>
          <cx:pt idx="6705">24</cx:pt>
          <cx:pt idx="6706">24</cx:pt>
          <cx:pt idx="6707">24</cx:pt>
          <cx:pt idx="6708">24</cx:pt>
          <cx:pt idx="6709">24</cx:pt>
          <cx:pt idx="6710">24</cx:pt>
          <cx:pt idx="6711">24</cx:pt>
          <cx:pt idx="6712">24</cx:pt>
          <cx:pt idx="6713">24</cx:pt>
          <cx:pt idx="6714">24</cx:pt>
          <cx:pt idx="6715">24</cx:pt>
          <cx:pt idx="6716">24</cx:pt>
          <cx:pt idx="6717">24</cx:pt>
          <cx:pt idx="6718">24</cx:pt>
          <cx:pt idx="6719">24</cx:pt>
          <cx:pt idx="6720">24</cx:pt>
          <cx:pt idx="6721">24</cx:pt>
          <cx:pt idx="6722">24</cx:pt>
          <cx:pt idx="6723">24</cx:pt>
          <cx:pt idx="6724">24</cx:pt>
          <cx:pt idx="6725">24</cx:pt>
          <cx:pt idx="6726">24</cx:pt>
          <cx:pt idx="6727">24</cx:pt>
          <cx:pt idx="6728">24</cx:pt>
          <cx:pt idx="6729">24</cx:pt>
          <cx:pt idx="6730">24</cx:pt>
          <cx:pt idx="6731">24</cx:pt>
          <cx:pt idx="6732">24</cx:pt>
          <cx:pt idx="6733">24</cx:pt>
          <cx:pt idx="6734">24</cx:pt>
          <cx:pt idx="6735">24</cx:pt>
          <cx:pt idx="6736">24</cx:pt>
          <cx:pt idx="6737">24</cx:pt>
          <cx:pt idx="6738">24</cx:pt>
          <cx:pt idx="6739">24</cx:pt>
          <cx:pt idx="6740">24</cx:pt>
          <cx:pt idx="6741">24</cx:pt>
          <cx:pt idx="6742">24</cx:pt>
          <cx:pt idx="6743">24</cx:pt>
          <cx:pt idx="6744">24</cx:pt>
          <cx:pt idx="6745">24</cx:pt>
          <cx:pt idx="6746">24</cx:pt>
          <cx:pt idx="6747">24</cx:pt>
          <cx:pt idx="6748">24</cx:pt>
          <cx:pt idx="6749">24</cx:pt>
          <cx:pt idx="6750">24</cx:pt>
          <cx:pt idx="6751">24</cx:pt>
          <cx:pt idx="6752">24</cx:pt>
          <cx:pt idx="6753">24</cx:pt>
          <cx:pt idx="6754">24</cx:pt>
          <cx:pt idx="6755">24</cx:pt>
          <cx:pt idx="6756">24</cx:pt>
          <cx:pt idx="6757">24</cx:pt>
          <cx:pt idx="6758">24</cx:pt>
          <cx:pt idx="6759">24</cx:pt>
          <cx:pt idx="6760">24</cx:pt>
          <cx:pt idx="6761">24</cx:pt>
          <cx:pt idx="6762">24</cx:pt>
          <cx:pt idx="6763">24</cx:pt>
          <cx:pt idx="6764">24</cx:pt>
          <cx:pt idx="6765">24</cx:pt>
          <cx:pt idx="6766">24</cx:pt>
          <cx:pt idx="6767">24</cx:pt>
          <cx:pt idx="6768">24</cx:pt>
          <cx:pt idx="6769">24</cx:pt>
          <cx:pt idx="6770">24</cx:pt>
          <cx:pt idx="6771">24</cx:pt>
          <cx:pt idx="6772">24</cx:pt>
          <cx:pt idx="6773">24</cx:pt>
          <cx:pt idx="6774">24</cx:pt>
          <cx:pt idx="6775">24</cx:pt>
          <cx:pt idx="6776">24</cx:pt>
          <cx:pt idx="6777">24</cx:pt>
          <cx:pt idx="6778">24</cx:pt>
          <cx:pt idx="6779">24</cx:pt>
          <cx:pt idx="6780">24</cx:pt>
          <cx:pt idx="6781">24</cx:pt>
          <cx:pt idx="6782">24</cx:pt>
          <cx:pt idx="6783">24</cx:pt>
          <cx:pt idx="6784">24</cx:pt>
          <cx:pt idx="6785">24</cx:pt>
          <cx:pt idx="6786">24</cx:pt>
          <cx:pt idx="6787">24</cx:pt>
          <cx:pt idx="6788">24</cx:pt>
          <cx:pt idx="6789">24</cx:pt>
          <cx:pt idx="6790">24</cx:pt>
          <cx:pt idx="6791">24</cx:pt>
          <cx:pt idx="6792">24</cx:pt>
          <cx:pt idx="6793">24</cx:pt>
          <cx:pt idx="6794">24</cx:pt>
          <cx:pt idx="6795">24</cx:pt>
          <cx:pt idx="6796">24</cx:pt>
          <cx:pt idx="6797">24</cx:pt>
          <cx:pt idx="6798">24</cx:pt>
          <cx:pt idx="6799">24</cx:pt>
          <cx:pt idx="6800">24</cx:pt>
          <cx:pt idx="6801">24</cx:pt>
          <cx:pt idx="6802">24</cx:pt>
          <cx:pt idx="6803">24</cx:pt>
          <cx:pt idx="6804">24</cx:pt>
          <cx:pt idx="6805">24</cx:pt>
          <cx:pt idx="6806">24</cx:pt>
          <cx:pt idx="6807">24</cx:pt>
          <cx:pt idx="6808">24</cx:pt>
          <cx:pt idx="6809">24</cx:pt>
          <cx:pt idx="6810">24</cx:pt>
          <cx:pt idx="6811">24</cx:pt>
          <cx:pt idx="6812">24</cx:pt>
          <cx:pt idx="6813">24</cx:pt>
          <cx:pt idx="6814">24</cx:pt>
          <cx:pt idx="6815">24</cx:pt>
          <cx:pt idx="6816">24</cx:pt>
          <cx:pt idx="6817">24</cx:pt>
          <cx:pt idx="6818">24</cx:pt>
          <cx:pt idx="6819">24</cx:pt>
          <cx:pt idx="6820">24</cx:pt>
          <cx:pt idx="6821">24</cx:pt>
          <cx:pt idx="6822">24</cx:pt>
          <cx:pt idx="6823">24</cx:pt>
          <cx:pt idx="6824">24</cx:pt>
          <cx:pt idx="6825">24</cx:pt>
          <cx:pt idx="6826">24</cx:pt>
          <cx:pt idx="6827">24</cx:pt>
          <cx:pt idx="6828">24</cx:pt>
          <cx:pt idx="6829">24</cx:pt>
          <cx:pt idx="6830">24</cx:pt>
          <cx:pt idx="6831">24</cx:pt>
          <cx:pt idx="6832">24</cx:pt>
          <cx:pt idx="6833">24</cx:pt>
          <cx:pt idx="6834">24</cx:pt>
          <cx:pt idx="6835">24</cx:pt>
          <cx:pt idx="6836">24</cx:pt>
          <cx:pt idx="6837">24</cx:pt>
          <cx:pt idx="6838">24</cx:pt>
          <cx:pt idx="6839">24</cx:pt>
          <cx:pt idx="6840">24</cx:pt>
          <cx:pt idx="6841">24</cx:pt>
          <cx:pt idx="6842">24</cx:pt>
          <cx:pt idx="6843">24</cx:pt>
          <cx:pt idx="6844">24</cx:pt>
          <cx:pt idx="6845">24</cx:pt>
          <cx:pt idx="6846">24</cx:pt>
          <cx:pt idx="6847">24</cx:pt>
          <cx:pt idx="6848">24</cx:pt>
          <cx:pt idx="6849">24</cx:pt>
          <cx:pt idx="6850">24</cx:pt>
          <cx:pt idx="6851">24</cx:pt>
          <cx:pt idx="6852">24</cx:pt>
          <cx:pt idx="6853">24</cx:pt>
          <cx:pt idx="6854">24</cx:pt>
          <cx:pt idx="6855">24</cx:pt>
          <cx:pt idx="6856">24</cx:pt>
          <cx:pt idx="6857">24</cx:pt>
          <cx:pt idx="6858">24</cx:pt>
          <cx:pt idx="6859">24</cx:pt>
          <cx:pt idx="6860">24</cx:pt>
          <cx:pt idx="6861">24</cx:pt>
          <cx:pt idx="6862">24</cx:pt>
          <cx:pt idx="6863">24</cx:pt>
          <cx:pt idx="6864">24</cx:pt>
          <cx:pt idx="6865">24</cx:pt>
          <cx:pt idx="6866">24</cx:pt>
          <cx:pt idx="6867">24</cx:pt>
          <cx:pt idx="6868">24</cx:pt>
          <cx:pt idx="6869">24</cx:pt>
          <cx:pt idx="6870">24</cx:pt>
          <cx:pt idx="6871">24</cx:pt>
          <cx:pt idx="6872">24</cx:pt>
          <cx:pt idx="6873">24</cx:pt>
          <cx:pt idx="6874">24</cx:pt>
          <cx:pt idx="6875">24</cx:pt>
          <cx:pt idx="6876">24</cx:pt>
          <cx:pt idx="6877">24</cx:pt>
          <cx:pt idx="6878">24</cx:pt>
          <cx:pt idx="6879">24</cx:pt>
          <cx:pt idx="6880">24</cx:pt>
          <cx:pt idx="6881">24</cx:pt>
          <cx:pt idx="6882">24</cx:pt>
          <cx:pt idx="6883">24</cx:pt>
          <cx:pt idx="6884">24</cx:pt>
          <cx:pt idx="6885">24</cx:pt>
          <cx:pt idx="6886">24</cx:pt>
          <cx:pt idx="6887">24</cx:pt>
          <cx:pt idx="6888">24</cx:pt>
          <cx:pt idx="6889">24</cx:pt>
          <cx:pt idx="6890">24</cx:pt>
          <cx:pt idx="6891">24</cx:pt>
          <cx:pt idx="6892">24</cx:pt>
          <cx:pt idx="6893">24</cx:pt>
          <cx:pt idx="6894">24</cx:pt>
          <cx:pt idx="6895">24</cx:pt>
          <cx:pt idx="6896">24</cx:pt>
          <cx:pt idx="6897">24</cx:pt>
          <cx:pt idx="6898">24</cx:pt>
          <cx:pt idx="6899">24</cx:pt>
          <cx:pt idx="6900">24</cx:pt>
          <cx:pt idx="6901">24</cx:pt>
          <cx:pt idx="6902">24</cx:pt>
          <cx:pt idx="6903">24</cx:pt>
          <cx:pt idx="6904">24</cx:pt>
          <cx:pt idx="6905">24</cx:pt>
          <cx:pt idx="6906">24</cx:pt>
          <cx:pt idx="6907">24</cx:pt>
          <cx:pt idx="6908">24</cx:pt>
          <cx:pt idx="6909">24</cx:pt>
          <cx:pt idx="6910">24</cx:pt>
          <cx:pt idx="6911">24</cx:pt>
          <cx:pt idx="6912">24</cx:pt>
          <cx:pt idx="6913">24</cx:pt>
          <cx:pt idx="6914">24</cx:pt>
          <cx:pt idx="6915">24</cx:pt>
          <cx:pt idx="6916">24</cx:pt>
          <cx:pt idx="6917">24</cx:pt>
          <cx:pt idx="6918">24</cx:pt>
          <cx:pt idx="6919">24</cx:pt>
          <cx:pt idx="6920">24</cx:pt>
          <cx:pt idx="6921">24</cx:pt>
          <cx:pt idx="6922">24</cx:pt>
          <cx:pt idx="6923">24</cx:pt>
          <cx:pt idx="6924">24</cx:pt>
          <cx:pt idx="6925">24</cx:pt>
          <cx:pt idx="6926">24</cx:pt>
          <cx:pt idx="6927">24</cx:pt>
          <cx:pt idx="6928">24</cx:pt>
          <cx:pt idx="6929">24</cx:pt>
          <cx:pt idx="6930">24</cx:pt>
          <cx:pt idx="6931">24</cx:pt>
          <cx:pt idx="6932">24</cx:pt>
          <cx:pt idx="6933">24</cx:pt>
          <cx:pt idx="6934">24</cx:pt>
          <cx:pt idx="6935">24</cx:pt>
          <cx:pt idx="6936">24</cx:pt>
          <cx:pt idx="6937">24</cx:pt>
          <cx:pt idx="6938">24</cx:pt>
          <cx:pt idx="6939">24</cx:pt>
          <cx:pt idx="6940">24</cx:pt>
          <cx:pt idx="6941">24</cx:pt>
          <cx:pt idx="6942">24</cx:pt>
          <cx:pt idx="6943">24</cx:pt>
          <cx:pt idx="6944">24</cx:pt>
          <cx:pt idx="6945">24</cx:pt>
          <cx:pt idx="6946">24</cx:pt>
          <cx:pt idx="6947">24</cx:pt>
          <cx:pt idx="6948">24</cx:pt>
          <cx:pt idx="6949">24</cx:pt>
          <cx:pt idx="6950">24</cx:pt>
          <cx:pt idx="6951">24</cx:pt>
          <cx:pt idx="6952">24</cx:pt>
          <cx:pt idx="6953">24</cx:pt>
          <cx:pt idx="6954">24</cx:pt>
          <cx:pt idx="6955">24</cx:pt>
          <cx:pt idx="6956">24</cx:pt>
          <cx:pt idx="6957">24</cx:pt>
          <cx:pt idx="6958">24</cx:pt>
          <cx:pt idx="6959">24</cx:pt>
          <cx:pt idx="6960">24</cx:pt>
          <cx:pt idx="6961">24</cx:pt>
          <cx:pt idx="6962">24</cx:pt>
          <cx:pt idx="6963">24</cx:pt>
          <cx:pt idx="6964">24</cx:pt>
          <cx:pt idx="6965">24</cx:pt>
          <cx:pt idx="6966">24</cx:pt>
          <cx:pt idx="6967">24</cx:pt>
          <cx:pt idx="6968">24</cx:pt>
          <cx:pt idx="6969">24</cx:pt>
          <cx:pt idx="6970">24</cx:pt>
          <cx:pt idx="6971">24</cx:pt>
          <cx:pt idx="6972">24</cx:pt>
          <cx:pt idx="6973">24</cx:pt>
          <cx:pt idx="6974">24</cx:pt>
          <cx:pt idx="6975">24</cx:pt>
          <cx:pt idx="6976">24</cx:pt>
          <cx:pt idx="6977">24</cx:pt>
          <cx:pt idx="6978">24</cx:pt>
          <cx:pt idx="6979">24</cx:pt>
          <cx:pt idx="6980">24</cx:pt>
          <cx:pt idx="6981">24</cx:pt>
          <cx:pt idx="6982">24</cx:pt>
          <cx:pt idx="6983">24</cx:pt>
          <cx:pt idx="6984">24</cx:pt>
          <cx:pt idx="6985">24</cx:pt>
          <cx:pt idx="6986">24</cx:pt>
          <cx:pt idx="6987">24</cx:pt>
          <cx:pt idx="6988">24</cx:pt>
          <cx:pt idx="6989">24</cx:pt>
          <cx:pt idx="6990">24</cx:pt>
          <cx:pt idx="6991">24</cx:pt>
          <cx:pt idx="6992">24</cx:pt>
          <cx:pt idx="6993">24</cx:pt>
          <cx:pt idx="6994">24</cx:pt>
          <cx:pt idx="6995">24</cx:pt>
          <cx:pt idx="6996">24</cx:pt>
          <cx:pt idx="6997">24</cx:pt>
          <cx:pt idx="6998">24</cx:pt>
          <cx:pt idx="6999">24</cx:pt>
          <cx:pt idx="7000">24</cx:pt>
          <cx:pt idx="7001">24</cx:pt>
          <cx:pt idx="7002">24</cx:pt>
          <cx:pt idx="7003">24</cx:pt>
          <cx:pt idx="7004">24</cx:pt>
          <cx:pt idx="7005">24</cx:pt>
          <cx:pt idx="7006">24</cx:pt>
          <cx:pt idx="7007">24</cx:pt>
          <cx:pt idx="7008">24</cx:pt>
          <cx:pt idx="7009">24</cx:pt>
          <cx:pt idx="7010">24</cx:pt>
          <cx:pt idx="7011">24</cx:pt>
          <cx:pt idx="7012">24</cx:pt>
          <cx:pt idx="7013">24</cx:pt>
          <cx:pt idx="7014">24</cx:pt>
          <cx:pt idx="7015">24</cx:pt>
          <cx:pt idx="7016">24</cx:pt>
          <cx:pt idx="7017">24</cx:pt>
          <cx:pt idx="7018">24</cx:pt>
          <cx:pt idx="7019">24</cx:pt>
          <cx:pt idx="7020">24</cx:pt>
          <cx:pt idx="7021">24</cx:pt>
          <cx:pt idx="7022">24</cx:pt>
          <cx:pt idx="7023">24</cx:pt>
          <cx:pt idx="7024">24</cx:pt>
          <cx:pt idx="7025">24</cx:pt>
          <cx:pt idx="7026">24</cx:pt>
          <cx:pt idx="7027">24</cx:pt>
          <cx:pt idx="7028">24</cx:pt>
          <cx:pt idx="7029">24</cx:pt>
          <cx:pt idx="7030">24</cx:pt>
          <cx:pt idx="7031">24</cx:pt>
          <cx:pt idx="7032">24</cx:pt>
          <cx:pt idx="7033">24</cx:pt>
          <cx:pt idx="7034">24</cx:pt>
          <cx:pt idx="7035">24</cx:pt>
          <cx:pt idx="7036">24</cx:pt>
          <cx:pt idx="7037">24</cx:pt>
          <cx:pt idx="7038">24</cx:pt>
          <cx:pt idx="7039">24</cx:pt>
          <cx:pt idx="7040">24</cx:pt>
          <cx:pt idx="7041">24</cx:pt>
          <cx:pt idx="7042">24</cx:pt>
          <cx:pt idx="7043">24</cx:pt>
          <cx:pt idx="7044">24</cx:pt>
          <cx:pt idx="7045">24</cx:pt>
          <cx:pt idx="7046">24</cx:pt>
          <cx:pt idx="7047">24</cx:pt>
          <cx:pt idx="7048">24</cx:pt>
          <cx:pt idx="7049">24</cx:pt>
          <cx:pt idx="7050">24</cx:pt>
          <cx:pt idx="7051">24</cx:pt>
          <cx:pt idx="7052">24</cx:pt>
          <cx:pt idx="7053">24</cx:pt>
          <cx:pt idx="7054">24</cx:pt>
          <cx:pt idx="7055">24</cx:pt>
          <cx:pt idx="7056">24</cx:pt>
          <cx:pt idx="7057">24</cx:pt>
          <cx:pt idx="7058">24</cx:pt>
          <cx:pt idx="7059">24</cx:pt>
          <cx:pt idx="7060">24</cx:pt>
          <cx:pt idx="7061">24</cx:pt>
          <cx:pt idx="7062">24</cx:pt>
          <cx:pt idx="7063">24</cx:pt>
          <cx:pt idx="7064">24</cx:pt>
          <cx:pt idx="7065">24</cx:pt>
          <cx:pt idx="7066">24</cx:pt>
          <cx:pt idx="7067">24</cx:pt>
          <cx:pt idx="7068">24</cx:pt>
          <cx:pt idx="7069">24</cx:pt>
          <cx:pt idx="7070">24</cx:pt>
          <cx:pt idx="7071">24</cx:pt>
          <cx:pt idx="7072">24</cx:pt>
          <cx:pt idx="7073">24</cx:pt>
          <cx:pt idx="7074">24</cx:pt>
          <cx:pt idx="7075">24</cx:pt>
          <cx:pt idx="7076">24</cx:pt>
          <cx:pt idx="7077">24</cx:pt>
          <cx:pt idx="7078">24</cx:pt>
          <cx:pt idx="7079">24</cx:pt>
          <cx:pt idx="7080">24</cx:pt>
          <cx:pt idx="7081">24</cx:pt>
          <cx:pt idx="7082">24</cx:pt>
          <cx:pt idx="7083">24</cx:pt>
          <cx:pt idx="7084">24</cx:pt>
          <cx:pt idx="7085">24</cx:pt>
          <cx:pt idx="7086">24</cx:pt>
          <cx:pt idx="7087">24</cx:pt>
          <cx:pt idx="7088">24</cx:pt>
          <cx:pt idx="7089">24</cx:pt>
          <cx:pt idx="7090">24</cx:pt>
          <cx:pt idx="7091">24</cx:pt>
          <cx:pt idx="7092">24</cx:pt>
          <cx:pt idx="7093">24</cx:pt>
          <cx:pt idx="7094">24</cx:pt>
          <cx:pt idx="7095">24</cx:pt>
          <cx:pt idx="7096">24</cx:pt>
          <cx:pt idx="7097">24</cx:pt>
          <cx:pt idx="7098">24</cx:pt>
          <cx:pt idx="7099">24</cx:pt>
          <cx:pt idx="7100">24</cx:pt>
          <cx:pt idx="7101">24</cx:pt>
          <cx:pt idx="7102">24</cx:pt>
          <cx:pt idx="7103">24</cx:pt>
          <cx:pt idx="7104">24</cx:pt>
          <cx:pt idx="7105">24</cx:pt>
          <cx:pt idx="7106">24</cx:pt>
          <cx:pt idx="7107">24</cx:pt>
          <cx:pt idx="7108">24</cx:pt>
          <cx:pt idx="7109">24</cx:pt>
          <cx:pt idx="7110">24</cx:pt>
          <cx:pt idx="7111">24</cx:pt>
          <cx:pt idx="7112">24</cx:pt>
          <cx:pt idx="7113">24</cx:pt>
          <cx:pt idx="7114">24</cx:pt>
          <cx:pt idx="7115">24</cx:pt>
          <cx:pt idx="7116">24</cx:pt>
          <cx:pt idx="7117">24</cx:pt>
          <cx:pt idx="7118">24</cx:pt>
          <cx:pt idx="7119">24</cx:pt>
          <cx:pt idx="7120">24</cx:pt>
          <cx:pt idx="7121">24</cx:pt>
          <cx:pt idx="7122">24</cx:pt>
          <cx:pt idx="7123">24</cx:pt>
          <cx:pt idx="7124">24</cx:pt>
          <cx:pt idx="7125">24</cx:pt>
          <cx:pt idx="7126">24</cx:pt>
          <cx:pt idx="7127">24</cx:pt>
          <cx:pt idx="7128">24</cx:pt>
          <cx:pt idx="7129">24</cx:pt>
          <cx:pt idx="7130">24</cx:pt>
          <cx:pt idx="7131">24</cx:pt>
          <cx:pt idx="7132">24</cx:pt>
          <cx:pt idx="7133">24</cx:pt>
          <cx:pt idx="7134">24</cx:pt>
          <cx:pt idx="7135">24</cx:pt>
          <cx:pt idx="7136">24</cx:pt>
          <cx:pt idx="7137">24</cx:pt>
          <cx:pt idx="7138">24</cx:pt>
          <cx:pt idx="7139">24</cx:pt>
          <cx:pt idx="7140">24</cx:pt>
          <cx:pt idx="7141">24</cx:pt>
          <cx:pt idx="7142">24</cx:pt>
          <cx:pt idx="7143">24</cx:pt>
          <cx:pt idx="7144">24</cx:pt>
          <cx:pt idx="7145">24</cx:pt>
          <cx:pt idx="7146">24</cx:pt>
          <cx:pt idx="7147">24</cx:pt>
          <cx:pt idx="7148">24</cx:pt>
          <cx:pt idx="7149">24</cx:pt>
          <cx:pt idx="7150">24</cx:pt>
          <cx:pt idx="7151">24</cx:pt>
          <cx:pt idx="7152">24</cx:pt>
          <cx:pt idx="7153">24</cx:pt>
          <cx:pt idx="7154">24</cx:pt>
          <cx:pt idx="7155">24</cx:pt>
          <cx:pt idx="7156">24</cx:pt>
          <cx:pt idx="7157">24</cx:pt>
          <cx:pt idx="7158">24</cx:pt>
          <cx:pt idx="7159">24</cx:pt>
          <cx:pt idx="7160">24</cx:pt>
          <cx:pt idx="7161">24</cx:pt>
          <cx:pt idx="7162">24</cx:pt>
          <cx:pt idx="7163">24</cx:pt>
          <cx:pt idx="7164">24</cx:pt>
          <cx:pt idx="7165">24</cx:pt>
          <cx:pt idx="7166">24</cx:pt>
          <cx:pt idx="7167">24</cx:pt>
          <cx:pt idx="7168">24</cx:pt>
          <cx:pt idx="7169">24</cx:pt>
          <cx:pt idx="7170">24</cx:pt>
          <cx:pt idx="7171">24</cx:pt>
          <cx:pt idx="7172">24</cx:pt>
          <cx:pt idx="7173">24</cx:pt>
          <cx:pt idx="7174">24</cx:pt>
          <cx:pt idx="7175">24</cx:pt>
          <cx:pt idx="7176">24</cx:pt>
          <cx:pt idx="7177">24</cx:pt>
          <cx:pt idx="7178">24</cx:pt>
          <cx:pt idx="7179">24</cx:pt>
          <cx:pt idx="7180">24</cx:pt>
          <cx:pt idx="7181">24</cx:pt>
          <cx:pt idx="7182">24</cx:pt>
          <cx:pt idx="7183">24</cx:pt>
          <cx:pt idx="7184">24</cx:pt>
          <cx:pt idx="7185">24</cx:pt>
          <cx:pt idx="7186">24</cx:pt>
          <cx:pt idx="7187">24</cx:pt>
          <cx:pt idx="7188">24</cx:pt>
          <cx:pt idx="7189">24</cx:pt>
          <cx:pt idx="7190">24</cx:pt>
          <cx:pt idx="7191">24</cx:pt>
          <cx:pt idx="7192">24</cx:pt>
          <cx:pt idx="7193">24</cx:pt>
          <cx:pt idx="7194">24</cx:pt>
          <cx:pt idx="7195">24</cx:pt>
          <cx:pt idx="7196">24</cx:pt>
          <cx:pt idx="7197">24</cx:pt>
          <cx:pt idx="7198">24</cx:pt>
          <cx:pt idx="7199">24</cx:pt>
          <cx:pt idx="7200">24</cx:pt>
          <cx:pt idx="7201">24</cx:pt>
          <cx:pt idx="7202">24</cx:pt>
          <cx:pt idx="7203">24</cx:pt>
          <cx:pt idx="7204">24</cx:pt>
          <cx:pt idx="7205">24</cx:pt>
          <cx:pt idx="7206">24</cx:pt>
          <cx:pt idx="7207">24</cx:pt>
          <cx:pt idx="7208">24</cx:pt>
          <cx:pt idx="7209">24</cx:pt>
          <cx:pt idx="7210">24</cx:pt>
          <cx:pt idx="7211">24</cx:pt>
          <cx:pt idx="7212">24</cx:pt>
          <cx:pt idx="7213">24</cx:pt>
          <cx:pt idx="7214">24</cx:pt>
          <cx:pt idx="7215">24</cx:pt>
          <cx:pt idx="7216">24</cx:pt>
          <cx:pt idx="7217">24</cx:pt>
          <cx:pt idx="7218">24</cx:pt>
          <cx:pt idx="7219">24</cx:pt>
          <cx:pt idx="7220">24</cx:pt>
          <cx:pt idx="7221">24</cx:pt>
          <cx:pt idx="7222">24</cx:pt>
          <cx:pt idx="7223">24</cx:pt>
          <cx:pt idx="7224">24</cx:pt>
          <cx:pt idx="7225">24</cx:pt>
          <cx:pt idx="7226">24</cx:pt>
          <cx:pt idx="7227">24</cx:pt>
          <cx:pt idx="7228">24</cx:pt>
          <cx:pt idx="7229">24</cx:pt>
          <cx:pt idx="7230">24</cx:pt>
          <cx:pt idx="7231">24</cx:pt>
          <cx:pt idx="7232">24</cx:pt>
          <cx:pt idx="7233">24</cx:pt>
          <cx:pt idx="7234">24</cx:pt>
          <cx:pt idx="7235">24</cx:pt>
          <cx:pt idx="7236">24</cx:pt>
          <cx:pt idx="7237">24</cx:pt>
          <cx:pt idx="7238">24</cx:pt>
          <cx:pt idx="7239">24</cx:pt>
          <cx:pt idx="7240">24</cx:pt>
          <cx:pt idx="7241">24</cx:pt>
          <cx:pt idx="7242">24</cx:pt>
          <cx:pt idx="7243">24</cx:pt>
          <cx:pt idx="7244">24</cx:pt>
          <cx:pt idx="7245">24</cx:pt>
          <cx:pt idx="7246">24</cx:pt>
          <cx:pt idx="7247">24</cx:pt>
          <cx:pt idx="7248">24</cx:pt>
          <cx:pt idx="7249">24</cx:pt>
          <cx:pt idx="7250">24</cx:pt>
          <cx:pt idx="7251">24</cx:pt>
          <cx:pt idx="7252">24</cx:pt>
          <cx:pt idx="7253">24</cx:pt>
          <cx:pt idx="7254">24</cx:pt>
          <cx:pt idx="7255">24</cx:pt>
          <cx:pt idx="7256">24</cx:pt>
          <cx:pt idx="7257">24</cx:pt>
          <cx:pt idx="7258">24</cx:pt>
          <cx:pt idx="7259">24</cx:pt>
          <cx:pt idx="7260">24</cx:pt>
          <cx:pt idx="7261">24</cx:pt>
          <cx:pt idx="7262">24</cx:pt>
          <cx:pt idx="7263">24</cx:pt>
          <cx:pt idx="7264">24</cx:pt>
          <cx:pt idx="7265">24</cx:pt>
          <cx:pt idx="7266">24</cx:pt>
          <cx:pt idx="7267">24</cx:pt>
          <cx:pt idx="7268">24</cx:pt>
          <cx:pt idx="7269">24</cx:pt>
          <cx:pt idx="7270">24</cx:pt>
          <cx:pt idx="7271">24</cx:pt>
          <cx:pt idx="7272">24</cx:pt>
          <cx:pt idx="7273">24</cx:pt>
          <cx:pt idx="7274">24</cx:pt>
          <cx:pt idx="7275">24</cx:pt>
          <cx:pt idx="7276">24</cx:pt>
          <cx:pt idx="7277">24</cx:pt>
          <cx:pt idx="7278">24</cx:pt>
          <cx:pt idx="7279">24</cx:pt>
          <cx:pt idx="7280">24</cx:pt>
          <cx:pt idx="7281">24</cx:pt>
          <cx:pt idx="7282">24</cx:pt>
          <cx:pt idx="7283">24</cx:pt>
          <cx:pt idx="7284">24</cx:pt>
          <cx:pt idx="7285">24</cx:pt>
          <cx:pt idx="7286">24</cx:pt>
          <cx:pt idx="7287">24</cx:pt>
          <cx:pt idx="7288">24</cx:pt>
          <cx:pt idx="7289">24</cx:pt>
          <cx:pt idx="7290">24</cx:pt>
          <cx:pt idx="7291">24</cx:pt>
          <cx:pt idx="7292">24</cx:pt>
          <cx:pt idx="7293">24</cx:pt>
          <cx:pt idx="7294">24</cx:pt>
          <cx:pt idx="7295">24</cx:pt>
          <cx:pt idx="7296">24</cx:pt>
          <cx:pt idx="7297">24</cx:pt>
          <cx:pt idx="7298">24</cx:pt>
          <cx:pt idx="7299">24</cx:pt>
          <cx:pt idx="7300">24</cx:pt>
          <cx:pt idx="7301">24</cx:pt>
          <cx:pt idx="7302">24</cx:pt>
          <cx:pt idx="7303">24</cx:pt>
          <cx:pt idx="7304">24</cx:pt>
          <cx:pt idx="7305">24</cx:pt>
          <cx:pt idx="7306">24</cx:pt>
          <cx:pt idx="7307">24</cx:pt>
          <cx:pt idx="7308">24</cx:pt>
          <cx:pt idx="7309">24</cx:pt>
          <cx:pt idx="7310">24</cx:pt>
          <cx:pt idx="7311">24</cx:pt>
          <cx:pt idx="7312">24</cx:pt>
          <cx:pt idx="7313">24</cx:pt>
          <cx:pt idx="7314">24</cx:pt>
          <cx:pt idx="7315">24</cx:pt>
          <cx:pt idx="7316">24</cx:pt>
          <cx:pt idx="7317">24</cx:pt>
          <cx:pt idx="7318">24</cx:pt>
          <cx:pt idx="7319">24</cx:pt>
          <cx:pt idx="7320">24</cx:pt>
          <cx:pt idx="7321">24</cx:pt>
          <cx:pt idx="7322">24</cx:pt>
          <cx:pt idx="7323">24</cx:pt>
          <cx:pt idx="7324">24</cx:pt>
          <cx:pt idx="7325">24</cx:pt>
          <cx:pt idx="7326">24</cx:pt>
          <cx:pt idx="7327">24</cx:pt>
          <cx:pt idx="7328">24</cx:pt>
          <cx:pt idx="7329">24</cx:pt>
          <cx:pt idx="7330">24</cx:pt>
          <cx:pt idx="7331">24</cx:pt>
          <cx:pt idx="7332">24</cx:pt>
          <cx:pt idx="7333">24</cx:pt>
          <cx:pt idx="7334">24</cx:pt>
          <cx:pt idx="7335">24</cx:pt>
          <cx:pt idx="7336">24</cx:pt>
          <cx:pt idx="7337">24</cx:pt>
          <cx:pt idx="7338">24</cx:pt>
          <cx:pt idx="7339">24</cx:pt>
          <cx:pt idx="7340">24</cx:pt>
          <cx:pt idx="7341">24</cx:pt>
          <cx:pt idx="7342">24</cx:pt>
          <cx:pt idx="7343">24</cx:pt>
          <cx:pt idx="7344">24</cx:pt>
          <cx:pt idx="7345">24</cx:pt>
          <cx:pt idx="7346">24</cx:pt>
          <cx:pt idx="7347">24</cx:pt>
          <cx:pt idx="7348">24</cx:pt>
          <cx:pt idx="7349">24</cx:pt>
          <cx:pt idx="7350">24</cx:pt>
          <cx:pt idx="7351">24</cx:pt>
          <cx:pt idx="7352">24</cx:pt>
          <cx:pt idx="7353">24</cx:pt>
          <cx:pt idx="7354">24</cx:pt>
          <cx:pt idx="7355">24</cx:pt>
          <cx:pt idx="7356">24</cx:pt>
          <cx:pt idx="7357">24</cx:pt>
          <cx:pt idx="7358">24</cx:pt>
          <cx:pt idx="7359">24</cx:pt>
          <cx:pt idx="7360">24</cx:pt>
          <cx:pt idx="7361">24</cx:pt>
          <cx:pt idx="7362">24</cx:pt>
          <cx:pt idx="7363">24</cx:pt>
          <cx:pt idx="7364">24</cx:pt>
          <cx:pt idx="7365">24</cx:pt>
          <cx:pt idx="7366">24</cx:pt>
          <cx:pt idx="7367">24</cx:pt>
          <cx:pt idx="7368">24</cx:pt>
          <cx:pt idx="7369">24</cx:pt>
          <cx:pt idx="7370">24</cx:pt>
          <cx:pt idx="7371">24</cx:pt>
          <cx:pt idx="7372">24</cx:pt>
          <cx:pt idx="7373">24</cx:pt>
          <cx:pt idx="7374">24</cx:pt>
          <cx:pt idx="7375">24</cx:pt>
          <cx:pt idx="7376">24</cx:pt>
          <cx:pt idx="7377">24</cx:pt>
          <cx:pt idx="7378">24</cx:pt>
          <cx:pt idx="7379">24</cx:pt>
          <cx:pt idx="7380">24</cx:pt>
          <cx:pt idx="7381">24</cx:pt>
          <cx:pt idx="7382">24</cx:pt>
          <cx:pt idx="7383">24</cx:pt>
          <cx:pt idx="7384">24</cx:pt>
          <cx:pt idx="7385">24</cx:pt>
          <cx:pt idx="7386">24</cx:pt>
          <cx:pt idx="7387">24</cx:pt>
          <cx:pt idx="7388">24</cx:pt>
          <cx:pt idx="7389">24</cx:pt>
          <cx:pt idx="7390">24</cx:pt>
          <cx:pt idx="7391">24</cx:pt>
          <cx:pt idx="7392">24</cx:pt>
          <cx:pt idx="7393">24</cx:pt>
          <cx:pt idx="7394">24</cx:pt>
          <cx:pt idx="7395">24</cx:pt>
          <cx:pt idx="7396">24</cx:pt>
          <cx:pt idx="7397">24</cx:pt>
          <cx:pt idx="7398">24</cx:pt>
          <cx:pt idx="7399">24</cx:pt>
          <cx:pt idx="7400">24</cx:pt>
          <cx:pt idx="7401">24</cx:pt>
          <cx:pt idx="7402">24</cx:pt>
          <cx:pt idx="7403">24</cx:pt>
          <cx:pt idx="7404">24</cx:pt>
          <cx:pt idx="7405">24</cx:pt>
          <cx:pt idx="7406">24</cx:pt>
          <cx:pt idx="7407">24</cx:pt>
          <cx:pt idx="7408">24</cx:pt>
          <cx:pt idx="7409">24</cx:pt>
          <cx:pt idx="7410">24</cx:pt>
          <cx:pt idx="7411">24</cx:pt>
          <cx:pt idx="7412">24</cx:pt>
          <cx:pt idx="7413">24</cx:pt>
          <cx:pt idx="7414">24</cx:pt>
          <cx:pt idx="7415">24</cx:pt>
          <cx:pt idx="7416">24</cx:pt>
          <cx:pt idx="7417">24</cx:pt>
          <cx:pt idx="7418">24</cx:pt>
          <cx:pt idx="7419">24</cx:pt>
          <cx:pt idx="7420">24</cx:pt>
          <cx:pt idx="7421">24</cx:pt>
          <cx:pt idx="7422">24</cx:pt>
          <cx:pt idx="7423">24</cx:pt>
          <cx:pt idx="7424">24</cx:pt>
          <cx:pt idx="7425">24</cx:pt>
          <cx:pt idx="7426">24</cx:pt>
          <cx:pt idx="7427">24</cx:pt>
          <cx:pt idx="7428">24</cx:pt>
          <cx:pt idx="7429">24</cx:pt>
          <cx:pt idx="7430">24</cx:pt>
          <cx:pt idx="7431">24</cx:pt>
          <cx:pt idx="7432">24</cx:pt>
          <cx:pt idx="7433">24</cx:pt>
          <cx:pt idx="7434">24</cx:pt>
          <cx:pt idx="7435">24</cx:pt>
          <cx:pt idx="7436">24</cx:pt>
          <cx:pt idx="7437">24</cx:pt>
          <cx:pt idx="7438">24</cx:pt>
          <cx:pt idx="7439">24</cx:pt>
          <cx:pt idx="7440">24</cx:pt>
          <cx:pt idx="7441">24</cx:pt>
          <cx:pt idx="7442">24</cx:pt>
          <cx:pt idx="7443">24</cx:pt>
          <cx:pt idx="7444">24</cx:pt>
          <cx:pt idx="7445">24</cx:pt>
          <cx:pt idx="7446">24</cx:pt>
          <cx:pt idx="7447">24</cx:pt>
          <cx:pt idx="7448">24</cx:pt>
          <cx:pt idx="7449">24</cx:pt>
          <cx:pt idx="7450">24</cx:pt>
          <cx:pt idx="7451">24</cx:pt>
          <cx:pt idx="7452">24</cx:pt>
          <cx:pt idx="7453">24</cx:pt>
          <cx:pt idx="7454">24</cx:pt>
          <cx:pt idx="7455">24</cx:pt>
          <cx:pt idx="7456">24</cx:pt>
          <cx:pt idx="7457">24</cx:pt>
          <cx:pt idx="7458">24</cx:pt>
          <cx:pt idx="7459">24</cx:pt>
          <cx:pt idx="7460">24</cx:pt>
          <cx:pt idx="7461">24</cx:pt>
          <cx:pt idx="7462">24</cx:pt>
          <cx:pt idx="7463">24</cx:pt>
          <cx:pt idx="7464">24</cx:pt>
          <cx:pt idx="7465">24</cx:pt>
          <cx:pt idx="7466">24</cx:pt>
          <cx:pt idx="7467">24</cx:pt>
          <cx:pt idx="7468">24</cx:pt>
          <cx:pt idx="7469">24</cx:pt>
          <cx:pt idx="7470">24</cx:pt>
          <cx:pt idx="7471">24</cx:pt>
          <cx:pt idx="7472">24</cx:pt>
          <cx:pt idx="7473">24</cx:pt>
          <cx:pt idx="7474">24</cx:pt>
          <cx:pt idx="7475">24</cx:pt>
          <cx:pt idx="7476">24</cx:pt>
          <cx:pt idx="7477">24</cx:pt>
          <cx:pt idx="7478">24</cx:pt>
          <cx:pt idx="7479">24</cx:pt>
          <cx:pt idx="7480">24</cx:pt>
          <cx:pt idx="7481">24</cx:pt>
          <cx:pt idx="7482">24</cx:pt>
          <cx:pt idx="7483">24</cx:pt>
          <cx:pt idx="7484">24</cx:pt>
          <cx:pt idx="7485">24</cx:pt>
          <cx:pt idx="7486">24</cx:pt>
          <cx:pt idx="7487">24</cx:pt>
          <cx:pt idx="7488">24</cx:pt>
          <cx:pt idx="7489">24</cx:pt>
          <cx:pt idx="7490">24</cx:pt>
          <cx:pt idx="7491">24</cx:pt>
          <cx:pt idx="7492">24</cx:pt>
          <cx:pt idx="7493">24</cx:pt>
          <cx:pt idx="7494">24</cx:pt>
          <cx:pt idx="7495">24</cx:pt>
          <cx:pt idx="7496">24</cx:pt>
          <cx:pt idx="7497">24</cx:pt>
          <cx:pt idx="7498">24</cx:pt>
          <cx:pt idx="7499">24</cx:pt>
          <cx:pt idx="7500">24</cx:pt>
          <cx:pt idx="7501">24</cx:pt>
          <cx:pt idx="7502">24</cx:pt>
          <cx:pt idx="7503">24</cx:pt>
          <cx:pt idx="7504">24</cx:pt>
          <cx:pt idx="7505">24</cx:pt>
          <cx:pt idx="7506">24</cx:pt>
          <cx:pt idx="7507">24</cx:pt>
          <cx:pt idx="7508">24</cx:pt>
          <cx:pt idx="7509">24</cx:pt>
          <cx:pt idx="7510">24</cx:pt>
          <cx:pt idx="7511">24</cx:pt>
          <cx:pt idx="7512">24</cx:pt>
          <cx:pt idx="7513">24</cx:pt>
          <cx:pt idx="7514">24</cx:pt>
          <cx:pt idx="7515">24</cx:pt>
          <cx:pt idx="7516">24</cx:pt>
          <cx:pt idx="7517">24</cx:pt>
          <cx:pt idx="7518">24</cx:pt>
          <cx:pt idx="7519">24</cx:pt>
          <cx:pt idx="7520">24</cx:pt>
          <cx:pt idx="7521">24</cx:pt>
          <cx:pt idx="7522">24</cx:pt>
          <cx:pt idx="7523">24</cx:pt>
          <cx:pt idx="7524">24</cx:pt>
          <cx:pt idx="7525">24</cx:pt>
          <cx:pt idx="7526">24</cx:pt>
          <cx:pt idx="7527">24</cx:pt>
          <cx:pt idx="7528">24</cx:pt>
          <cx:pt idx="7529">24</cx:pt>
          <cx:pt idx="7530">24</cx:pt>
          <cx:pt idx="7531">23</cx:pt>
          <cx:pt idx="7532">23</cx:pt>
          <cx:pt idx="7533">23</cx:pt>
          <cx:pt idx="7534">23</cx:pt>
          <cx:pt idx="7535">23</cx:pt>
          <cx:pt idx="7536">23</cx:pt>
          <cx:pt idx="7537">23</cx:pt>
          <cx:pt idx="7538">23</cx:pt>
          <cx:pt idx="7539">23</cx:pt>
          <cx:pt idx="7540">23</cx:pt>
          <cx:pt idx="7541">23</cx:pt>
          <cx:pt idx="7542">23</cx:pt>
          <cx:pt idx="7543">23</cx:pt>
          <cx:pt idx="7544">23</cx:pt>
          <cx:pt idx="7545">23</cx:pt>
          <cx:pt idx="7546">23</cx:pt>
          <cx:pt idx="7547">23</cx:pt>
          <cx:pt idx="7548">23</cx:pt>
          <cx:pt idx="7549">23</cx:pt>
          <cx:pt idx="7550">23</cx:pt>
          <cx:pt idx="7551">23</cx:pt>
          <cx:pt idx="7552">23</cx:pt>
          <cx:pt idx="7553">23</cx:pt>
          <cx:pt idx="7554">23</cx:pt>
          <cx:pt idx="7555">23</cx:pt>
          <cx:pt idx="7556">23</cx:pt>
          <cx:pt idx="7557">23</cx:pt>
          <cx:pt idx="7558">23</cx:pt>
          <cx:pt idx="7559">23</cx:pt>
          <cx:pt idx="7560">23</cx:pt>
          <cx:pt idx="7561">23</cx:pt>
          <cx:pt idx="7562">23</cx:pt>
          <cx:pt idx="7563">23</cx:pt>
          <cx:pt idx="7564">23</cx:pt>
          <cx:pt idx="7565">23</cx:pt>
          <cx:pt idx="7566">23</cx:pt>
          <cx:pt idx="7567">23</cx:pt>
          <cx:pt idx="7568">23</cx:pt>
          <cx:pt idx="7569">23</cx:pt>
          <cx:pt idx="7570">23</cx:pt>
          <cx:pt idx="7571">23</cx:pt>
          <cx:pt idx="7572">23</cx:pt>
          <cx:pt idx="7573">23</cx:pt>
          <cx:pt idx="7574">23</cx:pt>
          <cx:pt idx="7575">23</cx:pt>
          <cx:pt idx="7576">23</cx:pt>
          <cx:pt idx="7577">23</cx:pt>
          <cx:pt idx="7578">23</cx:pt>
          <cx:pt idx="7579">23</cx:pt>
          <cx:pt idx="7580">23</cx:pt>
          <cx:pt idx="7581">23</cx:pt>
          <cx:pt idx="7582">23</cx:pt>
          <cx:pt idx="7583">23</cx:pt>
          <cx:pt idx="7584">23</cx:pt>
          <cx:pt idx="7585">23</cx:pt>
          <cx:pt idx="7586">23</cx:pt>
          <cx:pt idx="7587">23</cx:pt>
          <cx:pt idx="7588">23</cx:pt>
          <cx:pt idx="7589">23</cx:pt>
          <cx:pt idx="7590">23</cx:pt>
          <cx:pt idx="7591">23</cx:pt>
          <cx:pt idx="7592">23</cx:pt>
          <cx:pt idx="7593">23</cx:pt>
          <cx:pt idx="7594">23</cx:pt>
          <cx:pt idx="7595">23</cx:pt>
          <cx:pt idx="7596">23</cx:pt>
          <cx:pt idx="7597">23</cx:pt>
          <cx:pt idx="7598">23</cx:pt>
          <cx:pt idx="7599">23</cx:pt>
          <cx:pt idx="7600">23</cx:pt>
          <cx:pt idx="7601">23</cx:pt>
          <cx:pt idx="7602">23</cx:pt>
          <cx:pt idx="7603">23</cx:pt>
          <cx:pt idx="7604">23</cx:pt>
          <cx:pt idx="7605">23</cx:pt>
          <cx:pt idx="7606">23</cx:pt>
          <cx:pt idx="7607">23</cx:pt>
          <cx:pt idx="7608">23</cx:pt>
          <cx:pt idx="7609">23</cx:pt>
          <cx:pt idx="7610">23</cx:pt>
          <cx:pt idx="7611">23</cx:pt>
          <cx:pt idx="7612">23</cx:pt>
          <cx:pt idx="7613">23</cx:pt>
          <cx:pt idx="7614">23</cx:pt>
          <cx:pt idx="7615">23</cx:pt>
          <cx:pt idx="7616">23</cx:pt>
          <cx:pt idx="7617">23</cx:pt>
          <cx:pt idx="7618">23</cx:pt>
          <cx:pt idx="7619">23</cx:pt>
          <cx:pt idx="7620">23</cx:pt>
          <cx:pt idx="7621">23</cx:pt>
          <cx:pt idx="7622">23</cx:pt>
          <cx:pt idx="7623">23</cx:pt>
          <cx:pt idx="7624">23</cx:pt>
          <cx:pt idx="7625">23</cx:pt>
          <cx:pt idx="7626">23</cx:pt>
          <cx:pt idx="7627">23</cx:pt>
          <cx:pt idx="7628">23</cx:pt>
          <cx:pt idx="7629">23</cx:pt>
          <cx:pt idx="7630">23</cx:pt>
          <cx:pt idx="7631">23</cx:pt>
          <cx:pt idx="7632">23</cx:pt>
          <cx:pt idx="7633">23</cx:pt>
          <cx:pt idx="7634">23</cx:pt>
          <cx:pt idx="7635">23</cx:pt>
          <cx:pt idx="7636">23</cx:pt>
          <cx:pt idx="7637">23</cx:pt>
          <cx:pt idx="7638">23</cx:pt>
          <cx:pt idx="7639">23</cx:pt>
          <cx:pt idx="7640">23</cx:pt>
          <cx:pt idx="7641">23</cx:pt>
          <cx:pt idx="7642">23</cx:pt>
          <cx:pt idx="7643">23</cx:pt>
          <cx:pt idx="7644">23</cx:pt>
          <cx:pt idx="7645">23</cx:pt>
          <cx:pt idx="7646">23</cx:pt>
          <cx:pt idx="7647">23</cx:pt>
          <cx:pt idx="7648">23</cx:pt>
          <cx:pt idx="7649">23</cx:pt>
          <cx:pt idx="7650">23</cx:pt>
          <cx:pt idx="7651">23</cx:pt>
          <cx:pt idx="7652">23</cx:pt>
          <cx:pt idx="7653">23</cx:pt>
          <cx:pt idx="7654">23</cx:pt>
          <cx:pt idx="7655">23</cx:pt>
          <cx:pt idx="7656">23</cx:pt>
          <cx:pt idx="7657">23</cx:pt>
          <cx:pt idx="7658">23</cx:pt>
          <cx:pt idx="7659">23</cx:pt>
          <cx:pt idx="7660">23</cx:pt>
          <cx:pt idx="7661">23</cx:pt>
          <cx:pt idx="7662">23</cx:pt>
          <cx:pt idx="7663">23</cx:pt>
          <cx:pt idx="7664">23</cx:pt>
          <cx:pt idx="7665">23</cx:pt>
          <cx:pt idx="7666">23</cx:pt>
          <cx:pt idx="7667">23</cx:pt>
          <cx:pt idx="7668">23</cx:pt>
          <cx:pt idx="7669">23</cx:pt>
          <cx:pt idx="7670">23</cx:pt>
          <cx:pt idx="7671">23</cx:pt>
          <cx:pt idx="7672">23</cx:pt>
          <cx:pt idx="7673">23</cx:pt>
          <cx:pt idx="7674">23</cx:pt>
          <cx:pt idx="7675">23</cx:pt>
          <cx:pt idx="7676">23</cx:pt>
          <cx:pt idx="7677">23</cx:pt>
          <cx:pt idx="7678">23</cx:pt>
          <cx:pt idx="7679">23</cx:pt>
          <cx:pt idx="7680">23</cx:pt>
          <cx:pt idx="7681">23</cx:pt>
          <cx:pt idx="7682">23</cx:pt>
          <cx:pt idx="7683">23</cx:pt>
          <cx:pt idx="7684">23</cx:pt>
          <cx:pt idx="7685">23</cx:pt>
          <cx:pt idx="7686">23</cx:pt>
          <cx:pt idx="7687">23</cx:pt>
          <cx:pt idx="7688">23</cx:pt>
          <cx:pt idx="7689">23</cx:pt>
          <cx:pt idx="7690">23</cx:pt>
          <cx:pt idx="7691">23</cx:pt>
          <cx:pt idx="7692">23</cx:pt>
          <cx:pt idx="7693">23</cx:pt>
          <cx:pt idx="7694">23</cx:pt>
          <cx:pt idx="7695">23</cx:pt>
          <cx:pt idx="7696">23</cx:pt>
          <cx:pt idx="7697">23</cx:pt>
          <cx:pt idx="7698">23</cx:pt>
          <cx:pt idx="7699">23</cx:pt>
          <cx:pt idx="7700">23</cx:pt>
          <cx:pt idx="7701">23</cx:pt>
          <cx:pt idx="7702">23</cx:pt>
          <cx:pt idx="7703">23</cx:pt>
          <cx:pt idx="7704">23</cx:pt>
          <cx:pt idx="7705">23</cx:pt>
          <cx:pt idx="7706">23</cx:pt>
          <cx:pt idx="7707">23</cx:pt>
          <cx:pt idx="7708">23</cx:pt>
          <cx:pt idx="7709">23</cx:pt>
          <cx:pt idx="7710">23</cx:pt>
          <cx:pt idx="7711">23</cx:pt>
          <cx:pt idx="7712">23</cx:pt>
          <cx:pt idx="7713">23</cx:pt>
          <cx:pt idx="7714">23</cx:pt>
          <cx:pt idx="7715">23</cx:pt>
          <cx:pt idx="7716">23</cx:pt>
          <cx:pt idx="7717">23</cx:pt>
          <cx:pt idx="7718">23</cx:pt>
          <cx:pt idx="7719">23</cx:pt>
          <cx:pt idx="7720">23</cx:pt>
          <cx:pt idx="7721">23</cx:pt>
          <cx:pt idx="7722">23</cx:pt>
          <cx:pt idx="7723">23</cx:pt>
          <cx:pt idx="7724">23</cx:pt>
          <cx:pt idx="7725">23</cx:pt>
          <cx:pt idx="7726">23</cx:pt>
          <cx:pt idx="7727">23</cx:pt>
          <cx:pt idx="7728">23</cx:pt>
          <cx:pt idx="7729">23</cx:pt>
          <cx:pt idx="7730">23</cx:pt>
          <cx:pt idx="7731">23</cx:pt>
          <cx:pt idx="7732">23</cx:pt>
          <cx:pt idx="7733">23</cx:pt>
          <cx:pt idx="7734">23</cx:pt>
          <cx:pt idx="7735">23</cx:pt>
          <cx:pt idx="7736">23</cx:pt>
          <cx:pt idx="7737">23</cx:pt>
          <cx:pt idx="7738">23</cx:pt>
          <cx:pt idx="7739">23</cx:pt>
          <cx:pt idx="7740">23</cx:pt>
          <cx:pt idx="7741">23</cx:pt>
          <cx:pt idx="7742">23</cx:pt>
          <cx:pt idx="7743">23</cx:pt>
          <cx:pt idx="7744">23</cx:pt>
          <cx:pt idx="7745">23</cx:pt>
          <cx:pt idx="7746">23</cx:pt>
          <cx:pt idx="7747">23</cx:pt>
          <cx:pt idx="7748">23</cx:pt>
          <cx:pt idx="7749">23</cx:pt>
          <cx:pt idx="7750">23</cx:pt>
          <cx:pt idx="7751">23</cx:pt>
          <cx:pt idx="7752">23</cx:pt>
          <cx:pt idx="7753">23</cx:pt>
          <cx:pt idx="7754">23</cx:pt>
          <cx:pt idx="7755">23</cx:pt>
          <cx:pt idx="7756">23</cx:pt>
          <cx:pt idx="7757">23</cx:pt>
          <cx:pt idx="7758">23</cx:pt>
          <cx:pt idx="7759">23</cx:pt>
          <cx:pt idx="7760">23</cx:pt>
          <cx:pt idx="7761">23</cx:pt>
          <cx:pt idx="7762">23</cx:pt>
          <cx:pt idx="7763">23</cx:pt>
          <cx:pt idx="7764">23</cx:pt>
          <cx:pt idx="7765">23</cx:pt>
          <cx:pt idx="7766">23</cx:pt>
          <cx:pt idx="7767">23</cx:pt>
          <cx:pt idx="7768">23</cx:pt>
          <cx:pt idx="7769">23</cx:pt>
          <cx:pt idx="7770">23</cx:pt>
          <cx:pt idx="7771">23</cx:pt>
          <cx:pt idx="7772">23</cx:pt>
          <cx:pt idx="7773">23</cx:pt>
          <cx:pt idx="7774">23</cx:pt>
          <cx:pt idx="7775">23</cx:pt>
          <cx:pt idx="7776">23</cx:pt>
          <cx:pt idx="7777">23</cx:pt>
          <cx:pt idx="7778">23</cx:pt>
          <cx:pt idx="7779">23</cx:pt>
          <cx:pt idx="7780">23</cx:pt>
          <cx:pt idx="7781">23</cx:pt>
          <cx:pt idx="7782">23</cx:pt>
          <cx:pt idx="7783">23</cx:pt>
          <cx:pt idx="7784">23</cx:pt>
          <cx:pt idx="7785">23</cx:pt>
          <cx:pt idx="7786">23</cx:pt>
          <cx:pt idx="7787">23</cx:pt>
          <cx:pt idx="7788">23</cx:pt>
          <cx:pt idx="7789">23</cx:pt>
          <cx:pt idx="7790">23</cx:pt>
          <cx:pt idx="7791">23</cx:pt>
          <cx:pt idx="7792">23</cx:pt>
          <cx:pt idx="7793">23</cx:pt>
          <cx:pt idx="7794">23</cx:pt>
          <cx:pt idx="7795">23</cx:pt>
          <cx:pt idx="7796">23</cx:pt>
          <cx:pt idx="7797">23</cx:pt>
          <cx:pt idx="7798">23</cx:pt>
          <cx:pt idx="7799">23</cx:pt>
          <cx:pt idx="7800">23</cx:pt>
          <cx:pt idx="7801">23</cx:pt>
          <cx:pt idx="7802">23</cx:pt>
          <cx:pt idx="7803">23</cx:pt>
          <cx:pt idx="7804">23</cx:pt>
          <cx:pt idx="7805">23</cx:pt>
          <cx:pt idx="7806">23</cx:pt>
          <cx:pt idx="7807">23</cx:pt>
          <cx:pt idx="7808">23</cx:pt>
          <cx:pt idx="7809">23</cx:pt>
          <cx:pt idx="7810">23</cx:pt>
          <cx:pt idx="7811">23</cx:pt>
          <cx:pt idx="7812">23</cx:pt>
          <cx:pt idx="7813">23</cx:pt>
          <cx:pt idx="7814">23</cx:pt>
          <cx:pt idx="7815">23</cx:pt>
          <cx:pt idx="7816">23</cx:pt>
          <cx:pt idx="7817">23</cx:pt>
          <cx:pt idx="7818">23</cx:pt>
          <cx:pt idx="7819">23</cx:pt>
          <cx:pt idx="7820">23</cx:pt>
          <cx:pt idx="7821">23</cx:pt>
          <cx:pt idx="7822">23</cx:pt>
          <cx:pt idx="7823">23</cx:pt>
          <cx:pt idx="7824">23</cx:pt>
          <cx:pt idx="7825">23</cx:pt>
          <cx:pt idx="7826">23</cx:pt>
          <cx:pt idx="7827">23</cx:pt>
          <cx:pt idx="7828">23</cx:pt>
          <cx:pt idx="7829">23</cx:pt>
          <cx:pt idx="7830">23</cx:pt>
          <cx:pt idx="7831">23</cx:pt>
          <cx:pt idx="7832">23</cx:pt>
          <cx:pt idx="7833">23</cx:pt>
          <cx:pt idx="7834">23</cx:pt>
          <cx:pt idx="7835">23</cx:pt>
          <cx:pt idx="7836">23</cx:pt>
          <cx:pt idx="7837">23</cx:pt>
          <cx:pt idx="7838">23</cx:pt>
          <cx:pt idx="7839">23</cx:pt>
          <cx:pt idx="7840">23</cx:pt>
          <cx:pt idx="7841">23</cx:pt>
          <cx:pt idx="7842">23</cx:pt>
          <cx:pt idx="7843">23</cx:pt>
          <cx:pt idx="7844">23</cx:pt>
          <cx:pt idx="7845">23</cx:pt>
          <cx:pt idx="7846">23</cx:pt>
          <cx:pt idx="7847">23</cx:pt>
          <cx:pt idx="7848">23</cx:pt>
          <cx:pt idx="7849">23</cx:pt>
          <cx:pt idx="7850">23</cx:pt>
          <cx:pt idx="7851">23</cx:pt>
          <cx:pt idx="7852">23</cx:pt>
          <cx:pt idx="7853">23</cx:pt>
          <cx:pt idx="7854">23</cx:pt>
          <cx:pt idx="7855">23</cx:pt>
          <cx:pt idx="7856">23</cx:pt>
          <cx:pt idx="7857">23</cx:pt>
          <cx:pt idx="7858">23</cx:pt>
          <cx:pt idx="7859">23</cx:pt>
          <cx:pt idx="7860">23</cx:pt>
          <cx:pt idx="7861">23</cx:pt>
          <cx:pt idx="7862">23</cx:pt>
          <cx:pt idx="7863">23</cx:pt>
          <cx:pt idx="7864">23</cx:pt>
          <cx:pt idx="7865">23</cx:pt>
          <cx:pt idx="7866">23</cx:pt>
          <cx:pt idx="7867">23</cx:pt>
          <cx:pt idx="7868">23</cx:pt>
          <cx:pt idx="7869">23</cx:pt>
          <cx:pt idx="7870">23</cx:pt>
          <cx:pt idx="7871">23</cx:pt>
          <cx:pt idx="7872">23</cx:pt>
          <cx:pt idx="7873">23</cx:pt>
          <cx:pt idx="7874">23</cx:pt>
          <cx:pt idx="7875">23</cx:pt>
          <cx:pt idx="7876">23</cx:pt>
          <cx:pt idx="7877">23</cx:pt>
          <cx:pt idx="7878">23</cx:pt>
          <cx:pt idx="7879">23</cx:pt>
          <cx:pt idx="7880">23</cx:pt>
          <cx:pt idx="7881">23</cx:pt>
          <cx:pt idx="7882">23</cx:pt>
          <cx:pt idx="7883">23</cx:pt>
          <cx:pt idx="7884">23</cx:pt>
          <cx:pt idx="7885">23</cx:pt>
          <cx:pt idx="7886">23</cx:pt>
          <cx:pt idx="7887">23</cx:pt>
          <cx:pt idx="7888">23</cx:pt>
          <cx:pt idx="7889">23</cx:pt>
          <cx:pt idx="7890">23</cx:pt>
          <cx:pt idx="7891">23</cx:pt>
          <cx:pt idx="7892">23</cx:pt>
          <cx:pt idx="7893">23</cx:pt>
          <cx:pt idx="7894">23</cx:pt>
          <cx:pt idx="7895">23</cx:pt>
          <cx:pt idx="7896">23</cx:pt>
          <cx:pt idx="7897">23</cx:pt>
          <cx:pt idx="7898">23</cx:pt>
          <cx:pt idx="7899">23</cx:pt>
          <cx:pt idx="7900">23</cx:pt>
          <cx:pt idx="7901">23</cx:pt>
          <cx:pt idx="7902">23</cx:pt>
          <cx:pt idx="7903">23</cx:pt>
          <cx:pt idx="7904">23</cx:pt>
          <cx:pt idx="7905">23</cx:pt>
          <cx:pt idx="7906">23</cx:pt>
          <cx:pt idx="7907">23</cx:pt>
          <cx:pt idx="7908">23</cx:pt>
          <cx:pt idx="7909">23</cx:pt>
          <cx:pt idx="7910">23</cx:pt>
          <cx:pt idx="7911">23</cx:pt>
          <cx:pt idx="7912">23</cx:pt>
          <cx:pt idx="7913">23</cx:pt>
          <cx:pt idx="7914">23</cx:pt>
          <cx:pt idx="7915">23</cx:pt>
          <cx:pt idx="7916">23</cx:pt>
          <cx:pt idx="7917">23</cx:pt>
          <cx:pt idx="7918">23</cx:pt>
          <cx:pt idx="7919">23</cx:pt>
          <cx:pt idx="7920">23</cx:pt>
          <cx:pt idx="7921">23</cx:pt>
          <cx:pt idx="7922">23</cx:pt>
          <cx:pt idx="7923">23</cx:pt>
          <cx:pt idx="7924">23</cx:pt>
          <cx:pt idx="7925">23</cx:pt>
          <cx:pt idx="7926">23</cx:pt>
          <cx:pt idx="7927">23</cx:pt>
          <cx:pt idx="7928">23</cx:pt>
          <cx:pt idx="7929">23</cx:pt>
          <cx:pt idx="7930">23</cx:pt>
          <cx:pt idx="7931">23</cx:pt>
          <cx:pt idx="7932">23</cx:pt>
          <cx:pt idx="7933">23</cx:pt>
          <cx:pt idx="7934">23</cx:pt>
          <cx:pt idx="7935">23</cx:pt>
          <cx:pt idx="7936">23</cx:pt>
          <cx:pt idx="7937">23</cx:pt>
          <cx:pt idx="7938">23</cx:pt>
          <cx:pt idx="7939">23</cx:pt>
          <cx:pt idx="7940">23</cx:pt>
          <cx:pt idx="7941">23</cx:pt>
          <cx:pt idx="7942">23</cx:pt>
          <cx:pt idx="7943">23</cx:pt>
          <cx:pt idx="7944">23</cx:pt>
          <cx:pt idx="7945">23</cx:pt>
          <cx:pt idx="7946">23</cx:pt>
          <cx:pt idx="7947">23</cx:pt>
          <cx:pt idx="7948">23</cx:pt>
          <cx:pt idx="7949">23</cx:pt>
          <cx:pt idx="7950">23</cx:pt>
          <cx:pt idx="7951">23</cx:pt>
          <cx:pt idx="7952">23</cx:pt>
          <cx:pt idx="7953">23</cx:pt>
          <cx:pt idx="7954">23</cx:pt>
          <cx:pt idx="7955">23</cx:pt>
          <cx:pt idx="7956">23</cx:pt>
          <cx:pt idx="7957">23</cx:pt>
          <cx:pt idx="7958">23</cx:pt>
          <cx:pt idx="7959">23</cx:pt>
          <cx:pt idx="7960">23</cx:pt>
          <cx:pt idx="7961">23</cx:pt>
          <cx:pt idx="7962">23</cx:pt>
          <cx:pt idx="7963">23</cx:pt>
          <cx:pt idx="7964">23</cx:pt>
          <cx:pt idx="7965">23</cx:pt>
          <cx:pt idx="7966">23</cx:pt>
          <cx:pt idx="7967">23</cx:pt>
          <cx:pt idx="7968">23</cx:pt>
          <cx:pt idx="7969">23</cx:pt>
          <cx:pt idx="7970">23</cx:pt>
          <cx:pt idx="7971">23</cx:pt>
          <cx:pt idx="7972">23</cx:pt>
          <cx:pt idx="7973">23</cx:pt>
          <cx:pt idx="7974">23</cx:pt>
          <cx:pt idx="7975">23</cx:pt>
          <cx:pt idx="7976">23</cx:pt>
          <cx:pt idx="7977">23</cx:pt>
          <cx:pt idx="7978">23</cx:pt>
          <cx:pt idx="7979">23</cx:pt>
          <cx:pt idx="7980">23</cx:pt>
          <cx:pt idx="7981">23</cx:pt>
          <cx:pt idx="7982">23</cx:pt>
          <cx:pt idx="7983">23</cx:pt>
          <cx:pt idx="7984">23</cx:pt>
          <cx:pt idx="7985">23</cx:pt>
          <cx:pt idx="7986">23</cx:pt>
          <cx:pt idx="7987">23</cx:pt>
          <cx:pt idx="7988">23</cx:pt>
          <cx:pt idx="7989">23</cx:pt>
          <cx:pt idx="7990">23</cx:pt>
          <cx:pt idx="7991">23</cx:pt>
          <cx:pt idx="7992">23</cx:pt>
          <cx:pt idx="7993">23</cx:pt>
          <cx:pt idx="7994">23</cx:pt>
          <cx:pt idx="7995">23</cx:pt>
          <cx:pt idx="7996">23</cx:pt>
          <cx:pt idx="7997">23</cx:pt>
          <cx:pt idx="7998">23</cx:pt>
          <cx:pt idx="7999">23</cx:pt>
          <cx:pt idx="8000">23</cx:pt>
          <cx:pt idx="8001">23</cx:pt>
          <cx:pt idx="8002">23</cx:pt>
          <cx:pt idx="8003">23</cx:pt>
          <cx:pt idx="8004">23</cx:pt>
          <cx:pt idx="8005">23</cx:pt>
          <cx:pt idx="8006">23</cx:pt>
          <cx:pt idx="8007">23</cx:pt>
          <cx:pt idx="8008">23</cx:pt>
          <cx:pt idx="8009">23</cx:pt>
          <cx:pt idx="8010">23</cx:pt>
          <cx:pt idx="8011">23</cx:pt>
          <cx:pt idx="8012">23</cx:pt>
          <cx:pt idx="8013">23</cx:pt>
          <cx:pt idx="8014">23</cx:pt>
          <cx:pt idx="8015">23</cx:pt>
          <cx:pt idx="8016">23</cx:pt>
          <cx:pt idx="8017">23</cx:pt>
          <cx:pt idx="8018">23</cx:pt>
          <cx:pt idx="8019">23</cx:pt>
          <cx:pt idx="8020">23</cx:pt>
          <cx:pt idx="8021">23</cx:pt>
          <cx:pt idx="8022">23</cx:pt>
          <cx:pt idx="8023">23</cx:pt>
          <cx:pt idx="8024">23</cx:pt>
          <cx:pt idx="8025">23</cx:pt>
          <cx:pt idx="8026">23</cx:pt>
          <cx:pt idx="8027">23</cx:pt>
          <cx:pt idx="8028">23</cx:pt>
          <cx:pt idx="8029">23</cx:pt>
          <cx:pt idx="8030">23</cx:pt>
          <cx:pt idx="8031">23</cx:pt>
          <cx:pt idx="8032">23</cx:pt>
          <cx:pt idx="8033">23</cx:pt>
          <cx:pt idx="8034">23</cx:pt>
          <cx:pt idx="8035">23</cx:pt>
          <cx:pt idx="8036">23</cx:pt>
          <cx:pt idx="8037">23</cx:pt>
          <cx:pt idx="8038">23</cx:pt>
          <cx:pt idx="8039">23</cx:pt>
          <cx:pt idx="8040">23</cx:pt>
          <cx:pt idx="8041">23</cx:pt>
          <cx:pt idx="8042">23</cx:pt>
          <cx:pt idx="8043">23</cx:pt>
          <cx:pt idx="8044">23</cx:pt>
          <cx:pt idx="8045">23</cx:pt>
          <cx:pt idx="8046">23</cx:pt>
          <cx:pt idx="8047">23</cx:pt>
          <cx:pt idx="8048">23</cx:pt>
          <cx:pt idx="8049">23</cx:pt>
          <cx:pt idx="8050">23</cx:pt>
          <cx:pt idx="8051">23</cx:pt>
          <cx:pt idx="8052">23</cx:pt>
          <cx:pt idx="8053">23</cx:pt>
          <cx:pt idx="8054">23</cx:pt>
          <cx:pt idx="8055">23</cx:pt>
          <cx:pt idx="8056">23</cx:pt>
          <cx:pt idx="8057">23</cx:pt>
          <cx:pt idx="8058">23</cx:pt>
          <cx:pt idx="8059">23</cx:pt>
          <cx:pt idx="8060">23</cx:pt>
          <cx:pt idx="8061">23</cx:pt>
          <cx:pt idx="8062">23</cx:pt>
          <cx:pt idx="8063">23</cx:pt>
          <cx:pt idx="8064">23</cx:pt>
          <cx:pt idx="8065">23</cx:pt>
          <cx:pt idx="8066">23</cx:pt>
          <cx:pt idx="8067">23</cx:pt>
          <cx:pt idx="8068">23</cx:pt>
          <cx:pt idx="8069">23</cx:pt>
          <cx:pt idx="8070">23</cx:pt>
          <cx:pt idx="8071">23</cx:pt>
          <cx:pt idx="8072">23</cx:pt>
          <cx:pt idx="8073">23</cx:pt>
          <cx:pt idx="8074">23</cx:pt>
          <cx:pt idx="8075">23</cx:pt>
          <cx:pt idx="8076">23</cx:pt>
          <cx:pt idx="8077">23</cx:pt>
          <cx:pt idx="8078">23</cx:pt>
          <cx:pt idx="8079">23</cx:pt>
          <cx:pt idx="8080">23</cx:pt>
          <cx:pt idx="8081">23</cx:pt>
          <cx:pt idx="8082">23</cx:pt>
          <cx:pt idx="8083">23</cx:pt>
          <cx:pt idx="8084">23</cx:pt>
          <cx:pt idx="8085">23</cx:pt>
          <cx:pt idx="8086">23</cx:pt>
          <cx:pt idx="8087">23</cx:pt>
          <cx:pt idx="8088">23</cx:pt>
          <cx:pt idx="8089">23</cx:pt>
          <cx:pt idx="8090">23</cx:pt>
          <cx:pt idx="8091">23</cx:pt>
          <cx:pt idx="8092">23</cx:pt>
          <cx:pt idx="8093">23</cx:pt>
          <cx:pt idx="8094">23</cx:pt>
          <cx:pt idx="8095">23</cx:pt>
          <cx:pt idx="8096">23</cx:pt>
          <cx:pt idx="8097">23</cx:pt>
          <cx:pt idx="8098">23</cx:pt>
          <cx:pt idx="8099">23</cx:pt>
          <cx:pt idx="8100">23</cx:pt>
          <cx:pt idx="8101">23</cx:pt>
          <cx:pt idx="8102">23</cx:pt>
          <cx:pt idx="8103">23</cx:pt>
          <cx:pt idx="8104">23</cx:pt>
          <cx:pt idx="8105">23</cx:pt>
          <cx:pt idx="8106">23</cx:pt>
          <cx:pt idx="8107">23</cx:pt>
          <cx:pt idx="8108">23</cx:pt>
          <cx:pt idx="8109">23</cx:pt>
          <cx:pt idx="8110">23</cx:pt>
          <cx:pt idx="8111">23</cx:pt>
          <cx:pt idx="8112">23</cx:pt>
          <cx:pt idx="8113">23</cx:pt>
          <cx:pt idx="8114">23</cx:pt>
          <cx:pt idx="8115">23</cx:pt>
          <cx:pt idx="8116">23</cx:pt>
          <cx:pt idx="8117">23</cx:pt>
          <cx:pt idx="8118">23</cx:pt>
          <cx:pt idx="8119">23</cx:pt>
          <cx:pt idx="8120">23</cx:pt>
          <cx:pt idx="8121">23</cx:pt>
          <cx:pt idx="8122">23</cx:pt>
          <cx:pt idx="8123">23</cx:pt>
          <cx:pt idx="8124">23</cx:pt>
          <cx:pt idx="8125">23</cx:pt>
          <cx:pt idx="8126">23</cx:pt>
          <cx:pt idx="8127">23</cx:pt>
          <cx:pt idx="8128">23</cx:pt>
          <cx:pt idx="8129">23</cx:pt>
          <cx:pt idx="8130">23</cx:pt>
          <cx:pt idx="8131">23</cx:pt>
          <cx:pt idx="8132">23</cx:pt>
          <cx:pt idx="8133">23</cx:pt>
          <cx:pt idx="8134">23</cx:pt>
          <cx:pt idx="8135">23</cx:pt>
          <cx:pt idx="8136">23</cx:pt>
          <cx:pt idx="8137">23</cx:pt>
          <cx:pt idx="8138">23</cx:pt>
          <cx:pt idx="8139">23</cx:pt>
          <cx:pt idx="8140">23</cx:pt>
          <cx:pt idx="8141">23</cx:pt>
          <cx:pt idx="8142">23</cx:pt>
          <cx:pt idx="8143">23</cx:pt>
          <cx:pt idx="8144">23</cx:pt>
          <cx:pt idx="8145">23</cx:pt>
          <cx:pt idx="8146">23</cx:pt>
          <cx:pt idx="8147">23</cx:pt>
          <cx:pt idx="8148">23</cx:pt>
          <cx:pt idx="8149">23</cx:pt>
          <cx:pt idx="8150">23</cx:pt>
          <cx:pt idx="8151">23</cx:pt>
          <cx:pt idx="8152">23</cx:pt>
          <cx:pt idx="8153">23</cx:pt>
          <cx:pt idx="8154">23</cx:pt>
          <cx:pt idx="8155">23</cx:pt>
          <cx:pt idx="8156">23</cx:pt>
          <cx:pt idx="8157">23</cx:pt>
          <cx:pt idx="8158">23</cx:pt>
          <cx:pt idx="8159">23</cx:pt>
          <cx:pt idx="8160">23</cx:pt>
          <cx:pt idx="8161">23</cx:pt>
          <cx:pt idx="8162">23</cx:pt>
          <cx:pt idx="8163">23</cx:pt>
          <cx:pt idx="8164">23</cx:pt>
          <cx:pt idx="8165">23</cx:pt>
          <cx:pt idx="8166">23</cx:pt>
          <cx:pt idx="8167">23</cx:pt>
          <cx:pt idx="8168">23</cx:pt>
          <cx:pt idx="8169">23</cx:pt>
          <cx:pt idx="8170">23</cx:pt>
          <cx:pt idx="8171">23</cx:pt>
          <cx:pt idx="8172">23</cx:pt>
          <cx:pt idx="8173">23</cx:pt>
          <cx:pt idx="8174">23</cx:pt>
          <cx:pt idx="8175">23</cx:pt>
          <cx:pt idx="8176">23</cx:pt>
          <cx:pt idx="8177">23</cx:pt>
          <cx:pt idx="8178">23</cx:pt>
          <cx:pt idx="8179">23</cx:pt>
          <cx:pt idx="8180">23</cx:pt>
          <cx:pt idx="8181">23</cx:pt>
          <cx:pt idx="8182">23</cx:pt>
          <cx:pt idx="8183">23</cx:pt>
          <cx:pt idx="8184">23</cx:pt>
          <cx:pt idx="8185">23</cx:pt>
          <cx:pt idx="8186">23</cx:pt>
          <cx:pt idx="8187">23</cx:pt>
          <cx:pt idx="8188">23</cx:pt>
          <cx:pt idx="8189">23</cx:pt>
          <cx:pt idx="8190">23</cx:pt>
          <cx:pt idx="8191">23</cx:pt>
          <cx:pt idx="8192">23</cx:pt>
          <cx:pt idx="8193">23</cx:pt>
          <cx:pt idx="8194">23</cx:pt>
          <cx:pt idx="8195">23</cx:pt>
          <cx:pt idx="8196">23</cx:pt>
          <cx:pt idx="8197">23</cx:pt>
          <cx:pt idx="8198">23</cx:pt>
          <cx:pt idx="8199">23</cx:pt>
          <cx:pt idx="8200">23</cx:pt>
          <cx:pt idx="8201">23</cx:pt>
          <cx:pt idx="8202">23</cx:pt>
          <cx:pt idx="8203">23</cx:pt>
          <cx:pt idx="8204">23</cx:pt>
          <cx:pt idx="8205">23</cx:pt>
          <cx:pt idx="8206">23</cx:pt>
          <cx:pt idx="8207">23</cx:pt>
          <cx:pt idx="8208">23</cx:pt>
          <cx:pt idx="8209">23</cx:pt>
          <cx:pt idx="8210">23</cx:pt>
          <cx:pt idx="8211">23</cx:pt>
          <cx:pt idx="8212">23</cx:pt>
          <cx:pt idx="8213">23</cx:pt>
          <cx:pt idx="8214">23</cx:pt>
          <cx:pt idx="8215">23</cx:pt>
          <cx:pt idx="8216">23</cx:pt>
          <cx:pt idx="8217">23</cx:pt>
          <cx:pt idx="8218">23</cx:pt>
          <cx:pt idx="8219">23</cx:pt>
          <cx:pt idx="8220">23</cx:pt>
          <cx:pt idx="8221">23</cx:pt>
          <cx:pt idx="8222">23</cx:pt>
          <cx:pt idx="8223">23</cx:pt>
          <cx:pt idx="8224">23</cx:pt>
          <cx:pt idx="8225">23</cx:pt>
          <cx:pt idx="8226">23</cx:pt>
          <cx:pt idx="8227">23</cx:pt>
          <cx:pt idx="8228">23</cx:pt>
          <cx:pt idx="8229">23</cx:pt>
          <cx:pt idx="8230">23</cx:pt>
          <cx:pt idx="8231">23</cx:pt>
          <cx:pt idx="8232">23</cx:pt>
          <cx:pt idx="8233">23</cx:pt>
          <cx:pt idx="8234">23</cx:pt>
          <cx:pt idx="8235">23</cx:pt>
          <cx:pt idx="8236">23</cx:pt>
          <cx:pt idx="8237">23</cx:pt>
          <cx:pt idx="8238">23</cx:pt>
          <cx:pt idx="8239">23</cx:pt>
          <cx:pt idx="8240">23</cx:pt>
          <cx:pt idx="8241">23</cx:pt>
          <cx:pt idx="8242">23</cx:pt>
          <cx:pt idx="8243">23</cx:pt>
          <cx:pt idx="8244">23</cx:pt>
          <cx:pt idx="8245">23</cx:pt>
          <cx:pt idx="8246">23</cx:pt>
          <cx:pt idx="8247">23</cx:pt>
          <cx:pt idx="8248">23</cx:pt>
          <cx:pt idx="8249">23</cx:pt>
          <cx:pt idx="8250">23</cx:pt>
          <cx:pt idx="8251">23</cx:pt>
          <cx:pt idx="8252">23</cx:pt>
          <cx:pt idx="8253">23</cx:pt>
          <cx:pt idx="8254">23</cx:pt>
          <cx:pt idx="8255">23</cx:pt>
          <cx:pt idx="8256">23</cx:pt>
          <cx:pt idx="8257">23</cx:pt>
          <cx:pt idx="8258">23</cx:pt>
          <cx:pt idx="8259">23</cx:pt>
          <cx:pt idx="8260">23</cx:pt>
          <cx:pt idx="8261">23</cx:pt>
          <cx:pt idx="8262">23</cx:pt>
          <cx:pt idx="8263">23</cx:pt>
          <cx:pt idx="8264">23</cx:pt>
          <cx:pt idx="8265">23</cx:pt>
          <cx:pt idx="8266">23</cx:pt>
          <cx:pt idx="8267">23</cx:pt>
          <cx:pt idx="8268">23</cx:pt>
          <cx:pt idx="8269">23</cx:pt>
          <cx:pt idx="8270">23</cx:pt>
          <cx:pt idx="8271">23</cx:pt>
          <cx:pt idx="8272">23</cx:pt>
          <cx:pt idx="8273">23</cx:pt>
          <cx:pt idx="8274">23</cx:pt>
          <cx:pt idx="8275">23</cx:pt>
          <cx:pt idx="8276">23</cx:pt>
          <cx:pt idx="8277">23</cx:pt>
          <cx:pt idx="8278">23</cx:pt>
          <cx:pt idx="8279">23</cx:pt>
          <cx:pt idx="8280">23</cx:pt>
          <cx:pt idx="8281">23</cx:pt>
          <cx:pt idx="8282">23</cx:pt>
          <cx:pt idx="8283">23</cx:pt>
          <cx:pt idx="8284">23</cx:pt>
          <cx:pt idx="8285">23</cx:pt>
          <cx:pt idx="8286">23</cx:pt>
          <cx:pt idx="8287">23</cx:pt>
          <cx:pt idx="8288">23</cx:pt>
          <cx:pt idx="8289">23</cx:pt>
          <cx:pt idx="8290">23</cx:pt>
          <cx:pt idx="8291">23</cx:pt>
          <cx:pt idx="8292">23</cx:pt>
          <cx:pt idx="8293">23</cx:pt>
          <cx:pt idx="8294">23</cx:pt>
          <cx:pt idx="8295">23</cx:pt>
          <cx:pt idx="8296">23</cx:pt>
          <cx:pt idx="8297">23</cx:pt>
          <cx:pt idx="8298">23</cx:pt>
          <cx:pt idx="8299">23</cx:pt>
          <cx:pt idx="8300">23</cx:pt>
          <cx:pt idx="8301">23</cx:pt>
          <cx:pt idx="8302">23</cx:pt>
          <cx:pt idx="8303">23</cx:pt>
          <cx:pt idx="8304">23</cx:pt>
          <cx:pt idx="8305">23</cx:pt>
          <cx:pt idx="8306">23</cx:pt>
          <cx:pt idx="8307">23</cx:pt>
          <cx:pt idx="8308">23</cx:pt>
          <cx:pt idx="8309">23</cx:pt>
          <cx:pt idx="8310">23</cx:pt>
          <cx:pt idx="8311">23</cx:pt>
          <cx:pt idx="8312">23</cx:pt>
          <cx:pt idx="8313">23</cx:pt>
          <cx:pt idx="8314">23</cx:pt>
          <cx:pt idx="8315">23</cx:pt>
          <cx:pt idx="8316">23</cx:pt>
          <cx:pt idx="8317">23</cx:pt>
          <cx:pt idx="8318">23</cx:pt>
          <cx:pt idx="8319">23</cx:pt>
          <cx:pt idx="8320">23</cx:pt>
          <cx:pt idx="8321">23</cx:pt>
          <cx:pt idx="8322">23</cx:pt>
          <cx:pt idx="8323">23</cx:pt>
          <cx:pt idx="8324">23</cx:pt>
          <cx:pt idx="8325">23</cx:pt>
          <cx:pt idx="8326">23</cx:pt>
          <cx:pt idx="8327">23</cx:pt>
          <cx:pt idx="8328">23</cx:pt>
          <cx:pt idx="8329">23</cx:pt>
          <cx:pt idx="8330">23</cx:pt>
          <cx:pt idx="8331">23</cx:pt>
          <cx:pt idx="8332">22</cx:pt>
          <cx:pt idx="8333">22</cx:pt>
          <cx:pt idx="8334">22</cx:pt>
          <cx:pt idx="8335">22</cx:pt>
          <cx:pt idx="8336">22</cx:pt>
          <cx:pt idx="8337">22</cx:pt>
          <cx:pt idx="8338">22</cx:pt>
          <cx:pt idx="8339">22</cx:pt>
          <cx:pt idx="8340">22</cx:pt>
          <cx:pt idx="8341">22</cx:pt>
          <cx:pt idx="8342">22</cx:pt>
          <cx:pt idx="8343">22</cx:pt>
          <cx:pt idx="8344">22</cx:pt>
          <cx:pt idx="8345">22</cx:pt>
          <cx:pt idx="8346">22</cx:pt>
          <cx:pt idx="8347">22</cx:pt>
          <cx:pt idx="8348">22</cx:pt>
          <cx:pt idx="8349">22</cx:pt>
          <cx:pt idx="8350">22</cx:pt>
          <cx:pt idx="8351">22</cx:pt>
          <cx:pt idx="8352">22</cx:pt>
          <cx:pt idx="8353">22</cx:pt>
          <cx:pt idx="8354">22</cx:pt>
          <cx:pt idx="8355">22</cx:pt>
          <cx:pt idx="8356">22</cx:pt>
          <cx:pt idx="8357">22</cx:pt>
          <cx:pt idx="8358">22</cx:pt>
          <cx:pt idx="8359">22</cx:pt>
          <cx:pt idx="8360">22</cx:pt>
          <cx:pt idx="8361">22</cx:pt>
          <cx:pt idx="8362">22</cx:pt>
          <cx:pt idx="8363">22</cx:pt>
          <cx:pt idx="8364">22</cx:pt>
          <cx:pt idx="8365">22</cx:pt>
          <cx:pt idx="8366">22</cx:pt>
          <cx:pt idx="8367">22</cx:pt>
          <cx:pt idx="8368">22</cx:pt>
          <cx:pt idx="8369">22</cx:pt>
          <cx:pt idx="8370">22</cx:pt>
          <cx:pt idx="8371">22</cx:pt>
          <cx:pt idx="8372">22</cx:pt>
          <cx:pt idx="8373">22</cx:pt>
          <cx:pt idx="8374">22</cx:pt>
          <cx:pt idx="8375">22</cx:pt>
          <cx:pt idx="8376">22</cx:pt>
          <cx:pt idx="8377">22</cx:pt>
          <cx:pt idx="8378">22</cx:pt>
          <cx:pt idx="8379">22</cx:pt>
          <cx:pt idx="8380">22</cx:pt>
          <cx:pt idx="8381">22</cx:pt>
          <cx:pt idx="8382">22</cx:pt>
          <cx:pt idx="8383">22</cx:pt>
          <cx:pt idx="8384">22</cx:pt>
          <cx:pt idx="8385">22</cx:pt>
          <cx:pt idx="8386">22</cx:pt>
          <cx:pt idx="8387">22</cx:pt>
          <cx:pt idx="8388">22</cx:pt>
          <cx:pt idx="8389">22</cx:pt>
          <cx:pt idx="8390">22</cx:pt>
          <cx:pt idx="8391">22</cx:pt>
          <cx:pt idx="8392">22</cx:pt>
          <cx:pt idx="8393">22</cx:pt>
          <cx:pt idx="8394">22</cx:pt>
          <cx:pt idx="8395">22</cx:pt>
          <cx:pt idx="8396">22</cx:pt>
          <cx:pt idx="8397">22</cx:pt>
          <cx:pt idx="8398">22</cx:pt>
          <cx:pt idx="8399">22</cx:pt>
          <cx:pt idx="8400">22</cx:pt>
          <cx:pt idx="8401">22</cx:pt>
          <cx:pt idx="8402">22</cx:pt>
          <cx:pt idx="8403">22</cx:pt>
          <cx:pt idx="8404">22</cx:pt>
          <cx:pt idx="8405">22</cx:pt>
          <cx:pt idx="8406">22</cx:pt>
          <cx:pt idx="8407">22</cx:pt>
          <cx:pt idx="8408">22</cx:pt>
          <cx:pt idx="8409">22</cx:pt>
          <cx:pt idx="8410">22</cx:pt>
          <cx:pt idx="8411">22</cx:pt>
          <cx:pt idx="8412">22</cx:pt>
          <cx:pt idx="8413">22</cx:pt>
          <cx:pt idx="8414">22</cx:pt>
          <cx:pt idx="8415">22</cx:pt>
          <cx:pt idx="8416">22</cx:pt>
          <cx:pt idx="8417">22</cx:pt>
          <cx:pt idx="8418">22</cx:pt>
          <cx:pt idx="8419">22</cx:pt>
          <cx:pt idx="8420">22</cx:pt>
          <cx:pt idx="8421">22</cx:pt>
          <cx:pt idx="8422">22</cx:pt>
          <cx:pt idx="8423">22</cx:pt>
          <cx:pt idx="8424">22</cx:pt>
          <cx:pt idx="8425">22</cx:pt>
          <cx:pt idx="8426">22</cx:pt>
          <cx:pt idx="8427">22</cx:pt>
          <cx:pt idx="8428">22</cx:pt>
          <cx:pt idx="8429">22</cx:pt>
          <cx:pt idx="8430">22</cx:pt>
          <cx:pt idx="8431">22</cx:pt>
          <cx:pt idx="8432">22</cx:pt>
          <cx:pt idx="8433">22</cx:pt>
          <cx:pt idx="8434">22</cx:pt>
          <cx:pt idx="8435">22</cx:pt>
          <cx:pt idx="8436">22</cx:pt>
          <cx:pt idx="8437">22</cx:pt>
          <cx:pt idx="8438">22</cx:pt>
          <cx:pt idx="8439">22</cx:pt>
          <cx:pt idx="8440">22</cx:pt>
          <cx:pt idx="8441">22</cx:pt>
          <cx:pt idx="8442">22</cx:pt>
          <cx:pt idx="8443">22</cx:pt>
          <cx:pt idx="8444">22</cx:pt>
          <cx:pt idx="8445">22</cx:pt>
          <cx:pt idx="8446">22</cx:pt>
          <cx:pt idx="8447">22</cx:pt>
          <cx:pt idx="8448">22</cx:pt>
          <cx:pt idx="8449">22</cx:pt>
          <cx:pt idx="8450">22</cx:pt>
          <cx:pt idx="8451">22</cx:pt>
          <cx:pt idx="8452">22</cx:pt>
          <cx:pt idx="8453">22</cx:pt>
          <cx:pt idx="8454">22</cx:pt>
          <cx:pt idx="8455">22</cx:pt>
          <cx:pt idx="8456">22</cx:pt>
          <cx:pt idx="8457">22</cx:pt>
          <cx:pt idx="8458">22</cx:pt>
          <cx:pt idx="8459">22</cx:pt>
          <cx:pt idx="8460">22</cx:pt>
          <cx:pt idx="8461">22</cx:pt>
          <cx:pt idx="8462">22</cx:pt>
          <cx:pt idx="8463">22</cx:pt>
          <cx:pt idx="8464">22</cx:pt>
          <cx:pt idx="8465">22</cx:pt>
          <cx:pt idx="8466">22</cx:pt>
          <cx:pt idx="8467">22</cx:pt>
          <cx:pt idx="8468">22</cx:pt>
          <cx:pt idx="8469">22</cx:pt>
          <cx:pt idx="8470">22</cx:pt>
          <cx:pt idx="8471">22</cx:pt>
          <cx:pt idx="8472">22</cx:pt>
          <cx:pt idx="8473">22</cx:pt>
          <cx:pt idx="8474">22</cx:pt>
          <cx:pt idx="8475">22</cx:pt>
          <cx:pt idx="8476">22</cx:pt>
          <cx:pt idx="8477">22</cx:pt>
          <cx:pt idx="8478">22</cx:pt>
          <cx:pt idx="8479">22</cx:pt>
          <cx:pt idx="8480">22</cx:pt>
          <cx:pt idx="8481">22</cx:pt>
          <cx:pt idx="8482">22</cx:pt>
          <cx:pt idx="8483">22</cx:pt>
          <cx:pt idx="8484">22</cx:pt>
          <cx:pt idx="8485">22</cx:pt>
          <cx:pt idx="8486">22</cx:pt>
          <cx:pt idx="8487">22</cx:pt>
          <cx:pt idx="8488">22</cx:pt>
          <cx:pt idx="8489">22</cx:pt>
          <cx:pt idx="8490">22</cx:pt>
          <cx:pt idx="8491">22</cx:pt>
          <cx:pt idx="8492">22</cx:pt>
          <cx:pt idx="8493">22</cx:pt>
          <cx:pt idx="8494">22</cx:pt>
          <cx:pt idx="8495">22</cx:pt>
          <cx:pt idx="8496">22</cx:pt>
          <cx:pt idx="8497">22</cx:pt>
          <cx:pt idx="8498">22</cx:pt>
          <cx:pt idx="8499">22</cx:pt>
          <cx:pt idx="8500">22</cx:pt>
          <cx:pt idx="8501">22</cx:pt>
          <cx:pt idx="8502">22</cx:pt>
          <cx:pt idx="8503">22</cx:pt>
          <cx:pt idx="8504">22</cx:pt>
          <cx:pt idx="8505">22</cx:pt>
          <cx:pt idx="8506">22</cx:pt>
          <cx:pt idx="8507">22</cx:pt>
          <cx:pt idx="8508">22</cx:pt>
          <cx:pt idx="8509">22</cx:pt>
          <cx:pt idx="8510">22</cx:pt>
          <cx:pt idx="8511">22</cx:pt>
          <cx:pt idx="8512">22</cx:pt>
          <cx:pt idx="8513">22</cx:pt>
          <cx:pt idx="8514">22</cx:pt>
          <cx:pt idx="8515">22</cx:pt>
          <cx:pt idx="8516">22</cx:pt>
          <cx:pt idx="8517">22</cx:pt>
          <cx:pt idx="8518">22</cx:pt>
          <cx:pt idx="8519">22</cx:pt>
          <cx:pt idx="8520">22</cx:pt>
          <cx:pt idx="8521">22</cx:pt>
          <cx:pt idx="8522">22</cx:pt>
          <cx:pt idx="8523">22</cx:pt>
          <cx:pt idx="8524">22</cx:pt>
          <cx:pt idx="8525">22</cx:pt>
          <cx:pt idx="8526">22</cx:pt>
          <cx:pt idx="8527">22</cx:pt>
          <cx:pt idx="8528">22</cx:pt>
          <cx:pt idx="8529">22</cx:pt>
          <cx:pt idx="8530">22</cx:pt>
          <cx:pt idx="8531">22</cx:pt>
          <cx:pt idx="8532">22</cx:pt>
          <cx:pt idx="8533">22</cx:pt>
          <cx:pt idx="8534">22</cx:pt>
          <cx:pt idx="8535">22</cx:pt>
          <cx:pt idx="8536">22</cx:pt>
          <cx:pt idx="8537">22</cx:pt>
          <cx:pt idx="8538">22</cx:pt>
          <cx:pt idx="8539">22</cx:pt>
          <cx:pt idx="8540">22</cx:pt>
          <cx:pt idx="8541">22</cx:pt>
          <cx:pt idx="8542">22</cx:pt>
          <cx:pt idx="8543">22</cx:pt>
          <cx:pt idx="8544">22</cx:pt>
          <cx:pt idx="8545">22</cx:pt>
          <cx:pt idx="8546">22</cx:pt>
          <cx:pt idx="8547">22</cx:pt>
          <cx:pt idx="8548">22</cx:pt>
          <cx:pt idx="8549">22</cx:pt>
          <cx:pt idx="8550">22</cx:pt>
          <cx:pt idx="8551">22</cx:pt>
          <cx:pt idx="8552">22</cx:pt>
          <cx:pt idx="8553">22</cx:pt>
          <cx:pt idx="8554">22</cx:pt>
          <cx:pt idx="8555">22</cx:pt>
          <cx:pt idx="8556">22</cx:pt>
          <cx:pt idx="8557">22</cx:pt>
          <cx:pt idx="8558">22</cx:pt>
          <cx:pt idx="8559">22</cx:pt>
          <cx:pt idx="8560">22</cx:pt>
          <cx:pt idx="8561">22</cx:pt>
          <cx:pt idx="8562">22</cx:pt>
          <cx:pt idx="8563">22</cx:pt>
          <cx:pt idx="8564">22</cx:pt>
          <cx:pt idx="8565">22</cx:pt>
          <cx:pt idx="8566">22</cx:pt>
          <cx:pt idx="8567">22</cx:pt>
          <cx:pt idx="8568">22</cx:pt>
          <cx:pt idx="8569">22</cx:pt>
          <cx:pt idx="8570">22</cx:pt>
          <cx:pt idx="8571">22</cx:pt>
          <cx:pt idx="8572">22</cx:pt>
          <cx:pt idx="8573">22</cx:pt>
          <cx:pt idx="8574">22</cx:pt>
          <cx:pt idx="8575">22</cx:pt>
          <cx:pt idx="8576">22</cx:pt>
          <cx:pt idx="8577">22</cx:pt>
          <cx:pt idx="8578">22</cx:pt>
          <cx:pt idx="8579">22</cx:pt>
          <cx:pt idx="8580">22</cx:pt>
          <cx:pt idx="8581">22</cx:pt>
          <cx:pt idx="8582">22</cx:pt>
          <cx:pt idx="8583">22</cx:pt>
          <cx:pt idx="8584">22</cx:pt>
          <cx:pt idx="8585">22</cx:pt>
          <cx:pt idx="8586">22</cx:pt>
          <cx:pt idx="8587">22</cx:pt>
          <cx:pt idx="8588">22</cx:pt>
          <cx:pt idx="8589">22</cx:pt>
          <cx:pt idx="8590">22</cx:pt>
          <cx:pt idx="8591">22</cx:pt>
          <cx:pt idx="8592">22</cx:pt>
          <cx:pt idx="8593">22</cx:pt>
          <cx:pt idx="8594">22</cx:pt>
          <cx:pt idx="8595">22</cx:pt>
          <cx:pt idx="8596">22</cx:pt>
          <cx:pt idx="8597">22</cx:pt>
          <cx:pt idx="8598">22</cx:pt>
          <cx:pt idx="8599">22</cx:pt>
          <cx:pt idx="8600">22</cx:pt>
          <cx:pt idx="8601">22</cx:pt>
          <cx:pt idx="8602">22</cx:pt>
          <cx:pt idx="8603">22</cx:pt>
          <cx:pt idx="8604">22</cx:pt>
          <cx:pt idx="8605">22</cx:pt>
          <cx:pt idx="8606">22</cx:pt>
          <cx:pt idx="8607">22</cx:pt>
          <cx:pt idx="8608">22</cx:pt>
          <cx:pt idx="8609">22</cx:pt>
          <cx:pt idx="8610">22</cx:pt>
          <cx:pt idx="8611">22</cx:pt>
          <cx:pt idx="8612">22</cx:pt>
          <cx:pt idx="8613">22</cx:pt>
          <cx:pt idx="8614">22</cx:pt>
          <cx:pt idx="8615">22</cx:pt>
          <cx:pt idx="8616">22</cx:pt>
          <cx:pt idx="8617">22</cx:pt>
          <cx:pt idx="8618">22</cx:pt>
          <cx:pt idx="8619">22</cx:pt>
          <cx:pt idx="8620">22</cx:pt>
          <cx:pt idx="8621">22</cx:pt>
          <cx:pt idx="8622">22</cx:pt>
          <cx:pt idx="8623">22</cx:pt>
          <cx:pt idx="8624">22</cx:pt>
          <cx:pt idx="8625">22</cx:pt>
          <cx:pt idx="8626">22</cx:pt>
          <cx:pt idx="8627">22</cx:pt>
          <cx:pt idx="8628">22</cx:pt>
          <cx:pt idx="8629">22</cx:pt>
          <cx:pt idx="8630">22</cx:pt>
          <cx:pt idx="8631">22</cx:pt>
          <cx:pt idx="8632">22</cx:pt>
          <cx:pt idx="8633">22</cx:pt>
          <cx:pt idx="8634">22</cx:pt>
          <cx:pt idx="8635">22</cx:pt>
          <cx:pt idx="8636">22</cx:pt>
          <cx:pt idx="8637">22</cx:pt>
          <cx:pt idx="8638">22</cx:pt>
          <cx:pt idx="8639">22</cx:pt>
          <cx:pt idx="8640">22</cx:pt>
          <cx:pt idx="8641">22</cx:pt>
          <cx:pt idx="8642">22</cx:pt>
          <cx:pt idx="8643">22</cx:pt>
          <cx:pt idx="8644">22</cx:pt>
          <cx:pt idx="8645">22</cx:pt>
          <cx:pt idx="8646">22</cx:pt>
          <cx:pt idx="8647">22</cx:pt>
          <cx:pt idx="8648">22</cx:pt>
          <cx:pt idx="8649">22</cx:pt>
          <cx:pt idx="8650">22</cx:pt>
          <cx:pt idx="8651">22</cx:pt>
          <cx:pt idx="8652">22</cx:pt>
          <cx:pt idx="8653">22</cx:pt>
          <cx:pt idx="8654">22</cx:pt>
          <cx:pt idx="8655">22</cx:pt>
          <cx:pt idx="8656">22</cx:pt>
          <cx:pt idx="8657">22</cx:pt>
          <cx:pt idx="8658">22</cx:pt>
          <cx:pt idx="8659">22</cx:pt>
          <cx:pt idx="8660">22</cx:pt>
          <cx:pt idx="8661">22</cx:pt>
          <cx:pt idx="8662">22</cx:pt>
          <cx:pt idx="8663">22</cx:pt>
          <cx:pt idx="8664">22</cx:pt>
          <cx:pt idx="8665">22</cx:pt>
          <cx:pt idx="8666">22</cx:pt>
          <cx:pt idx="8667">22</cx:pt>
          <cx:pt idx="8668">22</cx:pt>
          <cx:pt idx="8669">22</cx:pt>
          <cx:pt idx="8670">22</cx:pt>
          <cx:pt idx="8671">22</cx:pt>
          <cx:pt idx="8672">22</cx:pt>
          <cx:pt idx="8673">22</cx:pt>
          <cx:pt idx="8674">22</cx:pt>
          <cx:pt idx="8675">22</cx:pt>
          <cx:pt idx="8676">22</cx:pt>
          <cx:pt idx="8677">22</cx:pt>
          <cx:pt idx="8678">22</cx:pt>
          <cx:pt idx="8679">22</cx:pt>
          <cx:pt idx="8680">22</cx:pt>
          <cx:pt idx="8681">22</cx:pt>
          <cx:pt idx="8682">22</cx:pt>
          <cx:pt idx="8683">22</cx:pt>
          <cx:pt idx="8684">22</cx:pt>
          <cx:pt idx="8685">22</cx:pt>
          <cx:pt idx="8686">22</cx:pt>
          <cx:pt idx="8687">22</cx:pt>
          <cx:pt idx="8688">22</cx:pt>
          <cx:pt idx="8689">22</cx:pt>
          <cx:pt idx="8690">22</cx:pt>
          <cx:pt idx="8691">22</cx:pt>
          <cx:pt idx="8692">22</cx:pt>
          <cx:pt idx="8693">22</cx:pt>
          <cx:pt idx="8694">22</cx:pt>
          <cx:pt idx="8695">22</cx:pt>
          <cx:pt idx="8696">22</cx:pt>
          <cx:pt idx="8697">22</cx:pt>
          <cx:pt idx="8698">22</cx:pt>
          <cx:pt idx="8699">22</cx:pt>
          <cx:pt idx="8700">22</cx:pt>
          <cx:pt idx="8701">22</cx:pt>
          <cx:pt idx="8702">22</cx:pt>
          <cx:pt idx="8703">22</cx:pt>
          <cx:pt idx="8704">22</cx:pt>
          <cx:pt idx="8705">22</cx:pt>
          <cx:pt idx="8706">22</cx:pt>
          <cx:pt idx="8707">22</cx:pt>
          <cx:pt idx="8708">22</cx:pt>
          <cx:pt idx="8709">22</cx:pt>
          <cx:pt idx="8710">22</cx:pt>
          <cx:pt idx="8711">22</cx:pt>
          <cx:pt idx="8712">22</cx:pt>
          <cx:pt idx="8713">22</cx:pt>
          <cx:pt idx="8714">22</cx:pt>
          <cx:pt idx="8715">22</cx:pt>
          <cx:pt idx="8716">22</cx:pt>
          <cx:pt idx="8717">22</cx:pt>
          <cx:pt idx="8718">22</cx:pt>
          <cx:pt idx="8719">22</cx:pt>
          <cx:pt idx="8720">22</cx:pt>
          <cx:pt idx="8721">22</cx:pt>
          <cx:pt idx="8722">22</cx:pt>
          <cx:pt idx="8723">22</cx:pt>
          <cx:pt idx="8724">22</cx:pt>
          <cx:pt idx="8725">22</cx:pt>
          <cx:pt idx="8726">22</cx:pt>
          <cx:pt idx="8727">22</cx:pt>
          <cx:pt idx="8728">22</cx:pt>
          <cx:pt idx="8729">22</cx:pt>
          <cx:pt idx="8730">22</cx:pt>
          <cx:pt idx="8731">22</cx:pt>
          <cx:pt idx="8732">22</cx:pt>
          <cx:pt idx="8733">22</cx:pt>
          <cx:pt idx="8734">22</cx:pt>
          <cx:pt idx="8735">22</cx:pt>
          <cx:pt idx="8736">22</cx:pt>
          <cx:pt idx="8737">22</cx:pt>
          <cx:pt idx="8738">22</cx:pt>
          <cx:pt idx="8739">22</cx:pt>
          <cx:pt idx="8740">22</cx:pt>
          <cx:pt idx="8741">22</cx:pt>
          <cx:pt idx="8742">22</cx:pt>
          <cx:pt idx="8743">22</cx:pt>
          <cx:pt idx="8744">22</cx:pt>
          <cx:pt idx="8745">22</cx:pt>
          <cx:pt idx="8746">22</cx:pt>
          <cx:pt idx="8747">22</cx:pt>
          <cx:pt idx="8748">22</cx:pt>
          <cx:pt idx="8749">22</cx:pt>
          <cx:pt idx="8750">22</cx:pt>
          <cx:pt idx="8751">22</cx:pt>
          <cx:pt idx="8752">22</cx:pt>
          <cx:pt idx="8753">22</cx:pt>
          <cx:pt idx="8754">22</cx:pt>
          <cx:pt idx="8755">22</cx:pt>
          <cx:pt idx="8756">22</cx:pt>
          <cx:pt idx="8757">22</cx:pt>
          <cx:pt idx="8758">22</cx:pt>
          <cx:pt idx="8759">22</cx:pt>
          <cx:pt idx="8760">22</cx:pt>
          <cx:pt idx="8761">22</cx:pt>
          <cx:pt idx="8762">22</cx:pt>
          <cx:pt idx="8763">22</cx:pt>
          <cx:pt idx="8764">22</cx:pt>
          <cx:pt idx="8765">22</cx:pt>
          <cx:pt idx="8766">22</cx:pt>
          <cx:pt idx="8767">22</cx:pt>
          <cx:pt idx="8768">22</cx:pt>
          <cx:pt idx="8769">22</cx:pt>
          <cx:pt idx="8770">22</cx:pt>
          <cx:pt idx="8771">22</cx:pt>
          <cx:pt idx="8772">22</cx:pt>
          <cx:pt idx="8773">22</cx:pt>
          <cx:pt idx="8774">22</cx:pt>
          <cx:pt idx="8775">22</cx:pt>
          <cx:pt idx="8776">22</cx:pt>
          <cx:pt idx="8777">22</cx:pt>
          <cx:pt idx="8778">22</cx:pt>
          <cx:pt idx="8779">22</cx:pt>
          <cx:pt idx="8780">22</cx:pt>
          <cx:pt idx="8781">22</cx:pt>
          <cx:pt idx="8782">22</cx:pt>
          <cx:pt idx="8783">22</cx:pt>
          <cx:pt idx="8784">22</cx:pt>
          <cx:pt idx="8785">22</cx:pt>
          <cx:pt idx="8786">22</cx:pt>
          <cx:pt idx="8787">22</cx:pt>
          <cx:pt idx="8788">22</cx:pt>
          <cx:pt idx="8789">22</cx:pt>
          <cx:pt idx="8790">22</cx:pt>
          <cx:pt idx="8791">22</cx:pt>
          <cx:pt idx="8792">22</cx:pt>
          <cx:pt idx="8793">22</cx:pt>
          <cx:pt idx="8794">22</cx:pt>
          <cx:pt idx="8795">22</cx:pt>
          <cx:pt idx="8796">22</cx:pt>
          <cx:pt idx="8797">22</cx:pt>
          <cx:pt idx="8798">22</cx:pt>
          <cx:pt idx="8799">22</cx:pt>
          <cx:pt idx="8800">22</cx:pt>
          <cx:pt idx="8801">22</cx:pt>
          <cx:pt idx="8802">22</cx:pt>
          <cx:pt idx="8803">22</cx:pt>
          <cx:pt idx="8804">22</cx:pt>
          <cx:pt idx="8805">22</cx:pt>
          <cx:pt idx="8806">22</cx:pt>
          <cx:pt idx="8807">22</cx:pt>
          <cx:pt idx="8808">22</cx:pt>
          <cx:pt idx="8809">22</cx:pt>
          <cx:pt idx="8810">22</cx:pt>
          <cx:pt idx="8811">22</cx:pt>
          <cx:pt idx="8812">22</cx:pt>
          <cx:pt idx="8813">22</cx:pt>
          <cx:pt idx="8814">22</cx:pt>
          <cx:pt idx="8815">22</cx:pt>
          <cx:pt idx="8816">22</cx:pt>
          <cx:pt idx="8817">22</cx:pt>
          <cx:pt idx="8818">22</cx:pt>
          <cx:pt idx="8819">22</cx:pt>
          <cx:pt idx="8820">22</cx:pt>
          <cx:pt idx="8821">22</cx:pt>
          <cx:pt idx="8822">22</cx:pt>
          <cx:pt idx="8823">22</cx:pt>
          <cx:pt idx="8824">22</cx:pt>
          <cx:pt idx="8825">22</cx:pt>
          <cx:pt idx="8826">22</cx:pt>
          <cx:pt idx="8827">22</cx:pt>
          <cx:pt idx="8828">22</cx:pt>
          <cx:pt idx="8829">22</cx:pt>
          <cx:pt idx="8830">22</cx:pt>
          <cx:pt idx="8831">22</cx:pt>
          <cx:pt idx="8832">22</cx:pt>
          <cx:pt idx="8833">22</cx:pt>
          <cx:pt idx="8834">22</cx:pt>
          <cx:pt idx="8835">22</cx:pt>
          <cx:pt idx="8836">22</cx:pt>
          <cx:pt idx="8837">22</cx:pt>
          <cx:pt idx="8838">22</cx:pt>
          <cx:pt idx="8839">22</cx:pt>
          <cx:pt idx="8840">22</cx:pt>
          <cx:pt idx="8841">22</cx:pt>
          <cx:pt idx="8842">22</cx:pt>
          <cx:pt idx="8843">22</cx:pt>
          <cx:pt idx="8844">22</cx:pt>
          <cx:pt idx="8845">22</cx:pt>
          <cx:pt idx="8846">22</cx:pt>
          <cx:pt idx="8847">22</cx:pt>
          <cx:pt idx="8848">22</cx:pt>
          <cx:pt idx="8849">22</cx:pt>
          <cx:pt idx="8850">22</cx:pt>
          <cx:pt idx="8851">22</cx:pt>
          <cx:pt idx="8852">22</cx:pt>
          <cx:pt idx="8853">22</cx:pt>
          <cx:pt idx="8854">22</cx:pt>
          <cx:pt idx="8855">22</cx:pt>
          <cx:pt idx="8856">22</cx:pt>
          <cx:pt idx="8857">22</cx:pt>
          <cx:pt idx="8858">22</cx:pt>
          <cx:pt idx="8859">22</cx:pt>
          <cx:pt idx="8860">22</cx:pt>
          <cx:pt idx="8861">22</cx:pt>
          <cx:pt idx="8862">22</cx:pt>
          <cx:pt idx="8863">22</cx:pt>
          <cx:pt idx="8864">22</cx:pt>
          <cx:pt idx="8865">22</cx:pt>
          <cx:pt idx="8866">22</cx:pt>
          <cx:pt idx="8867">22</cx:pt>
          <cx:pt idx="8868">22</cx:pt>
          <cx:pt idx="8869">22</cx:pt>
          <cx:pt idx="8870">22</cx:pt>
          <cx:pt idx="8871">22</cx:pt>
          <cx:pt idx="8872">22</cx:pt>
          <cx:pt idx="8873">22</cx:pt>
          <cx:pt idx="8874">22</cx:pt>
          <cx:pt idx="8875">22</cx:pt>
          <cx:pt idx="8876">22</cx:pt>
          <cx:pt idx="8877">22</cx:pt>
          <cx:pt idx="8878">22</cx:pt>
          <cx:pt idx="8879">22</cx:pt>
          <cx:pt idx="8880">22</cx:pt>
          <cx:pt idx="8881">22</cx:pt>
          <cx:pt idx="8882">22</cx:pt>
          <cx:pt idx="8883">22</cx:pt>
          <cx:pt idx="8884">22</cx:pt>
          <cx:pt idx="8885">22</cx:pt>
          <cx:pt idx="8886">22</cx:pt>
          <cx:pt idx="8887">22</cx:pt>
          <cx:pt idx="8888">22</cx:pt>
          <cx:pt idx="8889">22</cx:pt>
          <cx:pt idx="8890">22</cx:pt>
          <cx:pt idx="8891">22</cx:pt>
          <cx:pt idx="8892">22</cx:pt>
          <cx:pt idx="8893">22</cx:pt>
          <cx:pt idx="8894">22</cx:pt>
          <cx:pt idx="8895">22</cx:pt>
          <cx:pt idx="8896">22</cx:pt>
          <cx:pt idx="8897">22</cx:pt>
          <cx:pt idx="8898">22</cx:pt>
          <cx:pt idx="8899">22</cx:pt>
          <cx:pt idx="8900">22</cx:pt>
          <cx:pt idx="8901">22</cx:pt>
          <cx:pt idx="8902">22</cx:pt>
          <cx:pt idx="8903">22</cx:pt>
          <cx:pt idx="8904">22</cx:pt>
          <cx:pt idx="8905">22</cx:pt>
          <cx:pt idx="8906">22</cx:pt>
          <cx:pt idx="8907">22</cx:pt>
          <cx:pt idx="8908">22</cx:pt>
          <cx:pt idx="8909">22</cx:pt>
          <cx:pt idx="8910">22</cx:pt>
          <cx:pt idx="8911">22</cx:pt>
          <cx:pt idx="8912">22</cx:pt>
          <cx:pt idx="8913">22</cx:pt>
          <cx:pt idx="8914">22</cx:pt>
          <cx:pt idx="8915">22</cx:pt>
          <cx:pt idx="8916">22</cx:pt>
          <cx:pt idx="8917">22</cx:pt>
          <cx:pt idx="8918">22</cx:pt>
          <cx:pt idx="8919">22</cx:pt>
          <cx:pt idx="8920">22</cx:pt>
          <cx:pt idx="8921">22</cx:pt>
          <cx:pt idx="8922">22</cx:pt>
          <cx:pt idx="8923">22</cx:pt>
          <cx:pt idx="8924">22</cx:pt>
          <cx:pt idx="8925">22</cx:pt>
          <cx:pt idx="8926">22</cx:pt>
          <cx:pt idx="8927">22</cx:pt>
          <cx:pt idx="8928">22</cx:pt>
          <cx:pt idx="8929">22</cx:pt>
          <cx:pt idx="8930">22</cx:pt>
          <cx:pt idx="8931">22</cx:pt>
          <cx:pt idx="8932">22</cx:pt>
          <cx:pt idx="8933">22</cx:pt>
          <cx:pt idx="8934">22</cx:pt>
          <cx:pt idx="8935">22</cx:pt>
          <cx:pt idx="8936">22</cx:pt>
          <cx:pt idx="8937">22</cx:pt>
          <cx:pt idx="8938">22</cx:pt>
          <cx:pt idx="8939">22</cx:pt>
          <cx:pt idx="8940">22</cx:pt>
          <cx:pt idx="8941">22</cx:pt>
          <cx:pt idx="8942">22</cx:pt>
          <cx:pt idx="8943">22</cx:pt>
          <cx:pt idx="8944">22</cx:pt>
          <cx:pt idx="8945">22</cx:pt>
          <cx:pt idx="8946">22</cx:pt>
          <cx:pt idx="8947">22</cx:pt>
          <cx:pt idx="8948">22</cx:pt>
          <cx:pt idx="8949">22</cx:pt>
          <cx:pt idx="8950">22</cx:pt>
          <cx:pt idx="8951">22</cx:pt>
          <cx:pt idx="8952">22</cx:pt>
          <cx:pt idx="8953">22</cx:pt>
          <cx:pt idx="8954">22</cx:pt>
          <cx:pt idx="8955">22</cx:pt>
          <cx:pt idx="8956">22</cx:pt>
          <cx:pt idx="8957">22</cx:pt>
          <cx:pt idx="8958">22</cx:pt>
          <cx:pt idx="8959">22</cx:pt>
          <cx:pt idx="8960">22</cx:pt>
          <cx:pt idx="8961">22</cx:pt>
          <cx:pt idx="8962">22</cx:pt>
          <cx:pt idx="8963">22</cx:pt>
          <cx:pt idx="8964">22</cx:pt>
          <cx:pt idx="8965">22</cx:pt>
          <cx:pt idx="8966">22</cx:pt>
          <cx:pt idx="8967">22</cx:pt>
          <cx:pt idx="8968">22</cx:pt>
          <cx:pt idx="8969">22</cx:pt>
          <cx:pt idx="8970">22</cx:pt>
          <cx:pt idx="8971">22</cx:pt>
          <cx:pt idx="8972">22</cx:pt>
          <cx:pt idx="8973">22</cx:pt>
          <cx:pt idx="8974">22</cx:pt>
          <cx:pt idx="8975">22</cx:pt>
          <cx:pt idx="8976">22</cx:pt>
          <cx:pt idx="8977">22</cx:pt>
          <cx:pt idx="8978">22</cx:pt>
          <cx:pt idx="8979">22</cx:pt>
          <cx:pt idx="8980">22</cx:pt>
          <cx:pt idx="8981">22</cx:pt>
          <cx:pt idx="8982">22</cx:pt>
          <cx:pt idx="8983">22</cx:pt>
          <cx:pt idx="8984">22</cx:pt>
          <cx:pt idx="8985">22</cx:pt>
          <cx:pt idx="8986">22</cx:pt>
          <cx:pt idx="8987">22</cx:pt>
          <cx:pt idx="8988">22</cx:pt>
          <cx:pt idx="8989">22</cx:pt>
          <cx:pt idx="8990">22</cx:pt>
          <cx:pt idx="8991">22</cx:pt>
          <cx:pt idx="8992">22</cx:pt>
          <cx:pt idx="8993">22</cx:pt>
          <cx:pt idx="8994">22</cx:pt>
          <cx:pt idx="8995">22</cx:pt>
          <cx:pt idx="8996">22</cx:pt>
          <cx:pt idx="8997">22</cx:pt>
          <cx:pt idx="8998">22</cx:pt>
          <cx:pt idx="8999">22</cx:pt>
          <cx:pt idx="9000">22</cx:pt>
          <cx:pt idx="9001">22</cx:pt>
          <cx:pt idx="9002">22</cx:pt>
          <cx:pt idx="9003">22</cx:pt>
          <cx:pt idx="9004">22</cx:pt>
          <cx:pt idx="9005">22</cx:pt>
          <cx:pt idx="9006">22</cx:pt>
          <cx:pt idx="9007">22</cx:pt>
          <cx:pt idx="9008">22</cx:pt>
          <cx:pt idx="9009">22</cx:pt>
          <cx:pt idx="9010">22</cx:pt>
          <cx:pt idx="9011">22</cx:pt>
          <cx:pt idx="9012">22</cx:pt>
          <cx:pt idx="9013">22</cx:pt>
          <cx:pt idx="9014">22</cx:pt>
          <cx:pt idx="9015">22</cx:pt>
          <cx:pt idx="9016">22</cx:pt>
          <cx:pt idx="9017">22</cx:pt>
          <cx:pt idx="9018">22</cx:pt>
          <cx:pt idx="9019">22</cx:pt>
          <cx:pt idx="9020">22</cx:pt>
          <cx:pt idx="9021">22</cx:pt>
          <cx:pt idx="9022">22</cx:pt>
          <cx:pt idx="9023">22</cx:pt>
          <cx:pt idx="9024">22</cx:pt>
          <cx:pt idx="9025">22</cx:pt>
          <cx:pt idx="9026">22</cx:pt>
          <cx:pt idx="9027">22</cx:pt>
          <cx:pt idx="9028">22</cx:pt>
          <cx:pt idx="9029">22</cx:pt>
          <cx:pt idx="9030">22</cx:pt>
          <cx:pt idx="9031">22</cx:pt>
          <cx:pt idx="9032">22</cx:pt>
          <cx:pt idx="9033">22</cx:pt>
          <cx:pt idx="9034">22</cx:pt>
          <cx:pt idx="9035">22</cx:pt>
          <cx:pt idx="9036">22</cx:pt>
          <cx:pt idx="9037">22</cx:pt>
          <cx:pt idx="9038">22</cx:pt>
          <cx:pt idx="9039">22</cx:pt>
          <cx:pt idx="9040">22</cx:pt>
          <cx:pt idx="9041">22</cx:pt>
          <cx:pt idx="9042">22</cx:pt>
          <cx:pt idx="9043">22</cx:pt>
          <cx:pt idx="9044">22</cx:pt>
          <cx:pt idx="9045">22</cx:pt>
          <cx:pt idx="9046">22</cx:pt>
          <cx:pt idx="9047">22</cx:pt>
          <cx:pt idx="9048">22</cx:pt>
          <cx:pt idx="9049">22</cx:pt>
          <cx:pt idx="9050">22</cx:pt>
          <cx:pt idx="9051">22</cx:pt>
          <cx:pt idx="9052">22</cx:pt>
          <cx:pt idx="9053">22</cx:pt>
          <cx:pt idx="9054">22</cx:pt>
          <cx:pt idx="9055">22</cx:pt>
          <cx:pt idx="9056">22</cx:pt>
          <cx:pt idx="9057">22</cx:pt>
          <cx:pt idx="9058">22</cx:pt>
          <cx:pt idx="9059">22</cx:pt>
          <cx:pt idx="9060">22</cx:pt>
          <cx:pt idx="9061">22</cx:pt>
          <cx:pt idx="9062">22</cx:pt>
          <cx:pt idx="9063">22</cx:pt>
          <cx:pt idx="9064">22</cx:pt>
          <cx:pt idx="9065">22</cx:pt>
          <cx:pt idx="9066">22</cx:pt>
          <cx:pt idx="9067">22</cx:pt>
          <cx:pt idx="9068">22</cx:pt>
          <cx:pt idx="9069">22</cx:pt>
          <cx:pt idx="9070">22</cx:pt>
          <cx:pt idx="9071">22</cx:pt>
          <cx:pt idx="9072">22</cx:pt>
          <cx:pt idx="9073">22</cx:pt>
          <cx:pt idx="9074">22</cx:pt>
          <cx:pt idx="9075">22</cx:pt>
          <cx:pt idx="9076">22</cx:pt>
          <cx:pt idx="9077">22</cx:pt>
          <cx:pt idx="9078">22</cx:pt>
          <cx:pt idx="9079">22</cx:pt>
          <cx:pt idx="9080">22</cx:pt>
          <cx:pt idx="9081">22</cx:pt>
          <cx:pt idx="9082">22</cx:pt>
          <cx:pt idx="9083">22</cx:pt>
          <cx:pt idx="9084">22</cx:pt>
          <cx:pt idx="9085">21</cx:pt>
          <cx:pt idx="9086">21</cx:pt>
          <cx:pt idx="9087">21</cx:pt>
          <cx:pt idx="9088">21</cx:pt>
          <cx:pt idx="9089">21</cx:pt>
          <cx:pt idx="9090">21</cx:pt>
          <cx:pt idx="9091">21</cx:pt>
          <cx:pt idx="9092">21</cx:pt>
          <cx:pt idx="9093">21</cx:pt>
          <cx:pt idx="9094">21</cx:pt>
          <cx:pt idx="9095">21</cx:pt>
          <cx:pt idx="9096">21</cx:pt>
          <cx:pt idx="9097">21</cx:pt>
          <cx:pt idx="9098">21</cx:pt>
          <cx:pt idx="9099">21</cx:pt>
          <cx:pt idx="9100">21</cx:pt>
          <cx:pt idx="9101">21</cx:pt>
          <cx:pt idx="9102">21</cx:pt>
          <cx:pt idx="9103">21</cx:pt>
          <cx:pt idx="9104">21</cx:pt>
          <cx:pt idx="9105">21</cx:pt>
          <cx:pt idx="9106">21</cx:pt>
          <cx:pt idx="9107">21</cx:pt>
          <cx:pt idx="9108">21</cx:pt>
          <cx:pt idx="9109">21</cx:pt>
          <cx:pt idx="9110">21</cx:pt>
          <cx:pt idx="9111">21</cx:pt>
          <cx:pt idx="9112">21</cx:pt>
          <cx:pt idx="9113">21</cx:pt>
          <cx:pt idx="9114">21</cx:pt>
          <cx:pt idx="9115">21</cx:pt>
          <cx:pt idx="9116">21</cx:pt>
          <cx:pt idx="9117">21</cx:pt>
          <cx:pt idx="9118">21</cx:pt>
          <cx:pt idx="9119">21</cx:pt>
          <cx:pt idx="9120">21</cx:pt>
          <cx:pt idx="9121">21</cx:pt>
          <cx:pt idx="9122">21</cx:pt>
          <cx:pt idx="9123">21</cx:pt>
          <cx:pt idx="9124">21</cx:pt>
          <cx:pt idx="9125">21</cx:pt>
          <cx:pt idx="9126">21</cx:pt>
          <cx:pt idx="9127">21</cx:pt>
          <cx:pt idx="9128">21</cx:pt>
          <cx:pt idx="9129">21</cx:pt>
          <cx:pt idx="9130">21</cx:pt>
          <cx:pt idx="9131">21</cx:pt>
          <cx:pt idx="9132">21</cx:pt>
          <cx:pt idx="9133">21</cx:pt>
          <cx:pt idx="9134">21</cx:pt>
          <cx:pt idx="9135">21</cx:pt>
          <cx:pt idx="9136">21</cx:pt>
          <cx:pt idx="9137">21</cx:pt>
          <cx:pt idx="9138">21</cx:pt>
          <cx:pt idx="9139">21</cx:pt>
          <cx:pt idx="9140">21</cx:pt>
          <cx:pt idx="9141">21</cx:pt>
          <cx:pt idx="9142">21</cx:pt>
          <cx:pt idx="9143">21</cx:pt>
          <cx:pt idx="9144">21</cx:pt>
          <cx:pt idx="9145">21</cx:pt>
          <cx:pt idx="9146">21</cx:pt>
          <cx:pt idx="9147">21</cx:pt>
          <cx:pt idx="9148">21</cx:pt>
          <cx:pt idx="9149">21</cx:pt>
          <cx:pt idx="9150">21</cx:pt>
          <cx:pt idx="9151">21</cx:pt>
          <cx:pt idx="9152">21</cx:pt>
          <cx:pt idx="9153">21</cx:pt>
          <cx:pt idx="9154">21</cx:pt>
          <cx:pt idx="9155">21</cx:pt>
          <cx:pt idx="9156">21</cx:pt>
          <cx:pt idx="9157">21</cx:pt>
          <cx:pt idx="9158">21</cx:pt>
          <cx:pt idx="9159">21</cx:pt>
          <cx:pt idx="9160">21</cx:pt>
          <cx:pt idx="9161">21</cx:pt>
          <cx:pt idx="9162">21</cx:pt>
          <cx:pt idx="9163">21</cx:pt>
          <cx:pt idx="9164">21</cx:pt>
          <cx:pt idx="9165">21</cx:pt>
          <cx:pt idx="9166">21</cx:pt>
          <cx:pt idx="9167">21</cx:pt>
          <cx:pt idx="9168">21</cx:pt>
          <cx:pt idx="9169">21</cx:pt>
          <cx:pt idx="9170">21</cx:pt>
          <cx:pt idx="9171">21</cx:pt>
          <cx:pt idx="9172">21</cx:pt>
          <cx:pt idx="9173">21</cx:pt>
          <cx:pt idx="9174">21</cx:pt>
          <cx:pt idx="9175">21</cx:pt>
          <cx:pt idx="9176">21</cx:pt>
          <cx:pt idx="9177">21</cx:pt>
          <cx:pt idx="9178">21</cx:pt>
          <cx:pt idx="9179">21</cx:pt>
          <cx:pt idx="9180">21</cx:pt>
          <cx:pt idx="9181">21</cx:pt>
          <cx:pt idx="9182">21</cx:pt>
          <cx:pt idx="9183">21</cx:pt>
          <cx:pt idx="9184">21</cx:pt>
          <cx:pt idx="9185">21</cx:pt>
          <cx:pt idx="9186">21</cx:pt>
          <cx:pt idx="9187">21</cx:pt>
          <cx:pt idx="9188">21</cx:pt>
          <cx:pt idx="9189">21</cx:pt>
          <cx:pt idx="9190">21</cx:pt>
          <cx:pt idx="9191">21</cx:pt>
          <cx:pt idx="9192">21</cx:pt>
          <cx:pt idx="9193">21</cx:pt>
          <cx:pt idx="9194">21</cx:pt>
          <cx:pt idx="9195">21</cx:pt>
          <cx:pt idx="9196">21</cx:pt>
          <cx:pt idx="9197">21</cx:pt>
          <cx:pt idx="9198">21</cx:pt>
          <cx:pt idx="9199">21</cx:pt>
          <cx:pt idx="9200">21</cx:pt>
          <cx:pt idx="9201">21</cx:pt>
          <cx:pt idx="9202">21</cx:pt>
          <cx:pt idx="9203">21</cx:pt>
          <cx:pt idx="9204">21</cx:pt>
          <cx:pt idx="9205">21</cx:pt>
          <cx:pt idx="9206">21</cx:pt>
          <cx:pt idx="9207">21</cx:pt>
          <cx:pt idx="9208">21</cx:pt>
          <cx:pt idx="9209">21</cx:pt>
          <cx:pt idx="9210">21</cx:pt>
          <cx:pt idx="9211">21</cx:pt>
          <cx:pt idx="9212">21</cx:pt>
          <cx:pt idx="9213">21</cx:pt>
          <cx:pt idx="9214">21</cx:pt>
          <cx:pt idx="9215">21</cx:pt>
          <cx:pt idx="9216">21</cx:pt>
          <cx:pt idx="9217">21</cx:pt>
          <cx:pt idx="9218">21</cx:pt>
          <cx:pt idx="9219">21</cx:pt>
          <cx:pt idx="9220">21</cx:pt>
          <cx:pt idx="9221">21</cx:pt>
          <cx:pt idx="9222">21</cx:pt>
          <cx:pt idx="9223">21</cx:pt>
          <cx:pt idx="9224">21</cx:pt>
          <cx:pt idx="9225">21</cx:pt>
          <cx:pt idx="9226">21</cx:pt>
          <cx:pt idx="9227">21</cx:pt>
          <cx:pt idx="9228">21</cx:pt>
          <cx:pt idx="9229">21</cx:pt>
          <cx:pt idx="9230">21</cx:pt>
          <cx:pt idx="9231">21</cx:pt>
          <cx:pt idx="9232">21</cx:pt>
          <cx:pt idx="9233">21</cx:pt>
          <cx:pt idx="9234">21</cx:pt>
          <cx:pt idx="9235">21</cx:pt>
          <cx:pt idx="9236">21</cx:pt>
          <cx:pt idx="9237">21</cx:pt>
          <cx:pt idx="9238">21</cx:pt>
          <cx:pt idx="9239">21</cx:pt>
          <cx:pt idx="9240">21</cx:pt>
          <cx:pt idx="9241">21</cx:pt>
          <cx:pt idx="9242">21</cx:pt>
          <cx:pt idx="9243">21</cx:pt>
          <cx:pt idx="9244">21</cx:pt>
          <cx:pt idx="9245">21</cx:pt>
          <cx:pt idx="9246">21</cx:pt>
          <cx:pt idx="9247">21</cx:pt>
          <cx:pt idx="9248">21</cx:pt>
          <cx:pt idx="9249">21</cx:pt>
          <cx:pt idx="9250">21</cx:pt>
          <cx:pt idx="9251">21</cx:pt>
          <cx:pt idx="9252">21</cx:pt>
          <cx:pt idx="9253">21</cx:pt>
          <cx:pt idx="9254">21</cx:pt>
          <cx:pt idx="9255">21</cx:pt>
          <cx:pt idx="9256">21</cx:pt>
          <cx:pt idx="9257">21</cx:pt>
          <cx:pt idx="9258">21</cx:pt>
          <cx:pt idx="9259">21</cx:pt>
          <cx:pt idx="9260">21</cx:pt>
          <cx:pt idx="9261">21</cx:pt>
          <cx:pt idx="9262">21</cx:pt>
          <cx:pt idx="9263">21</cx:pt>
          <cx:pt idx="9264">21</cx:pt>
          <cx:pt idx="9265">21</cx:pt>
          <cx:pt idx="9266">21</cx:pt>
          <cx:pt idx="9267">21</cx:pt>
          <cx:pt idx="9268">21</cx:pt>
          <cx:pt idx="9269">21</cx:pt>
          <cx:pt idx="9270">21</cx:pt>
          <cx:pt idx="9271">21</cx:pt>
          <cx:pt idx="9272">21</cx:pt>
          <cx:pt idx="9273">21</cx:pt>
          <cx:pt idx="9274">21</cx:pt>
          <cx:pt idx="9275">21</cx:pt>
          <cx:pt idx="9276">21</cx:pt>
          <cx:pt idx="9277">21</cx:pt>
          <cx:pt idx="9278">21</cx:pt>
          <cx:pt idx="9279">21</cx:pt>
          <cx:pt idx="9280">21</cx:pt>
          <cx:pt idx="9281">21</cx:pt>
          <cx:pt idx="9282">21</cx:pt>
          <cx:pt idx="9283">21</cx:pt>
          <cx:pt idx="9284">21</cx:pt>
          <cx:pt idx="9285">21</cx:pt>
          <cx:pt idx="9286">21</cx:pt>
          <cx:pt idx="9287">21</cx:pt>
          <cx:pt idx="9288">21</cx:pt>
          <cx:pt idx="9289">21</cx:pt>
          <cx:pt idx="9290">21</cx:pt>
          <cx:pt idx="9291">21</cx:pt>
          <cx:pt idx="9292">21</cx:pt>
          <cx:pt idx="9293">21</cx:pt>
          <cx:pt idx="9294">21</cx:pt>
          <cx:pt idx="9295">21</cx:pt>
          <cx:pt idx="9296">21</cx:pt>
          <cx:pt idx="9297">21</cx:pt>
          <cx:pt idx="9298">21</cx:pt>
          <cx:pt idx="9299">21</cx:pt>
          <cx:pt idx="9300">21</cx:pt>
          <cx:pt idx="9301">21</cx:pt>
          <cx:pt idx="9302">21</cx:pt>
          <cx:pt idx="9303">21</cx:pt>
          <cx:pt idx="9304">21</cx:pt>
          <cx:pt idx="9305">21</cx:pt>
          <cx:pt idx="9306">21</cx:pt>
          <cx:pt idx="9307">21</cx:pt>
          <cx:pt idx="9308">21</cx:pt>
          <cx:pt idx="9309">21</cx:pt>
          <cx:pt idx="9310">21</cx:pt>
          <cx:pt idx="9311">21</cx:pt>
          <cx:pt idx="9312">21</cx:pt>
          <cx:pt idx="9313">21</cx:pt>
          <cx:pt idx="9314">21</cx:pt>
          <cx:pt idx="9315">21</cx:pt>
          <cx:pt idx="9316">21</cx:pt>
          <cx:pt idx="9317">21</cx:pt>
          <cx:pt idx="9318">21</cx:pt>
          <cx:pt idx="9319">21</cx:pt>
          <cx:pt idx="9320">21</cx:pt>
          <cx:pt idx="9321">21</cx:pt>
          <cx:pt idx="9322">21</cx:pt>
          <cx:pt idx="9323">21</cx:pt>
          <cx:pt idx="9324">21</cx:pt>
          <cx:pt idx="9325">21</cx:pt>
          <cx:pt idx="9326">21</cx:pt>
          <cx:pt idx="9327">21</cx:pt>
          <cx:pt idx="9328">21</cx:pt>
          <cx:pt idx="9329">21</cx:pt>
          <cx:pt idx="9330">21</cx:pt>
          <cx:pt idx="9331">21</cx:pt>
          <cx:pt idx="9332">21</cx:pt>
          <cx:pt idx="9333">21</cx:pt>
          <cx:pt idx="9334">21</cx:pt>
          <cx:pt idx="9335">21</cx:pt>
          <cx:pt idx="9336">21</cx:pt>
          <cx:pt idx="9337">21</cx:pt>
          <cx:pt idx="9338">21</cx:pt>
          <cx:pt idx="9339">21</cx:pt>
          <cx:pt idx="9340">21</cx:pt>
          <cx:pt idx="9341">21</cx:pt>
          <cx:pt idx="9342">21</cx:pt>
          <cx:pt idx="9343">21</cx:pt>
          <cx:pt idx="9344">21</cx:pt>
          <cx:pt idx="9345">21</cx:pt>
          <cx:pt idx="9346">21</cx:pt>
          <cx:pt idx="9347">21</cx:pt>
          <cx:pt idx="9348">21</cx:pt>
          <cx:pt idx="9349">21</cx:pt>
          <cx:pt idx="9350">21</cx:pt>
          <cx:pt idx="9351">21</cx:pt>
          <cx:pt idx="9352">21</cx:pt>
          <cx:pt idx="9353">21</cx:pt>
          <cx:pt idx="9354">21</cx:pt>
          <cx:pt idx="9355">21</cx:pt>
          <cx:pt idx="9356">21</cx:pt>
          <cx:pt idx="9357">21</cx:pt>
          <cx:pt idx="9358">21</cx:pt>
          <cx:pt idx="9359">21</cx:pt>
          <cx:pt idx="9360">21</cx:pt>
          <cx:pt idx="9361">21</cx:pt>
          <cx:pt idx="9362">21</cx:pt>
          <cx:pt idx="9363">21</cx:pt>
          <cx:pt idx="9364">21</cx:pt>
          <cx:pt idx="9365">21</cx:pt>
          <cx:pt idx="9366">21</cx:pt>
          <cx:pt idx="9367">21</cx:pt>
          <cx:pt idx="9368">21</cx:pt>
          <cx:pt idx="9369">21</cx:pt>
          <cx:pt idx="9370">21</cx:pt>
          <cx:pt idx="9371">21</cx:pt>
          <cx:pt idx="9372">21</cx:pt>
          <cx:pt idx="9373">21</cx:pt>
          <cx:pt idx="9374">21</cx:pt>
          <cx:pt idx="9375">21</cx:pt>
          <cx:pt idx="9376">21</cx:pt>
          <cx:pt idx="9377">21</cx:pt>
          <cx:pt idx="9378">21</cx:pt>
          <cx:pt idx="9379">21</cx:pt>
          <cx:pt idx="9380">21</cx:pt>
          <cx:pt idx="9381">21</cx:pt>
          <cx:pt idx="9382">21</cx:pt>
          <cx:pt idx="9383">21</cx:pt>
          <cx:pt idx="9384">21</cx:pt>
          <cx:pt idx="9385">21</cx:pt>
          <cx:pt idx="9386">21</cx:pt>
          <cx:pt idx="9387">21</cx:pt>
          <cx:pt idx="9388">21</cx:pt>
          <cx:pt idx="9389">21</cx:pt>
          <cx:pt idx="9390">21</cx:pt>
          <cx:pt idx="9391">21</cx:pt>
          <cx:pt idx="9392">21</cx:pt>
          <cx:pt idx="9393">21</cx:pt>
          <cx:pt idx="9394">21</cx:pt>
          <cx:pt idx="9395">21</cx:pt>
          <cx:pt idx="9396">21</cx:pt>
          <cx:pt idx="9397">21</cx:pt>
          <cx:pt idx="9398">21</cx:pt>
          <cx:pt idx="9399">21</cx:pt>
          <cx:pt idx="9400">21</cx:pt>
          <cx:pt idx="9401">21</cx:pt>
          <cx:pt idx="9402">21</cx:pt>
          <cx:pt idx="9403">21</cx:pt>
          <cx:pt idx="9404">21</cx:pt>
          <cx:pt idx="9405">21</cx:pt>
          <cx:pt idx="9406">21</cx:pt>
          <cx:pt idx="9407">21</cx:pt>
          <cx:pt idx="9408">21</cx:pt>
          <cx:pt idx="9409">21</cx:pt>
          <cx:pt idx="9410">21</cx:pt>
          <cx:pt idx="9411">21</cx:pt>
          <cx:pt idx="9412">21</cx:pt>
          <cx:pt idx="9413">21</cx:pt>
          <cx:pt idx="9414">21</cx:pt>
          <cx:pt idx="9415">21</cx:pt>
          <cx:pt idx="9416">21</cx:pt>
          <cx:pt idx="9417">21</cx:pt>
          <cx:pt idx="9418">21</cx:pt>
          <cx:pt idx="9419">21</cx:pt>
          <cx:pt idx="9420">21</cx:pt>
          <cx:pt idx="9421">21</cx:pt>
          <cx:pt idx="9422">21</cx:pt>
          <cx:pt idx="9423">21</cx:pt>
          <cx:pt idx="9424">21</cx:pt>
          <cx:pt idx="9425">21</cx:pt>
          <cx:pt idx="9426">21</cx:pt>
          <cx:pt idx="9427">21</cx:pt>
          <cx:pt idx="9428">21</cx:pt>
          <cx:pt idx="9429">21</cx:pt>
          <cx:pt idx="9430">21</cx:pt>
          <cx:pt idx="9431">21</cx:pt>
          <cx:pt idx="9432">21</cx:pt>
          <cx:pt idx="9433">21</cx:pt>
          <cx:pt idx="9434">21</cx:pt>
          <cx:pt idx="9435">21</cx:pt>
          <cx:pt idx="9436">21</cx:pt>
          <cx:pt idx="9437">21</cx:pt>
          <cx:pt idx="9438">21</cx:pt>
          <cx:pt idx="9439">21</cx:pt>
          <cx:pt idx="9440">21</cx:pt>
          <cx:pt idx="9441">21</cx:pt>
          <cx:pt idx="9442">21</cx:pt>
          <cx:pt idx="9443">21</cx:pt>
          <cx:pt idx="9444">21</cx:pt>
          <cx:pt idx="9445">21</cx:pt>
          <cx:pt idx="9446">21</cx:pt>
          <cx:pt idx="9447">21</cx:pt>
          <cx:pt idx="9448">21</cx:pt>
          <cx:pt idx="9449">21</cx:pt>
          <cx:pt idx="9450">21</cx:pt>
          <cx:pt idx="9451">21</cx:pt>
          <cx:pt idx="9452">21</cx:pt>
          <cx:pt idx="9453">21</cx:pt>
          <cx:pt idx="9454">21</cx:pt>
          <cx:pt idx="9455">21</cx:pt>
          <cx:pt idx="9456">21</cx:pt>
          <cx:pt idx="9457">21</cx:pt>
          <cx:pt idx="9458">21</cx:pt>
          <cx:pt idx="9459">21</cx:pt>
          <cx:pt idx="9460">21</cx:pt>
          <cx:pt idx="9461">21</cx:pt>
          <cx:pt idx="9462">21</cx:pt>
          <cx:pt idx="9463">21</cx:pt>
          <cx:pt idx="9464">21</cx:pt>
          <cx:pt idx="9465">21</cx:pt>
          <cx:pt idx="9466">21</cx:pt>
          <cx:pt idx="9467">21</cx:pt>
          <cx:pt idx="9468">21</cx:pt>
          <cx:pt idx="9469">21</cx:pt>
          <cx:pt idx="9470">21</cx:pt>
          <cx:pt idx="9471">21</cx:pt>
          <cx:pt idx="9472">21</cx:pt>
          <cx:pt idx="9473">21</cx:pt>
          <cx:pt idx="9474">21</cx:pt>
          <cx:pt idx="9475">21</cx:pt>
          <cx:pt idx="9476">21</cx:pt>
          <cx:pt idx="9477">21</cx:pt>
          <cx:pt idx="9478">21</cx:pt>
          <cx:pt idx="9479">21</cx:pt>
          <cx:pt idx="9480">21</cx:pt>
          <cx:pt idx="9481">21</cx:pt>
          <cx:pt idx="9482">21</cx:pt>
          <cx:pt idx="9483">21</cx:pt>
          <cx:pt idx="9484">21</cx:pt>
          <cx:pt idx="9485">21</cx:pt>
          <cx:pt idx="9486">21</cx:pt>
          <cx:pt idx="9487">21</cx:pt>
          <cx:pt idx="9488">21</cx:pt>
          <cx:pt idx="9489">21</cx:pt>
          <cx:pt idx="9490">21</cx:pt>
          <cx:pt idx="9491">21</cx:pt>
          <cx:pt idx="9492">21</cx:pt>
          <cx:pt idx="9493">21</cx:pt>
          <cx:pt idx="9494">21</cx:pt>
          <cx:pt idx="9495">21</cx:pt>
          <cx:pt idx="9496">21</cx:pt>
          <cx:pt idx="9497">21</cx:pt>
          <cx:pt idx="9498">21</cx:pt>
          <cx:pt idx="9499">21</cx:pt>
          <cx:pt idx="9500">21</cx:pt>
          <cx:pt idx="9501">21</cx:pt>
          <cx:pt idx="9502">21</cx:pt>
          <cx:pt idx="9503">21</cx:pt>
          <cx:pt idx="9504">21</cx:pt>
          <cx:pt idx="9505">21</cx:pt>
          <cx:pt idx="9506">21</cx:pt>
          <cx:pt idx="9507">21</cx:pt>
          <cx:pt idx="9508">21</cx:pt>
          <cx:pt idx="9509">21</cx:pt>
          <cx:pt idx="9510">21</cx:pt>
          <cx:pt idx="9511">21</cx:pt>
          <cx:pt idx="9512">21</cx:pt>
          <cx:pt idx="9513">21</cx:pt>
          <cx:pt idx="9514">21</cx:pt>
          <cx:pt idx="9515">21</cx:pt>
          <cx:pt idx="9516">21</cx:pt>
          <cx:pt idx="9517">21</cx:pt>
          <cx:pt idx="9518">21</cx:pt>
          <cx:pt idx="9519">21</cx:pt>
          <cx:pt idx="9520">21</cx:pt>
          <cx:pt idx="9521">21</cx:pt>
          <cx:pt idx="9522">21</cx:pt>
          <cx:pt idx="9523">21</cx:pt>
          <cx:pt idx="9524">21</cx:pt>
          <cx:pt idx="9525">21</cx:pt>
          <cx:pt idx="9526">21</cx:pt>
          <cx:pt idx="9527">21</cx:pt>
          <cx:pt idx="9528">21</cx:pt>
          <cx:pt idx="9529">21</cx:pt>
          <cx:pt idx="9530">21</cx:pt>
          <cx:pt idx="9531">21</cx:pt>
          <cx:pt idx="9532">21</cx:pt>
          <cx:pt idx="9533">21</cx:pt>
          <cx:pt idx="9534">21</cx:pt>
          <cx:pt idx="9535">21</cx:pt>
          <cx:pt idx="9536">21</cx:pt>
          <cx:pt idx="9537">21</cx:pt>
          <cx:pt idx="9538">21</cx:pt>
          <cx:pt idx="9539">21</cx:pt>
          <cx:pt idx="9540">21</cx:pt>
          <cx:pt idx="9541">21</cx:pt>
          <cx:pt idx="9542">21</cx:pt>
          <cx:pt idx="9543">21</cx:pt>
          <cx:pt idx="9544">21</cx:pt>
          <cx:pt idx="9545">21</cx:pt>
          <cx:pt idx="9546">21</cx:pt>
          <cx:pt idx="9547">21</cx:pt>
          <cx:pt idx="9548">21</cx:pt>
          <cx:pt idx="9549">21</cx:pt>
          <cx:pt idx="9550">21</cx:pt>
          <cx:pt idx="9551">21</cx:pt>
          <cx:pt idx="9552">21</cx:pt>
          <cx:pt idx="9553">21</cx:pt>
          <cx:pt idx="9554">21</cx:pt>
          <cx:pt idx="9555">21</cx:pt>
          <cx:pt idx="9556">21</cx:pt>
          <cx:pt idx="9557">21</cx:pt>
          <cx:pt idx="9558">21</cx:pt>
          <cx:pt idx="9559">21</cx:pt>
          <cx:pt idx="9560">21</cx:pt>
          <cx:pt idx="9561">21</cx:pt>
          <cx:pt idx="9562">21</cx:pt>
          <cx:pt idx="9563">21</cx:pt>
          <cx:pt idx="9564">21</cx:pt>
          <cx:pt idx="9565">21</cx:pt>
          <cx:pt idx="9566">21</cx:pt>
          <cx:pt idx="9567">21</cx:pt>
          <cx:pt idx="9568">21</cx:pt>
          <cx:pt idx="9569">21</cx:pt>
          <cx:pt idx="9570">21</cx:pt>
          <cx:pt idx="9571">21</cx:pt>
          <cx:pt idx="9572">21</cx:pt>
          <cx:pt idx="9573">21</cx:pt>
          <cx:pt idx="9574">21</cx:pt>
          <cx:pt idx="9575">21</cx:pt>
          <cx:pt idx="9576">21</cx:pt>
          <cx:pt idx="9577">21</cx:pt>
          <cx:pt idx="9578">21</cx:pt>
          <cx:pt idx="9579">21</cx:pt>
          <cx:pt idx="9580">21</cx:pt>
          <cx:pt idx="9581">21</cx:pt>
          <cx:pt idx="9582">21</cx:pt>
          <cx:pt idx="9583">21</cx:pt>
          <cx:pt idx="9584">21</cx:pt>
          <cx:pt idx="9585">21</cx:pt>
          <cx:pt idx="9586">21</cx:pt>
          <cx:pt idx="9587">21</cx:pt>
          <cx:pt idx="9588">21</cx:pt>
          <cx:pt idx="9589">21</cx:pt>
          <cx:pt idx="9590">21</cx:pt>
          <cx:pt idx="9591">21</cx:pt>
          <cx:pt idx="9592">21</cx:pt>
          <cx:pt idx="9593">21</cx:pt>
          <cx:pt idx="9594">21</cx:pt>
          <cx:pt idx="9595">21</cx:pt>
          <cx:pt idx="9596">21</cx:pt>
          <cx:pt idx="9597">21</cx:pt>
          <cx:pt idx="9598">21</cx:pt>
          <cx:pt idx="9599">20</cx:pt>
          <cx:pt idx="9600">20</cx:pt>
          <cx:pt idx="9601">20</cx:pt>
          <cx:pt idx="9602">20</cx:pt>
          <cx:pt idx="9603">20</cx:pt>
          <cx:pt idx="9604">20</cx:pt>
          <cx:pt idx="9605">20</cx:pt>
          <cx:pt idx="9606">20</cx:pt>
          <cx:pt idx="9607">20</cx:pt>
          <cx:pt idx="9608">20</cx:pt>
          <cx:pt idx="9609">20</cx:pt>
          <cx:pt idx="9610">20</cx:pt>
          <cx:pt idx="9611">20</cx:pt>
          <cx:pt idx="9612">20</cx:pt>
          <cx:pt idx="9613">20</cx:pt>
          <cx:pt idx="9614">20</cx:pt>
          <cx:pt idx="9615">20</cx:pt>
          <cx:pt idx="9616">20</cx:pt>
          <cx:pt idx="9617">20</cx:pt>
          <cx:pt idx="9618">20</cx:pt>
          <cx:pt idx="9619">20</cx:pt>
          <cx:pt idx="9620">20</cx:pt>
          <cx:pt idx="9621">20</cx:pt>
          <cx:pt idx="9622">20</cx:pt>
          <cx:pt idx="9623">20</cx:pt>
          <cx:pt idx="9624">20</cx:pt>
          <cx:pt idx="9625">20</cx:pt>
          <cx:pt idx="9626">20</cx:pt>
          <cx:pt idx="9627">20</cx:pt>
          <cx:pt idx="9628">20</cx:pt>
          <cx:pt idx="9629">20</cx:pt>
          <cx:pt idx="9630">20</cx:pt>
          <cx:pt idx="9631">20</cx:pt>
          <cx:pt idx="9632">20</cx:pt>
          <cx:pt idx="9633">20</cx:pt>
          <cx:pt idx="9634">20</cx:pt>
          <cx:pt idx="9635">20</cx:pt>
          <cx:pt idx="9636">20</cx:pt>
          <cx:pt idx="9637">20</cx:pt>
          <cx:pt idx="9638">20</cx:pt>
          <cx:pt idx="9639">20</cx:pt>
          <cx:pt idx="9640">20</cx:pt>
          <cx:pt idx="9641">20</cx:pt>
          <cx:pt idx="9642">20</cx:pt>
          <cx:pt idx="9643">20</cx:pt>
          <cx:pt idx="9644">20</cx:pt>
          <cx:pt idx="9645">20</cx:pt>
          <cx:pt idx="9646">20</cx:pt>
          <cx:pt idx="9647">20</cx:pt>
          <cx:pt idx="9648">20</cx:pt>
          <cx:pt idx="9649">20</cx:pt>
          <cx:pt idx="9650">20</cx:pt>
          <cx:pt idx="9651">20</cx:pt>
          <cx:pt idx="9652">20</cx:pt>
          <cx:pt idx="9653">20</cx:pt>
          <cx:pt idx="9654">20</cx:pt>
          <cx:pt idx="9655">20</cx:pt>
          <cx:pt idx="9656">20</cx:pt>
          <cx:pt idx="9657">20</cx:pt>
          <cx:pt idx="9658">20</cx:pt>
          <cx:pt idx="9659">20</cx:pt>
          <cx:pt idx="9660">20</cx:pt>
          <cx:pt idx="9661">20</cx:pt>
          <cx:pt idx="9662">20</cx:pt>
          <cx:pt idx="9663">20</cx:pt>
          <cx:pt idx="9664">20</cx:pt>
          <cx:pt idx="9665">20</cx:pt>
          <cx:pt idx="9666">20</cx:pt>
          <cx:pt idx="9667">20</cx:pt>
          <cx:pt idx="9668">20</cx:pt>
          <cx:pt idx="9669">20</cx:pt>
          <cx:pt idx="9670">20</cx:pt>
          <cx:pt idx="9671">20</cx:pt>
          <cx:pt idx="9672">20</cx:pt>
          <cx:pt idx="9673">20</cx:pt>
          <cx:pt idx="9674">20</cx:pt>
          <cx:pt idx="9675">20</cx:pt>
          <cx:pt idx="9676">20</cx:pt>
          <cx:pt idx="9677">20</cx:pt>
          <cx:pt idx="9678">20</cx:pt>
          <cx:pt idx="9679">20</cx:pt>
          <cx:pt idx="9680">20</cx:pt>
          <cx:pt idx="9681">20</cx:pt>
          <cx:pt idx="9682">20</cx:pt>
          <cx:pt idx="9683">20</cx:pt>
          <cx:pt idx="9684">20</cx:pt>
          <cx:pt idx="9685">20</cx:pt>
          <cx:pt idx="9686">20</cx:pt>
          <cx:pt idx="9687">20</cx:pt>
          <cx:pt idx="9688">20</cx:pt>
          <cx:pt idx="9689">20</cx:pt>
          <cx:pt idx="9690">20</cx:pt>
          <cx:pt idx="9691">20</cx:pt>
          <cx:pt idx="9692">20</cx:pt>
          <cx:pt idx="9693">20</cx:pt>
          <cx:pt idx="9694">20</cx:pt>
          <cx:pt idx="9695">20</cx:pt>
          <cx:pt idx="9696">20</cx:pt>
          <cx:pt idx="9697">20</cx:pt>
          <cx:pt idx="9698">20</cx:pt>
          <cx:pt idx="9699">20</cx:pt>
          <cx:pt idx="9700">20</cx:pt>
          <cx:pt idx="9701">20</cx:pt>
          <cx:pt idx="9702">20</cx:pt>
          <cx:pt idx="9703">20</cx:pt>
          <cx:pt idx="9704">20</cx:pt>
          <cx:pt idx="9705">20</cx:pt>
          <cx:pt idx="9706">20</cx:pt>
          <cx:pt idx="9707">20</cx:pt>
          <cx:pt idx="9708">20</cx:pt>
          <cx:pt idx="9709">20</cx:pt>
          <cx:pt idx="9710">20</cx:pt>
          <cx:pt idx="9711">20</cx:pt>
          <cx:pt idx="9712">20</cx:pt>
          <cx:pt idx="9713">20</cx:pt>
          <cx:pt idx="9714">20</cx:pt>
          <cx:pt idx="9715">20</cx:pt>
          <cx:pt idx="9716">20</cx:pt>
          <cx:pt idx="9717">20</cx:pt>
          <cx:pt idx="9718">20</cx:pt>
          <cx:pt idx="9719">20</cx:pt>
          <cx:pt idx="9720">20</cx:pt>
          <cx:pt idx="9721">20</cx:pt>
          <cx:pt idx="9722">20</cx:pt>
          <cx:pt idx="9723">20</cx:pt>
          <cx:pt idx="9724">20</cx:pt>
          <cx:pt idx="9725">20</cx:pt>
          <cx:pt idx="9726">20</cx:pt>
          <cx:pt idx="9727">20</cx:pt>
          <cx:pt idx="9728">20</cx:pt>
          <cx:pt idx="9729">20</cx:pt>
          <cx:pt idx="9730">20</cx:pt>
          <cx:pt idx="9731">20</cx:pt>
          <cx:pt idx="9732">20</cx:pt>
          <cx:pt idx="9733">20</cx:pt>
          <cx:pt idx="9734">20</cx:pt>
          <cx:pt idx="9735">20</cx:pt>
          <cx:pt idx="9736">20</cx:pt>
          <cx:pt idx="9737">20</cx:pt>
          <cx:pt idx="9738">20</cx:pt>
          <cx:pt idx="9739">20</cx:pt>
          <cx:pt idx="9740">20</cx:pt>
          <cx:pt idx="9741">20</cx:pt>
          <cx:pt idx="9742">20</cx:pt>
          <cx:pt idx="9743">20</cx:pt>
          <cx:pt idx="9744">20</cx:pt>
          <cx:pt idx="9745">20</cx:pt>
          <cx:pt idx="9746">20</cx:pt>
          <cx:pt idx="9747">20</cx:pt>
          <cx:pt idx="9748">20</cx:pt>
          <cx:pt idx="9749">20</cx:pt>
          <cx:pt idx="9750">20</cx:pt>
          <cx:pt idx="9751">20</cx:pt>
          <cx:pt idx="9752">20</cx:pt>
          <cx:pt idx="9753">20</cx:pt>
          <cx:pt idx="9754">20</cx:pt>
          <cx:pt idx="9755">20</cx:pt>
          <cx:pt idx="9756">20</cx:pt>
          <cx:pt idx="9757">20</cx:pt>
          <cx:pt idx="9758">20</cx:pt>
          <cx:pt idx="9759">20</cx:pt>
          <cx:pt idx="9760">20</cx:pt>
          <cx:pt idx="9761">20</cx:pt>
          <cx:pt idx="9762">20</cx:pt>
          <cx:pt idx="9763">20</cx:pt>
          <cx:pt idx="9764">20</cx:pt>
          <cx:pt idx="9765">20</cx:pt>
          <cx:pt idx="9766">20</cx:pt>
          <cx:pt idx="9767">20</cx:pt>
          <cx:pt idx="9768">20</cx:pt>
          <cx:pt idx="9769">20</cx:pt>
          <cx:pt idx="9770">20</cx:pt>
          <cx:pt idx="9771">20</cx:pt>
          <cx:pt idx="9772">20</cx:pt>
          <cx:pt idx="9773">20</cx:pt>
          <cx:pt idx="9774">20</cx:pt>
          <cx:pt idx="9775">20</cx:pt>
          <cx:pt idx="9776">20</cx:pt>
          <cx:pt idx="9777">20</cx:pt>
          <cx:pt idx="9778">20</cx:pt>
          <cx:pt idx="9779">20</cx:pt>
          <cx:pt idx="9780">20</cx:pt>
          <cx:pt idx="9781">20</cx:pt>
          <cx:pt idx="9782">20</cx:pt>
          <cx:pt idx="9783">20</cx:pt>
          <cx:pt idx="9784">20</cx:pt>
          <cx:pt idx="9785">20</cx:pt>
          <cx:pt idx="9786">20</cx:pt>
          <cx:pt idx="9787">20</cx:pt>
          <cx:pt idx="9788">20</cx:pt>
          <cx:pt idx="9789">20</cx:pt>
          <cx:pt idx="9790">20</cx:pt>
          <cx:pt idx="9791">20</cx:pt>
          <cx:pt idx="9792">20</cx:pt>
          <cx:pt idx="9793">20</cx:pt>
          <cx:pt idx="9794">20</cx:pt>
          <cx:pt idx="9795">20</cx:pt>
          <cx:pt idx="9796">20</cx:pt>
          <cx:pt idx="9797">20</cx:pt>
          <cx:pt idx="9798">20</cx:pt>
          <cx:pt idx="9799">20</cx:pt>
          <cx:pt idx="9800">20</cx:pt>
          <cx:pt idx="9801">20</cx:pt>
          <cx:pt idx="9802">20</cx:pt>
          <cx:pt idx="9803">20</cx:pt>
          <cx:pt idx="9804">20</cx:pt>
          <cx:pt idx="9805">20</cx:pt>
          <cx:pt idx="9806">20</cx:pt>
          <cx:pt idx="9807">20</cx:pt>
          <cx:pt idx="9808">20</cx:pt>
          <cx:pt idx="9809">20</cx:pt>
          <cx:pt idx="9810">20</cx:pt>
          <cx:pt idx="9811">20</cx:pt>
          <cx:pt idx="9812">20</cx:pt>
          <cx:pt idx="9813">20</cx:pt>
          <cx:pt idx="9814">20</cx:pt>
          <cx:pt idx="9815">20</cx:pt>
          <cx:pt idx="9816">20</cx:pt>
          <cx:pt idx="9817">20</cx:pt>
          <cx:pt idx="9818">20</cx:pt>
          <cx:pt idx="9819">20</cx:pt>
          <cx:pt idx="9820">20</cx:pt>
          <cx:pt idx="9821">20</cx:pt>
          <cx:pt idx="9822">20</cx:pt>
          <cx:pt idx="9823">20</cx:pt>
          <cx:pt idx="9824">20</cx:pt>
          <cx:pt idx="9825">20</cx:pt>
          <cx:pt idx="9826">20</cx:pt>
          <cx:pt idx="9827">20</cx:pt>
          <cx:pt idx="9828">20</cx:pt>
          <cx:pt idx="9829">20</cx:pt>
          <cx:pt idx="9830">20</cx:pt>
          <cx:pt idx="9831">20</cx:pt>
          <cx:pt idx="9832">20</cx:pt>
          <cx:pt idx="9833">20</cx:pt>
          <cx:pt idx="9834">20</cx:pt>
          <cx:pt idx="9835">20</cx:pt>
          <cx:pt idx="9836">20</cx:pt>
          <cx:pt idx="9837">20</cx:pt>
          <cx:pt idx="9838">20</cx:pt>
          <cx:pt idx="9839">20</cx:pt>
          <cx:pt idx="9840">20</cx:pt>
          <cx:pt idx="9841">20</cx:pt>
          <cx:pt idx="9842">20</cx:pt>
          <cx:pt idx="9843">20</cx:pt>
          <cx:pt idx="9844">20</cx:pt>
          <cx:pt idx="9845">20</cx:pt>
          <cx:pt idx="9846">20</cx:pt>
          <cx:pt idx="9847">20</cx:pt>
          <cx:pt idx="9848">20</cx:pt>
          <cx:pt idx="9849">20</cx:pt>
          <cx:pt idx="9850">20</cx:pt>
          <cx:pt idx="9851">20</cx:pt>
          <cx:pt idx="9852">20</cx:pt>
          <cx:pt idx="9853">20</cx:pt>
          <cx:pt idx="9854">20</cx:pt>
          <cx:pt idx="9855">20</cx:pt>
          <cx:pt idx="9856">20</cx:pt>
          <cx:pt idx="9857">20</cx:pt>
          <cx:pt idx="9858">20</cx:pt>
          <cx:pt idx="9859">20</cx:pt>
          <cx:pt idx="9860">20</cx:pt>
          <cx:pt idx="9861">20</cx:pt>
          <cx:pt idx="9862">20</cx:pt>
          <cx:pt idx="9863">20</cx:pt>
          <cx:pt idx="9864">20</cx:pt>
          <cx:pt idx="9865">20</cx:pt>
          <cx:pt idx="9866">20</cx:pt>
          <cx:pt idx="9867">20</cx:pt>
          <cx:pt idx="9868">20</cx:pt>
          <cx:pt idx="9869">20</cx:pt>
          <cx:pt idx="9870">20</cx:pt>
          <cx:pt idx="9871">20</cx:pt>
          <cx:pt idx="9872">20</cx:pt>
          <cx:pt idx="9873">20</cx:pt>
          <cx:pt idx="9874">20</cx:pt>
          <cx:pt idx="9875">20</cx:pt>
          <cx:pt idx="9876">20</cx:pt>
          <cx:pt idx="9877">20</cx:pt>
          <cx:pt idx="9878">20</cx:pt>
          <cx:pt idx="9879">20</cx:pt>
          <cx:pt idx="9880">20</cx:pt>
          <cx:pt idx="9881">20</cx:pt>
          <cx:pt idx="9882">20</cx:pt>
          <cx:pt idx="9883">20</cx:pt>
          <cx:pt idx="9884">20</cx:pt>
          <cx:pt idx="9885">20</cx:pt>
          <cx:pt idx="9886">20</cx:pt>
          <cx:pt idx="9887">20</cx:pt>
          <cx:pt idx="9888">20</cx:pt>
          <cx:pt idx="9889">20</cx:pt>
          <cx:pt idx="9890">20</cx:pt>
          <cx:pt idx="9891">20</cx:pt>
          <cx:pt idx="9892">20</cx:pt>
          <cx:pt idx="9893">20</cx:pt>
          <cx:pt idx="9894">20</cx:pt>
          <cx:pt idx="9895">20</cx:pt>
          <cx:pt idx="9896">20</cx:pt>
          <cx:pt idx="9897">20</cx:pt>
          <cx:pt idx="9898">20</cx:pt>
          <cx:pt idx="9899">20</cx:pt>
          <cx:pt idx="9900">20</cx:pt>
          <cx:pt idx="9901">20</cx:pt>
          <cx:pt idx="9902">20</cx:pt>
          <cx:pt idx="9903">20</cx:pt>
          <cx:pt idx="9904">20</cx:pt>
          <cx:pt idx="9905">20</cx:pt>
          <cx:pt idx="9906">20</cx:pt>
          <cx:pt idx="9907">20</cx:pt>
          <cx:pt idx="9908">20</cx:pt>
          <cx:pt idx="9909">20</cx:pt>
          <cx:pt idx="9910">20</cx:pt>
          <cx:pt idx="9911">20</cx:pt>
          <cx:pt idx="9912">20</cx:pt>
          <cx:pt idx="9913">20</cx:pt>
          <cx:pt idx="9914">20</cx:pt>
          <cx:pt idx="9915">20</cx:pt>
          <cx:pt idx="9916">20</cx:pt>
          <cx:pt idx="9917">20</cx:pt>
          <cx:pt idx="9918">20</cx:pt>
          <cx:pt idx="9919">20</cx:pt>
          <cx:pt idx="9920">20</cx:pt>
          <cx:pt idx="9921">20</cx:pt>
          <cx:pt idx="9922">20</cx:pt>
          <cx:pt idx="9923">20</cx:pt>
          <cx:pt idx="9924">20</cx:pt>
          <cx:pt idx="9925">20</cx:pt>
          <cx:pt idx="9926">20</cx:pt>
          <cx:pt idx="9927">20</cx:pt>
          <cx:pt idx="9928">20</cx:pt>
          <cx:pt idx="9929">20</cx:pt>
          <cx:pt idx="9930">20</cx:pt>
          <cx:pt idx="9931">20</cx:pt>
          <cx:pt idx="9932">20</cx:pt>
          <cx:pt idx="9933">20</cx:pt>
          <cx:pt idx="9934">20</cx:pt>
          <cx:pt idx="9935">20</cx:pt>
          <cx:pt idx="9936">20</cx:pt>
          <cx:pt idx="9937">20</cx:pt>
          <cx:pt idx="9938">20</cx:pt>
          <cx:pt idx="9939">20</cx:pt>
          <cx:pt idx="9940">20</cx:pt>
          <cx:pt idx="9941">20</cx:pt>
          <cx:pt idx="9942">20</cx:pt>
          <cx:pt idx="9943">20</cx:pt>
          <cx:pt idx="9944">20</cx:pt>
          <cx:pt idx="9945">20</cx:pt>
          <cx:pt idx="9946">20</cx:pt>
          <cx:pt idx="9947">20</cx:pt>
          <cx:pt idx="9948">20</cx:pt>
          <cx:pt idx="9949">20</cx:pt>
          <cx:pt idx="9950">20</cx:pt>
          <cx:pt idx="9951">20</cx:pt>
          <cx:pt idx="9952">20</cx:pt>
          <cx:pt idx="9953">20</cx:pt>
          <cx:pt idx="9954">20</cx:pt>
          <cx:pt idx="9955">20</cx:pt>
          <cx:pt idx="9956">20</cx:pt>
          <cx:pt idx="9957">20</cx:pt>
          <cx:pt idx="9958">20</cx:pt>
          <cx:pt idx="9959">20</cx:pt>
          <cx:pt idx="9960">20</cx:pt>
          <cx:pt idx="9961">20</cx:pt>
          <cx:pt idx="9962">20</cx:pt>
          <cx:pt idx="9963">20</cx:pt>
          <cx:pt idx="9964">20</cx:pt>
          <cx:pt idx="9965">20</cx:pt>
          <cx:pt idx="9966">20</cx:pt>
          <cx:pt idx="9967">20</cx:pt>
          <cx:pt idx="9968">20</cx:pt>
          <cx:pt idx="9969">20</cx:pt>
          <cx:pt idx="9970">20</cx:pt>
          <cx:pt idx="9971">20</cx:pt>
          <cx:pt idx="9972">20</cx:pt>
          <cx:pt idx="9973">20</cx:pt>
          <cx:pt idx="9974">20</cx:pt>
          <cx:pt idx="9975">20</cx:pt>
          <cx:pt idx="9976">20</cx:pt>
          <cx:pt idx="9977">20</cx:pt>
          <cx:pt idx="9978">20</cx:pt>
          <cx:pt idx="9979">20</cx:pt>
          <cx:pt idx="9980">20</cx:pt>
          <cx:pt idx="9981">20</cx:pt>
          <cx:pt idx="9982">20</cx:pt>
          <cx:pt idx="9983">20</cx:pt>
          <cx:pt idx="9984">20</cx:pt>
          <cx:pt idx="9985">20</cx:pt>
          <cx:pt idx="9986">20</cx:pt>
          <cx:pt idx="9987">20</cx:pt>
          <cx:pt idx="9988">20</cx:pt>
          <cx:pt idx="9989">20</cx:pt>
          <cx:pt idx="9990">20</cx:pt>
          <cx:pt idx="9991">20</cx:pt>
          <cx:pt idx="9992">20</cx:pt>
          <cx:pt idx="9993">20</cx:pt>
          <cx:pt idx="9994">20</cx:pt>
          <cx:pt idx="9995">20</cx:pt>
          <cx:pt idx="9996">20</cx:pt>
          <cx:pt idx="9997">20</cx:pt>
          <cx:pt idx="9998">20</cx:pt>
          <cx:pt idx="9999">20</cx:pt>
          <cx:pt idx="10000">20</cx:pt>
          <cx:pt idx="10001">20</cx:pt>
          <cx:pt idx="10002">20</cx:pt>
          <cx:pt idx="10003">20</cx:pt>
          <cx:pt idx="10004">20</cx:pt>
          <cx:pt idx="10005">20</cx:pt>
          <cx:pt idx="10006">20</cx:pt>
          <cx:pt idx="10007">20</cx:pt>
          <cx:pt idx="10008">20</cx:pt>
          <cx:pt idx="10009">20</cx:pt>
          <cx:pt idx="10010">20</cx:pt>
          <cx:pt idx="10011">20</cx:pt>
          <cx:pt idx="10012">20</cx:pt>
          <cx:pt idx="10013">20</cx:pt>
          <cx:pt idx="10014">20</cx:pt>
          <cx:pt idx="10015">20</cx:pt>
          <cx:pt idx="10016">20</cx:pt>
          <cx:pt idx="10017">20</cx:pt>
          <cx:pt idx="10018">20</cx:pt>
          <cx:pt idx="10019">20</cx:pt>
          <cx:pt idx="10020">20</cx:pt>
          <cx:pt idx="10021">20</cx:pt>
          <cx:pt idx="10022">20</cx:pt>
          <cx:pt idx="10023">20</cx:pt>
          <cx:pt idx="10024">20</cx:pt>
          <cx:pt idx="10025">20</cx:pt>
          <cx:pt idx="10026">20</cx:pt>
          <cx:pt idx="10027">20</cx:pt>
          <cx:pt idx="10028">20</cx:pt>
          <cx:pt idx="10029">20</cx:pt>
          <cx:pt idx="10030">20</cx:pt>
          <cx:pt idx="10031">20</cx:pt>
          <cx:pt idx="10032">20</cx:pt>
          <cx:pt idx="10033">20</cx:pt>
          <cx:pt idx="10034">20</cx:pt>
          <cx:pt idx="10035">20</cx:pt>
          <cx:pt idx="10036">20</cx:pt>
          <cx:pt idx="10037">20</cx:pt>
          <cx:pt idx="10038">20</cx:pt>
          <cx:pt idx="10039">20</cx:pt>
          <cx:pt idx="10040">20</cx:pt>
          <cx:pt idx="10041">20</cx:pt>
          <cx:pt idx="10042">20</cx:pt>
          <cx:pt idx="10043">20</cx:pt>
          <cx:pt idx="10044">20</cx:pt>
          <cx:pt idx="10045">20</cx:pt>
          <cx:pt idx="10046">20</cx:pt>
          <cx:pt idx="10047">20</cx:pt>
          <cx:pt idx="10048">20</cx:pt>
          <cx:pt idx="10049">20</cx:pt>
          <cx:pt idx="10050">20</cx:pt>
          <cx:pt idx="10051">20</cx:pt>
          <cx:pt idx="10052">20</cx:pt>
          <cx:pt idx="10053">20</cx:pt>
          <cx:pt idx="10054">20</cx:pt>
          <cx:pt idx="10055">20</cx:pt>
          <cx:pt idx="10056">20</cx:pt>
          <cx:pt idx="10057">20</cx:pt>
          <cx:pt idx="10058">20</cx:pt>
          <cx:pt idx="10059">20</cx:pt>
          <cx:pt idx="10060">20</cx:pt>
          <cx:pt idx="10061">20</cx:pt>
          <cx:pt idx="10062">20</cx:pt>
          <cx:pt idx="10063">20</cx:pt>
          <cx:pt idx="10064">20</cx:pt>
          <cx:pt idx="10065">20</cx:pt>
          <cx:pt idx="10066">20</cx:pt>
          <cx:pt idx="10067">20</cx:pt>
          <cx:pt idx="10068">20</cx:pt>
          <cx:pt idx="10069">20</cx:pt>
          <cx:pt idx="10070">20</cx:pt>
          <cx:pt idx="10071">20</cx:pt>
          <cx:pt idx="10072">20</cx:pt>
          <cx:pt idx="10073">20</cx:pt>
          <cx:pt idx="10074">20</cx:pt>
          <cx:pt idx="10075">20</cx:pt>
          <cx:pt idx="10076">20</cx:pt>
          <cx:pt idx="10077">20</cx:pt>
          <cx:pt idx="10078">20</cx:pt>
          <cx:pt idx="10079">20</cx:pt>
          <cx:pt idx="10080">20</cx:pt>
          <cx:pt idx="10081">20</cx:pt>
          <cx:pt idx="10082">20</cx:pt>
          <cx:pt idx="10083">20</cx:pt>
          <cx:pt idx="10084">20</cx:pt>
          <cx:pt idx="10085">20</cx:pt>
          <cx:pt idx="10086">20</cx:pt>
          <cx:pt idx="10087">20</cx:pt>
          <cx:pt idx="10088">20</cx:pt>
          <cx:pt idx="10089">20</cx:pt>
          <cx:pt idx="10090">20</cx:pt>
          <cx:pt idx="10091">20</cx:pt>
          <cx:pt idx="10092">20</cx:pt>
          <cx:pt idx="10093">20</cx:pt>
          <cx:pt idx="10094">20</cx:pt>
          <cx:pt idx="10095">20</cx:pt>
          <cx:pt idx="10096">20</cx:pt>
          <cx:pt idx="10097">20</cx:pt>
          <cx:pt idx="10098">20</cx:pt>
          <cx:pt idx="10099">20</cx:pt>
          <cx:pt idx="10100">20</cx:pt>
          <cx:pt idx="10101">20</cx:pt>
          <cx:pt idx="10102">20</cx:pt>
          <cx:pt idx="10103">20</cx:pt>
          <cx:pt idx="10104">20</cx:pt>
          <cx:pt idx="10105">20</cx:pt>
          <cx:pt idx="10106">20</cx:pt>
          <cx:pt idx="10107">20</cx:pt>
          <cx:pt idx="10108">20</cx:pt>
          <cx:pt idx="10109">20</cx:pt>
          <cx:pt idx="10110">20</cx:pt>
          <cx:pt idx="10111">20</cx:pt>
          <cx:pt idx="10112">20</cx:pt>
          <cx:pt idx="10113">20</cx:pt>
          <cx:pt idx="10114">19</cx:pt>
          <cx:pt idx="10115">19</cx:pt>
          <cx:pt idx="10116">19</cx:pt>
          <cx:pt idx="10117">19</cx:pt>
          <cx:pt idx="10118">19</cx:pt>
          <cx:pt idx="10119">19</cx:pt>
          <cx:pt idx="10120">19</cx:pt>
          <cx:pt idx="10121">19</cx:pt>
          <cx:pt idx="10122">19</cx:pt>
          <cx:pt idx="10123">19</cx:pt>
          <cx:pt idx="10124">19</cx:pt>
          <cx:pt idx="10125">19</cx:pt>
          <cx:pt idx="10126">19</cx:pt>
          <cx:pt idx="10127">19</cx:pt>
          <cx:pt idx="10128">19</cx:pt>
          <cx:pt idx="10129">19</cx:pt>
          <cx:pt idx="10130">19</cx:pt>
          <cx:pt idx="10131">19</cx:pt>
          <cx:pt idx="10132">19</cx:pt>
          <cx:pt idx="10133">19</cx:pt>
          <cx:pt idx="10134">19</cx:pt>
          <cx:pt idx="10135">19</cx:pt>
          <cx:pt idx="10136">19</cx:pt>
          <cx:pt idx="10137">19</cx:pt>
          <cx:pt idx="10138">19</cx:pt>
          <cx:pt idx="10139">19</cx:pt>
          <cx:pt idx="10140">19</cx:pt>
          <cx:pt idx="10141">19</cx:pt>
          <cx:pt idx="10142">19</cx:pt>
          <cx:pt idx="10143">19</cx:pt>
          <cx:pt idx="10144">19</cx:pt>
          <cx:pt idx="10145">19</cx:pt>
          <cx:pt idx="10146">19</cx:pt>
          <cx:pt idx="10147">19</cx:pt>
          <cx:pt idx="10148">19</cx:pt>
          <cx:pt idx="10149">19</cx:pt>
          <cx:pt idx="10150">19</cx:pt>
          <cx:pt idx="10151">19</cx:pt>
          <cx:pt idx="10152">19</cx:pt>
          <cx:pt idx="10153">19</cx:pt>
          <cx:pt idx="10154">19</cx:pt>
          <cx:pt idx="10155">19</cx:pt>
          <cx:pt idx="10156">19</cx:pt>
          <cx:pt idx="10157">19</cx:pt>
          <cx:pt idx="10158">19</cx:pt>
          <cx:pt idx="10159">19</cx:pt>
          <cx:pt idx="10160">19</cx:pt>
          <cx:pt idx="10161">19</cx:pt>
          <cx:pt idx="10162">19</cx:pt>
          <cx:pt idx="10163">19</cx:pt>
          <cx:pt idx="10164">19</cx:pt>
          <cx:pt idx="10165">19</cx:pt>
          <cx:pt idx="10166">19</cx:pt>
          <cx:pt idx="10167">19</cx:pt>
          <cx:pt idx="10168">19</cx:pt>
          <cx:pt idx="10169">19</cx:pt>
          <cx:pt idx="10170">19</cx:pt>
          <cx:pt idx="10171">19</cx:pt>
          <cx:pt idx="10172">19</cx:pt>
          <cx:pt idx="10173">19</cx:pt>
          <cx:pt idx="10174">19</cx:pt>
          <cx:pt idx="10175">19</cx:pt>
          <cx:pt idx="10176">19</cx:pt>
          <cx:pt idx="10177">19</cx:pt>
          <cx:pt idx="10178">19</cx:pt>
          <cx:pt idx="10179">19</cx:pt>
          <cx:pt idx="10180">19</cx:pt>
          <cx:pt idx="10181">19</cx:pt>
          <cx:pt idx="10182">19</cx:pt>
          <cx:pt idx="10183">19</cx:pt>
          <cx:pt idx="10184">19</cx:pt>
          <cx:pt idx="10185">19</cx:pt>
          <cx:pt idx="10186">19</cx:pt>
          <cx:pt idx="10187">19</cx:pt>
          <cx:pt idx="10188">19</cx:pt>
          <cx:pt idx="10189">19</cx:pt>
          <cx:pt idx="10190">19</cx:pt>
          <cx:pt idx="10191">19</cx:pt>
          <cx:pt idx="10192">19</cx:pt>
          <cx:pt idx="10193">19</cx:pt>
          <cx:pt idx="10194">19</cx:pt>
          <cx:pt idx="10195">19</cx:pt>
          <cx:pt idx="10196">19</cx:pt>
          <cx:pt idx="10197">19</cx:pt>
          <cx:pt idx="10198">19</cx:pt>
          <cx:pt idx="10199">19</cx:pt>
          <cx:pt idx="10200">19</cx:pt>
          <cx:pt idx="10201">19</cx:pt>
          <cx:pt idx="10202">19</cx:pt>
          <cx:pt idx="10203">19</cx:pt>
          <cx:pt idx="10204">19</cx:pt>
          <cx:pt idx="10205">19</cx:pt>
          <cx:pt idx="10206">19</cx:pt>
          <cx:pt idx="10207">19</cx:pt>
          <cx:pt idx="10208">19</cx:pt>
          <cx:pt idx="10209">19</cx:pt>
          <cx:pt idx="10210">19</cx:pt>
          <cx:pt idx="10211">19</cx:pt>
          <cx:pt idx="10212">19</cx:pt>
          <cx:pt idx="10213">19</cx:pt>
          <cx:pt idx="10214">19</cx:pt>
          <cx:pt idx="10215">19</cx:pt>
          <cx:pt idx="10216">19</cx:pt>
          <cx:pt idx="10217">19</cx:pt>
          <cx:pt idx="10218">19</cx:pt>
          <cx:pt idx="10219">19</cx:pt>
          <cx:pt idx="10220">19</cx:pt>
          <cx:pt idx="10221">19</cx:pt>
          <cx:pt idx="10222">19</cx:pt>
          <cx:pt idx="10223">19</cx:pt>
          <cx:pt idx="10224">19</cx:pt>
          <cx:pt idx="10225">19</cx:pt>
          <cx:pt idx="10226">19</cx:pt>
          <cx:pt idx="10227">19</cx:pt>
          <cx:pt idx="10228">19</cx:pt>
          <cx:pt idx="10229">19</cx:pt>
          <cx:pt idx="10230">19</cx:pt>
          <cx:pt idx="10231">19</cx:pt>
          <cx:pt idx="10232">19</cx:pt>
          <cx:pt idx="10233">19</cx:pt>
          <cx:pt idx="10234">19</cx:pt>
          <cx:pt idx="10235">19</cx:pt>
          <cx:pt idx="10236">19</cx:pt>
          <cx:pt idx="10237">19</cx:pt>
          <cx:pt idx="10238">19</cx:pt>
          <cx:pt idx="10239">19</cx:pt>
          <cx:pt idx="10240">19</cx:pt>
          <cx:pt idx="10241">19</cx:pt>
          <cx:pt idx="10242">19</cx:pt>
          <cx:pt idx="10243">19</cx:pt>
          <cx:pt idx="10244">19</cx:pt>
          <cx:pt idx="10245">19</cx:pt>
          <cx:pt idx="10246">19</cx:pt>
          <cx:pt idx="10247">19</cx:pt>
          <cx:pt idx="10248">19</cx:pt>
          <cx:pt idx="10249">19</cx:pt>
          <cx:pt idx="10250">19</cx:pt>
          <cx:pt idx="10251">19</cx:pt>
          <cx:pt idx="10252">19</cx:pt>
          <cx:pt idx="10253">19</cx:pt>
          <cx:pt idx="10254">19</cx:pt>
          <cx:pt idx="10255">19</cx:pt>
          <cx:pt idx="10256">19</cx:pt>
          <cx:pt idx="10257">19</cx:pt>
          <cx:pt idx="10258">19</cx:pt>
          <cx:pt idx="10259">19</cx:pt>
          <cx:pt idx="10260">19</cx:pt>
          <cx:pt idx="10261">19</cx:pt>
          <cx:pt idx="10262">19</cx:pt>
          <cx:pt idx="10263">19</cx:pt>
          <cx:pt idx="10264">19</cx:pt>
          <cx:pt idx="10265">19</cx:pt>
          <cx:pt idx="10266">19</cx:pt>
          <cx:pt idx="10267">19</cx:pt>
          <cx:pt idx="10268">19</cx:pt>
          <cx:pt idx="10269">19</cx:pt>
          <cx:pt idx="10270">19</cx:pt>
          <cx:pt idx="10271">19</cx:pt>
          <cx:pt idx="10272">19</cx:pt>
          <cx:pt idx="10273">19</cx:pt>
          <cx:pt idx="10274">19</cx:pt>
          <cx:pt idx="10275">19</cx:pt>
          <cx:pt idx="10276">19</cx:pt>
          <cx:pt idx="10277">19</cx:pt>
          <cx:pt idx="10278">19</cx:pt>
          <cx:pt idx="10279">19</cx:pt>
          <cx:pt idx="10280">19</cx:pt>
          <cx:pt idx="10281">19</cx:pt>
          <cx:pt idx="10282">19</cx:pt>
          <cx:pt idx="10283">19</cx:pt>
          <cx:pt idx="10284">19</cx:pt>
          <cx:pt idx="10285">19</cx:pt>
          <cx:pt idx="10286">19</cx:pt>
          <cx:pt idx="10287">19</cx:pt>
          <cx:pt idx="10288">19</cx:pt>
          <cx:pt idx="10289">19</cx:pt>
          <cx:pt idx="10290">19</cx:pt>
          <cx:pt idx="10291">19</cx:pt>
          <cx:pt idx="10292">19</cx:pt>
          <cx:pt idx="10293">19</cx:pt>
          <cx:pt idx="10294">19</cx:pt>
          <cx:pt idx="10295">19</cx:pt>
          <cx:pt idx="10296">19</cx:pt>
          <cx:pt idx="10297">19</cx:pt>
          <cx:pt idx="10298">19</cx:pt>
          <cx:pt idx="10299">19</cx:pt>
          <cx:pt idx="10300">19</cx:pt>
          <cx:pt idx="10301">19</cx:pt>
          <cx:pt idx="10302">19</cx:pt>
          <cx:pt idx="10303">19</cx:pt>
          <cx:pt idx="10304">19</cx:pt>
          <cx:pt idx="10305">19</cx:pt>
          <cx:pt idx="10306">19</cx:pt>
          <cx:pt idx="10307">19</cx:pt>
          <cx:pt idx="10308">19</cx:pt>
          <cx:pt idx="10309">19</cx:pt>
          <cx:pt idx="10310">19</cx:pt>
          <cx:pt idx="10311">19</cx:pt>
          <cx:pt idx="10312">19</cx:pt>
          <cx:pt idx="10313">19</cx:pt>
          <cx:pt idx="10314">19</cx:pt>
          <cx:pt idx="10315">19</cx:pt>
          <cx:pt idx="10316">19</cx:pt>
          <cx:pt idx="10317">19</cx:pt>
          <cx:pt idx="10318">19</cx:pt>
          <cx:pt idx="10319">19</cx:pt>
          <cx:pt idx="10320">19</cx:pt>
          <cx:pt idx="10321">19</cx:pt>
          <cx:pt idx="10322">19</cx:pt>
          <cx:pt idx="10323">19</cx:pt>
          <cx:pt idx="10324">19</cx:pt>
          <cx:pt idx="10325">19</cx:pt>
          <cx:pt idx="10326">19</cx:pt>
          <cx:pt idx="10327">19</cx:pt>
          <cx:pt idx="10328">19</cx:pt>
          <cx:pt idx="10329">19</cx:pt>
          <cx:pt idx="10330">19</cx:pt>
          <cx:pt idx="10331">19</cx:pt>
          <cx:pt idx="10332">19</cx:pt>
          <cx:pt idx="10333">19</cx:pt>
          <cx:pt idx="10334">19</cx:pt>
          <cx:pt idx="10335">19</cx:pt>
          <cx:pt idx="10336">19</cx:pt>
          <cx:pt idx="10337">19</cx:pt>
          <cx:pt idx="10338">19</cx:pt>
          <cx:pt idx="10339">19</cx:pt>
          <cx:pt idx="10340">19</cx:pt>
          <cx:pt idx="10341">19</cx:pt>
          <cx:pt idx="10342">19</cx:pt>
          <cx:pt idx="10343">19</cx:pt>
          <cx:pt idx="10344">19</cx:pt>
          <cx:pt idx="10345">19</cx:pt>
          <cx:pt idx="10346">19</cx:pt>
          <cx:pt idx="10347">19</cx:pt>
          <cx:pt idx="10348">19</cx:pt>
          <cx:pt idx="10349">19</cx:pt>
          <cx:pt idx="10350">19</cx:pt>
          <cx:pt idx="10351">19</cx:pt>
          <cx:pt idx="10352">19</cx:pt>
          <cx:pt idx="10353">19</cx:pt>
          <cx:pt idx="10354">19</cx:pt>
          <cx:pt idx="10355">19</cx:pt>
          <cx:pt idx="10356">19</cx:pt>
          <cx:pt idx="10357">19</cx:pt>
          <cx:pt idx="10358">19</cx:pt>
          <cx:pt idx="10359">19</cx:pt>
          <cx:pt idx="10360">19</cx:pt>
          <cx:pt idx="10361">19</cx:pt>
          <cx:pt idx="10362">19</cx:pt>
          <cx:pt idx="10363">19</cx:pt>
          <cx:pt idx="10364">19</cx:pt>
          <cx:pt idx="10365">19</cx:pt>
          <cx:pt idx="10366">19</cx:pt>
          <cx:pt idx="10367">19</cx:pt>
          <cx:pt idx="10368">19</cx:pt>
          <cx:pt idx="10369">19</cx:pt>
          <cx:pt idx="10370">19</cx:pt>
          <cx:pt idx="10371">19</cx:pt>
          <cx:pt idx="10372">19</cx:pt>
          <cx:pt idx="10373">19</cx:pt>
          <cx:pt idx="10374">19</cx:pt>
          <cx:pt idx="10375">19</cx:pt>
          <cx:pt idx="10376">19</cx:pt>
          <cx:pt idx="10377">19</cx:pt>
          <cx:pt idx="10378">19</cx:pt>
          <cx:pt idx="10379">19</cx:pt>
          <cx:pt idx="10380">19</cx:pt>
          <cx:pt idx="10381">19</cx:pt>
          <cx:pt idx="10382">19</cx:pt>
          <cx:pt idx="10383">19</cx:pt>
          <cx:pt idx="10384">19</cx:pt>
          <cx:pt idx="10385">19</cx:pt>
          <cx:pt idx="10386">19</cx:pt>
          <cx:pt idx="10387">19</cx:pt>
          <cx:pt idx="10388">19</cx:pt>
          <cx:pt idx="10389">19</cx:pt>
          <cx:pt idx="10390">19</cx:pt>
          <cx:pt idx="10391">19</cx:pt>
          <cx:pt idx="10392">19</cx:pt>
          <cx:pt idx="10393">19</cx:pt>
          <cx:pt idx="10394">19</cx:pt>
          <cx:pt idx="10395">19</cx:pt>
          <cx:pt idx="10396">19</cx:pt>
          <cx:pt idx="10397">19</cx:pt>
          <cx:pt idx="10398">19</cx:pt>
          <cx:pt idx="10399">19</cx:pt>
          <cx:pt idx="10400">19</cx:pt>
          <cx:pt idx="10401">19</cx:pt>
          <cx:pt idx="10402">19</cx:pt>
          <cx:pt idx="10403">19</cx:pt>
          <cx:pt idx="10404">19</cx:pt>
          <cx:pt idx="10405">19</cx:pt>
          <cx:pt idx="10406">19</cx:pt>
          <cx:pt idx="10407">19</cx:pt>
          <cx:pt idx="10408">19</cx:pt>
          <cx:pt idx="10409">19</cx:pt>
          <cx:pt idx="10410">19</cx:pt>
          <cx:pt idx="10411">19</cx:pt>
          <cx:pt idx="10412">19</cx:pt>
          <cx:pt idx="10413">19</cx:pt>
          <cx:pt idx="10414">19</cx:pt>
          <cx:pt idx="10415">19</cx:pt>
          <cx:pt idx="10416">19</cx:pt>
          <cx:pt idx="10417">19</cx:pt>
          <cx:pt idx="10418">19</cx:pt>
          <cx:pt idx="10419">19</cx:pt>
          <cx:pt idx="10420">19</cx:pt>
          <cx:pt idx="10421">19</cx:pt>
          <cx:pt idx="10422">19</cx:pt>
          <cx:pt idx="10423">19</cx:pt>
          <cx:pt idx="10424">19</cx:pt>
          <cx:pt idx="10425">19</cx:pt>
          <cx:pt idx="10426">19</cx:pt>
          <cx:pt idx="10427">19</cx:pt>
          <cx:pt idx="10428">19</cx:pt>
          <cx:pt idx="10429">19</cx:pt>
          <cx:pt idx="10430">19</cx:pt>
          <cx:pt idx="10431">19</cx:pt>
          <cx:pt idx="10432">19</cx:pt>
          <cx:pt idx="10433">19</cx:pt>
          <cx:pt idx="10434">19</cx:pt>
          <cx:pt idx="10435">19</cx:pt>
          <cx:pt idx="10436">19</cx:pt>
          <cx:pt idx="10437">19</cx:pt>
          <cx:pt idx="10438">19</cx:pt>
          <cx:pt idx="10439">19</cx:pt>
          <cx:pt idx="10440">19</cx:pt>
          <cx:pt idx="10441">19</cx:pt>
          <cx:pt idx="10442">19</cx:pt>
          <cx:pt idx="10443">19</cx:pt>
          <cx:pt idx="10444">19</cx:pt>
          <cx:pt idx="10445">19</cx:pt>
          <cx:pt idx="10446">19</cx:pt>
          <cx:pt idx="10447">19</cx:pt>
          <cx:pt idx="10448">19</cx:pt>
          <cx:pt idx="10449">19</cx:pt>
          <cx:pt idx="10450">19</cx:pt>
          <cx:pt idx="10451">19</cx:pt>
          <cx:pt idx="10452">19</cx:pt>
          <cx:pt idx="10453">19</cx:pt>
          <cx:pt idx="10454">19</cx:pt>
          <cx:pt idx="10455">19</cx:pt>
          <cx:pt idx="10456">19</cx:pt>
          <cx:pt idx="10457">19</cx:pt>
          <cx:pt idx="10458">19</cx:pt>
          <cx:pt idx="10459">19</cx:pt>
          <cx:pt idx="10460">19</cx:pt>
          <cx:pt idx="10461">19</cx:pt>
          <cx:pt idx="10462">19</cx:pt>
          <cx:pt idx="10463">19</cx:pt>
          <cx:pt idx="10464">19</cx:pt>
          <cx:pt idx="10465">19</cx:pt>
          <cx:pt idx="10466">19</cx:pt>
          <cx:pt idx="10467">19</cx:pt>
          <cx:pt idx="10468">19</cx:pt>
          <cx:pt idx="10469">19</cx:pt>
          <cx:pt idx="10470">19</cx:pt>
          <cx:pt idx="10471">19</cx:pt>
          <cx:pt idx="10472">19</cx:pt>
          <cx:pt idx="10473">19</cx:pt>
          <cx:pt idx="10474">19</cx:pt>
          <cx:pt idx="10475">19</cx:pt>
          <cx:pt idx="10476">19</cx:pt>
          <cx:pt idx="10477">19</cx:pt>
          <cx:pt idx="10478">19</cx:pt>
          <cx:pt idx="10479">19</cx:pt>
          <cx:pt idx="10480">19</cx:pt>
          <cx:pt idx="10481">19</cx:pt>
          <cx:pt idx="10482">19</cx:pt>
          <cx:pt idx="10483">19</cx:pt>
          <cx:pt idx="10484">19</cx:pt>
          <cx:pt idx="10485">19</cx:pt>
          <cx:pt idx="10486">19</cx:pt>
          <cx:pt idx="10487">19</cx:pt>
          <cx:pt idx="10488">19</cx:pt>
          <cx:pt idx="10489">19</cx:pt>
          <cx:pt idx="10490">19</cx:pt>
          <cx:pt idx="10491">19</cx:pt>
          <cx:pt idx="10492">19</cx:pt>
          <cx:pt idx="10493">19</cx:pt>
          <cx:pt idx="10494">19</cx:pt>
          <cx:pt idx="10495">19</cx:pt>
          <cx:pt idx="10496">19</cx:pt>
          <cx:pt idx="10497">19</cx:pt>
          <cx:pt idx="10498">19</cx:pt>
          <cx:pt idx="10499">19</cx:pt>
          <cx:pt idx="10500">19</cx:pt>
          <cx:pt idx="10501">19</cx:pt>
          <cx:pt idx="10502">19</cx:pt>
          <cx:pt idx="10503">19</cx:pt>
          <cx:pt idx="10504">19</cx:pt>
          <cx:pt idx="10505">19</cx:pt>
          <cx:pt idx="10506">19</cx:pt>
          <cx:pt idx="10507">19</cx:pt>
          <cx:pt idx="10508">19</cx:pt>
          <cx:pt idx="10509">19</cx:pt>
          <cx:pt idx="10510">19</cx:pt>
          <cx:pt idx="10511">19</cx:pt>
          <cx:pt idx="10512">19</cx:pt>
          <cx:pt idx="10513">19</cx:pt>
          <cx:pt idx="10514">19</cx:pt>
          <cx:pt idx="10515">19</cx:pt>
          <cx:pt idx="10516">19</cx:pt>
          <cx:pt idx="10517">19</cx:pt>
          <cx:pt idx="10518">19</cx:pt>
          <cx:pt idx="10519">19</cx:pt>
          <cx:pt idx="10520">19</cx:pt>
          <cx:pt idx="10521">19</cx:pt>
          <cx:pt idx="10522">19</cx:pt>
          <cx:pt idx="10523">19</cx:pt>
          <cx:pt idx="10524">19</cx:pt>
          <cx:pt idx="10525">19</cx:pt>
          <cx:pt idx="10526">19</cx:pt>
          <cx:pt idx="10527">19</cx:pt>
          <cx:pt idx="10528">19</cx:pt>
          <cx:pt idx="10529">19</cx:pt>
          <cx:pt idx="10530">19</cx:pt>
          <cx:pt idx="10531">19</cx:pt>
          <cx:pt idx="10532">19</cx:pt>
          <cx:pt idx="10533">19</cx:pt>
          <cx:pt idx="10534">19</cx:pt>
          <cx:pt idx="10535">19</cx:pt>
          <cx:pt idx="10536">19</cx:pt>
          <cx:pt idx="10537">19</cx:pt>
          <cx:pt idx="10538">19</cx:pt>
          <cx:pt idx="10539">19</cx:pt>
          <cx:pt idx="10540">19</cx:pt>
          <cx:pt idx="10541">19</cx:pt>
          <cx:pt idx="10542">19</cx:pt>
          <cx:pt idx="10543">19</cx:pt>
          <cx:pt idx="10544">19</cx:pt>
          <cx:pt idx="10545">19</cx:pt>
          <cx:pt idx="10546">19</cx:pt>
          <cx:pt idx="10547">19</cx:pt>
          <cx:pt idx="10548">19</cx:pt>
          <cx:pt idx="10549">19</cx:pt>
          <cx:pt idx="10550">19</cx:pt>
          <cx:pt idx="10551">19</cx:pt>
          <cx:pt idx="10552">19</cx:pt>
          <cx:pt idx="10553">19</cx:pt>
          <cx:pt idx="10554">19</cx:pt>
          <cx:pt idx="10555">19</cx:pt>
          <cx:pt idx="10556">19</cx:pt>
          <cx:pt idx="10557">19</cx:pt>
          <cx:pt idx="10558">19</cx:pt>
          <cx:pt idx="10559">19</cx:pt>
          <cx:pt idx="10560">19</cx:pt>
          <cx:pt idx="10561">19</cx:pt>
          <cx:pt idx="10562">19</cx:pt>
          <cx:pt idx="10563">19</cx:pt>
          <cx:pt idx="10564">19</cx:pt>
          <cx:pt idx="10565">19</cx:pt>
          <cx:pt idx="10566">19</cx:pt>
          <cx:pt idx="10567">19</cx:pt>
          <cx:pt idx="10568">19</cx:pt>
          <cx:pt idx="10569">19</cx:pt>
          <cx:pt idx="10570">19</cx:pt>
          <cx:pt idx="10571">19</cx:pt>
          <cx:pt idx="10572">19</cx:pt>
          <cx:pt idx="10573">19</cx:pt>
          <cx:pt idx="10574">19</cx:pt>
          <cx:pt idx="10575">19</cx:pt>
          <cx:pt idx="10576">19</cx:pt>
          <cx:pt idx="10577">19</cx:pt>
          <cx:pt idx="10578">19</cx:pt>
          <cx:pt idx="10579">19</cx:pt>
          <cx:pt idx="10580">19</cx:pt>
          <cx:pt idx="10581">19</cx:pt>
          <cx:pt idx="10582">19</cx:pt>
          <cx:pt idx="10583">19</cx:pt>
          <cx:pt idx="10584">19</cx:pt>
          <cx:pt idx="10585">19</cx:pt>
          <cx:pt idx="10586">19</cx:pt>
          <cx:pt idx="10587">19</cx:pt>
          <cx:pt idx="10588">19</cx:pt>
          <cx:pt idx="10589">19</cx:pt>
          <cx:pt idx="10590">19</cx:pt>
          <cx:pt idx="10591">19</cx:pt>
          <cx:pt idx="10592">19</cx:pt>
          <cx:pt idx="10593">19</cx:pt>
          <cx:pt idx="10594">19</cx:pt>
          <cx:pt idx="10595">19</cx:pt>
          <cx:pt idx="10596">19</cx:pt>
          <cx:pt idx="10597">19</cx:pt>
          <cx:pt idx="10598">19</cx:pt>
          <cx:pt idx="10599">19</cx:pt>
          <cx:pt idx="10600">19</cx:pt>
          <cx:pt idx="10601">19</cx:pt>
          <cx:pt idx="10602">19</cx:pt>
          <cx:pt idx="10603">19</cx:pt>
          <cx:pt idx="10604">19</cx:pt>
          <cx:pt idx="10605">19</cx:pt>
          <cx:pt idx="10606">19</cx:pt>
          <cx:pt idx="10607">19</cx:pt>
          <cx:pt idx="10608">19</cx:pt>
          <cx:pt idx="10609">19</cx:pt>
          <cx:pt idx="10610">19</cx:pt>
          <cx:pt idx="10611">19</cx:pt>
          <cx:pt idx="10612">19</cx:pt>
          <cx:pt idx="10613">19</cx:pt>
          <cx:pt idx="10614">19</cx:pt>
          <cx:pt idx="10615">19</cx:pt>
          <cx:pt idx="10616">19</cx:pt>
          <cx:pt idx="10617">19</cx:pt>
          <cx:pt idx="10618">19</cx:pt>
          <cx:pt idx="10619">19</cx:pt>
          <cx:pt idx="10620">19</cx:pt>
          <cx:pt idx="10621">19</cx:pt>
          <cx:pt idx="10622">18</cx:pt>
          <cx:pt idx="10623">18</cx:pt>
          <cx:pt idx="10624">18</cx:pt>
          <cx:pt idx="10625">18</cx:pt>
          <cx:pt idx="10626">18</cx:pt>
          <cx:pt idx="10627">18</cx:pt>
          <cx:pt idx="10628">18</cx:pt>
          <cx:pt idx="10629">18</cx:pt>
          <cx:pt idx="10630">18</cx:pt>
          <cx:pt idx="10631">18</cx:pt>
          <cx:pt idx="10632">18</cx:pt>
          <cx:pt idx="10633">18</cx:pt>
          <cx:pt idx="10634">18</cx:pt>
          <cx:pt idx="10635">18</cx:pt>
          <cx:pt idx="10636">18</cx:pt>
          <cx:pt idx="10637">18</cx:pt>
          <cx:pt idx="10638">18</cx:pt>
          <cx:pt idx="10639">18</cx:pt>
          <cx:pt idx="10640">18</cx:pt>
          <cx:pt idx="10641">18</cx:pt>
          <cx:pt idx="10642">18</cx:pt>
          <cx:pt idx="10643">18</cx:pt>
          <cx:pt idx="10644">18</cx:pt>
          <cx:pt idx="10645">18</cx:pt>
          <cx:pt idx="10646">18</cx:pt>
          <cx:pt idx="10647">18</cx:pt>
          <cx:pt idx="10648">18</cx:pt>
          <cx:pt idx="10649">18</cx:pt>
          <cx:pt idx="10650">18</cx:pt>
          <cx:pt idx="10651">18</cx:pt>
          <cx:pt idx="10652">18</cx:pt>
          <cx:pt idx="10653">18</cx:pt>
          <cx:pt idx="10654">18</cx:pt>
          <cx:pt idx="10655">18</cx:pt>
          <cx:pt idx="10656">18</cx:pt>
          <cx:pt idx="10657">18</cx:pt>
          <cx:pt idx="10658">18</cx:pt>
          <cx:pt idx="10659">18</cx:pt>
          <cx:pt idx="10660">18</cx:pt>
          <cx:pt idx="10661">18</cx:pt>
          <cx:pt idx="10662">18</cx:pt>
          <cx:pt idx="10663">18</cx:pt>
          <cx:pt idx="10664">18</cx:pt>
          <cx:pt idx="10665">18</cx:pt>
          <cx:pt idx="10666">18</cx:pt>
          <cx:pt idx="10667">18</cx:pt>
          <cx:pt idx="10668">18</cx:pt>
          <cx:pt idx="10669">18</cx:pt>
          <cx:pt idx="10670">18</cx:pt>
          <cx:pt idx="10671">18</cx:pt>
          <cx:pt idx="10672">18</cx:pt>
          <cx:pt idx="10673">18</cx:pt>
          <cx:pt idx="10674">18</cx:pt>
          <cx:pt idx="10675">18</cx:pt>
          <cx:pt idx="10676">18</cx:pt>
          <cx:pt idx="10677">18</cx:pt>
          <cx:pt idx="10678">18</cx:pt>
          <cx:pt idx="10679">18</cx:pt>
          <cx:pt idx="10680">18</cx:pt>
          <cx:pt idx="10681">18</cx:pt>
          <cx:pt idx="10682">18</cx:pt>
          <cx:pt idx="10683">18</cx:pt>
          <cx:pt idx="10684">18</cx:pt>
          <cx:pt idx="10685">18</cx:pt>
          <cx:pt idx="10686">18</cx:pt>
          <cx:pt idx="10687">18</cx:pt>
          <cx:pt idx="10688">18</cx:pt>
          <cx:pt idx="10689">18</cx:pt>
          <cx:pt idx="10690">18</cx:pt>
          <cx:pt idx="10691">18</cx:pt>
          <cx:pt idx="10692">18</cx:pt>
          <cx:pt idx="10693">18</cx:pt>
          <cx:pt idx="10694">18</cx:pt>
          <cx:pt idx="10695">18</cx:pt>
          <cx:pt idx="10696">18</cx:pt>
          <cx:pt idx="10697">18</cx:pt>
          <cx:pt idx="10698">18</cx:pt>
          <cx:pt idx="10699">18</cx:pt>
          <cx:pt idx="10700">18</cx:pt>
          <cx:pt idx="10701">18</cx:pt>
          <cx:pt idx="10702">18</cx:pt>
          <cx:pt idx="10703">18</cx:pt>
          <cx:pt idx="10704">18</cx:pt>
          <cx:pt idx="10705">18</cx:pt>
          <cx:pt idx="10706">18</cx:pt>
          <cx:pt idx="10707">18</cx:pt>
          <cx:pt idx="10708">18</cx:pt>
          <cx:pt idx="10709">18</cx:pt>
          <cx:pt idx="10710">18</cx:pt>
          <cx:pt idx="10711">18</cx:pt>
          <cx:pt idx="10712">18</cx:pt>
          <cx:pt idx="10713">18</cx:pt>
          <cx:pt idx="10714">18</cx:pt>
          <cx:pt idx="10715">18</cx:pt>
          <cx:pt idx="10716">18</cx:pt>
          <cx:pt idx="10717">18</cx:pt>
          <cx:pt idx="10718">18</cx:pt>
          <cx:pt idx="10719">18</cx:pt>
          <cx:pt idx="10720">18</cx:pt>
          <cx:pt idx="10721">18</cx:pt>
          <cx:pt idx="10722">18</cx:pt>
          <cx:pt idx="10723">18</cx:pt>
          <cx:pt idx="10724">18</cx:pt>
          <cx:pt idx="10725">18</cx:pt>
          <cx:pt idx="10726">18</cx:pt>
          <cx:pt idx="10727">18</cx:pt>
          <cx:pt idx="10728">18</cx:pt>
          <cx:pt idx="10729">18</cx:pt>
          <cx:pt idx="10730">18</cx:pt>
          <cx:pt idx="10731">18</cx:pt>
          <cx:pt idx="10732">18</cx:pt>
          <cx:pt idx="10733">18</cx:pt>
          <cx:pt idx="10734">18</cx:pt>
          <cx:pt idx="10735">18</cx:pt>
          <cx:pt idx="10736">18</cx:pt>
          <cx:pt idx="10737">18</cx:pt>
          <cx:pt idx="10738">18</cx:pt>
          <cx:pt idx="10739">18</cx:pt>
          <cx:pt idx="10740">18</cx:pt>
          <cx:pt idx="10741">18</cx:pt>
          <cx:pt idx="10742">18</cx:pt>
          <cx:pt idx="10743">18</cx:pt>
          <cx:pt idx="10744">18</cx:pt>
          <cx:pt idx="10745">18</cx:pt>
          <cx:pt idx="10746">18</cx:pt>
          <cx:pt idx="10747">18</cx:pt>
          <cx:pt idx="10748">18</cx:pt>
          <cx:pt idx="10749">18</cx:pt>
          <cx:pt idx="10750">18</cx:pt>
          <cx:pt idx="10751">18</cx:pt>
          <cx:pt idx="10752">18</cx:pt>
          <cx:pt idx="10753">18</cx:pt>
          <cx:pt idx="10754">18</cx:pt>
          <cx:pt idx="10755">18</cx:pt>
          <cx:pt idx="10756">18</cx:pt>
          <cx:pt idx="10757">18</cx:pt>
          <cx:pt idx="10758">18</cx:pt>
          <cx:pt idx="10759">18</cx:pt>
          <cx:pt idx="10760">18</cx:pt>
          <cx:pt idx="10761">18</cx:pt>
          <cx:pt idx="10762">18</cx:pt>
          <cx:pt idx="10763">18</cx:pt>
          <cx:pt idx="10764">18</cx:pt>
          <cx:pt idx="10765">18</cx:pt>
          <cx:pt idx="10766">18</cx:pt>
          <cx:pt idx="10767">18</cx:pt>
          <cx:pt idx="10768">18</cx:pt>
          <cx:pt idx="10769">18</cx:pt>
          <cx:pt idx="10770">18</cx:pt>
          <cx:pt idx="10771">18</cx:pt>
          <cx:pt idx="10772">18</cx:pt>
          <cx:pt idx="10773">18</cx:pt>
          <cx:pt idx="10774">18</cx:pt>
          <cx:pt idx="10775">18</cx:pt>
          <cx:pt idx="10776">18</cx:pt>
          <cx:pt idx="10777">18</cx:pt>
          <cx:pt idx="10778">18</cx:pt>
          <cx:pt idx="10779">18</cx:pt>
          <cx:pt idx="10780">18</cx:pt>
          <cx:pt idx="10781">18</cx:pt>
          <cx:pt idx="10782">18</cx:pt>
          <cx:pt idx="10783">18</cx:pt>
          <cx:pt idx="10784">18</cx:pt>
          <cx:pt idx="10785">18</cx:pt>
          <cx:pt idx="10786">18</cx:pt>
          <cx:pt idx="10787">18</cx:pt>
          <cx:pt idx="10788">18</cx:pt>
          <cx:pt idx="10789">18</cx:pt>
          <cx:pt idx="10790">18</cx:pt>
          <cx:pt idx="10791">18</cx:pt>
          <cx:pt idx="10792">18</cx:pt>
          <cx:pt idx="10793">18</cx:pt>
          <cx:pt idx="10794">18</cx:pt>
          <cx:pt idx="10795">18</cx:pt>
          <cx:pt idx="10796">18</cx:pt>
          <cx:pt idx="10797">18</cx:pt>
          <cx:pt idx="10798">18</cx:pt>
          <cx:pt idx="10799">18</cx:pt>
          <cx:pt idx="10800">18</cx:pt>
          <cx:pt idx="10801">18</cx:pt>
          <cx:pt idx="10802">18</cx:pt>
          <cx:pt idx="10803">18</cx:pt>
          <cx:pt idx="10804">18</cx:pt>
          <cx:pt idx="10805">18</cx:pt>
          <cx:pt idx="10806">18</cx:pt>
          <cx:pt idx="10807">18</cx:pt>
          <cx:pt idx="10808">18</cx:pt>
          <cx:pt idx="10809">18</cx:pt>
          <cx:pt idx="10810">18</cx:pt>
          <cx:pt idx="10811">18</cx:pt>
          <cx:pt idx="10812">18</cx:pt>
          <cx:pt idx="10813">18</cx:pt>
          <cx:pt idx="10814">18</cx:pt>
          <cx:pt idx="10815">18</cx:pt>
          <cx:pt idx="10816">18</cx:pt>
          <cx:pt idx="10817">18</cx:pt>
          <cx:pt idx="10818">18</cx:pt>
          <cx:pt idx="10819">18</cx:pt>
          <cx:pt idx="10820">18</cx:pt>
          <cx:pt idx="10821">18</cx:pt>
          <cx:pt idx="10822">18</cx:pt>
          <cx:pt idx="10823">18</cx:pt>
          <cx:pt idx="10824">18</cx:pt>
          <cx:pt idx="10825">18</cx:pt>
          <cx:pt idx="10826">18</cx:pt>
          <cx:pt idx="10827">18</cx:pt>
          <cx:pt idx="10828">18</cx:pt>
          <cx:pt idx="10829">18</cx:pt>
          <cx:pt idx="10830">18</cx:pt>
          <cx:pt idx="10831">18</cx:pt>
          <cx:pt idx="10832">18</cx:pt>
          <cx:pt idx="10833">18</cx:pt>
          <cx:pt idx="10834">18</cx:pt>
          <cx:pt idx="10835">18</cx:pt>
          <cx:pt idx="10836">18</cx:pt>
          <cx:pt idx="10837">18</cx:pt>
          <cx:pt idx="10838">18</cx:pt>
          <cx:pt idx="10839">18</cx:pt>
          <cx:pt idx="10840">18</cx:pt>
          <cx:pt idx="10841">18</cx:pt>
          <cx:pt idx="10842">18</cx:pt>
          <cx:pt idx="10843">18</cx:pt>
          <cx:pt idx="10844">18</cx:pt>
          <cx:pt idx="10845">18</cx:pt>
          <cx:pt idx="10846">18</cx:pt>
          <cx:pt idx="10847">18</cx:pt>
          <cx:pt idx="10848">18</cx:pt>
          <cx:pt idx="10849">18</cx:pt>
          <cx:pt idx="10850">18</cx:pt>
          <cx:pt idx="10851">18</cx:pt>
          <cx:pt idx="10852">18</cx:pt>
          <cx:pt idx="10853">18</cx:pt>
          <cx:pt idx="10854">18</cx:pt>
          <cx:pt idx="10855">18</cx:pt>
          <cx:pt idx="10856">18</cx:pt>
          <cx:pt idx="10857">18</cx:pt>
          <cx:pt idx="10858">18</cx:pt>
          <cx:pt idx="10859">18</cx:pt>
          <cx:pt idx="10860">18</cx:pt>
          <cx:pt idx="10861">18</cx:pt>
          <cx:pt idx="10862">18</cx:pt>
          <cx:pt idx="10863">18</cx:pt>
          <cx:pt idx="10864">18</cx:pt>
          <cx:pt idx="10865">18</cx:pt>
          <cx:pt idx="10866">18</cx:pt>
          <cx:pt idx="10867">18</cx:pt>
          <cx:pt idx="10868">18</cx:pt>
          <cx:pt idx="10869">18</cx:pt>
          <cx:pt idx="10870">18</cx:pt>
          <cx:pt idx="10871">18</cx:pt>
          <cx:pt idx="10872">18</cx:pt>
          <cx:pt idx="10873">18</cx:pt>
          <cx:pt idx="10874">18</cx:pt>
          <cx:pt idx="10875">18</cx:pt>
          <cx:pt idx="10876">18</cx:pt>
          <cx:pt idx="10877">18</cx:pt>
          <cx:pt idx="10878">18</cx:pt>
          <cx:pt idx="10879">18</cx:pt>
          <cx:pt idx="10880">18</cx:pt>
          <cx:pt idx="10881">18</cx:pt>
          <cx:pt idx="10882">18</cx:pt>
          <cx:pt idx="10883">18</cx:pt>
          <cx:pt idx="10884">18</cx:pt>
          <cx:pt idx="10885">18</cx:pt>
          <cx:pt idx="10886">18</cx:pt>
          <cx:pt idx="10887">18</cx:pt>
          <cx:pt idx="10888">18</cx:pt>
          <cx:pt idx="10889">18</cx:pt>
          <cx:pt idx="10890">18</cx:pt>
          <cx:pt idx="10891">18</cx:pt>
          <cx:pt idx="10892">18</cx:pt>
          <cx:pt idx="10893">18</cx:pt>
          <cx:pt idx="10894">18</cx:pt>
          <cx:pt idx="10895">18</cx:pt>
          <cx:pt idx="10896">18</cx:pt>
          <cx:pt idx="10897">18</cx:pt>
          <cx:pt idx="10898">18</cx:pt>
          <cx:pt idx="10899">18</cx:pt>
          <cx:pt idx="10900">18</cx:pt>
          <cx:pt idx="10901">18</cx:pt>
          <cx:pt idx="10902">18</cx:pt>
          <cx:pt idx="10903">18</cx:pt>
          <cx:pt idx="10904">18</cx:pt>
          <cx:pt idx="10905">18</cx:pt>
          <cx:pt idx="10906">18</cx:pt>
          <cx:pt idx="10907">18</cx:pt>
          <cx:pt idx="10908">18</cx:pt>
          <cx:pt idx="10909">18</cx:pt>
          <cx:pt idx="10910">18</cx:pt>
          <cx:pt idx="10911">18</cx:pt>
          <cx:pt idx="10912">18</cx:pt>
          <cx:pt idx="10913">18</cx:pt>
          <cx:pt idx="10914">18</cx:pt>
          <cx:pt idx="10915">18</cx:pt>
          <cx:pt idx="10916">18</cx:pt>
          <cx:pt idx="10917">18</cx:pt>
          <cx:pt idx="10918">18</cx:pt>
          <cx:pt idx="10919">18</cx:pt>
          <cx:pt idx="10920">18</cx:pt>
          <cx:pt idx="10921">18</cx:pt>
          <cx:pt idx="10922">18</cx:pt>
          <cx:pt idx="10923">18</cx:pt>
          <cx:pt idx="10924">18</cx:pt>
          <cx:pt idx="10925">18</cx:pt>
          <cx:pt idx="10926">18</cx:pt>
          <cx:pt idx="10927">18</cx:pt>
          <cx:pt idx="10928">18</cx:pt>
          <cx:pt idx="10929">18</cx:pt>
          <cx:pt idx="10930">18</cx:pt>
          <cx:pt idx="10931">18</cx:pt>
          <cx:pt idx="10932">18</cx:pt>
          <cx:pt idx="10933">18</cx:pt>
          <cx:pt idx="10934">18</cx:pt>
          <cx:pt idx="10935">18</cx:pt>
          <cx:pt idx="10936">18</cx:pt>
          <cx:pt idx="10937">18</cx:pt>
          <cx:pt idx="10938">18</cx:pt>
          <cx:pt idx="10939">18</cx:pt>
          <cx:pt idx="10940">18</cx:pt>
          <cx:pt idx="10941">18</cx:pt>
          <cx:pt idx="10942">18</cx:pt>
          <cx:pt idx="10943">18</cx:pt>
          <cx:pt idx="10944">18</cx:pt>
          <cx:pt idx="10945">18</cx:pt>
          <cx:pt idx="10946">18</cx:pt>
          <cx:pt idx="10947">18</cx:pt>
          <cx:pt idx="10948">18</cx:pt>
          <cx:pt idx="10949">18</cx:pt>
          <cx:pt idx="10950">18</cx:pt>
          <cx:pt idx="10951">18</cx:pt>
          <cx:pt idx="10952">18</cx:pt>
          <cx:pt idx="10953">18</cx:pt>
          <cx:pt idx="10954">18</cx:pt>
          <cx:pt idx="10955">18</cx:pt>
          <cx:pt idx="10956">18</cx:pt>
          <cx:pt idx="10957">18</cx:pt>
          <cx:pt idx="10958">18</cx:pt>
          <cx:pt idx="10959">18</cx:pt>
          <cx:pt idx="10960">18</cx:pt>
          <cx:pt idx="10961">18</cx:pt>
          <cx:pt idx="10962">18</cx:pt>
          <cx:pt idx="10963">18</cx:pt>
          <cx:pt idx="10964">18</cx:pt>
          <cx:pt idx="10965">18</cx:pt>
          <cx:pt idx="10966">18</cx:pt>
          <cx:pt idx="10967">18</cx:pt>
          <cx:pt idx="10968">18</cx:pt>
          <cx:pt idx="10969">18</cx:pt>
          <cx:pt idx="10970">18</cx:pt>
          <cx:pt idx="10971">18</cx:pt>
          <cx:pt idx="10972">18</cx:pt>
          <cx:pt idx="10973">18</cx:pt>
          <cx:pt idx="10974">18</cx:pt>
          <cx:pt idx="10975">18</cx:pt>
          <cx:pt idx="10976">18</cx:pt>
          <cx:pt idx="10977">18</cx:pt>
          <cx:pt idx="10978">18</cx:pt>
          <cx:pt idx="10979">18</cx:pt>
          <cx:pt idx="10980">18</cx:pt>
          <cx:pt idx="10981">18</cx:pt>
          <cx:pt idx="10982">18</cx:pt>
          <cx:pt idx="10983">18</cx:pt>
          <cx:pt idx="10984">18</cx:pt>
          <cx:pt idx="10985">18</cx:pt>
          <cx:pt idx="10986">18</cx:pt>
          <cx:pt idx="10987">18</cx:pt>
          <cx:pt idx="10988">18</cx:pt>
          <cx:pt idx="10989">18</cx:pt>
          <cx:pt idx="10990">18</cx:pt>
          <cx:pt idx="10991">18</cx:pt>
          <cx:pt idx="10992">18</cx:pt>
          <cx:pt idx="10993">18</cx:pt>
          <cx:pt idx="10994">18</cx:pt>
          <cx:pt idx="10995">18</cx:pt>
          <cx:pt idx="10996">18</cx:pt>
          <cx:pt idx="10997">18</cx:pt>
          <cx:pt idx="10998">18</cx:pt>
          <cx:pt idx="10999">18</cx:pt>
          <cx:pt idx="11000">18</cx:pt>
          <cx:pt idx="11001">18</cx:pt>
          <cx:pt idx="11002">18</cx:pt>
          <cx:pt idx="11003">18</cx:pt>
          <cx:pt idx="11004">18</cx:pt>
          <cx:pt idx="11005">18</cx:pt>
          <cx:pt idx="11006">18</cx:pt>
          <cx:pt idx="11007">18</cx:pt>
          <cx:pt idx="11008">18</cx:pt>
          <cx:pt idx="11009">18</cx:pt>
          <cx:pt idx="11010">18</cx:pt>
          <cx:pt idx="11011">18</cx:pt>
          <cx:pt idx="11012">17</cx:pt>
          <cx:pt idx="11013">17</cx:pt>
          <cx:pt idx="11014">17</cx:pt>
          <cx:pt idx="11015">17</cx:pt>
          <cx:pt idx="11016">17</cx:pt>
          <cx:pt idx="11017">17</cx:pt>
          <cx:pt idx="11018">17</cx:pt>
          <cx:pt idx="11019">17</cx:pt>
          <cx:pt idx="11020">17</cx:pt>
          <cx:pt idx="11021">17</cx:pt>
          <cx:pt idx="11022">17</cx:pt>
          <cx:pt idx="11023">17</cx:pt>
          <cx:pt idx="11024">17</cx:pt>
          <cx:pt idx="11025">17</cx:pt>
          <cx:pt idx="11026">17</cx:pt>
          <cx:pt idx="11027">17</cx:pt>
          <cx:pt idx="11028">17</cx:pt>
          <cx:pt idx="11029">17</cx:pt>
          <cx:pt idx="11030">17</cx:pt>
          <cx:pt idx="11031">17</cx:pt>
          <cx:pt idx="11032">17</cx:pt>
          <cx:pt idx="11033">17</cx:pt>
          <cx:pt idx="11034">17</cx:pt>
          <cx:pt idx="11035">17</cx:pt>
          <cx:pt idx="11036">17</cx:pt>
          <cx:pt idx="11037">17</cx:pt>
          <cx:pt idx="11038">17</cx:pt>
          <cx:pt idx="11039">17</cx:pt>
          <cx:pt idx="11040">17</cx:pt>
          <cx:pt idx="11041">17</cx:pt>
          <cx:pt idx="11042">17</cx:pt>
          <cx:pt idx="11043">17</cx:pt>
          <cx:pt idx="11044">17</cx:pt>
          <cx:pt idx="11045">17</cx:pt>
          <cx:pt idx="11046">17</cx:pt>
          <cx:pt idx="11047">17</cx:pt>
          <cx:pt idx="11048">17</cx:pt>
          <cx:pt idx="11049">17</cx:pt>
          <cx:pt idx="11050">17</cx:pt>
          <cx:pt idx="11051">17</cx:pt>
          <cx:pt idx="11052">17</cx:pt>
          <cx:pt idx="11053">17</cx:pt>
          <cx:pt idx="11054">17</cx:pt>
          <cx:pt idx="11055">17</cx:pt>
          <cx:pt idx="11056">17</cx:pt>
          <cx:pt idx="11057">17</cx:pt>
          <cx:pt idx="11058">17</cx:pt>
          <cx:pt idx="11059">17</cx:pt>
          <cx:pt idx="11060">17</cx:pt>
          <cx:pt idx="11061">17</cx:pt>
          <cx:pt idx="11062">17</cx:pt>
          <cx:pt idx="11063">17</cx:pt>
          <cx:pt idx="11064">17</cx:pt>
          <cx:pt idx="11065">17</cx:pt>
          <cx:pt idx="11066">17</cx:pt>
          <cx:pt idx="11067">17</cx:pt>
          <cx:pt idx="11068">17</cx:pt>
          <cx:pt idx="11069">17</cx:pt>
          <cx:pt idx="11070">17</cx:pt>
          <cx:pt idx="11071">17</cx:pt>
          <cx:pt idx="11072">17</cx:pt>
          <cx:pt idx="11073">17</cx:pt>
          <cx:pt idx="11074">17</cx:pt>
          <cx:pt idx="11075">17</cx:pt>
          <cx:pt idx="11076">17</cx:pt>
          <cx:pt idx="11077">17</cx:pt>
          <cx:pt idx="11078">17</cx:pt>
          <cx:pt idx="11079">17</cx:pt>
          <cx:pt idx="11080">17</cx:pt>
          <cx:pt idx="11081">17</cx:pt>
          <cx:pt idx="11082">17</cx:pt>
          <cx:pt idx="11083">17</cx:pt>
          <cx:pt idx="11084">17</cx:pt>
          <cx:pt idx="11085">17</cx:pt>
          <cx:pt idx="11086">17</cx:pt>
          <cx:pt idx="11087">17</cx:pt>
          <cx:pt idx="11088">17</cx:pt>
          <cx:pt idx="11089">17</cx:pt>
          <cx:pt idx="11090">17</cx:pt>
          <cx:pt idx="11091">17</cx:pt>
          <cx:pt idx="11092">17</cx:pt>
          <cx:pt idx="11093">17</cx:pt>
          <cx:pt idx="11094">17</cx:pt>
          <cx:pt idx="11095">17</cx:pt>
          <cx:pt idx="11096">17</cx:pt>
          <cx:pt idx="11097">17</cx:pt>
          <cx:pt idx="11098">17</cx:pt>
          <cx:pt idx="11099">17</cx:pt>
          <cx:pt idx="11100">17</cx:pt>
          <cx:pt idx="11101">17</cx:pt>
          <cx:pt idx="11102">17</cx:pt>
          <cx:pt idx="11103">17</cx:pt>
          <cx:pt idx="11104">17</cx:pt>
          <cx:pt idx="11105">17</cx:pt>
          <cx:pt idx="11106">17</cx:pt>
          <cx:pt idx="11107">17</cx:pt>
          <cx:pt idx="11108">17</cx:pt>
          <cx:pt idx="11109">17</cx:pt>
          <cx:pt idx="11110">17</cx:pt>
          <cx:pt idx="11111">17</cx:pt>
          <cx:pt idx="11112">17</cx:pt>
          <cx:pt idx="11113">17</cx:pt>
          <cx:pt idx="11114">17</cx:pt>
          <cx:pt idx="11115">17</cx:pt>
          <cx:pt idx="11116">17</cx:pt>
          <cx:pt idx="11117">17</cx:pt>
          <cx:pt idx="11118">17</cx:pt>
          <cx:pt idx="11119">17</cx:pt>
          <cx:pt idx="11120">17</cx:pt>
          <cx:pt idx="11121">17</cx:pt>
          <cx:pt idx="11122">17</cx:pt>
          <cx:pt idx="11123">17</cx:pt>
          <cx:pt idx="11124">17</cx:pt>
          <cx:pt idx="11125">17</cx:pt>
          <cx:pt idx="11126">17</cx:pt>
          <cx:pt idx="11127">17</cx:pt>
          <cx:pt idx="11128">17</cx:pt>
          <cx:pt idx="11129">17</cx:pt>
          <cx:pt idx="11130">17</cx:pt>
          <cx:pt idx="11131">17</cx:pt>
          <cx:pt idx="11132">17</cx:pt>
          <cx:pt idx="11133">17</cx:pt>
          <cx:pt idx="11134">17</cx:pt>
          <cx:pt idx="11135">17</cx:pt>
          <cx:pt idx="11136">17</cx:pt>
          <cx:pt idx="11137">17</cx:pt>
          <cx:pt idx="11138">17</cx:pt>
          <cx:pt idx="11139">17</cx:pt>
          <cx:pt idx="11140">17</cx:pt>
          <cx:pt idx="11141">17</cx:pt>
          <cx:pt idx="11142">17</cx:pt>
          <cx:pt idx="11143">17</cx:pt>
          <cx:pt idx="11144">17</cx:pt>
          <cx:pt idx="11145">17</cx:pt>
          <cx:pt idx="11146">17</cx:pt>
          <cx:pt idx="11147">17</cx:pt>
          <cx:pt idx="11148">17</cx:pt>
          <cx:pt idx="11149">17</cx:pt>
          <cx:pt idx="11150">17</cx:pt>
          <cx:pt idx="11151">17</cx:pt>
          <cx:pt idx="11152">17</cx:pt>
          <cx:pt idx="11153">17</cx:pt>
          <cx:pt idx="11154">17</cx:pt>
          <cx:pt idx="11155">17</cx:pt>
          <cx:pt idx="11156">17</cx:pt>
          <cx:pt idx="11157">17</cx:pt>
          <cx:pt idx="11158">17</cx:pt>
          <cx:pt idx="11159">17</cx:pt>
          <cx:pt idx="11160">17</cx:pt>
          <cx:pt idx="11161">17</cx:pt>
          <cx:pt idx="11162">17</cx:pt>
          <cx:pt idx="11163">17</cx:pt>
          <cx:pt idx="11164">17</cx:pt>
          <cx:pt idx="11165">17</cx:pt>
          <cx:pt idx="11166">17</cx:pt>
          <cx:pt idx="11167">17</cx:pt>
          <cx:pt idx="11168">17</cx:pt>
          <cx:pt idx="11169">17</cx:pt>
          <cx:pt idx="11170">17</cx:pt>
          <cx:pt idx="11171">17</cx:pt>
          <cx:pt idx="11172">17</cx:pt>
          <cx:pt idx="11173">17</cx:pt>
          <cx:pt idx="11174">17</cx:pt>
          <cx:pt idx="11175">17</cx:pt>
          <cx:pt idx="11176">17</cx:pt>
          <cx:pt idx="11177">17</cx:pt>
          <cx:pt idx="11178">17</cx:pt>
          <cx:pt idx="11179">17</cx:pt>
          <cx:pt idx="11180">17</cx:pt>
          <cx:pt idx="11181">17</cx:pt>
          <cx:pt idx="11182">17</cx:pt>
          <cx:pt idx="11183">17</cx:pt>
          <cx:pt idx="11184">17</cx:pt>
          <cx:pt idx="11185">17</cx:pt>
          <cx:pt idx="11186">17</cx:pt>
          <cx:pt idx="11187">17</cx:pt>
          <cx:pt idx="11188">17</cx:pt>
          <cx:pt idx="11189">17</cx:pt>
          <cx:pt idx="11190">17</cx:pt>
          <cx:pt idx="11191">17</cx:pt>
          <cx:pt idx="11192">17</cx:pt>
          <cx:pt idx="11193">17</cx:pt>
          <cx:pt idx="11194">17</cx:pt>
          <cx:pt idx="11195">17</cx:pt>
          <cx:pt idx="11196">17</cx:pt>
          <cx:pt idx="11197">17</cx:pt>
          <cx:pt idx="11198">17</cx:pt>
          <cx:pt idx="11199">17</cx:pt>
          <cx:pt idx="11200">17</cx:pt>
          <cx:pt idx="11201">17</cx:pt>
          <cx:pt idx="11202">17</cx:pt>
          <cx:pt idx="11203">17</cx:pt>
          <cx:pt idx="11204">17</cx:pt>
          <cx:pt idx="11205">17</cx:pt>
          <cx:pt idx="11206">17</cx:pt>
          <cx:pt idx="11207">17</cx:pt>
          <cx:pt idx="11208">17</cx:pt>
          <cx:pt idx="11209">17</cx:pt>
          <cx:pt idx="11210">17</cx:pt>
          <cx:pt idx="11211">17</cx:pt>
          <cx:pt idx="11212">17</cx:pt>
          <cx:pt idx="11213">17</cx:pt>
          <cx:pt idx="11214">17</cx:pt>
          <cx:pt idx="11215">17</cx:pt>
          <cx:pt idx="11216">17</cx:pt>
          <cx:pt idx="11217">17</cx:pt>
          <cx:pt idx="11218">17</cx:pt>
          <cx:pt idx="11219">17</cx:pt>
          <cx:pt idx="11220">17</cx:pt>
          <cx:pt idx="11221">17</cx:pt>
          <cx:pt idx="11222">17</cx:pt>
          <cx:pt idx="11223">17</cx:pt>
          <cx:pt idx="11224">17</cx:pt>
          <cx:pt idx="11225">17</cx:pt>
          <cx:pt idx="11226">17</cx:pt>
          <cx:pt idx="11227">17</cx:pt>
          <cx:pt idx="11228">17</cx:pt>
          <cx:pt idx="11229">17</cx:pt>
          <cx:pt idx="11230">17</cx:pt>
          <cx:pt idx="11231">17</cx:pt>
          <cx:pt idx="11232">17</cx:pt>
          <cx:pt idx="11233">17</cx:pt>
          <cx:pt idx="11234">17</cx:pt>
          <cx:pt idx="11235">17</cx:pt>
          <cx:pt idx="11236">17</cx:pt>
          <cx:pt idx="11237">17</cx:pt>
          <cx:pt idx="11238">17</cx:pt>
          <cx:pt idx="11239">17</cx:pt>
          <cx:pt idx="11240">17</cx:pt>
          <cx:pt idx="11241">17</cx:pt>
          <cx:pt idx="11242">17</cx:pt>
          <cx:pt idx="11243">17</cx:pt>
          <cx:pt idx="11244">17</cx:pt>
          <cx:pt idx="11245">17</cx:pt>
          <cx:pt idx="11246">17</cx:pt>
          <cx:pt idx="11247">17</cx:pt>
          <cx:pt idx="11248">17</cx:pt>
          <cx:pt idx="11249">17</cx:pt>
          <cx:pt idx="11250">17</cx:pt>
          <cx:pt idx="11251">17</cx:pt>
          <cx:pt idx="11252">17</cx:pt>
          <cx:pt idx="11253">17</cx:pt>
          <cx:pt idx="11254">17</cx:pt>
          <cx:pt idx="11255">17</cx:pt>
          <cx:pt idx="11256">17</cx:pt>
          <cx:pt idx="11257">17</cx:pt>
          <cx:pt idx="11258">17</cx:pt>
          <cx:pt idx="11259">17</cx:pt>
          <cx:pt idx="11260">17</cx:pt>
          <cx:pt idx="11261">17</cx:pt>
          <cx:pt idx="11262">17</cx:pt>
          <cx:pt idx="11263">17</cx:pt>
          <cx:pt idx="11264">17</cx:pt>
          <cx:pt idx="11265">17</cx:pt>
          <cx:pt idx="11266">17</cx:pt>
          <cx:pt idx="11267">17</cx:pt>
          <cx:pt idx="11268">17</cx:pt>
          <cx:pt idx="11269">17</cx:pt>
          <cx:pt idx="11270">17</cx:pt>
          <cx:pt idx="11271">17</cx:pt>
          <cx:pt idx="11272">17</cx:pt>
          <cx:pt idx="11273">17</cx:pt>
          <cx:pt idx="11274">17</cx:pt>
          <cx:pt idx="11275">17</cx:pt>
          <cx:pt idx="11276">17</cx:pt>
          <cx:pt idx="11277">17</cx:pt>
          <cx:pt idx="11278">17</cx:pt>
          <cx:pt idx="11279">17</cx:pt>
          <cx:pt idx="11280">17</cx:pt>
          <cx:pt idx="11281">17</cx:pt>
          <cx:pt idx="11282">17</cx:pt>
          <cx:pt idx="11283">17</cx:pt>
          <cx:pt idx="11284">17</cx:pt>
          <cx:pt idx="11285">17</cx:pt>
          <cx:pt idx="11286">17</cx:pt>
          <cx:pt idx="11287">17</cx:pt>
          <cx:pt idx="11288">17</cx:pt>
          <cx:pt idx="11289">17</cx:pt>
          <cx:pt idx="11290">17</cx:pt>
          <cx:pt idx="11291">17</cx:pt>
          <cx:pt idx="11292">17</cx:pt>
          <cx:pt idx="11293">17</cx:pt>
          <cx:pt idx="11294">17</cx:pt>
          <cx:pt idx="11295">17</cx:pt>
          <cx:pt idx="11296">17</cx:pt>
          <cx:pt idx="11297">17</cx:pt>
          <cx:pt idx="11298">17</cx:pt>
          <cx:pt idx="11299">17</cx:pt>
          <cx:pt idx="11300">17</cx:pt>
          <cx:pt idx="11301">17</cx:pt>
          <cx:pt idx="11302">17</cx:pt>
          <cx:pt idx="11303">17</cx:pt>
          <cx:pt idx="11304">17</cx:pt>
          <cx:pt idx="11305">17</cx:pt>
          <cx:pt idx="11306">17</cx:pt>
          <cx:pt idx="11307">17</cx:pt>
          <cx:pt idx="11308">17</cx:pt>
          <cx:pt idx="11309">17</cx:pt>
          <cx:pt idx="11310">17</cx:pt>
          <cx:pt idx="11311">17</cx:pt>
          <cx:pt idx="11312">17</cx:pt>
          <cx:pt idx="11313">17</cx:pt>
          <cx:pt idx="11314">17</cx:pt>
          <cx:pt idx="11315">17</cx:pt>
          <cx:pt idx="11316">17</cx:pt>
          <cx:pt idx="11317">17</cx:pt>
          <cx:pt idx="11318">17</cx:pt>
          <cx:pt idx="11319">17</cx:pt>
          <cx:pt idx="11320">17</cx:pt>
          <cx:pt idx="11321">17</cx:pt>
          <cx:pt idx="11322">17</cx:pt>
          <cx:pt idx="11323">17</cx:pt>
          <cx:pt idx="11324">17</cx:pt>
          <cx:pt idx="11325">17</cx:pt>
          <cx:pt idx="11326">17</cx:pt>
          <cx:pt idx="11327">17</cx:pt>
          <cx:pt idx="11328">17</cx:pt>
          <cx:pt idx="11329">17</cx:pt>
          <cx:pt idx="11330">17</cx:pt>
          <cx:pt idx="11331">17</cx:pt>
          <cx:pt idx="11332">17</cx:pt>
          <cx:pt idx="11333">17</cx:pt>
          <cx:pt idx="11334">17</cx:pt>
          <cx:pt idx="11335">17</cx:pt>
          <cx:pt idx="11336">17</cx:pt>
          <cx:pt idx="11337">17</cx:pt>
          <cx:pt idx="11338">17</cx:pt>
          <cx:pt idx="11339">17</cx:pt>
          <cx:pt idx="11340">17</cx:pt>
          <cx:pt idx="11341">17</cx:pt>
          <cx:pt idx="11342">17</cx:pt>
          <cx:pt idx="11343">17</cx:pt>
          <cx:pt idx="11344">17</cx:pt>
          <cx:pt idx="11345">17</cx:pt>
          <cx:pt idx="11346">17</cx:pt>
          <cx:pt idx="11347">17</cx:pt>
          <cx:pt idx="11348">17</cx:pt>
          <cx:pt idx="11349">17</cx:pt>
          <cx:pt idx="11350">17</cx:pt>
          <cx:pt idx="11351">17</cx:pt>
          <cx:pt idx="11352">17</cx:pt>
          <cx:pt idx="11353">17</cx:pt>
          <cx:pt idx="11354">17</cx:pt>
          <cx:pt idx="11355">17</cx:pt>
          <cx:pt idx="11356">17</cx:pt>
          <cx:pt idx="11357">17</cx:pt>
          <cx:pt idx="11358">17</cx:pt>
          <cx:pt idx="11359">17</cx:pt>
          <cx:pt idx="11360">17</cx:pt>
          <cx:pt idx="11361">17</cx:pt>
          <cx:pt idx="11362">17</cx:pt>
          <cx:pt idx="11363">17</cx:pt>
          <cx:pt idx="11364">17</cx:pt>
          <cx:pt idx="11365">17</cx:pt>
          <cx:pt idx="11366">17</cx:pt>
          <cx:pt idx="11367">17</cx:pt>
          <cx:pt idx="11368">17</cx:pt>
          <cx:pt idx="11369">17</cx:pt>
          <cx:pt idx="11370">17</cx:pt>
          <cx:pt idx="11371">17</cx:pt>
          <cx:pt idx="11372">17</cx:pt>
          <cx:pt idx="11373">17</cx:pt>
          <cx:pt idx="11374">17</cx:pt>
          <cx:pt idx="11375">17</cx:pt>
          <cx:pt idx="11376">17</cx:pt>
          <cx:pt idx="11377">17</cx:pt>
          <cx:pt idx="11378">17</cx:pt>
          <cx:pt idx="11379">17</cx:pt>
          <cx:pt idx="11380">17</cx:pt>
          <cx:pt idx="11381">17</cx:pt>
          <cx:pt idx="11382">17</cx:pt>
          <cx:pt idx="11383">17</cx:pt>
          <cx:pt idx="11384">17</cx:pt>
          <cx:pt idx="11385">17</cx:pt>
          <cx:pt idx="11386">17</cx:pt>
          <cx:pt idx="11387">17</cx:pt>
          <cx:pt idx="11388">17</cx:pt>
          <cx:pt idx="11389">17</cx:pt>
          <cx:pt idx="11390">17</cx:pt>
          <cx:pt idx="11391">17</cx:pt>
          <cx:pt idx="11392">17</cx:pt>
          <cx:pt idx="11393">17</cx:pt>
          <cx:pt idx="11394">17</cx:pt>
          <cx:pt idx="11395">17</cx:pt>
          <cx:pt idx="11396">17</cx:pt>
          <cx:pt idx="11397">17</cx:pt>
          <cx:pt idx="11398">17</cx:pt>
          <cx:pt idx="11399">17</cx:pt>
          <cx:pt idx="11400">17</cx:pt>
          <cx:pt idx="11401">17</cx:pt>
          <cx:pt idx="11402">17</cx:pt>
          <cx:pt idx="11403">17</cx:pt>
          <cx:pt idx="11404">17</cx:pt>
          <cx:pt idx="11405">17</cx:pt>
          <cx:pt idx="11406">17</cx:pt>
          <cx:pt idx="11407">17</cx:pt>
          <cx:pt idx="11408">17</cx:pt>
          <cx:pt idx="11409">17</cx:pt>
          <cx:pt idx="11410">17</cx:pt>
          <cx:pt idx="11411">17</cx:pt>
          <cx:pt idx="11412">17</cx:pt>
          <cx:pt idx="11413">17</cx:pt>
          <cx:pt idx="11414">17</cx:pt>
          <cx:pt idx="11415">17</cx:pt>
          <cx:pt idx="11416">17</cx:pt>
          <cx:pt idx="11417">17</cx:pt>
          <cx:pt idx="11418">17</cx:pt>
          <cx:pt idx="11419">17</cx:pt>
          <cx:pt idx="11420">17</cx:pt>
          <cx:pt idx="11421">17</cx:pt>
          <cx:pt idx="11422">17</cx:pt>
          <cx:pt idx="11423">17</cx:pt>
          <cx:pt idx="11424">17</cx:pt>
          <cx:pt idx="11425">16</cx:pt>
          <cx:pt idx="11426">16</cx:pt>
          <cx:pt idx="11427">16</cx:pt>
          <cx:pt idx="11428">16</cx:pt>
          <cx:pt idx="11429">16</cx:pt>
          <cx:pt idx="11430">16</cx:pt>
          <cx:pt idx="11431">16</cx:pt>
          <cx:pt idx="11432">16</cx:pt>
          <cx:pt idx="11433">16</cx:pt>
          <cx:pt idx="11434">16</cx:pt>
          <cx:pt idx="11435">16</cx:pt>
          <cx:pt idx="11436">16</cx:pt>
          <cx:pt idx="11437">16</cx:pt>
          <cx:pt idx="11438">16</cx:pt>
          <cx:pt idx="11439">16</cx:pt>
          <cx:pt idx="11440">16</cx:pt>
          <cx:pt idx="11441">16</cx:pt>
          <cx:pt idx="11442">16</cx:pt>
          <cx:pt idx="11443">16</cx:pt>
          <cx:pt idx="11444">16</cx:pt>
          <cx:pt idx="11445">16</cx:pt>
          <cx:pt idx="11446">16</cx:pt>
          <cx:pt idx="11447">16</cx:pt>
          <cx:pt idx="11448">16</cx:pt>
          <cx:pt idx="11449">16</cx:pt>
          <cx:pt idx="11450">16</cx:pt>
          <cx:pt idx="11451">16</cx:pt>
          <cx:pt idx="11452">16</cx:pt>
          <cx:pt idx="11453">16</cx:pt>
          <cx:pt idx="11454">16</cx:pt>
          <cx:pt idx="11455">16</cx:pt>
          <cx:pt idx="11456">16</cx:pt>
          <cx:pt idx="11457">16</cx:pt>
          <cx:pt idx="11458">16</cx:pt>
          <cx:pt idx="11459">16</cx:pt>
          <cx:pt idx="11460">16</cx:pt>
          <cx:pt idx="11461">16</cx:pt>
          <cx:pt idx="11462">16</cx:pt>
          <cx:pt idx="11463">16</cx:pt>
          <cx:pt idx="11464">16</cx:pt>
          <cx:pt idx="11465">16</cx:pt>
          <cx:pt idx="11466">16</cx:pt>
          <cx:pt idx="11467">16</cx:pt>
          <cx:pt idx="11468">16</cx:pt>
          <cx:pt idx="11469">16</cx:pt>
          <cx:pt idx="11470">16</cx:pt>
          <cx:pt idx="11471">16</cx:pt>
          <cx:pt idx="11472">16</cx:pt>
          <cx:pt idx="11473">16</cx:pt>
          <cx:pt idx="11474">16</cx:pt>
          <cx:pt idx="11475">16</cx:pt>
          <cx:pt idx="11476">16</cx:pt>
          <cx:pt idx="11477">16</cx:pt>
          <cx:pt idx="11478">16</cx:pt>
          <cx:pt idx="11479">16</cx:pt>
          <cx:pt idx="11480">16</cx:pt>
          <cx:pt idx="11481">16</cx:pt>
          <cx:pt idx="11482">16</cx:pt>
          <cx:pt idx="11483">16</cx:pt>
          <cx:pt idx="11484">16</cx:pt>
          <cx:pt idx="11485">16</cx:pt>
          <cx:pt idx="11486">16</cx:pt>
          <cx:pt idx="11487">16</cx:pt>
          <cx:pt idx="11488">16</cx:pt>
          <cx:pt idx="11489">16</cx:pt>
          <cx:pt idx="11490">16</cx:pt>
          <cx:pt idx="11491">16</cx:pt>
          <cx:pt idx="11492">16</cx:pt>
          <cx:pt idx="11493">16</cx:pt>
          <cx:pt idx="11494">16</cx:pt>
          <cx:pt idx="11495">16</cx:pt>
          <cx:pt idx="11496">16</cx:pt>
          <cx:pt idx="11497">16</cx:pt>
          <cx:pt idx="11498">16</cx:pt>
          <cx:pt idx="11499">16</cx:pt>
          <cx:pt idx="11500">16</cx:pt>
          <cx:pt idx="11501">16</cx:pt>
          <cx:pt idx="11502">16</cx:pt>
          <cx:pt idx="11503">16</cx:pt>
          <cx:pt idx="11504">16</cx:pt>
          <cx:pt idx="11505">16</cx:pt>
          <cx:pt idx="11506">16</cx:pt>
          <cx:pt idx="11507">16</cx:pt>
          <cx:pt idx="11508">16</cx:pt>
          <cx:pt idx="11509">16</cx:pt>
          <cx:pt idx="11510">16</cx:pt>
          <cx:pt idx="11511">16</cx:pt>
          <cx:pt idx="11512">16</cx:pt>
          <cx:pt idx="11513">16</cx:pt>
          <cx:pt idx="11514">16</cx:pt>
          <cx:pt idx="11515">16</cx:pt>
          <cx:pt idx="11516">16</cx:pt>
          <cx:pt idx="11517">16</cx:pt>
          <cx:pt idx="11518">16</cx:pt>
          <cx:pt idx="11519">16</cx:pt>
          <cx:pt idx="11520">16</cx:pt>
          <cx:pt idx="11521">16</cx:pt>
          <cx:pt idx="11522">16</cx:pt>
          <cx:pt idx="11523">16</cx:pt>
          <cx:pt idx="11524">16</cx:pt>
          <cx:pt idx="11525">16</cx:pt>
          <cx:pt idx="11526">16</cx:pt>
          <cx:pt idx="11527">16</cx:pt>
          <cx:pt idx="11528">16</cx:pt>
          <cx:pt idx="11529">16</cx:pt>
          <cx:pt idx="11530">16</cx:pt>
          <cx:pt idx="11531">16</cx:pt>
          <cx:pt idx="11532">16</cx:pt>
          <cx:pt idx="11533">16</cx:pt>
          <cx:pt idx="11534">16</cx:pt>
          <cx:pt idx="11535">16</cx:pt>
          <cx:pt idx="11536">16</cx:pt>
          <cx:pt idx="11537">16</cx:pt>
          <cx:pt idx="11538">16</cx:pt>
          <cx:pt idx="11539">16</cx:pt>
          <cx:pt idx="11540">16</cx:pt>
          <cx:pt idx="11541">16</cx:pt>
          <cx:pt idx="11542">16</cx:pt>
          <cx:pt idx="11543">16</cx:pt>
          <cx:pt idx="11544">16</cx:pt>
          <cx:pt idx="11545">16</cx:pt>
          <cx:pt idx="11546">16</cx:pt>
          <cx:pt idx="11547">16</cx:pt>
          <cx:pt idx="11548">16</cx:pt>
          <cx:pt idx="11549">16</cx:pt>
          <cx:pt idx="11550">16</cx:pt>
          <cx:pt idx="11551">16</cx:pt>
          <cx:pt idx="11552">16</cx:pt>
          <cx:pt idx="11553">16</cx:pt>
          <cx:pt idx="11554">16</cx:pt>
          <cx:pt idx="11555">16</cx:pt>
          <cx:pt idx="11556">16</cx:pt>
          <cx:pt idx="11557">16</cx:pt>
          <cx:pt idx="11558">16</cx:pt>
          <cx:pt idx="11559">16</cx:pt>
          <cx:pt idx="11560">16</cx:pt>
          <cx:pt idx="11561">16</cx:pt>
          <cx:pt idx="11562">16</cx:pt>
          <cx:pt idx="11563">16</cx:pt>
          <cx:pt idx="11564">16</cx:pt>
          <cx:pt idx="11565">16</cx:pt>
          <cx:pt idx="11566">16</cx:pt>
          <cx:pt idx="11567">16</cx:pt>
          <cx:pt idx="11568">16</cx:pt>
          <cx:pt idx="11569">16</cx:pt>
          <cx:pt idx="11570">16</cx:pt>
          <cx:pt idx="11571">16</cx:pt>
          <cx:pt idx="11572">16</cx:pt>
          <cx:pt idx="11573">16</cx:pt>
          <cx:pt idx="11574">16</cx:pt>
          <cx:pt idx="11575">16</cx:pt>
          <cx:pt idx="11576">16</cx:pt>
          <cx:pt idx="11577">16</cx:pt>
          <cx:pt idx="11578">16</cx:pt>
          <cx:pt idx="11579">16</cx:pt>
          <cx:pt idx="11580">16</cx:pt>
          <cx:pt idx="11581">16</cx:pt>
          <cx:pt idx="11582">16</cx:pt>
          <cx:pt idx="11583">16</cx:pt>
          <cx:pt idx="11584">16</cx:pt>
          <cx:pt idx="11585">16</cx:pt>
          <cx:pt idx="11586">16</cx:pt>
          <cx:pt idx="11587">16</cx:pt>
          <cx:pt idx="11588">16</cx:pt>
          <cx:pt idx="11589">16</cx:pt>
          <cx:pt idx="11590">16</cx:pt>
          <cx:pt idx="11591">16</cx:pt>
          <cx:pt idx="11592">16</cx:pt>
          <cx:pt idx="11593">16</cx:pt>
          <cx:pt idx="11594">16</cx:pt>
          <cx:pt idx="11595">16</cx:pt>
          <cx:pt idx="11596">16</cx:pt>
          <cx:pt idx="11597">16</cx:pt>
          <cx:pt idx="11598">16</cx:pt>
          <cx:pt idx="11599">16</cx:pt>
          <cx:pt idx="11600">16</cx:pt>
          <cx:pt idx="11601">16</cx:pt>
          <cx:pt idx="11602">16</cx:pt>
          <cx:pt idx="11603">16</cx:pt>
          <cx:pt idx="11604">16</cx:pt>
          <cx:pt idx="11605">16</cx:pt>
          <cx:pt idx="11606">16</cx:pt>
          <cx:pt idx="11607">16</cx:pt>
          <cx:pt idx="11608">16</cx:pt>
          <cx:pt idx="11609">16</cx:pt>
          <cx:pt idx="11610">16</cx:pt>
          <cx:pt idx="11611">16</cx:pt>
          <cx:pt idx="11612">16</cx:pt>
          <cx:pt idx="11613">16</cx:pt>
          <cx:pt idx="11614">16</cx:pt>
          <cx:pt idx="11615">16</cx:pt>
          <cx:pt idx="11616">16</cx:pt>
          <cx:pt idx="11617">16</cx:pt>
          <cx:pt idx="11618">16</cx:pt>
          <cx:pt idx="11619">16</cx:pt>
          <cx:pt idx="11620">16</cx:pt>
          <cx:pt idx="11621">16</cx:pt>
          <cx:pt idx="11622">16</cx:pt>
          <cx:pt idx="11623">16</cx:pt>
          <cx:pt idx="11624">16</cx:pt>
          <cx:pt idx="11625">16</cx:pt>
          <cx:pt idx="11626">16</cx:pt>
          <cx:pt idx="11627">16</cx:pt>
          <cx:pt idx="11628">16</cx:pt>
          <cx:pt idx="11629">16</cx:pt>
          <cx:pt idx="11630">16</cx:pt>
          <cx:pt idx="11631">16</cx:pt>
          <cx:pt idx="11632">16</cx:pt>
          <cx:pt idx="11633">16</cx:pt>
          <cx:pt idx="11634">16</cx:pt>
          <cx:pt idx="11635">16</cx:pt>
          <cx:pt idx="11636">16</cx:pt>
          <cx:pt idx="11637">16</cx:pt>
          <cx:pt idx="11638">16</cx:pt>
          <cx:pt idx="11639">16</cx:pt>
          <cx:pt idx="11640">16</cx:pt>
          <cx:pt idx="11641">16</cx:pt>
          <cx:pt idx="11642">16</cx:pt>
          <cx:pt idx="11643">16</cx:pt>
          <cx:pt idx="11644">16</cx:pt>
          <cx:pt idx="11645">15</cx:pt>
          <cx:pt idx="11646">15</cx:pt>
          <cx:pt idx="11647">15</cx:pt>
          <cx:pt idx="11648">15</cx:pt>
          <cx:pt idx="11649">15</cx:pt>
          <cx:pt idx="11650">15</cx:pt>
          <cx:pt idx="11651">15</cx:pt>
          <cx:pt idx="11652">15</cx:pt>
          <cx:pt idx="11653">15</cx:pt>
          <cx:pt idx="11654">15</cx:pt>
          <cx:pt idx="11655">15</cx:pt>
          <cx:pt idx="11656">15</cx:pt>
          <cx:pt idx="11657">15</cx:pt>
          <cx:pt idx="11658">15</cx:pt>
          <cx:pt idx="11659">15</cx:pt>
          <cx:pt idx="11660">15</cx:pt>
          <cx:pt idx="11661">15</cx:pt>
          <cx:pt idx="11662">15</cx:pt>
          <cx:pt idx="11663">15</cx:pt>
          <cx:pt idx="11664">15</cx:pt>
          <cx:pt idx="11665">15</cx:pt>
          <cx:pt idx="11666">15</cx:pt>
          <cx:pt idx="11667">15</cx:pt>
          <cx:pt idx="11668">15</cx:pt>
          <cx:pt idx="11669">15</cx:pt>
          <cx:pt idx="11670">15</cx:pt>
          <cx:pt idx="11671">15</cx:pt>
          <cx:pt idx="11672">15</cx:pt>
          <cx:pt idx="11673">15</cx:pt>
          <cx:pt idx="11674">15</cx:pt>
          <cx:pt idx="11675">15</cx:pt>
          <cx:pt idx="11676">15</cx:pt>
          <cx:pt idx="11677">15</cx:pt>
          <cx:pt idx="11678">15</cx:pt>
          <cx:pt idx="11679">15</cx:pt>
          <cx:pt idx="11680">15</cx:pt>
          <cx:pt idx="11681">15</cx:pt>
          <cx:pt idx="11682">15</cx:pt>
          <cx:pt idx="11683">15</cx:pt>
          <cx:pt idx="11684">15</cx:pt>
          <cx:pt idx="11685">15</cx:pt>
          <cx:pt idx="11686">15</cx:pt>
          <cx:pt idx="11687">15</cx:pt>
          <cx:pt idx="11688">15</cx:pt>
          <cx:pt idx="11689">15</cx:pt>
          <cx:pt idx="11690">15</cx:pt>
          <cx:pt idx="11691">15</cx:pt>
          <cx:pt idx="11692">15</cx:pt>
          <cx:pt idx="11693">15</cx:pt>
          <cx:pt idx="11694">15</cx:pt>
          <cx:pt idx="11695">15</cx:pt>
          <cx:pt idx="11696">15</cx:pt>
          <cx:pt idx="11697">15</cx:pt>
          <cx:pt idx="11698">15</cx:pt>
          <cx:pt idx="11699">15</cx:pt>
          <cx:pt idx="11700">15</cx:pt>
          <cx:pt idx="11701">15</cx:pt>
          <cx:pt idx="11702">15</cx:pt>
          <cx:pt idx="11703">15</cx:pt>
          <cx:pt idx="11704">15</cx:pt>
          <cx:pt idx="11705">15</cx:pt>
          <cx:pt idx="11706">15</cx:pt>
          <cx:pt idx="11707">15</cx:pt>
          <cx:pt idx="11708">15</cx:pt>
          <cx:pt idx="11709">15</cx:pt>
          <cx:pt idx="11710">15</cx:pt>
          <cx:pt idx="11711">15</cx:pt>
          <cx:pt idx="11712">15</cx:pt>
          <cx:pt idx="11713">15</cx:pt>
          <cx:pt idx="11714">15</cx:pt>
          <cx:pt idx="11715">15</cx:pt>
          <cx:pt idx="11716">15</cx:pt>
          <cx:pt idx="11717">15</cx:pt>
          <cx:pt idx="11718">15</cx:pt>
          <cx:pt idx="11719">15</cx:pt>
          <cx:pt idx="11720">15</cx:pt>
          <cx:pt idx="11721">15</cx:pt>
          <cx:pt idx="11722">15</cx:pt>
          <cx:pt idx="11723">15</cx:pt>
          <cx:pt idx="11724">15</cx:pt>
          <cx:pt idx="11725">15</cx:pt>
          <cx:pt idx="11726">15</cx:pt>
          <cx:pt idx="11727">15</cx:pt>
          <cx:pt idx="11728">15</cx:pt>
          <cx:pt idx="11729">15</cx:pt>
          <cx:pt idx="11730">15</cx:pt>
          <cx:pt idx="11731">15</cx:pt>
          <cx:pt idx="11732">15</cx:pt>
          <cx:pt idx="11733">15</cx:pt>
          <cx:pt idx="11734">15</cx:pt>
          <cx:pt idx="11735">15</cx:pt>
          <cx:pt idx="11736">15</cx:pt>
          <cx:pt idx="11737">15</cx:pt>
          <cx:pt idx="11738">15</cx:pt>
          <cx:pt idx="11739">15</cx:pt>
          <cx:pt idx="11740">15</cx:pt>
          <cx:pt idx="11741">15</cx:pt>
          <cx:pt idx="11742">15</cx:pt>
          <cx:pt idx="11743">15</cx:pt>
          <cx:pt idx="11744">15</cx:pt>
          <cx:pt idx="11745">15</cx:pt>
          <cx:pt idx="11746">15</cx:pt>
          <cx:pt idx="11747">15</cx:pt>
          <cx:pt idx="11748">15</cx:pt>
          <cx:pt idx="11749">15</cx:pt>
          <cx:pt idx="11750">15</cx:pt>
          <cx:pt idx="11751">15</cx:pt>
          <cx:pt idx="11752">15</cx:pt>
          <cx:pt idx="11753">15</cx:pt>
          <cx:pt idx="11754">15</cx:pt>
          <cx:pt idx="11755">15</cx:pt>
          <cx:pt idx="11756">15</cx:pt>
          <cx:pt idx="11757">15</cx:pt>
          <cx:pt idx="11758">15</cx:pt>
          <cx:pt idx="11759">15</cx:pt>
          <cx:pt idx="11760">15</cx:pt>
          <cx:pt idx="11761">15</cx:pt>
          <cx:pt idx="11762">15</cx:pt>
          <cx:pt idx="11763">15</cx:pt>
          <cx:pt idx="11764">15</cx:pt>
          <cx:pt idx="11765">15</cx:pt>
          <cx:pt idx="11766">15</cx:pt>
          <cx:pt idx="11767">15</cx:pt>
          <cx:pt idx="11768">15</cx:pt>
          <cx:pt idx="11769">15</cx:pt>
          <cx:pt idx="11770">15</cx:pt>
          <cx:pt idx="11771">15</cx:pt>
          <cx:pt idx="11772">15</cx:pt>
          <cx:pt idx="11773">15</cx:pt>
          <cx:pt idx="11774">14</cx:pt>
          <cx:pt idx="11775">14</cx:pt>
          <cx:pt idx="11776">14</cx:pt>
          <cx:pt idx="11777">14</cx:pt>
          <cx:pt idx="11778">14</cx:pt>
          <cx:pt idx="11779">14</cx:pt>
          <cx:pt idx="11780">14</cx:pt>
          <cx:pt idx="11781">14</cx:pt>
          <cx:pt idx="11782">14</cx:pt>
          <cx:pt idx="11783">14</cx:pt>
          <cx:pt idx="11784">14</cx:pt>
          <cx:pt idx="11785">14</cx:pt>
          <cx:pt idx="11786">14</cx:pt>
          <cx:pt idx="11787">14</cx:pt>
          <cx:pt idx="11788">14</cx:pt>
          <cx:pt idx="11789">14</cx:pt>
          <cx:pt idx="11790">14</cx:pt>
          <cx:pt idx="11791">14</cx:pt>
          <cx:pt idx="11792">14</cx:pt>
          <cx:pt idx="11793">14</cx:pt>
          <cx:pt idx="11794">14</cx:pt>
          <cx:pt idx="11795">14</cx:pt>
          <cx:pt idx="11796">14</cx:pt>
          <cx:pt idx="11797">14</cx:pt>
          <cx:pt idx="11798">14</cx:pt>
          <cx:pt idx="11799">14</cx:pt>
          <cx:pt idx="11800">14</cx:pt>
          <cx:pt idx="11801">14</cx:pt>
          <cx:pt idx="11802">14</cx:pt>
          <cx:pt idx="11803">14</cx:pt>
          <cx:pt idx="11804">14</cx:pt>
          <cx:pt idx="11805">14</cx:pt>
          <cx:pt idx="11806">14</cx:pt>
          <cx:pt idx="11807">14</cx:pt>
          <cx:pt idx="11808">14</cx:pt>
          <cx:pt idx="11809">14</cx:pt>
          <cx:pt idx="11810">14</cx:pt>
          <cx:pt idx="11811">14</cx:pt>
          <cx:pt idx="11812">14</cx:pt>
          <cx:pt idx="11813">14</cx:pt>
          <cx:pt idx="11814">14</cx:pt>
          <cx:pt idx="11815">14</cx:pt>
          <cx:pt idx="11816">13</cx:pt>
          <cx:pt idx="11817">13</cx:pt>
          <cx:pt idx="11818">13</cx:pt>
          <cx:pt idx="11819">13</cx:pt>
          <cx:pt idx="11820">13</cx:pt>
          <cx:pt idx="11821">13</cx:pt>
          <cx:pt idx="11822">13</cx:pt>
          <cx:pt idx="11823">13</cx:pt>
          <cx:pt idx="11824">13</cx:pt>
          <cx:pt idx="11825">13</cx:pt>
          <cx:pt idx="11826">13</cx:pt>
          <cx:pt idx="11827">13</cx:pt>
          <cx:pt idx="11828">13</cx:pt>
          <cx:pt idx="11829">13</cx:pt>
          <cx:pt idx="11830">13</cx:pt>
          <cx:pt idx="11831">13</cx:pt>
          <cx:pt idx="11832">13</cx:pt>
          <cx:pt idx="11833">13</cx:pt>
          <cx:pt idx="11834">13</cx:pt>
          <cx:pt idx="11835">13</cx:pt>
          <cx:pt idx="11836">13</cx:pt>
          <cx:pt idx="11837">13</cx:pt>
          <cx:pt idx="11838">13</cx:pt>
          <cx:pt idx="11839">13</cx:pt>
          <cx:pt idx="11840">13</cx:pt>
          <cx:pt idx="11841">12</cx:pt>
          <cx:pt idx="11842">12</cx:pt>
          <cx:pt idx="11843">12</cx:pt>
          <cx:pt idx="11844">12</cx:pt>
          <cx:pt idx="11845">12</cx:pt>
          <cx:pt idx="11846">12</cx:pt>
          <cx:pt idx="11847">12</cx:pt>
        </cx:lvl>
      </cx:numDim>
    </cx:data>
  </cx:chartData>
  <cx:chart>
    <cx:title pos="t" align="ctr" overlay="0">
      <cx:tx>
        <cx:rich>
          <a:bodyPr spcFirstLastPara="1" vertOverflow="ellipsis" horzOverflow="overflow" wrap="square" lIns="0" tIns="0" rIns="0" bIns="0" anchor="ctr" anchorCtr="1"/>
          <a:lstStyle/>
          <a:p>
            <a:pPr algn="ctr" rtl="0">
              <a:defRPr/>
            </a:pPr>
            <a:r>
              <a:rPr lang="en-IN" sz="1400" b="0" i="0" u="none" strike="noStrike"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Highway MPG</a:t>
            </a:r>
            <a:r>
              <a:rPr lang="en-IN" dirty="0">
                <a:solidFill>
                  <a:schemeClr val="tx1"/>
                </a:solidFill>
                <a:latin typeface="Times New Roman" panose="02020603050405020304" pitchFamily="18" charset="0"/>
                <a:cs typeface="Times New Roman" panose="02020603050405020304" pitchFamily="18" charset="0"/>
              </a:rPr>
              <a:t> </a:t>
            </a:r>
            <a:endParaRPr lang="en-GB" sz="1400" b="0" i="0" u="none" strike="noStrike" baseline="0" dirty="0">
              <a:solidFill>
                <a:schemeClr val="tx1"/>
              </a:solidFill>
              <a:latin typeface="Times New Roman" panose="02020603050405020304" pitchFamily="18" charset="0"/>
              <a:cs typeface="Times New Roman" panose="02020603050405020304" pitchFamily="18" charset="0"/>
            </a:endParaRPr>
          </a:p>
        </cx:rich>
      </cx:tx>
    </cx:title>
    <cx:plotArea>
      <cx:plotAreaRegion>
        <cx:series layoutId="boxWhisker" uniqueId="{207FBF71-427C-1E48-9CB2-8E6A7058F7FC}">
          <cx:dataId val="0"/>
          <cx:layoutPr>
            <cx:statistics quartileMethod="exclusive"/>
          </cx:layoutPr>
        </cx:series>
      </cx:plotAreaRegion>
      <cx:axis id="0">
        <cx:catScaling gapWidth="1"/>
        <cx:tickLabels/>
      </cx:axis>
      <cx:axis id="1">
        <cx:valScaling/>
        <cx:majorGridlines/>
        <cx:tickLabels/>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'Raw data'!$J$2:$J$11915</cx:f>
        <cx:lvl ptCount="11848" formatCode="General">
          <cx:pt idx="0">24</cx:pt>
          <cx:pt idx="1">58</cx:pt>
          <cx:pt idx="2">58</cx:pt>
          <cx:pt idx="3">55</cx:pt>
          <cx:pt idx="4">55</cx:pt>
          <cx:pt idx="5">55</cx:pt>
          <cx:pt idx="6">54</cx:pt>
          <cx:pt idx="7">54</cx:pt>
          <cx:pt idx="8">54</cx:pt>
          <cx:pt idx="9">54</cx:pt>
          <cx:pt idx="10">54</cx:pt>
          <cx:pt idx="11">54</cx:pt>
          <cx:pt idx="12">54</cx:pt>
          <cx:pt idx="13">54</cx:pt>
          <cx:pt idx="14">54</cx:pt>
          <cx:pt idx="15">54</cx:pt>
          <cx:pt idx="16">51</cx:pt>
          <cx:pt idx="17">51</cx:pt>
          <cx:pt idx="18">51</cx:pt>
          <cx:pt idx="19">51</cx:pt>
          <cx:pt idx="20">51</cx:pt>
          <cx:pt idx="21">51</cx:pt>
          <cx:pt idx="22">42</cx:pt>
          <cx:pt idx="23">42</cx:pt>
          <cx:pt idx="24">42</cx:pt>
          <cx:pt idx="25">42</cx:pt>
          <cx:pt idx="26">42</cx:pt>
          <cx:pt idx="27">42</cx:pt>
          <cx:pt idx="28">42</cx:pt>
          <cx:pt idx="29">42</cx:pt>
          <cx:pt idx="30">42</cx:pt>
          <cx:pt idx="31">42</cx:pt>
          <cx:pt idx="32">49</cx:pt>
          <cx:pt idx="33">49</cx:pt>
          <cx:pt idx="34">49</cx:pt>
          <cx:pt idx="35">44</cx:pt>
          <cx:pt idx="36">44</cx:pt>
          <cx:pt idx="37">44</cx:pt>
          <cx:pt idx="38">44</cx:pt>
          <cx:pt idx="39">53</cx:pt>
          <cx:pt idx="40">53</cx:pt>
          <cx:pt idx="41">53</cx:pt>
          <cx:pt idx="42">53</cx:pt>
          <cx:pt idx="43">53</cx:pt>
          <cx:pt idx="44">53</cx:pt>
          <cx:pt idx="45">53</cx:pt>
          <cx:pt idx="46">53</cx:pt>
          <cx:pt idx="47">53</cx:pt>
          <cx:pt idx="48">53</cx:pt>
          <cx:pt idx="49">53</cx:pt>
          <cx:pt idx="50">53</cx:pt>
          <cx:pt idx="51">53</cx:pt>
          <cx:pt idx="52">47</cx:pt>
          <cx:pt idx="53">47</cx:pt>
          <cx:pt idx="54">39</cx:pt>
          <cx:pt idx="55">39</cx:pt>
          <cx:pt idx="56">31</cx:pt>
          <cx:pt idx="57">31</cx:pt>
          <cx:pt idx="58">31</cx:pt>
          <cx:pt idx="59">27</cx:pt>
          <cx:pt idx="60">50</cx:pt>
          <cx:pt idx="61">50</cx:pt>
          <cx:pt idx="62">50</cx:pt>
          <cx:pt idx="63">50</cx:pt>
          <cx:pt idx="64">50</cx:pt>
          <cx:pt idx="65">50</cx:pt>
          <cx:pt idx="66">39</cx:pt>
          <cx:pt idx="67">32</cx:pt>
          <cx:pt idx="68">31</cx:pt>
          <cx:pt idx="69">31</cx:pt>
          <cx:pt idx="70">31</cx:pt>
          <cx:pt idx="71">30</cx:pt>
          <cx:pt idx="72">30</cx:pt>
          <cx:pt idx="73">30</cx:pt>
          <cx:pt idx="74">41</cx:pt>
          <cx:pt idx="75">41</cx:pt>
          <cx:pt idx="76">41</cx:pt>
          <cx:pt idx="77">41</cx:pt>
          <cx:pt idx="78">41</cx:pt>
          <cx:pt idx="79">41</cx:pt>
          <cx:pt idx="80">41</cx:pt>
          <cx:pt idx="81">41</cx:pt>
          <cx:pt idx="82">41</cx:pt>
          <cx:pt idx="83">41</cx:pt>
          <cx:pt idx="84">41</cx:pt>
          <cx:pt idx="85">41</cx:pt>
          <cx:pt idx="86">41</cx:pt>
          <cx:pt idx="87">41</cx:pt>
          <cx:pt idx="88">41</cx:pt>
          <cx:pt idx="89">41</cx:pt>
          <cx:pt idx="90">41</cx:pt>
          <cx:pt idx="91">41</cx:pt>
          <cx:pt idx="92">41</cx:pt>
          <cx:pt idx="93">41</cx:pt>
          <cx:pt idx="94">40</cx:pt>
          <cx:pt idx="95">37</cx:pt>
          <cx:pt idx="96">37</cx:pt>
          <cx:pt idx="97">37</cx:pt>
          <cx:pt idx="98">37</cx:pt>
          <cx:pt idx="99">37</cx:pt>
          <cx:pt idx="100">36</cx:pt>
          <cx:pt idx="101">36</cx:pt>
          <cx:pt idx="102">30</cx:pt>
          <cx:pt idx="103">49</cx:pt>
          <cx:pt idx="104">39</cx:pt>
          <cx:pt idx="105">39</cx:pt>
          <cx:pt idx="106">38</cx:pt>
          <cx:pt idx="107">38</cx:pt>
          <cx:pt idx="108">37</cx:pt>
          <cx:pt idx="109">37</cx:pt>
          <cx:pt idx="110">37</cx:pt>
          <cx:pt idx="111">31</cx:pt>
          <cx:pt idx="112">31</cx:pt>
          <cx:pt idx="113">31</cx:pt>
          <cx:pt idx="114">31</cx:pt>
          <cx:pt idx="115">31</cx:pt>
          <cx:pt idx="116">31</cx:pt>
          <cx:pt idx="117">31</cx:pt>
          <cx:pt idx="118">31</cx:pt>
          <cx:pt idx="119">31</cx:pt>
          <cx:pt idx="120">31</cx:pt>
          <cx:pt idx="121">31</cx:pt>
          <cx:pt idx="122">31</cx:pt>
          <cx:pt idx="123">31</cx:pt>
          <cx:pt idx="124">31</cx:pt>
          <cx:pt idx="125">31</cx:pt>
          <cx:pt idx="126">35</cx:pt>
          <cx:pt idx="127">35</cx:pt>
          <cx:pt idx="128">34</cx:pt>
          <cx:pt idx="129">34</cx:pt>
          <cx:pt idx="130">34</cx:pt>
          <cx:pt idx="131">34</cx:pt>
          <cx:pt idx="132">34</cx:pt>
          <cx:pt idx="133">33</cx:pt>
          <cx:pt idx="134">32</cx:pt>
          <cx:pt idx="135">32</cx:pt>
          <cx:pt idx="136">32</cx:pt>
          <cx:pt idx="137">32</cx:pt>
          <cx:pt idx="138">32</cx:pt>
          <cx:pt idx="139">32</cx:pt>
          <cx:pt idx="140">32</cx:pt>
          <cx:pt idx="141">32</cx:pt>
          <cx:pt idx="142">31</cx:pt>
          <cx:pt idx="143">31</cx:pt>
          <cx:pt idx="144">31</cx:pt>
          <cx:pt idx="145">31</cx:pt>
          <cx:pt idx="146">31</cx:pt>
          <cx:pt idx="147">31</cx:pt>
          <cx:pt idx="148">31</cx:pt>
          <cx:pt idx="149">31</cx:pt>
          <cx:pt idx="150">31</cx:pt>
          <cx:pt idx="151">31</cx:pt>
          <cx:pt idx="152">30</cx:pt>
          <cx:pt idx="153">30</cx:pt>
          <cx:pt idx="154">30</cx:pt>
          <cx:pt idx="155">30</cx:pt>
          <cx:pt idx="156">30</cx:pt>
          <cx:pt idx="157">30</cx:pt>
          <cx:pt idx="158">30</cx:pt>
          <cx:pt idx="159">30</cx:pt>
          <cx:pt idx="160">30</cx:pt>
          <cx:pt idx="161">30</cx:pt>
          <cx:pt idx="162">30</cx:pt>
          <cx:pt idx="163">30</cx:pt>
          <cx:pt idx="164">30</cx:pt>
          <cx:pt idx="165">30</cx:pt>
          <cx:pt idx="166">30</cx:pt>
          <cx:pt idx="167">30</cx:pt>
          <cx:pt idx="168">30</cx:pt>
          <cx:pt idx="169">30</cx:pt>
          <cx:pt idx="170">28</cx:pt>
          <cx:pt idx="171">28</cx:pt>
          <cx:pt idx="172">28</cx:pt>
          <cx:pt idx="173">28</cx:pt>
          <cx:pt idx="174">28</cx:pt>
          <cx:pt idx="175">28</cx:pt>
          <cx:pt idx="176">44</cx:pt>
          <cx:pt idx="177">44</cx:pt>
          <cx:pt idx="178">44</cx:pt>
          <cx:pt idx="179">44</cx:pt>
          <cx:pt idx="180">44</cx:pt>
          <cx:pt idx="181">44</cx:pt>
          <cx:pt idx="182">43</cx:pt>
          <cx:pt idx="183">43</cx:pt>
          <cx:pt idx="184">43</cx:pt>
          <cx:pt idx="185">43</cx:pt>
          <cx:pt idx="186">33</cx:pt>
          <cx:pt idx="187">33</cx:pt>
          <cx:pt idx="188">33</cx:pt>
          <cx:pt idx="189">33</cx:pt>
          <cx:pt idx="190">32</cx:pt>
          <cx:pt idx="191">31</cx:pt>
          <cx:pt idx="192">31</cx:pt>
          <cx:pt idx="193">31</cx:pt>
          <cx:pt idx="194">31</cx:pt>
          <cx:pt idx="195">31</cx:pt>
          <cx:pt idx="196">31</cx:pt>
          <cx:pt idx="197">31</cx:pt>
          <cx:pt idx="198">31</cx:pt>
          <cx:pt idx="199">31</cx:pt>
          <cx:pt idx="200">31</cx:pt>
          <cx:pt idx="201">31</cx:pt>
          <cx:pt idx="202">31</cx:pt>
          <cx:pt idx="203">31</cx:pt>
          <cx:pt idx="204">31</cx:pt>
          <cx:pt idx="205">31</cx:pt>
          <cx:pt idx="206">31</cx:pt>
          <cx:pt idx="207">31</cx:pt>
          <cx:pt idx="208">31</cx:pt>
          <cx:pt idx="209">31</cx:pt>
          <cx:pt idx="210">31</cx:pt>
          <cx:pt idx="211">30</cx:pt>
          <cx:pt idx="212">30</cx:pt>
          <cx:pt idx="213">30</cx:pt>
          <cx:pt idx="214">30</cx:pt>
          <cx:pt idx="215">30</cx:pt>
          <cx:pt idx="216">30</cx:pt>
          <cx:pt idx="217">30</cx:pt>
          <cx:pt idx="218">30</cx:pt>
          <cx:pt idx="219">30</cx:pt>
          <cx:pt idx="220">30</cx:pt>
          <cx:pt idx="221">30</cx:pt>
          <cx:pt idx="222">30</cx:pt>
          <cx:pt idx="223">30</cx:pt>
          <cx:pt idx="224">29</cx:pt>
          <cx:pt idx="225">29</cx:pt>
          <cx:pt idx="226">29</cx:pt>
          <cx:pt idx="227">29</cx:pt>
          <cx:pt idx="228">29</cx:pt>
          <cx:pt idx="229">29</cx:pt>
          <cx:pt idx="230">29</cx:pt>
          <cx:pt idx="231">29</cx:pt>
          <cx:pt idx="232">29</cx:pt>
          <cx:pt idx="233">29</cx:pt>
          <cx:pt idx="234">28</cx:pt>
          <cx:pt idx="235">28</cx:pt>
          <cx:pt idx="236">28</cx:pt>
          <cx:pt idx="237">28</cx:pt>
          <cx:pt idx="238">28</cx:pt>
          <cx:pt idx="239">28</cx:pt>
          <cx:pt idx="240">28</cx:pt>
          <cx:pt idx="241">44</cx:pt>
          <cx:pt idx="242">44</cx:pt>
          <cx:pt idx="243">44</cx:pt>
          <cx:pt idx="244">44</cx:pt>
          <cx:pt idx="245">44</cx:pt>
          <cx:pt idx="246">44</cx:pt>
          <cx:pt idx="247">44</cx:pt>
          <cx:pt idx="248">44</cx:pt>
          <cx:pt idx="249">43</cx:pt>
          <cx:pt idx="250">43</cx:pt>
          <cx:pt idx="251">43</cx:pt>
          <cx:pt idx="252">36</cx:pt>
          <cx:pt idx="253">36</cx:pt>
          <cx:pt idx="254">36</cx:pt>
          <cx:pt idx="255">36</cx:pt>
          <cx:pt idx="256">36</cx:pt>
          <cx:pt idx="257">33</cx:pt>
          <cx:pt idx="258">33</cx:pt>
          <cx:pt idx="259">32</cx:pt>
          <cx:pt idx="260">32</cx:pt>
          <cx:pt idx="261">31</cx:pt>
          <cx:pt idx="262">31</cx:pt>
          <cx:pt idx="263">31</cx:pt>
          <cx:pt idx="264">31</cx:pt>
          <cx:pt idx="265">31</cx:pt>
          <cx:pt idx="266">31</cx:pt>
          <cx:pt idx="267">31</cx:pt>
          <cx:pt idx="268">31</cx:pt>
          <cx:pt idx="269">31</cx:pt>
          <cx:pt idx="270">31</cx:pt>
          <cx:pt idx="271">31</cx:pt>
          <cx:pt idx="272">31</cx:pt>
          <cx:pt idx="273">31</cx:pt>
          <cx:pt idx="274">31</cx:pt>
          <cx:pt idx="275">31</cx:pt>
          <cx:pt idx="276">31</cx:pt>
          <cx:pt idx="277">31</cx:pt>
          <cx:pt idx="278">31</cx:pt>
          <cx:pt idx="279">31</cx:pt>
          <cx:pt idx="280">31</cx:pt>
          <cx:pt idx="281">31</cx:pt>
          <cx:pt idx="282">31</cx:pt>
          <cx:pt idx="283">31</cx:pt>
          <cx:pt idx="284">31</cx:pt>
          <cx:pt idx="285">31</cx:pt>
          <cx:pt idx="286">31</cx:pt>
          <cx:pt idx="287">31</cx:pt>
          <cx:pt idx="288">31</cx:pt>
          <cx:pt idx="289">31</cx:pt>
          <cx:pt idx="290">31</cx:pt>
          <cx:pt idx="291">31</cx:pt>
          <cx:pt idx="292">31</cx:pt>
          <cx:pt idx="293">31</cx:pt>
          <cx:pt idx="294">31</cx:pt>
          <cx:pt idx="295">31</cx:pt>
          <cx:pt idx="296">31</cx:pt>
          <cx:pt idx="297">31</cx:pt>
          <cx:pt idx="298">31</cx:pt>
          <cx:pt idx="299">31</cx:pt>
          <cx:pt idx="300">31</cx:pt>
          <cx:pt idx="301">30</cx:pt>
          <cx:pt idx="302">30</cx:pt>
          <cx:pt idx="303">30</cx:pt>
          <cx:pt idx="304">30</cx:pt>
          <cx:pt idx="305">30</cx:pt>
          <cx:pt idx="306">30</cx:pt>
          <cx:pt idx="307">30</cx:pt>
          <cx:pt idx="308">30</cx:pt>
          <cx:pt idx="309">30</cx:pt>
          <cx:pt idx="310">30</cx:pt>
          <cx:pt idx="311">30</cx:pt>
          <cx:pt idx="312">30</cx:pt>
          <cx:pt idx="313">30</cx:pt>
          <cx:pt idx="314">30</cx:pt>
          <cx:pt idx="315">30</cx:pt>
          <cx:pt idx="316">30</cx:pt>
          <cx:pt idx="317">30</cx:pt>
          <cx:pt idx="318">30</cx:pt>
          <cx:pt idx="319">30</cx:pt>
          <cx:pt idx="320">30</cx:pt>
          <cx:pt idx="321">30</cx:pt>
          <cx:pt idx="322">30</cx:pt>
          <cx:pt idx="323">30</cx:pt>
          <cx:pt idx="324">30</cx:pt>
          <cx:pt idx="325">30</cx:pt>
          <cx:pt idx="326">30</cx:pt>
          <cx:pt idx="327">30</cx:pt>
          <cx:pt idx="328">30</cx:pt>
          <cx:pt idx="329">29</cx:pt>
          <cx:pt idx="330">29</cx:pt>
          <cx:pt idx="331">29</cx:pt>
          <cx:pt idx="332">29</cx:pt>
          <cx:pt idx="333">29</cx:pt>
          <cx:pt idx="334">29</cx:pt>
          <cx:pt idx="335">29</cx:pt>
          <cx:pt idx="336">29</cx:pt>
          <cx:pt idx="337">28</cx:pt>
          <cx:pt idx="338">28</cx:pt>
          <cx:pt idx="339">28</cx:pt>
          <cx:pt idx="340">28</cx:pt>
          <cx:pt idx="341">27</cx:pt>
          <cx:pt idx="342">27</cx:pt>
          <cx:pt idx="343">27</cx:pt>
          <cx:pt idx="344">27</cx:pt>
          <cx:pt idx="345">27</cx:pt>
          <cx:pt idx="346">27</cx:pt>
          <cx:pt idx="347">27</cx:pt>
          <cx:pt idx="348">27</cx:pt>
          <cx:pt idx="349">27</cx:pt>
          <cx:pt idx="350">27</cx:pt>
          <cx:pt idx="351">43</cx:pt>
          <cx:pt idx="352">43</cx:pt>
          <cx:pt idx="353">43</cx:pt>
          <cx:pt idx="354">43</cx:pt>
          <cx:pt idx="355">43</cx:pt>
          <cx:pt idx="356">43</cx:pt>
          <cx:pt idx="357">41</cx:pt>
          <cx:pt idx="358">41</cx:pt>
          <cx:pt idx="359">41</cx:pt>
          <cx:pt idx="360">41</cx:pt>
          <cx:pt idx="361">40</cx:pt>
          <cx:pt idx="362">40</cx:pt>
          <cx:pt idx="363">40</cx:pt>
          <cx:pt idx="364">40</cx:pt>
          <cx:pt idx="365">40</cx:pt>
          <cx:pt idx="366">40</cx:pt>
          <cx:pt idx="367">40</cx:pt>
          <cx:pt idx="368">40</cx:pt>
          <cx:pt idx="369">40</cx:pt>
          <cx:pt idx="370">40</cx:pt>
          <cx:pt idx="371">40</cx:pt>
          <cx:pt idx="372">40</cx:pt>
          <cx:pt idx="373">36</cx:pt>
          <cx:pt idx="374">36</cx:pt>
          <cx:pt idx="375">36</cx:pt>
          <cx:pt idx="376">36</cx:pt>
          <cx:pt idx="377">36</cx:pt>
          <cx:pt idx="378">36</cx:pt>
          <cx:pt idx="379">36</cx:pt>
          <cx:pt idx="380">36</cx:pt>
          <cx:pt idx="381">36</cx:pt>
          <cx:pt idx="382">35</cx:pt>
          <cx:pt idx="383">35</cx:pt>
          <cx:pt idx="384">35</cx:pt>
          <cx:pt idx="385">33</cx:pt>
          <cx:pt idx="386">33</cx:pt>
          <cx:pt idx="387">33</cx:pt>
          <cx:pt idx="388">31</cx:pt>
          <cx:pt idx="389">31</cx:pt>
          <cx:pt idx="390">31</cx:pt>
          <cx:pt idx="391">31</cx:pt>
          <cx:pt idx="392">31</cx:pt>
          <cx:pt idx="393">31</cx:pt>
          <cx:pt idx="394">31</cx:pt>
          <cx:pt idx="395">31</cx:pt>
          <cx:pt idx="396">31</cx:pt>
          <cx:pt idx="397">31</cx:pt>
          <cx:pt idx="398">30</cx:pt>
          <cx:pt idx="399">30</cx:pt>
          <cx:pt idx="400">30</cx:pt>
          <cx:pt idx="401">30</cx:pt>
          <cx:pt idx="402">30</cx:pt>
          <cx:pt idx="403">30</cx:pt>
          <cx:pt idx="404">30</cx:pt>
          <cx:pt idx="405">30</cx:pt>
          <cx:pt idx="406">30</cx:pt>
          <cx:pt idx="407">30</cx:pt>
          <cx:pt idx="408">30</cx:pt>
          <cx:pt idx="409">30</cx:pt>
          <cx:pt idx="410">30</cx:pt>
          <cx:pt idx="411">30</cx:pt>
          <cx:pt idx="412">30</cx:pt>
          <cx:pt idx="413">30</cx:pt>
          <cx:pt idx="414">30</cx:pt>
          <cx:pt idx="415">30</cx:pt>
          <cx:pt idx="416">29</cx:pt>
          <cx:pt idx="417">29</cx:pt>
          <cx:pt idx="418">29</cx:pt>
          <cx:pt idx="419">29</cx:pt>
          <cx:pt idx="420">29</cx:pt>
          <cx:pt idx="421">29</cx:pt>
          <cx:pt idx="422">29</cx:pt>
          <cx:pt idx="423">29</cx:pt>
          <cx:pt idx="424">29</cx:pt>
          <cx:pt idx="425">29</cx:pt>
          <cx:pt idx="426">28</cx:pt>
          <cx:pt idx="427">28</cx:pt>
          <cx:pt idx="428">28</cx:pt>
          <cx:pt idx="429">28</cx:pt>
          <cx:pt idx="430">28</cx:pt>
          <cx:pt idx="431">28</cx:pt>
          <cx:pt idx="432">28</cx:pt>
          <cx:pt idx="433">28</cx:pt>
          <cx:pt idx="434">28</cx:pt>
          <cx:pt idx="435">28</cx:pt>
          <cx:pt idx="436">28</cx:pt>
          <cx:pt idx="437">28</cx:pt>
          <cx:pt idx="438">28</cx:pt>
          <cx:pt idx="439">28</cx:pt>
          <cx:pt idx="440">28</cx:pt>
          <cx:pt idx="441">28</cx:pt>
          <cx:pt idx="442">28</cx:pt>
          <cx:pt idx="443">28</cx:pt>
          <cx:pt idx="444">28</cx:pt>
          <cx:pt idx="445">27</cx:pt>
          <cx:pt idx="446">27</cx:pt>
          <cx:pt idx="447">27</cx:pt>
          <cx:pt idx="448">27</cx:pt>
          <cx:pt idx="449">27</cx:pt>
          <cx:pt idx="450">27</cx:pt>
          <cx:pt idx="451">27</cx:pt>
          <cx:pt idx="452">27</cx:pt>
          <cx:pt idx="453">27</cx:pt>
          <cx:pt idx="454">27</cx:pt>
          <cx:pt idx="455">26</cx:pt>
          <cx:pt idx="456">26</cx:pt>
          <cx:pt idx="457">26</cx:pt>
          <cx:pt idx="458">26</cx:pt>
          <cx:pt idx="459">21</cx:pt>
          <cx:pt idx="460">21</cx:pt>
          <cx:pt idx="461">42</cx:pt>
          <cx:pt idx="462">41</cx:pt>
          <cx:pt idx="463">41</cx:pt>
          <cx:pt idx="464">41</cx:pt>
          <cx:pt idx="465">41</cx:pt>
          <cx:pt idx="466">40</cx:pt>
          <cx:pt idx="467">40</cx:pt>
          <cx:pt idx="468">40</cx:pt>
          <cx:pt idx="469">40</cx:pt>
          <cx:pt idx="470">39</cx:pt>
          <cx:pt idx="471">39</cx:pt>
          <cx:pt idx="472">32</cx:pt>
          <cx:pt idx="473">32</cx:pt>
          <cx:pt idx="474">32</cx:pt>
          <cx:pt idx="475">32</cx:pt>
          <cx:pt idx="476">32</cx:pt>
          <cx:pt idx="477">32</cx:pt>
          <cx:pt idx="478">31</cx:pt>
          <cx:pt idx="479">31</cx:pt>
          <cx:pt idx="480">31</cx:pt>
          <cx:pt idx="481">31</cx:pt>
          <cx:pt idx="482">31</cx:pt>
          <cx:pt idx="483">31</cx:pt>
          <cx:pt idx="484">31</cx:pt>
          <cx:pt idx="485">31</cx:pt>
          <cx:pt idx="486">31</cx:pt>
          <cx:pt idx="487">31</cx:pt>
          <cx:pt idx="488">31</cx:pt>
          <cx:pt idx="489">31</cx:pt>
          <cx:pt idx="490">31</cx:pt>
          <cx:pt idx="491">31</cx:pt>
          <cx:pt idx="492">31</cx:pt>
          <cx:pt idx="493">31</cx:pt>
          <cx:pt idx="494">31</cx:pt>
          <cx:pt idx="495">31</cx:pt>
          <cx:pt idx="496">30</cx:pt>
          <cx:pt idx="497">30</cx:pt>
          <cx:pt idx="498">30</cx:pt>
          <cx:pt idx="499">30</cx:pt>
          <cx:pt idx="500">30</cx:pt>
          <cx:pt idx="501">30</cx:pt>
          <cx:pt idx="502">30</cx:pt>
          <cx:pt idx="503">30</cx:pt>
          <cx:pt idx="504">30</cx:pt>
          <cx:pt idx="505">30</cx:pt>
          <cx:pt idx="506">30</cx:pt>
          <cx:pt idx="507">30</cx:pt>
          <cx:pt idx="508">30</cx:pt>
          <cx:pt idx="509">29</cx:pt>
          <cx:pt idx="510">29</cx:pt>
          <cx:pt idx="511">29</cx:pt>
          <cx:pt idx="512">29</cx:pt>
          <cx:pt idx="513">29</cx:pt>
          <cx:pt idx="514">29</cx:pt>
          <cx:pt idx="515">29</cx:pt>
          <cx:pt idx="516">29</cx:pt>
          <cx:pt idx="517">29</cx:pt>
          <cx:pt idx="518">29</cx:pt>
          <cx:pt idx="519">29</cx:pt>
          <cx:pt idx="520">29</cx:pt>
          <cx:pt idx="521">29</cx:pt>
          <cx:pt idx="522">29</cx:pt>
          <cx:pt idx="523">29</cx:pt>
          <cx:pt idx="524">29</cx:pt>
          <cx:pt idx="525">29</cx:pt>
          <cx:pt idx="526">29</cx:pt>
          <cx:pt idx="527">29</cx:pt>
          <cx:pt idx="528">29</cx:pt>
          <cx:pt idx="529">29</cx:pt>
          <cx:pt idx="530">29</cx:pt>
          <cx:pt idx="531">29</cx:pt>
          <cx:pt idx="532">29</cx:pt>
          <cx:pt idx="533">29</cx:pt>
          <cx:pt idx="534">29</cx:pt>
          <cx:pt idx="535">28</cx:pt>
          <cx:pt idx="536">28</cx:pt>
          <cx:pt idx="537">28</cx:pt>
          <cx:pt idx="538">28</cx:pt>
          <cx:pt idx="539">28</cx:pt>
          <cx:pt idx="540">28</cx:pt>
          <cx:pt idx="541">28</cx:pt>
          <cx:pt idx="542">28</cx:pt>
          <cx:pt idx="543">28</cx:pt>
          <cx:pt idx="544">28</cx:pt>
          <cx:pt idx="545">28</cx:pt>
          <cx:pt idx="546">28</cx:pt>
          <cx:pt idx="547">28</cx:pt>
          <cx:pt idx="548">28</cx:pt>
          <cx:pt idx="549">27</cx:pt>
          <cx:pt idx="550">27</cx:pt>
          <cx:pt idx="551">27</cx:pt>
          <cx:pt idx="552">27</cx:pt>
          <cx:pt idx="553">27</cx:pt>
          <cx:pt idx="554">27</cx:pt>
          <cx:pt idx="555">27</cx:pt>
          <cx:pt idx="556">27</cx:pt>
          <cx:pt idx="557">27</cx:pt>
          <cx:pt idx="558">27</cx:pt>
          <cx:pt idx="559">27</cx:pt>
          <cx:pt idx="560">27</cx:pt>
          <cx:pt idx="561">27</cx:pt>
          <cx:pt idx="562">27</cx:pt>
          <cx:pt idx="563">27</cx:pt>
          <cx:pt idx="564">27</cx:pt>
          <cx:pt idx="565">27</cx:pt>
          <cx:pt idx="566">27</cx:pt>
          <cx:pt idx="567">27</cx:pt>
          <cx:pt idx="568">27</cx:pt>
          <cx:pt idx="569">26</cx:pt>
          <cx:pt idx="570">26</cx:pt>
          <cx:pt idx="571">26</cx:pt>
          <cx:pt idx="572">26</cx:pt>
          <cx:pt idx="573">26</cx:pt>
          <cx:pt idx="574">26</cx:pt>
          <cx:pt idx="575">26</cx:pt>
          <cx:pt idx="576">26</cx:pt>
          <cx:pt idx="577">26</cx:pt>
          <cx:pt idx="578">26</cx:pt>
          <cx:pt idx="579">26</cx:pt>
          <cx:pt idx="580">26</cx:pt>
          <cx:pt idx="581">26</cx:pt>
          <cx:pt idx="582">26</cx:pt>
          <cx:pt idx="583">26</cx:pt>
          <cx:pt idx="584">26</cx:pt>
          <cx:pt idx="585">26</cx:pt>
          <cx:pt idx="586">26</cx:pt>
          <cx:pt idx="587">26</cx:pt>
          <cx:pt idx="588">26</cx:pt>
          <cx:pt idx="589">26</cx:pt>
          <cx:pt idx="590">26</cx:pt>
          <cx:pt idx="591">26</cx:pt>
          <cx:pt idx="592">25</cx:pt>
          <cx:pt idx="593">25</cx:pt>
          <cx:pt idx="594">25</cx:pt>
          <cx:pt idx="595">25</cx:pt>
          <cx:pt idx="596">25</cx:pt>
          <cx:pt idx="597">25</cx:pt>
          <cx:pt idx="598">25</cx:pt>
          <cx:pt idx="599">25</cx:pt>
          <cx:pt idx="600">25</cx:pt>
          <cx:pt idx="601">25</cx:pt>
          <cx:pt idx="602">25</cx:pt>
          <cx:pt idx="603">25</cx:pt>
          <cx:pt idx="604">25</cx:pt>
          <cx:pt idx="605">25</cx:pt>
          <cx:pt idx="606">25</cx:pt>
          <cx:pt idx="607">25</cx:pt>
          <cx:pt idx="608">25</cx:pt>
          <cx:pt idx="609">25</cx:pt>
          <cx:pt idx="610">25</cx:pt>
          <cx:pt idx="611">24</cx:pt>
          <cx:pt idx="612">24</cx:pt>
          <cx:pt idx="613">24</cx:pt>
          <cx:pt idx="614">24</cx:pt>
          <cx:pt idx="615">42</cx:pt>
          <cx:pt idx="616">42</cx:pt>
          <cx:pt idx="617">42</cx:pt>
          <cx:pt idx="618">42</cx:pt>
          <cx:pt idx="619">42</cx:pt>
          <cx:pt idx="620">42</cx:pt>
          <cx:pt idx="621">40</cx:pt>
          <cx:pt idx="622">40</cx:pt>
          <cx:pt idx="623">36</cx:pt>
          <cx:pt idx="624">36</cx:pt>
          <cx:pt idx="625">36</cx:pt>
          <cx:pt idx="626">36</cx:pt>
          <cx:pt idx="627">32</cx:pt>
          <cx:pt idx="628">32</cx:pt>
          <cx:pt idx="629">32</cx:pt>
          <cx:pt idx="630">30</cx:pt>
          <cx:pt idx="631">30</cx:pt>
          <cx:pt idx="632">30</cx:pt>
          <cx:pt idx="633">30</cx:pt>
          <cx:pt idx="634">30</cx:pt>
          <cx:pt idx="635">30</cx:pt>
          <cx:pt idx="636">30</cx:pt>
          <cx:pt idx="637">29</cx:pt>
          <cx:pt idx="638">29</cx:pt>
          <cx:pt idx="639">29</cx:pt>
          <cx:pt idx="640">29</cx:pt>
          <cx:pt idx="641">29</cx:pt>
          <cx:pt idx="642">29</cx:pt>
          <cx:pt idx="643">29</cx:pt>
          <cx:pt idx="644">29</cx:pt>
          <cx:pt idx="645">29</cx:pt>
          <cx:pt idx="646">29</cx:pt>
          <cx:pt idx="647">29</cx:pt>
          <cx:pt idx="648">29</cx:pt>
          <cx:pt idx="649">29</cx:pt>
          <cx:pt idx="650">29</cx:pt>
          <cx:pt idx="651">29</cx:pt>
          <cx:pt idx="652">28</cx:pt>
          <cx:pt idx="653">28</cx:pt>
          <cx:pt idx="654">28</cx:pt>
          <cx:pt idx="655">28</cx:pt>
          <cx:pt idx="656">28</cx:pt>
          <cx:pt idx="657">28</cx:pt>
          <cx:pt idx="658">28</cx:pt>
          <cx:pt idx="659">28</cx:pt>
          <cx:pt idx="660">28</cx:pt>
          <cx:pt idx="661">28</cx:pt>
          <cx:pt idx="662">28</cx:pt>
          <cx:pt idx="663">28</cx:pt>
          <cx:pt idx="664">28</cx:pt>
          <cx:pt idx="665">28</cx:pt>
          <cx:pt idx="666">28</cx:pt>
          <cx:pt idx="667">28</cx:pt>
          <cx:pt idx="668">28</cx:pt>
          <cx:pt idx="669">28</cx:pt>
          <cx:pt idx="670">28</cx:pt>
          <cx:pt idx="671">28</cx:pt>
          <cx:pt idx="672">28</cx:pt>
          <cx:pt idx="673">28</cx:pt>
          <cx:pt idx="674">28</cx:pt>
          <cx:pt idx="675">28</cx:pt>
          <cx:pt idx="676">28</cx:pt>
          <cx:pt idx="677">28</cx:pt>
          <cx:pt idx="678">28</cx:pt>
          <cx:pt idx="679">28</cx:pt>
          <cx:pt idx="680">28</cx:pt>
          <cx:pt idx="681">28</cx:pt>
          <cx:pt idx="682">28</cx:pt>
          <cx:pt idx="683">27</cx:pt>
          <cx:pt idx="684">27</cx:pt>
          <cx:pt idx="685">27</cx:pt>
          <cx:pt idx="686">27</cx:pt>
          <cx:pt idx="687">27</cx:pt>
          <cx:pt idx="688">27</cx:pt>
          <cx:pt idx="689">27</cx:pt>
          <cx:pt idx="690">27</cx:pt>
          <cx:pt idx="691">27</cx:pt>
          <cx:pt idx="692">27</cx:pt>
          <cx:pt idx="693">27</cx:pt>
          <cx:pt idx="694">27</cx:pt>
          <cx:pt idx="695">27</cx:pt>
          <cx:pt idx="696">27</cx:pt>
          <cx:pt idx="697">27</cx:pt>
          <cx:pt idx="698">27</cx:pt>
          <cx:pt idx="699">27</cx:pt>
          <cx:pt idx="700">27</cx:pt>
          <cx:pt idx="701">27</cx:pt>
          <cx:pt idx="702">27</cx:pt>
          <cx:pt idx="703">27</cx:pt>
          <cx:pt idx="704">27</cx:pt>
          <cx:pt idx="705">27</cx:pt>
          <cx:pt idx="706">27</cx:pt>
          <cx:pt idx="707">27</cx:pt>
          <cx:pt idx="708">27</cx:pt>
          <cx:pt idx="709">27</cx:pt>
          <cx:pt idx="710">27</cx:pt>
          <cx:pt idx="711">27</cx:pt>
          <cx:pt idx="712">27</cx:pt>
          <cx:pt idx="713">27</cx:pt>
          <cx:pt idx="714">27</cx:pt>
          <cx:pt idx="715">27</cx:pt>
          <cx:pt idx="716">27</cx:pt>
          <cx:pt idx="717">27</cx:pt>
          <cx:pt idx="718">27</cx:pt>
          <cx:pt idx="719">27</cx:pt>
          <cx:pt idx="720">27</cx:pt>
          <cx:pt idx="721">27</cx:pt>
          <cx:pt idx="722">27</cx:pt>
          <cx:pt idx="723">27</cx:pt>
          <cx:pt idx="724">27</cx:pt>
          <cx:pt idx="725">27</cx:pt>
          <cx:pt idx="726">27</cx:pt>
          <cx:pt idx="727">27</cx:pt>
          <cx:pt idx="728">27</cx:pt>
          <cx:pt idx="729">27</cx:pt>
          <cx:pt idx="730">27</cx:pt>
          <cx:pt idx="731">27</cx:pt>
          <cx:pt idx="732">27</cx:pt>
          <cx:pt idx="733">27</cx:pt>
          <cx:pt idx="734">27</cx:pt>
          <cx:pt idx="735">27</cx:pt>
          <cx:pt idx="736">27</cx:pt>
          <cx:pt idx="737">27</cx:pt>
          <cx:pt idx="738">27</cx:pt>
          <cx:pt idx="739">26</cx:pt>
          <cx:pt idx="740">26</cx:pt>
          <cx:pt idx="741">26</cx:pt>
          <cx:pt idx="742">26</cx:pt>
          <cx:pt idx="743">26</cx:pt>
          <cx:pt idx="744">26</cx:pt>
          <cx:pt idx="745">26</cx:pt>
          <cx:pt idx="746">26</cx:pt>
          <cx:pt idx="747">26</cx:pt>
          <cx:pt idx="748">26</cx:pt>
          <cx:pt idx="749">26</cx:pt>
          <cx:pt idx="750">26</cx:pt>
          <cx:pt idx="751">26</cx:pt>
          <cx:pt idx="752">25</cx:pt>
          <cx:pt idx="753">25</cx:pt>
          <cx:pt idx="754">25</cx:pt>
          <cx:pt idx="755">25</cx:pt>
          <cx:pt idx="756">25</cx:pt>
          <cx:pt idx="757">25</cx:pt>
          <cx:pt idx="758">25</cx:pt>
          <cx:pt idx="759">25</cx:pt>
          <cx:pt idx="760">25</cx:pt>
          <cx:pt idx="761">25</cx:pt>
          <cx:pt idx="762">25</cx:pt>
          <cx:pt idx="763">25</cx:pt>
          <cx:pt idx="764">25</cx:pt>
          <cx:pt idx="765">25</cx:pt>
          <cx:pt idx="766">25</cx:pt>
          <cx:pt idx="767">25</cx:pt>
          <cx:pt idx="768">25</cx:pt>
          <cx:pt idx="769">25</cx:pt>
          <cx:pt idx="770">25</cx:pt>
          <cx:pt idx="771">25</cx:pt>
          <cx:pt idx="772">25</cx:pt>
          <cx:pt idx="773">25</cx:pt>
          <cx:pt idx="774">25</cx:pt>
          <cx:pt idx="775">25</cx:pt>
          <cx:pt idx="776">25</cx:pt>
          <cx:pt idx="777">25</cx:pt>
          <cx:pt idx="778">25</cx:pt>
          <cx:pt idx="779">25</cx:pt>
          <cx:pt idx="780">25</cx:pt>
          <cx:pt idx="781">25</cx:pt>
          <cx:pt idx="782">25</cx:pt>
          <cx:pt idx="783">25</cx:pt>
          <cx:pt idx="784">25</cx:pt>
          <cx:pt idx="785">25</cx:pt>
          <cx:pt idx="786">25</cx:pt>
          <cx:pt idx="787">25</cx:pt>
          <cx:pt idx="788">25</cx:pt>
          <cx:pt idx="789">25</cx:pt>
          <cx:pt idx="790">25</cx:pt>
          <cx:pt idx="791">25</cx:pt>
          <cx:pt idx="792">25</cx:pt>
          <cx:pt idx="793">25</cx:pt>
          <cx:pt idx="794">25</cx:pt>
          <cx:pt idx="795">25</cx:pt>
          <cx:pt idx="796">25</cx:pt>
          <cx:pt idx="797">25</cx:pt>
          <cx:pt idx="798">25</cx:pt>
          <cx:pt idx="799">41</cx:pt>
          <cx:pt idx="800">30</cx:pt>
          <cx:pt idx="801">30</cx:pt>
          <cx:pt idx="802">30</cx:pt>
          <cx:pt idx="803">30</cx:pt>
          <cx:pt idx="804">30</cx:pt>
          <cx:pt idx="805">30</cx:pt>
          <cx:pt idx="806">30</cx:pt>
          <cx:pt idx="807">30</cx:pt>
          <cx:pt idx="808">30</cx:pt>
          <cx:pt idx="809">30</cx:pt>
          <cx:pt idx="810">30</cx:pt>
          <cx:pt idx="811">30</cx:pt>
          <cx:pt idx="812">30</cx:pt>
          <cx:pt idx="813">29</cx:pt>
          <cx:pt idx="814">29</cx:pt>
          <cx:pt idx="815">29</cx:pt>
          <cx:pt idx="816">29</cx:pt>
          <cx:pt idx="817">29</cx:pt>
          <cx:pt idx="818">28</cx:pt>
          <cx:pt idx="819">28</cx:pt>
          <cx:pt idx="820">28</cx:pt>
          <cx:pt idx="821">28</cx:pt>
          <cx:pt idx="822">28</cx:pt>
          <cx:pt idx="823">28</cx:pt>
          <cx:pt idx="824">28</cx:pt>
          <cx:pt idx="825">28</cx:pt>
          <cx:pt idx="826">28</cx:pt>
          <cx:pt idx="827">28</cx:pt>
          <cx:pt idx="828">28</cx:pt>
          <cx:pt idx="829">28</cx:pt>
          <cx:pt idx="830">28</cx:pt>
          <cx:pt idx="831">28</cx:pt>
          <cx:pt idx="832">28</cx:pt>
          <cx:pt idx="833">28</cx:pt>
          <cx:pt idx="834">28</cx:pt>
          <cx:pt idx="835">28</cx:pt>
          <cx:pt idx="836">28</cx:pt>
          <cx:pt idx="837">28</cx:pt>
          <cx:pt idx="838">28</cx:pt>
          <cx:pt idx="839">28</cx:pt>
          <cx:pt idx="840">28</cx:pt>
          <cx:pt idx="841">28</cx:pt>
          <cx:pt idx="842">28</cx:pt>
          <cx:pt idx="843">28</cx:pt>
          <cx:pt idx="844">28</cx:pt>
          <cx:pt idx="845">28</cx:pt>
          <cx:pt idx="846">28</cx:pt>
          <cx:pt idx="847">28</cx:pt>
          <cx:pt idx="848">28</cx:pt>
          <cx:pt idx="849">28</cx:pt>
          <cx:pt idx="850">28</cx:pt>
          <cx:pt idx="851">27</cx:pt>
          <cx:pt idx="852">27</cx:pt>
          <cx:pt idx="853">27</cx:pt>
          <cx:pt idx="854">27</cx:pt>
          <cx:pt idx="855">27</cx:pt>
          <cx:pt idx="856">27</cx:pt>
          <cx:pt idx="857">27</cx:pt>
          <cx:pt idx="858">27</cx:pt>
          <cx:pt idx="859">27</cx:pt>
          <cx:pt idx="860">27</cx:pt>
          <cx:pt idx="861">27</cx:pt>
          <cx:pt idx="862">27</cx:pt>
          <cx:pt idx="863">27</cx:pt>
          <cx:pt idx="864">27</cx:pt>
          <cx:pt idx="865">27</cx:pt>
          <cx:pt idx="866">27</cx:pt>
          <cx:pt idx="867">27</cx:pt>
          <cx:pt idx="868">27</cx:pt>
          <cx:pt idx="869">27</cx:pt>
          <cx:pt idx="870">27</cx:pt>
          <cx:pt idx="871">27</cx:pt>
          <cx:pt idx="872">27</cx:pt>
          <cx:pt idx="873">27</cx:pt>
          <cx:pt idx="874">27</cx:pt>
          <cx:pt idx="875">27</cx:pt>
          <cx:pt idx="876">27</cx:pt>
          <cx:pt idx="877">27</cx:pt>
          <cx:pt idx="878">27</cx:pt>
          <cx:pt idx="879">27</cx:pt>
          <cx:pt idx="880">27</cx:pt>
          <cx:pt idx="881">27</cx:pt>
          <cx:pt idx="882">27</cx:pt>
          <cx:pt idx="883">27</cx:pt>
          <cx:pt idx="884">27</cx:pt>
          <cx:pt idx="885">27</cx:pt>
          <cx:pt idx="886">27</cx:pt>
          <cx:pt idx="887">27</cx:pt>
          <cx:pt idx="888">27</cx:pt>
          <cx:pt idx="889">27</cx:pt>
          <cx:pt idx="890">27</cx:pt>
          <cx:pt idx="891">27</cx:pt>
          <cx:pt idx="892">27</cx:pt>
          <cx:pt idx="893">27</cx:pt>
          <cx:pt idx="894">27</cx:pt>
          <cx:pt idx="895">27</cx:pt>
          <cx:pt idx="896">27</cx:pt>
          <cx:pt idx="897">26</cx:pt>
          <cx:pt idx="898">26</cx:pt>
          <cx:pt idx="899">26</cx:pt>
          <cx:pt idx="900">26</cx:pt>
          <cx:pt idx="901">26</cx:pt>
          <cx:pt idx="902">26</cx:pt>
          <cx:pt idx="903">26</cx:pt>
          <cx:pt idx="904">26</cx:pt>
          <cx:pt idx="905">26</cx:pt>
          <cx:pt idx="906">26</cx:pt>
          <cx:pt idx="907">26</cx:pt>
          <cx:pt idx="908">26</cx:pt>
          <cx:pt idx="909">26</cx:pt>
          <cx:pt idx="910">26</cx:pt>
          <cx:pt idx="911">26</cx:pt>
          <cx:pt idx="912">26</cx:pt>
          <cx:pt idx="913">26</cx:pt>
          <cx:pt idx="914">26</cx:pt>
          <cx:pt idx="915">26</cx:pt>
          <cx:pt idx="916">26</cx:pt>
          <cx:pt idx="917">26</cx:pt>
          <cx:pt idx="918">26</cx:pt>
          <cx:pt idx="919">25</cx:pt>
          <cx:pt idx="920">25</cx:pt>
          <cx:pt idx="921">25</cx:pt>
          <cx:pt idx="922">25</cx:pt>
          <cx:pt idx="923">25</cx:pt>
          <cx:pt idx="924">25</cx:pt>
          <cx:pt idx="925">25</cx:pt>
          <cx:pt idx="926">25</cx:pt>
          <cx:pt idx="927">25</cx:pt>
          <cx:pt idx="928">25</cx:pt>
          <cx:pt idx="929">25</cx:pt>
          <cx:pt idx="930">25</cx:pt>
          <cx:pt idx="931">25</cx:pt>
          <cx:pt idx="932">25</cx:pt>
          <cx:pt idx="933">25</cx:pt>
          <cx:pt idx="934">25</cx:pt>
          <cx:pt idx="935">25</cx:pt>
          <cx:pt idx="936">25</cx:pt>
          <cx:pt idx="937">25</cx:pt>
          <cx:pt idx="938">25</cx:pt>
          <cx:pt idx="939">25</cx:pt>
          <cx:pt idx="940">25</cx:pt>
          <cx:pt idx="941">25</cx:pt>
          <cx:pt idx="942">25</cx:pt>
          <cx:pt idx="943">25</cx:pt>
          <cx:pt idx="944">25</cx:pt>
          <cx:pt idx="945">25</cx:pt>
          <cx:pt idx="946">25</cx:pt>
          <cx:pt idx="947">25</cx:pt>
          <cx:pt idx="948">25</cx:pt>
          <cx:pt idx="949">25</cx:pt>
          <cx:pt idx="950">25</cx:pt>
          <cx:pt idx="951">25</cx:pt>
          <cx:pt idx="952">25</cx:pt>
          <cx:pt idx="953">25</cx:pt>
          <cx:pt idx="954">25</cx:pt>
          <cx:pt idx="955">25</cx:pt>
          <cx:pt idx="956">25</cx:pt>
          <cx:pt idx="957">25</cx:pt>
          <cx:pt idx="958">25</cx:pt>
          <cx:pt idx="959">25</cx:pt>
          <cx:pt idx="960">25</cx:pt>
          <cx:pt idx="961">25</cx:pt>
          <cx:pt idx="962">25</cx:pt>
          <cx:pt idx="963">25</cx:pt>
          <cx:pt idx="964">25</cx:pt>
          <cx:pt idx="965">25</cx:pt>
          <cx:pt idx="966">25</cx:pt>
          <cx:pt idx="967">25</cx:pt>
          <cx:pt idx="968">25</cx:pt>
          <cx:pt idx="969">25</cx:pt>
          <cx:pt idx="970">25</cx:pt>
          <cx:pt idx="971">25</cx:pt>
          <cx:pt idx="972">25</cx:pt>
          <cx:pt idx="973">25</cx:pt>
          <cx:pt idx="974">25</cx:pt>
          <cx:pt idx="975">25</cx:pt>
          <cx:pt idx="976">25</cx:pt>
          <cx:pt idx="977">25</cx:pt>
          <cx:pt idx="978">25</cx:pt>
          <cx:pt idx="979">25</cx:pt>
          <cx:pt idx="980">25</cx:pt>
          <cx:pt idx="981">25</cx:pt>
          <cx:pt idx="982">24</cx:pt>
          <cx:pt idx="983">24</cx:pt>
          <cx:pt idx="984">24</cx:pt>
          <cx:pt idx="985">24</cx:pt>
          <cx:pt idx="986">24</cx:pt>
          <cx:pt idx="987">24</cx:pt>
          <cx:pt idx="988">24</cx:pt>
          <cx:pt idx="989">24</cx:pt>
          <cx:pt idx="990">24</cx:pt>
          <cx:pt idx="991">24</cx:pt>
          <cx:pt idx="992">24</cx:pt>
          <cx:pt idx="993">24</cx:pt>
          <cx:pt idx="994">24</cx:pt>
          <cx:pt idx="995">24</cx:pt>
          <cx:pt idx="996">24</cx:pt>
          <cx:pt idx="997">24</cx:pt>
          <cx:pt idx="998">24</cx:pt>
          <cx:pt idx="999">24</cx:pt>
          <cx:pt idx="1000">24</cx:pt>
          <cx:pt idx="1001">24</cx:pt>
          <cx:pt idx="1002">24</cx:pt>
          <cx:pt idx="1003">24</cx:pt>
          <cx:pt idx="1004">24</cx:pt>
          <cx:pt idx="1005">23</cx:pt>
          <cx:pt idx="1006">23</cx:pt>
          <cx:pt idx="1007">23</cx:pt>
          <cx:pt idx="1008">23</cx:pt>
          <cx:pt idx="1009">23</cx:pt>
          <cx:pt idx="1010">23</cx:pt>
          <cx:pt idx="1011">23</cx:pt>
          <cx:pt idx="1012">23</cx:pt>
          <cx:pt idx="1013">23</cx:pt>
          <cx:pt idx="1014">23</cx:pt>
          <cx:pt idx="1015">23</cx:pt>
          <cx:pt idx="1016">23</cx:pt>
          <cx:pt idx="1017">23</cx:pt>
          <cx:pt idx="1018">23</cx:pt>
          <cx:pt idx="1019">23</cx:pt>
          <cx:pt idx="1020">23</cx:pt>
          <cx:pt idx="1021">30</cx:pt>
          <cx:pt idx="1022">30</cx:pt>
          <cx:pt idx="1023">30</cx:pt>
          <cx:pt idx="1024">30</cx:pt>
          <cx:pt idx="1025">30</cx:pt>
          <cx:pt idx="1026">29</cx:pt>
          <cx:pt idx="1027">29</cx:pt>
          <cx:pt idx="1028">29</cx:pt>
          <cx:pt idx="1029">29</cx:pt>
          <cx:pt idx="1030">29</cx:pt>
          <cx:pt idx="1031">29</cx:pt>
          <cx:pt idx="1032">29</cx:pt>
          <cx:pt idx="1033">29</cx:pt>
          <cx:pt idx="1034">29</cx:pt>
          <cx:pt idx="1035">29</cx:pt>
          <cx:pt idx="1036">28</cx:pt>
          <cx:pt idx="1037">28</cx:pt>
          <cx:pt idx="1038">28</cx:pt>
          <cx:pt idx="1039">28</cx:pt>
          <cx:pt idx="1040">28</cx:pt>
          <cx:pt idx="1041">28</cx:pt>
          <cx:pt idx="1042">28</cx:pt>
          <cx:pt idx="1043">28</cx:pt>
          <cx:pt idx="1044">28</cx:pt>
          <cx:pt idx="1045">28</cx:pt>
          <cx:pt idx="1046">28</cx:pt>
          <cx:pt idx="1047">28</cx:pt>
          <cx:pt idx="1048">28</cx:pt>
          <cx:pt idx="1049">28</cx:pt>
          <cx:pt idx="1050">28</cx:pt>
          <cx:pt idx="1051">28</cx:pt>
          <cx:pt idx="1052">27</cx:pt>
          <cx:pt idx="1053">27</cx:pt>
          <cx:pt idx="1054">27</cx:pt>
          <cx:pt idx="1055">27</cx:pt>
          <cx:pt idx="1056">27</cx:pt>
          <cx:pt idx="1057">27</cx:pt>
          <cx:pt idx="1058">27</cx:pt>
          <cx:pt idx="1059">27</cx:pt>
          <cx:pt idx="1060">27</cx:pt>
          <cx:pt idx="1061">27</cx:pt>
          <cx:pt idx="1062">27</cx:pt>
          <cx:pt idx="1063">27</cx:pt>
          <cx:pt idx="1064">27</cx:pt>
          <cx:pt idx="1065">27</cx:pt>
          <cx:pt idx="1066">27</cx:pt>
          <cx:pt idx="1067">27</cx:pt>
          <cx:pt idx="1068">27</cx:pt>
          <cx:pt idx="1069">27</cx:pt>
          <cx:pt idx="1070">27</cx:pt>
          <cx:pt idx="1071">27</cx:pt>
          <cx:pt idx="1072">27</cx:pt>
          <cx:pt idx="1073">27</cx:pt>
          <cx:pt idx="1074">27</cx:pt>
          <cx:pt idx="1075">27</cx:pt>
          <cx:pt idx="1076">27</cx:pt>
          <cx:pt idx="1077">27</cx:pt>
          <cx:pt idx="1078">27</cx:pt>
          <cx:pt idx="1079">27</cx:pt>
          <cx:pt idx="1080">27</cx:pt>
          <cx:pt idx="1081">27</cx:pt>
          <cx:pt idx="1082">27</cx:pt>
          <cx:pt idx="1083">27</cx:pt>
          <cx:pt idx="1084">27</cx:pt>
          <cx:pt idx="1085">27</cx:pt>
          <cx:pt idx="1086">27</cx:pt>
          <cx:pt idx="1087">26</cx:pt>
          <cx:pt idx="1088">26</cx:pt>
          <cx:pt idx="1089">26</cx:pt>
          <cx:pt idx="1090">26</cx:pt>
          <cx:pt idx="1091">26</cx:pt>
          <cx:pt idx="1092">26</cx:pt>
          <cx:pt idx="1093">26</cx:pt>
          <cx:pt idx="1094">26</cx:pt>
          <cx:pt idx="1095">26</cx:pt>
          <cx:pt idx="1096">26</cx:pt>
          <cx:pt idx="1097">26</cx:pt>
          <cx:pt idx="1098">26</cx:pt>
          <cx:pt idx="1099">26</cx:pt>
          <cx:pt idx="1100">26</cx:pt>
          <cx:pt idx="1101">26</cx:pt>
          <cx:pt idx="1102">26</cx:pt>
          <cx:pt idx="1103">26</cx:pt>
          <cx:pt idx="1104">26</cx:pt>
          <cx:pt idx="1105">26</cx:pt>
          <cx:pt idx="1106">26</cx:pt>
          <cx:pt idx="1107">26</cx:pt>
          <cx:pt idx="1108">26</cx:pt>
          <cx:pt idx="1109">26</cx:pt>
          <cx:pt idx="1110">26</cx:pt>
          <cx:pt idx="1111">26</cx:pt>
          <cx:pt idx="1112">26</cx:pt>
          <cx:pt idx="1113">26</cx:pt>
          <cx:pt idx="1114">26</cx:pt>
          <cx:pt idx="1115">26</cx:pt>
          <cx:pt idx="1116">26</cx:pt>
          <cx:pt idx="1117">26</cx:pt>
          <cx:pt idx="1118">26</cx:pt>
          <cx:pt idx="1119">26</cx:pt>
          <cx:pt idx="1120">26</cx:pt>
          <cx:pt idx="1121">26</cx:pt>
          <cx:pt idx="1122">26</cx:pt>
          <cx:pt idx="1123">26</cx:pt>
          <cx:pt idx="1124">26</cx:pt>
          <cx:pt idx="1125">26</cx:pt>
          <cx:pt idx="1126">26</cx:pt>
          <cx:pt idx="1127">26</cx:pt>
          <cx:pt idx="1128">26</cx:pt>
          <cx:pt idx="1129">26</cx:pt>
          <cx:pt idx="1130">26</cx:pt>
          <cx:pt idx="1131">26</cx:pt>
          <cx:pt idx="1132">26</cx:pt>
          <cx:pt idx="1133">26</cx:pt>
          <cx:pt idx="1134">26</cx:pt>
          <cx:pt idx="1135">26</cx:pt>
          <cx:pt idx="1136">26</cx:pt>
          <cx:pt idx="1137">25</cx:pt>
          <cx:pt idx="1138">25</cx:pt>
          <cx:pt idx="1139">25</cx:pt>
          <cx:pt idx="1140">25</cx:pt>
          <cx:pt idx="1141">25</cx:pt>
          <cx:pt idx="1142">25</cx:pt>
          <cx:pt idx="1143">25</cx:pt>
          <cx:pt idx="1144">25</cx:pt>
          <cx:pt idx="1145">25</cx:pt>
          <cx:pt idx="1146">25</cx:pt>
          <cx:pt idx="1147">25</cx:pt>
          <cx:pt idx="1148">25</cx:pt>
          <cx:pt idx="1149">25</cx:pt>
          <cx:pt idx="1150">25</cx:pt>
          <cx:pt idx="1151">25</cx:pt>
          <cx:pt idx="1152">25</cx:pt>
          <cx:pt idx="1153">25</cx:pt>
          <cx:pt idx="1154">25</cx:pt>
          <cx:pt idx="1155">25</cx:pt>
          <cx:pt idx="1156">25</cx:pt>
          <cx:pt idx="1157">25</cx:pt>
          <cx:pt idx="1158">25</cx:pt>
          <cx:pt idx="1159">25</cx:pt>
          <cx:pt idx="1160">25</cx:pt>
          <cx:pt idx="1161">25</cx:pt>
          <cx:pt idx="1162">25</cx:pt>
          <cx:pt idx="1163">25</cx:pt>
          <cx:pt idx="1164">25</cx:pt>
          <cx:pt idx="1165">25</cx:pt>
          <cx:pt idx="1166">25</cx:pt>
          <cx:pt idx="1167">25</cx:pt>
          <cx:pt idx="1168">25</cx:pt>
          <cx:pt idx="1169">25</cx:pt>
          <cx:pt idx="1170">25</cx:pt>
          <cx:pt idx="1171">25</cx:pt>
          <cx:pt idx="1172">25</cx:pt>
          <cx:pt idx="1173">25</cx:pt>
          <cx:pt idx="1174">25</cx:pt>
          <cx:pt idx="1175">25</cx:pt>
          <cx:pt idx="1176">25</cx:pt>
          <cx:pt idx="1177">24</cx:pt>
          <cx:pt idx="1178">24</cx:pt>
          <cx:pt idx="1179">24</cx:pt>
          <cx:pt idx="1180">24</cx:pt>
          <cx:pt idx="1181">24</cx:pt>
          <cx:pt idx="1182">24</cx:pt>
          <cx:pt idx="1183">24</cx:pt>
          <cx:pt idx="1184">24</cx:pt>
          <cx:pt idx="1185">24</cx:pt>
          <cx:pt idx="1186">24</cx:pt>
          <cx:pt idx="1187">24</cx:pt>
          <cx:pt idx="1188">24</cx:pt>
          <cx:pt idx="1189">24</cx:pt>
          <cx:pt idx="1190">24</cx:pt>
          <cx:pt idx="1191">24</cx:pt>
          <cx:pt idx="1192">24</cx:pt>
          <cx:pt idx="1193">24</cx:pt>
          <cx:pt idx="1194">24</cx:pt>
          <cx:pt idx="1195">24</cx:pt>
          <cx:pt idx="1196">24</cx:pt>
          <cx:pt idx="1197">24</cx:pt>
          <cx:pt idx="1198">24</cx:pt>
          <cx:pt idx="1199">24</cx:pt>
          <cx:pt idx="1200">24</cx:pt>
          <cx:pt idx="1201">24</cx:pt>
          <cx:pt idx="1202">24</cx:pt>
          <cx:pt idx="1203">24</cx:pt>
          <cx:pt idx="1204">24</cx:pt>
          <cx:pt idx="1205">24</cx:pt>
          <cx:pt idx="1206">24</cx:pt>
          <cx:pt idx="1207">24</cx:pt>
          <cx:pt idx="1208">24</cx:pt>
          <cx:pt idx="1209">24</cx:pt>
          <cx:pt idx="1210">24</cx:pt>
          <cx:pt idx="1211">24</cx:pt>
          <cx:pt idx="1212">24</cx:pt>
          <cx:pt idx="1213">24</cx:pt>
          <cx:pt idx="1214">24</cx:pt>
          <cx:pt idx="1215">24</cx:pt>
          <cx:pt idx="1216">24</cx:pt>
          <cx:pt idx="1217">24</cx:pt>
          <cx:pt idx="1218">24</cx:pt>
          <cx:pt idx="1219">24</cx:pt>
          <cx:pt idx="1220">24</cx:pt>
          <cx:pt idx="1221">24</cx:pt>
          <cx:pt idx="1222">23</cx:pt>
          <cx:pt idx="1223">23</cx:pt>
          <cx:pt idx="1224">23</cx:pt>
          <cx:pt idx="1225">23</cx:pt>
          <cx:pt idx="1226">23</cx:pt>
          <cx:pt idx="1227">23</cx:pt>
          <cx:pt idx="1228">23</cx:pt>
          <cx:pt idx="1229">23</cx:pt>
          <cx:pt idx="1230">23</cx:pt>
          <cx:pt idx="1231">23</cx:pt>
          <cx:pt idx="1232">23</cx:pt>
          <cx:pt idx="1233">23</cx:pt>
          <cx:pt idx="1234">23</cx:pt>
          <cx:pt idx="1235">22</cx:pt>
          <cx:pt idx="1236">22</cx:pt>
          <cx:pt idx="1237">22</cx:pt>
          <cx:pt idx="1238">22</cx:pt>
          <cx:pt idx="1239">22</cx:pt>
          <cx:pt idx="1240">22</cx:pt>
          <cx:pt idx="1241">22</cx:pt>
          <cx:pt idx="1242">22</cx:pt>
          <cx:pt idx="1243">35</cx:pt>
          <cx:pt idx="1244">35</cx:pt>
          <cx:pt idx="1245">35</cx:pt>
          <cx:pt idx="1246">35</cx:pt>
          <cx:pt idx="1247">35</cx:pt>
          <cx:pt idx="1248">35</cx:pt>
          <cx:pt idx="1249">30</cx:pt>
          <cx:pt idx="1250">30</cx:pt>
          <cx:pt idx="1251">30</cx:pt>
          <cx:pt idx="1252">30</cx:pt>
          <cx:pt idx="1253">29</cx:pt>
          <cx:pt idx="1254">29</cx:pt>
          <cx:pt idx="1255">29</cx:pt>
          <cx:pt idx="1256">29</cx:pt>
          <cx:pt idx="1257">29</cx:pt>
          <cx:pt idx="1258">29</cx:pt>
          <cx:pt idx="1259">29</cx:pt>
          <cx:pt idx="1260">29</cx:pt>
          <cx:pt idx="1261">29</cx:pt>
          <cx:pt idx="1262">28</cx:pt>
          <cx:pt idx="1263">28</cx:pt>
          <cx:pt idx="1264">28</cx:pt>
          <cx:pt idx="1265">28</cx:pt>
          <cx:pt idx="1266">28</cx:pt>
          <cx:pt idx="1267">28</cx:pt>
          <cx:pt idx="1268">28</cx:pt>
          <cx:pt idx="1269">28</cx:pt>
          <cx:pt idx="1270">28</cx:pt>
          <cx:pt idx="1271">28</cx:pt>
          <cx:pt idx="1272">28</cx:pt>
          <cx:pt idx="1273">28</cx:pt>
          <cx:pt idx="1274">28</cx:pt>
          <cx:pt idx="1275">28</cx:pt>
          <cx:pt idx="1276">28</cx:pt>
          <cx:pt idx="1277">28</cx:pt>
          <cx:pt idx="1278">28</cx:pt>
          <cx:pt idx="1279">28</cx:pt>
          <cx:pt idx="1280">28</cx:pt>
          <cx:pt idx="1281">28</cx:pt>
          <cx:pt idx="1282">28</cx:pt>
          <cx:pt idx="1283">28</cx:pt>
          <cx:pt idx="1284">28</cx:pt>
          <cx:pt idx="1285">27</cx:pt>
          <cx:pt idx="1286">27</cx:pt>
          <cx:pt idx="1287">27</cx:pt>
          <cx:pt idx="1288">27</cx:pt>
          <cx:pt idx="1289">27</cx:pt>
          <cx:pt idx="1290">27</cx:pt>
          <cx:pt idx="1291">27</cx:pt>
          <cx:pt idx="1292">27</cx:pt>
          <cx:pt idx="1293">27</cx:pt>
          <cx:pt idx="1294">27</cx:pt>
          <cx:pt idx="1295">27</cx:pt>
          <cx:pt idx="1296">27</cx:pt>
          <cx:pt idx="1297">27</cx:pt>
          <cx:pt idx="1298">27</cx:pt>
          <cx:pt idx="1299">27</cx:pt>
          <cx:pt idx="1300">27</cx:pt>
          <cx:pt idx="1301">27</cx:pt>
          <cx:pt idx="1302">27</cx:pt>
          <cx:pt idx="1303">27</cx:pt>
          <cx:pt idx="1304">27</cx:pt>
          <cx:pt idx="1305">27</cx:pt>
          <cx:pt idx="1306">27</cx:pt>
          <cx:pt idx="1307">27</cx:pt>
          <cx:pt idx="1308">27</cx:pt>
          <cx:pt idx="1309">27</cx:pt>
          <cx:pt idx="1310">27</cx:pt>
          <cx:pt idx="1311">27</cx:pt>
          <cx:pt idx="1312">27</cx:pt>
          <cx:pt idx="1313">27</cx:pt>
          <cx:pt idx="1314">26</cx:pt>
          <cx:pt idx="1315">26</cx:pt>
          <cx:pt idx="1316">26</cx:pt>
          <cx:pt idx="1317">26</cx:pt>
          <cx:pt idx="1318">26</cx:pt>
          <cx:pt idx="1319">26</cx:pt>
          <cx:pt idx="1320">26</cx:pt>
          <cx:pt idx="1321">26</cx:pt>
          <cx:pt idx="1322">26</cx:pt>
          <cx:pt idx="1323">26</cx:pt>
          <cx:pt idx="1324">26</cx:pt>
          <cx:pt idx="1325">26</cx:pt>
          <cx:pt idx="1326">26</cx:pt>
          <cx:pt idx="1327">26</cx:pt>
          <cx:pt idx="1328">26</cx:pt>
          <cx:pt idx="1329">26</cx:pt>
          <cx:pt idx="1330">26</cx:pt>
          <cx:pt idx="1331">26</cx:pt>
          <cx:pt idx="1332">26</cx:pt>
          <cx:pt idx="1333">26</cx:pt>
          <cx:pt idx="1334">26</cx:pt>
          <cx:pt idx="1335">26</cx:pt>
          <cx:pt idx="1336">26</cx:pt>
          <cx:pt idx="1337">26</cx:pt>
          <cx:pt idx="1338">26</cx:pt>
          <cx:pt idx="1339">25</cx:pt>
          <cx:pt idx="1340">25</cx:pt>
          <cx:pt idx="1341">25</cx:pt>
          <cx:pt idx="1342">25</cx:pt>
          <cx:pt idx="1343">25</cx:pt>
          <cx:pt idx="1344">25</cx:pt>
          <cx:pt idx="1345">25</cx:pt>
          <cx:pt idx="1346">25</cx:pt>
          <cx:pt idx="1347">25</cx:pt>
          <cx:pt idx="1348">25</cx:pt>
          <cx:pt idx="1349">25</cx:pt>
          <cx:pt idx="1350">25</cx:pt>
          <cx:pt idx="1351">25</cx:pt>
          <cx:pt idx="1352">25</cx:pt>
          <cx:pt idx="1353">25</cx:pt>
          <cx:pt idx="1354">25</cx:pt>
          <cx:pt idx="1355">25</cx:pt>
          <cx:pt idx="1356">25</cx:pt>
          <cx:pt idx="1357">25</cx:pt>
          <cx:pt idx="1358">25</cx:pt>
          <cx:pt idx="1359">25</cx:pt>
          <cx:pt idx="1360">25</cx:pt>
          <cx:pt idx="1361">25</cx:pt>
          <cx:pt idx="1362">25</cx:pt>
          <cx:pt idx="1363">25</cx:pt>
          <cx:pt idx="1364">25</cx:pt>
          <cx:pt idx="1365">25</cx:pt>
          <cx:pt idx="1366">25</cx:pt>
          <cx:pt idx="1367">25</cx:pt>
          <cx:pt idx="1368">25</cx:pt>
          <cx:pt idx="1369">25</cx:pt>
          <cx:pt idx="1370">25</cx:pt>
          <cx:pt idx="1371">25</cx:pt>
          <cx:pt idx="1372">25</cx:pt>
          <cx:pt idx="1373">25</cx:pt>
          <cx:pt idx="1374">25</cx:pt>
          <cx:pt idx="1375">25</cx:pt>
          <cx:pt idx="1376">25</cx:pt>
          <cx:pt idx="1377">25</cx:pt>
          <cx:pt idx="1378">25</cx:pt>
          <cx:pt idx="1379">25</cx:pt>
          <cx:pt idx="1380">25</cx:pt>
          <cx:pt idx="1381">25</cx:pt>
          <cx:pt idx="1382">25</cx:pt>
          <cx:pt idx="1383">25</cx:pt>
          <cx:pt idx="1384">25</cx:pt>
          <cx:pt idx="1385">25</cx:pt>
          <cx:pt idx="1386">25</cx:pt>
          <cx:pt idx="1387">25</cx:pt>
          <cx:pt idx="1388">25</cx:pt>
          <cx:pt idx="1389">25</cx:pt>
          <cx:pt idx="1390">25</cx:pt>
          <cx:pt idx="1391">25</cx:pt>
          <cx:pt idx="1392">25</cx:pt>
          <cx:pt idx="1393">25</cx:pt>
          <cx:pt idx="1394">25</cx:pt>
          <cx:pt idx="1395">25</cx:pt>
          <cx:pt idx="1396">25</cx:pt>
          <cx:pt idx="1397">25</cx:pt>
          <cx:pt idx="1398">25</cx:pt>
          <cx:pt idx="1399">25</cx:pt>
          <cx:pt idx="1400">25</cx:pt>
          <cx:pt idx="1401">25</cx:pt>
          <cx:pt idx="1402">25</cx:pt>
          <cx:pt idx="1403">25</cx:pt>
          <cx:pt idx="1404">25</cx:pt>
          <cx:pt idx="1405">25</cx:pt>
          <cx:pt idx="1406">25</cx:pt>
          <cx:pt idx="1407">25</cx:pt>
          <cx:pt idx="1408">25</cx:pt>
          <cx:pt idx="1409">25</cx:pt>
          <cx:pt idx="1410">25</cx:pt>
          <cx:pt idx="1411">25</cx:pt>
          <cx:pt idx="1412">25</cx:pt>
          <cx:pt idx="1413">25</cx:pt>
          <cx:pt idx="1414">25</cx:pt>
          <cx:pt idx="1415">25</cx:pt>
          <cx:pt idx="1416">25</cx:pt>
          <cx:pt idx="1417">25</cx:pt>
          <cx:pt idx="1418">25</cx:pt>
          <cx:pt idx="1419">25</cx:pt>
          <cx:pt idx="1420">25</cx:pt>
          <cx:pt idx="1421">24</cx:pt>
          <cx:pt idx="1422">24</cx:pt>
          <cx:pt idx="1423">24</cx:pt>
          <cx:pt idx="1424">24</cx:pt>
          <cx:pt idx="1425">24</cx:pt>
          <cx:pt idx="1426">24</cx:pt>
          <cx:pt idx="1427">24</cx:pt>
          <cx:pt idx="1428">24</cx:pt>
          <cx:pt idx="1429">24</cx:pt>
          <cx:pt idx="1430">24</cx:pt>
          <cx:pt idx="1431">24</cx:pt>
          <cx:pt idx="1432">24</cx:pt>
          <cx:pt idx="1433">24</cx:pt>
          <cx:pt idx="1434">24</cx:pt>
          <cx:pt idx="1435">24</cx:pt>
          <cx:pt idx="1436">24</cx:pt>
          <cx:pt idx="1437">24</cx:pt>
          <cx:pt idx="1438">24</cx:pt>
          <cx:pt idx="1439">24</cx:pt>
          <cx:pt idx="1440">24</cx:pt>
          <cx:pt idx="1441">24</cx:pt>
          <cx:pt idx="1442">24</cx:pt>
          <cx:pt idx="1443">24</cx:pt>
          <cx:pt idx="1444">24</cx:pt>
          <cx:pt idx="1445">24</cx:pt>
          <cx:pt idx="1446">24</cx:pt>
          <cx:pt idx="1447">24</cx:pt>
          <cx:pt idx="1448">24</cx:pt>
          <cx:pt idx="1449">24</cx:pt>
          <cx:pt idx="1450">24</cx:pt>
          <cx:pt idx="1451">24</cx:pt>
          <cx:pt idx="1452">24</cx:pt>
          <cx:pt idx="1453">24</cx:pt>
          <cx:pt idx="1454">24</cx:pt>
          <cx:pt idx="1455">24</cx:pt>
          <cx:pt idx="1456">24</cx:pt>
          <cx:pt idx="1457">24</cx:pt>
          <cx:pt idx="1458">24</cx:pt>
          <cx:pt idx="1459">24</cx:pt>
          <cx:pt idx="1460">23</cx:pt>
          <cx:pt idx="1461">23</cx:pt>
          <cx:pt idx="1462">23</cx:pt>
          <cx:pt idx="1463">23</cx:pt>
          <cx:pt idx="1464">23</cx:pt>
          <cx:pt idx="1465">23</cx:pt>
          <cx:pt idx="1466">23</cx:pt>
          <cx:pt idx="1467">23</cx:pt>
          <cx:pt idx="1468">23</cx:pt>
          <cx:pt idx="1469">23</cx:pt>
          <cx:pt idx="1470">23</cx:pt>
          <cx:pt idx="1471">23</cx:pt>
          <cx:pt idx="1472">23</cx:pt>
          <cx:pt idx="1473">23</cx:pt>
          <cx:pt idx="1474">23</cx:pt>
          <cx:pt idx="1475">23</cx:pt>
          <cx:pt idx="1476">23</cx:pt>
          <cx:pt idx="1477">23</cx:pt>
          <cx:pt idx="1478">23</cx:pt>
          <cx:pt idx="1479">23</cx:pt>
          <cx:pt idx="1480">23</cx:pt>
          <cx:pt idx="1481">23</cx:pt>
          <cx:pt idx="1482">23</cx:pt>
          <cx:pt idx="1483">23</cx:pt>
          <cx:pt idx="1484">23</cx:pt>
          <cx:pt idx="1485">23</cx:pt>
          <cx:pt idx="1486">23</cx:pt>
          <cx:pt idx="1487">23</cx:pt>
          <cx:pt idx="1488">23</cx:pt>
          <cx:pt idx="1489">23</cx:pt>
          <cx:pt idx="1490">23</cx:pt>
          <cx:pt idx="1491">23</cx:pt>
          <cx:pt idx="1492">23</cx:pt>
          <cx:pt idx="1493">23</cx:pt>
          <cx:pt idx="1494">23</cx:pt>
          <cx:pt idx="1495">23</cx:pt>
          <cx:pt idx="1496">23</cx:pt>
          <cx:pt idx="1497">22</cx:pt>
          <cx:pt idx="1498">22</cx:pt>
          <cx:pt idx="1499">22</cx:pt>
          <cx:pt idx="1500">22</cx:pt>
          <cx:pt idx="1501">22</cx:pt>
          <cx:pt idx="1502">22</cx:pt>
          <cx:pt idx="1503">22</cx:pt>
          <cx:pt idx="1504">22</cx:pt>
          <cx:pt idx="1505">22</cx:pt>
          <cx:pt idx="1506">22</cx:pt>
          <cx:pt idx="1507">22</cx:pt>
          <cx:pt idx="1508">22</cx:pt>
          <cx:pt idx="1509">22</cx:pt>
          <cx:pt idx="1510">22</cx:pt>
          <cx:pt idx="1511">22</cx:pt>
          <cx:pt idx="1512">22</cx:pt>
          <cx:pt idx="1513">22</cx:pt>
          <cx:pt idx="1514">22</cx:pt>
          <cx:pt idx="1515">21</cx:pt>
          <cx:pt idx="1516">21</cx:pt>
          <cx:pt idx="1517">21</cx:pt>
          <cx:pt idx="1518">21</cx:pt>
          <cx:pt idx="1519">21</cx:pt>
          <cx:pt idx="1520">21</cx:pt>
          <cx:pt idx="1521">21</cx:pt>
          <cx:pt idx="1522">21</cx:pt>
          <cx:pt idx="1523">21</cx:pt>
          <cx:pt idx="1524">21</cx:pt>
          <cx:pt idx="1525">21</cx:pt>
          <cx:pt idx="1526">21</cx:pt>
          <cx:pt idx="1527">21</cx:pt>
          <cx:pt idx="1528">21</cx:pt>
          <cx:pt idx="1529">21</cx:pt>
          <cx:pt idx="1530">35</cx:pt>
          <cx:pt idx="1531">35</cx:pt>
          <cx:pt idx="1532">33</cx:pt>
          <cx:pt idx="1533">29</cx:pt>
          <cx:pt idx="1534">29</cx:pt>
          <cx:pt idx="1535">28</cx:pt>
          <cx:pt idx="1536">28</cx:pt>
          <cx:pt idx="1537">28</cx:pt>
          <cx:pt idx="1538">28</cx:pt>
          <cx:pt idx="1539">28</cx:pt>
          <cx:pt idx="1540">28</cx:pt>
          <cx:pt idx="1541">27</cx:pt>
          <cx:pt idx="1542">27</cx:pt>
          <cx:pt idx="1543">27</cx:pt>
          <cx:pt idx="1544">27</cx:pt>
          <cx:pt idx="1545">27</cx:pt>
          <cx:pt idx="1546">27</cx:pt>
          <cx:pt idx="1547">27</cx:pt>
          <cx:pt idx="1548">27</cx:pt>
          <cx:pt idx="1549">27</cx:pt>
          <cx:pt idx="1550">27</cx:pt>
          <cx:pt idx="1551">27</cx:pt>
          <cx:pt idx="1552">27</cx:pt>
          <cx:pt idx="1553">27</cx:pt>
          <cx:pt idx="1554">27</cx:pt>
          <cx:pt idx="1555">27</cx:pt>
          <cx:pt idx="1556">27</cx:pt>
          <cx:pt idx="1557">27</cx:pt>
          <cx:pt idx="1558">27</cx:pt>
          <cx:pt idx="1559">27</cx:pt>
          <cx:pt idx="1560">27</cx:pt>
          <cx:pt idx="1561">27</cx:pt>
          <cx:pt idx="1562">26</cx:pt>
          <cx:pt idx="1563">26</cx:pt>
          <cx:pt idx="1564">26</cx:pt>
          <cx:pt idx="1565">26</cx:pt>
          <cx:pt idx="1566">26</cx:pt>
          <cx:pt idx="1567">26</cx:pt>
          <cx:pt idx="1568">26</cx:pt>
          <cx:pt idx="1569">26</cx:pt>
          <cx:pt idx="1570">26</cx:pt>
          <cx:pt idx="1571">26</cx:pt>
          <cx:pt idx="1572">26</cx:pt>
          <cx:pt idx="1573">26</cx:pt>
          <cx:pt idx="1574">26</cx:pt>
          <cx:pt idx="1575">26</cx:pt>
          <cx:pt idx="1576">26</cx:pt>
          <cx:pt idx="1577">26</cx:pt>
          <cx:pt idx="1578">26</cx:pt>
          <cx:pt idx="1579">26</cx:pt>
          <cx:pt idx="1580">26</cx:pt>
          <cx:pt idx="1581">26</cx:pt>
          <cx:pt idx="1582">26</cx:pt>
          <cx:pt idx="1583">26</cx:pt>
          <cx:pt idx="1584">26</cx:pt>
          <cx:pt idx="1585">26</cx:pt>
          <cx:pt idx="1586">26</cx:pt>
          <cx:pt idx="1587">26</cx:pt>
          <cx:pt idx="1588">26</cx:pt>
          <cx:pt idx="1589">26</cx:pt>
          <cx:pt idx="1590">26</cx:pt>
          <cx:pt idx="1591">26</cx:pt>
          <cx:pt idx="1592">26</cx:pt>
          <cx:pt idx="1593">26</cx:pt>
          <cx:pt idx="1594">26</cx:pt>
          <cx:pt idx="1595">26</cx:pt>
          <cx:pt idx="1596">26</cx:pt>
          <cx:pt idx="1597">25</cx:pt>
          <cx:pt idx="1598">25</cx:pt>
          <cx:pt idx="1599">25</cx:pt>
          <cx:pt idx="1600">25</cx:pt>
          <cx:pt idx="1601">25</cx:pt>
          <cx:pt idx="1602">25</cx:pt>
          <cx:pt idx="1603">25</cx:pt>
          <cx:pt idx="1604">25</cx:pt>
          <cx:pt idx="1605">25</cx:pt>
          <cx:pt idx="1606">25</cx:pt>
          <cx:pt idx="1607">25</cx:pt>
          <cx:pt idx="1608">25</cx:pt>
          <cx:pt idx="1609">25</cx:pt>
          <cx:pt idx="1610">25</cx:pt>
          <cx:pt idx="1611">25</cx:pt>
          <cx:pt idx="1612">25</cx:pt>
          <cx:pt idx="1613">25</cx:pt>
          <cx:pt idx="1614">25</cx:pt>
          <cx:pt idx="1615">25</cx:pt>
          <cx:pt idx="1616">25</cx:pt>
          <cx:pt idx="1617">25</cx:pt>
          <cx:pt idx="1618">25</cx:pt>
          <cx:pt idx="1619">25</cx:pt>
          <cx:pt idx="1620">25</cx:pt>
          <cx:pt idx="1621">25</cx:pt>
          <cx:pt idx="1622">25</cx:pt>
          <cx:pt idx="1623">25</cx:pt>
          <cx:pt idx="1624">25</cx:pt>
          <cx:pt idx="1625">25</cx:pt>
          <cx:pt idx="1626">25</cx:pt>
          <cx:pt idx="1627">25</cx:pt>
          <cx:pt idx="1628">25</cx:pt>
          <cx:pt idx="1629">25</cx:pt>
          <cx:pt idx="1630">25</cx:pt>
          <cx:pt idx="1631">25</cx:pt>
          <cx:pt idx="1632">25</cx:pt>
          <cx:pt idx="1633">25</cx:pt>
          <cx:pt idx="1634">25</cx:pt>
          <cx:pt idx="1635">25</cx:pt>
          <cx:pt idx="1636">25</cx:pt>
          <cx:pt idx="1637">25</cx:pt>
          <cx:pt idx="1638">25</cx:pt>
          <cx:pt idx="1639">25</cx:pt>
          <cx:pt idx="1640">25</cx:pt>
          <cx:pt idx="1641">25</cx:pt>
          <cx:pt idx="1642">25</cx:pt>
          <cx:pt idx="1643">25</cx:pt>
          <cx:pt idx="1644">25</cx:pt>
          <cx:pt idx="1645">25</cx:pt>
          <cx:pt idx="1646">25</cx:pt>
          <cx:pt idx="1647">25</cx:pt>
          <cx:pt idx="1648">25</cx:pt>
          <cx:pt idx="1649">25</cx:pt>
          <cx:pt idx="1650">25</cx:pt>
          <cx:pt idx="1651">25</cx:pt>
          <cx:pt idx="1652">25</cx:pt>
          <cx:pt idx="1653">25</cx:pt>
          <cx:pt idx="1654">25</cx:pt>
          <cx:pt idx="1655">25</cx:pt>
          <cx:pt idx="1656">25</cx:pt>
          <cx:pt idx="1657">25</cx:pt>
          <cx:pt idx="1658">25</cx:pt>
          <cx:pt idx="1659">25</cx:pt>
          <cx:pt idx="1660">25</cx:pt>
          <cx:pt idx="1661">25</cx:pt>
          <cx:pt idx="1662">25</cx:pt>
          <cx:pt idx="1663">25</cx:pt>
          <cx:pt idx="1664">25</cx:pt>
          <cx:pt idx="1665">25</cx:pt>
          <cx:pt idx="1666">25</cx:pt>
          <cx:pt idx="1667">25</cx:pt>
          <cx:pt idx="1668">25</cx:pt>
          <cx:pt idx="1669">25</cx:pt>
          <cx:pt idx="1670">25</cx:pt>
          <cx:pt idx="1671">25</cx:pt>
          <cx:pt idx="1672">25</cx:pt>
          <cx:pt idx="1673">25</cx:pt>
          <cx:pt idx="1674">25</cx:pt>
          <cx:pt idx="1675">25</cx:pt>
          <cx:pt idx="1676">25</cx:pt>
          <cx:pt idx="1677">25</cx:pt>
          <cx:pt idx="1678">25</cx:pt>
          <cx:pt idx="1679">25</cx:pt>
          <cx:pt idx="1680">25</cx:pt>
          <cx:pt idx="1681">25</cx:pt>
          <cx:pt idx="1682">25</cx:pt>
          <cx:pt idx="1683">25</cx:pt>
          <cx:pt idx="1684">25</cx:pt>
          <cx:pt idx="1685">25</cx:pt>
          <cx:pt idx="1686">25</cx:pt>
          <cx:pt idx="1687">25</cx:pt>
          <cx:pt idx="1688">25</cx:pt>
          <cx:pt idx="1689">25</cx:pt>
          <cx:pt idx="1690">25</cx:pt>
          <cx:pt idx="1691">25</cx:pt>
          <cx:pt idx="1692">25</cx:pt>
          <cx:pt idx="1693">25</cx:pt>
          <cx:pt idx="1694">25</cx:pt>
          <cx:pt idx="1695">25</cx:pt>
          <cx:pt idx="1696">25</cx:pt>
          <cx:pt idx="1697">25</cx:pt>
          <cx:pt idx="1698">25</cx:pt>
          <cx:pt idx="1699">25</cx:pt>
          <cx:pt idx="1700">25</cx:pt>
          <cx:pt idx="1701">25</cx:pt>
          <cx:pt idx="1702">25</cx:pt>
          <cx:pt idx="1703">25</cx:pt>
          <cx:pt idx="1704">25</cx:pt>
          <cx:pt idx="1705">24</cx:pt>
          <cx:pt idx="1706">24</cx:pt>
          <cx:pt idx="1707">24</cx:pt>
          <cx:pt idx="1708">24</cx:pt>
          <cx:pt idx="1709">24</cx:pt>
          <cx:pt idx="1710">24</cx:pt>
          <cx:pt idx="1711">24</cx:pt>
          <cx:pt idx="1712">24</cx:pt>
          <cx:pt idx="1713">24</cx:pt>
          <cx:pt idx="1714">24</cx:pt>
          <cx:pt idx="1715">24</cx:pt>
          <cx:pt idx="1716">24</cx:pt>
          <cx:pt idx="1717">24</cx:pt>
          <cx:pt idx="1718">24</cx:pt>
          <cx:pt idx="1719">24</cx:pt>
          <cx:pt idx="1720">24</cx:pt>
          <cx:pt idx="1721">24</cx:pt>
          <cx:pt idx="1722">24</cx:pt>
          <cx:pt idx="1723">24</cx:pt>
          <cx:pt idx="1724">24</cx:pt>
          <cx:pt idx="1725">24</cx:pt>
          <cx:pt idx="1726">24</cx:pt>
          <cx:pt idx="1727">24</cx:pt>
          <cx:pt idx="1728">24</cx:pt>
          <cx:pt idx="1729">24</cx:pt>
          <cx:pt idx="1730">24</cx:pt>
          <cx:pt idx="1731">24</cx:pt>
          <cx:pt idx="1732">24</cx:pt>
          <cx:pt idx="1733">24</cx:pt>
          <cx:pt idx="1734">24</cx:pt>
          <cx:pt idx="1735">24</cx:pt>
          <cx:pt idx="1736">24</cx:pt>
          <cx:pt idx="1737">24</cx:pt>
          <cx:pt idx="1738">24</cx:pt>
          <cx:pt idx="1739">24</cx:pt>
          <cx:pt idx="1740">24</cx:pt>
          <cx:pt idx="1741">24</cx:pt>
          <cx:pt idx="1742">24</cx:pt>
          <cx:pt idx="1743">24</cx:pt>
          <cx:pt idx="1744">24</cx:pt>
          <cx:pt idx="1745">24</cx:pt>
          <cx:pt idx="1746">24</cx:pt>
          <cx:pt idx="1747">24</cx:pt>
          <cx:pt idx="1748">24</cx:pt>
          <cx:pt idx="1749">24</cx:pt>
          <cx:pt idx="1750">24</cx:pt>
          <cx:pt idx="1751">24</cx:pt>
          <cx:pt idx="1752">24</cx:pt>
          <cx:pt idx="1753">24</cx:pt>
          <cx:pt idx="1754">24</cx:pt>
          <cx:pt idx="1755">24</cx:pt>
          <cx:pt idx="1756">24</cx:pt>
          <cx:pt idx="1757">24</cx:pt>
          <cx:pt idx="1758">24</cx:pt>
          <cx:pt idx="1759">24</cx:pt>
          <cx:pt idx="1760">24</cx:pt>
          <cx:pt idx="1761">24</cx:pt>
          <cx:pt idx="1762">24</cx:pt>
          <cx:pt idx="1763">24</cx:pt>
          <cx:pt idx="1764">24</cx:pt>
          <cx:pt idx="1765">24</cx:pt>
          <cx:pt idx="1766">24</cx:pt>
          <cx:pt idx="1767">24</cx:pt>
          <cx:pt idx="1768">24</cx:pt>
          <cx:pt idx="1769">24</cx:pt>
          <cx:pt idx="1770">24</cx:pt>
          <cx:pt idx="1771">24</cx:pt>
          <cx:pt idx="1772">24</cx:pt>
          <cx:pt idx="1773">24</cx:pt>
          <cx:pt idx="1774">24</cx:pt>
          <cx:pt idx="1775">24</cx:pt>
          <cx:pt idx="1776">24</cx:pt>
          <cx:pt idx="1777">24</cx:pt>
          <cx:pt idx="1778">24</cx:pt>
          <cx:pt idx="1779">24</cx:pt>
          <cx:pt idx="1780">24</cx:pt>
          <cx:pt idx="1781">24</cx:pt>
          <cx:pt idx="1782">24</cx:pt>
          <cx:pt idx="1783">24</cx:pt>
          <cx:pt idx="1784">24</cx:pt>
          <cx:pt idx="1785">24</cx:pt>
          <cx:pt idx="1786">24</cx:pt>
          <cx:pt idx="1787">24</cx:pt>
          <cx:pt idx="1788">24</cx:pt>
          <cx:pt idx="1789">24</cx:pt>
          <cx:pt idx="1790">24</cx:pt>
          <cx:pt idx="1791">24</cx:pt>
          <cx:pt idx="1792">24</cx:pt>
          <cx:pt idx="1793">24</cx:pt>
          <cx:pt idx="1794">24</cx:pt>
          <cx:pt idx="1795">24</cx:pt>
          <cx:pt idx="1796">24</cx:pt>
          <cx:pt idx="1797">24</cx:pt>
          <cx:pt idx="1798">24</cx:pt>
          <cx:pt idx="1799">24</cx:pt>
          <cx:pt idx="1800">24</cx:pt>
          <cx:pt idx="1801">24</cx:pt>
          <cx:pt idx="1802">24</cx:pt>
          <cx:pt idx="1803">23</cx:pt>
          <cx:pt idx="1804">23</cx:pt>
          <cx:pt idx="1805">23</cx:pt>
          <cx:pt idx="1806">23</cx:pt>
          <cx:pt idx="1807">23</cx:pt>
          <cx:pt idx="1808">23</cx:pt>
          <cx:pt idx="1809">23</cx:pt>
          <cx:pt idx="1810">23</cx:pt>
          <cx:pt idx="1811">23</cx:pt>
          <cx:pt idx="1812">23</cx:pt>
          <cx:pt idx="1813">23</cx:pt>
          <cx:pt idx="1814">23</cx:pt>
          <cx:pt idx="1815">23</cx:pt>
          <cx:pt idx="1816">23</cx:pt>
          <cx:pt idx="1817">23</cx:pt>
          <cx:pt idx="1818">23</cx:pt>
          <cx:pt idx="1819">23</cx:pt>
          <cx:pt idx="1820">23</cx:pt>
          <cx:pt idx="1821">23</cx:pt>
          <cx:pt idx="1822">23</cx:pt>
          <cx:pt idx="1823">23</cx:pt>
          <cx:pt idx="1824">23</cx:pt>
          <cx:pt idx="1825">23</cx:pt>
          <cx:pt idx="1826">23</cx:pt>
          <cx:pt idx="1827">23</cx:pt>
          <cx:pt idx="1828">23</cx:pt>
          <cx:pt idx="1829">23</cx:pt>
          <cx:pt idx="1830">23</cx:pt>
          <cx:pt idx="1831">23</cx:pt>
          <cx:pt idx="1832">23</cx:pt>
          <cx:pt idx="1833">23</cx:pt>
          <cx:pt idx="1834">23</cx:pt>
          <cx:pt idx="1835">23</cx:pt>
          <cx:pt idx="1836">23</cx:pt>
          <cx:pt idx="1837">23</cx:pt>
          <cx:pt idx="1838">23</cx:pt>
          <cx:pt idx="1839">23</cx:pt>
          <cx:pt idx="1840">23</cx:pt>
          <cx:pt idx="1841">23</cx:pt>
          <cx:pt idx="1842">23</cx:pt>
          <cx:pt idx="1843">23</cx:pt>
          <cx:pt idx="1844">23</cx:pt>
          <cx:pt idx="1845">23</cx:pt>
          <cx:pt idx="1846">23</cx:pt>
          <cx:pt idx="1847">23</cx:pt>
          <cx:pt idx="1848">23</cx:pt>
          <cx:pt idx="1849">23</cx:pt>
          <cx:pt idx="1850">23</cx:pt>
          <cx:pt idx="1851">23</cx:pt>
          <cx:pt idx="1852">23</cx:pt>
          <cx:pt idx="1853">23</cx:pt>
          <cx:pt idx="1854">23</cx:pt>
          <cx:pt idx="1855">23</cx:pt>
          <cx:pt idx="1856">23</cx:pt>
          <cx:pt idx="1857">23</cx:pt>
          <cx:pt idx="1858">23</cx:pt>
          <cx:pt idx="1859">23</cx:pt>
          <cx:pt idx="1860">23</cx:pt>
          <cx:pt idx="1861">23</cx:pt>
          <cx:pt idx="1862">23</cx:pt>
          <cx:pt idx="1863">23</cx:pt>
          <cx:pt idx="1864">23</cx:pt>
          <cx:pt idx="1865">23</cx:pt>
          <cx:pt idx="1866">23</cx:pt>
          <cx:pt idx="1867">23</cx:pt>
          <cx:pt idx="1868">23</cx:pt>
          <cx:pt idx="1869">23</cx:pt>
          <cx:pt idx="1870">23</cx:pt>
          <cx:pt idx="1871">23</cx:pt>
          <cx:pt idx="1872">22</cx:pt>
          <cx:pt idx="1873">22</cx:pt>
          <cx:pt idx="1874">22</cx:pt>
          <cx:pt idx="1875">22</cx:pt>
          <cx:pt idx="1876">22</cx:pt>
          <cx:pt idx="1877">22</cx:pt>
          <cx:pt idx="1878">22</cx:pt>
          <cx:pt idx="1879">22</cx:pt>
          <cx:pt idx="1880">22</cx:pt>
          <cx:pt idx="1881">22</cx:pt>
          <cx:pt idx="1882">22</cx:pt>
          <cx:pt idx="1883">22</cx:pt>
          <cx:pt idx="1884">22</cx:pt>
          <cx:pt idx="1885">22</cx:pt>
          <cx:pt idx="1886">22</cx:pt>
          <cx:pt idx="1887">22</cx:pt>
          <cx:pt idx="1888">22</cx:pt>
          <cx:pt idx="1889">22</cx:pt>
          <cx:pt idx="1890">22</cx:pt>
          <cx:pt idx="1891">22</cx:pt>
          <cx:pt idx="1892">22</cx:pt>
          <cx:pt idx="1893">22</cx:pt>
          <cx:pt idx="1894">22</cx:pt>
          <cx:pt idx="1895">22</cx:pt>
          <cx:pt idx="1896">22</cx:pt>
          <cx:pt idx="1897">22</cx:pt>
          <cx:pt idx="1898">22</cx:pt>
          <cx:pt idx="1899">22</cx:pt>
          <cx:pt idx="1900">22</cx:pt>
          <cx:pt idx="1901">22</cx:pt>
          <cx:pt idx="1902">22</cx:pt>
          <cx:pt idx="1903">22</cx:pt>
          <cx:pt idx="1904">22</cx:pt>
          <cx:pt idx="1905">22</cx:pt>
          <cx:pt idx="1906">22</cx:pt>
          <cx:pt idx="1907">22</cx:pt>
          <cx:pt idx="1908">22</cx:pt>
          <cx:pt idx="1909">22</cx:pt>
          <cx:pt idx="1910">22</cx:pt>
          <cx:pt idx="1911">22</cx:pt>
          <cx:pt idx="1912">22</cx:pt>
          <cx:pt idx="1913">22</cx:pt>
          <cx:pt idx="1914">22</cx:pt>
          <cx:pt idx="1915">21</cx:pt>
          <cx:pt idx="1916">21</cx:pt>
          <cx:pt idx="1917">21</cx:pt>
          <cx:pt idx="1918">21</cx:pt>
          <cx:pt idx="1919">21</cx:pt>
          <cx:pt idx="1920">21</cx:pt>
          <cx:pt idx="1921">21</cx:pt>
          <cx:pt idx="1922">21</cx:pt>
          <cx:pt idx="1923">21</cx:pt>
          <cx:pt idx="1924">20</cx:pt>
          <cx:pt idx="1925">20</cx:pt>
          <cx:pt idx="1926">20</cx:pt>
          <cx:pt idx="1927">20</cx:pt>
          <cx:pt idx="1928">20</cx:pt>
          <cx:pt idx="1929">20</cx:pt>
          <cx:pt idx="1930">20</cx:pt>
          <cx:pt idx="1931">28</cx:pt>
          <cx:pt idx="1932">28</cx:pt>
          <cx:pt idx="1933">28</cx:pt>
          <cx:pt idx="1934">28</cx:pt>
          <cx:pt idx="1935">28</cx:pt>
          <cx:pt idx="1936">28</cx:pt>
          <cx:pt idx="1937">28</cx:pt>
          <cx:pt idx="1938">28</cx:pt>
          <cx:pt idx="1939">28</cx:pt>
          <cx:pt idx="1940">28</cx:pt>
          <cx:pt idx="1941">28</cx:pt>
          <cx:pt idx="1942">28</cx:pt>
          <cx:pt idx="1943">28</cx:pt>
          <cx:pt idx="1944">27</cx:pt>
          <cx:pt idx="1945">27</cx:pt>
          <cx:pt idx="1946">27</cx:pt>
          <cx:pt idx="1947">27</cx:pt>
          <cx:pt idx="1948">27</cx:pt>
          <cx:pt idx="1949">27</cx:pt>
          <cx:pt idx="1950">27</cx:pt>
          <cx:pt idx="1951">27</cx:pt>
          <cx:pt idx="1952">27</cx:pt>
          <cx:pt idx="1953">27</cx:pt>
          <cx:pt idx="1954">27</cx:pt>
          <cx:pt idx="1955">27</cx:pt>
          <cx:pt idx="1956">27</cx:pt>
          <cx:pt idx="1957">26</cx:pt>
          <cx:pt idx="1958">26</cx:pt>
          <cx:pt idx="1959">26</cx:pt>
          <cx:pt idx="1960">26</cx:pt>
          <cx:pt idx="1961">26</cx:pt>
          <cx:pt idx="1962">26</cx:pt>
          <cx:pt idx="1963">26</cx:pt>
          <cx:pt idx="1964">26</cx:pt>
          <cx:pt idx="1965">26</cx:pt>
          <cx:pt idx="1966">26</cx:pt>
          <cx:pt idx="1967">26</cx:pt>
          <cx:pt idx="1968">26</cx:pt>
          <cx:pt idx="1969">26</cx:pt>
          <cx:pt idx="1970">26</cx:pt>
          <cx:pt idx="1971">26</cx:pt>
          <cx:pt idx="1972">26</cx:pt>
          <cx:pt idx="1973">26</cx:pt>
          <cx:pt idx="1974">25</cx:pt>
          <cx:pt idx="1975">25</cx:pt>
          <cx:pt idx="1976">25</cx:pt>
          <cx:pt idx="1977">25</cx:pt>
          <cx:pt idx="1978">25</cx:pt>
          <cx:pt idx="1979">25</cx:pt>
          <cx:pt idx="1980">25</cx:pt>
          <cx:pt idx="1981">25</cx:pt>
          <cx:pt idx="1982">25</cx:pt>
          <cx:pt idx="1983">25</cx:pt>
          <cx:pt idx="1984">25</cx:pt>
          <cx:pt idx="1985">25</cx:pt>
          <cx:pt idx="1986">25</cx:pt>
          <cx:pt idx="1987">25</cx:pt>
          <cx:pt idx="1988">25</cx:pt>
          <cx:pt idx="1989">25</cx:pt>
          <cx:pt idx="1990">25</cx:pt>
          <cx:pt idx="1991">25</cx:pt>
          <cx:pt idx="1992">25</cx:pt>
          <cx:pt idx="1993">25</cx:pt>
          <cx:pt idx="1994">25</cx:pt>
          <cx:pt idx="1995">25</cx:pt>
          <cx:pt idx="1996">25</cx:pt>
          <cx:pt idx="1997">25</cx:pt>
          <cx:pt idx="1998">25</cx:pt>
          <cx:pt idx="1999">25</cx:pt>
          <cx:pt idx="2000">25</cx:pt>
          <cx:pt idx="2001">25</cx:pt>
          <cx:pt idx="2002">25</cx:pt>
          <cx:pt idx="2003">25</cx:pt>
          <cx:pt idx="2004">25</cx:pt>
          <cx:pt idx="2005">25</cx:pt>
          <cx:pt idx="2006">25</cx:pt>
          <cx:pt idx="2007">25</cx:pt>
          <cx:pt idx="2008">25</cx:pt>
          <cx:pt idx="2009">25</cx:pt>
          <cx:pt idx="2010">25</cx:pt>
          <cx:pt idx="2011">25</cx:pt>
          <cx:pt idx="2012">25</cx:pt>
          <cx:pt idx="2013">25</cx:pt>
          <cx:pt idx="2014">24</cx:pt>
          <cx:pt idx="2015">24</cx:pt>
          <cx:pt idx="2016">24</cx:pt>
          <cx:pt idx="2017">24</cx:pt>
          <cx:pt idx="2018">24</cx:pt>
          <cx:pt idx="2019">24</cx:pt>
          <cx:pt idx="2020">24</cx:pt>
          <cx:pt idx="2021">24</cx:pt>
          <cx:pt idx="2022">24</cx:pt>
          <cx:pt idx="2023">24</cx:pt>
          <cx:pt idx="2024">24</cx:pt>
          <cx:pt idx="2025">24</cx:pt>
          <cx:pt idx="2026">24</cx:pt>
          <cx:pt idx="2027">24</cx:pt>
          <cx:pt idx="2028">24</cx:pt>
          <cx:pt idx="2029">24</cx:pt>
          <cx:pt idx="2030">24</cx:pt>
          <cx:pt idx="2031">24</cx:pt>
          <cx:pt idx="2032">24</cx:pt>
          <cx:pt idx="2033">24</cx:pt>
          <cx:pt idx="2034">24</cx:pt>
          <cx:pt idx="2035">24</cx:pt>
          <cx:pt idx="2036">24</cx:pt>
          <cx:pt idx="2037">24</cx:pt>
          <cx:pt idx="2038">24</cx:pt>
          <cx:pt idx="2039">24</cx:pt>
          <cx:pt idx="2040">24</cx:pt>
          <cx:pt idx="2041">24</cx:pt>
          <cx:pt idx="2042">24</cx:pt>
          <cx:pt idx="2043">24</cx:pt>
          <cx:pt idx="2044">24</cx:pt>
          <cx:pt idx="2045">24</cx:pt>
          <cx:pt idx="2046">24</cx:pt>
          <cx:pt idx="2047">24</cx:pt>
          <cx:pt idx="2048">24</cx:pt>
          <cx:pt idx="2049">24</cx:pt>
          <cx:pt idx="2050">24</cx:pt>
          <cx:pt idx="2051">24</cx:pt>
          <cx:pt idx="2052">24</cx:pt>
          <cx:pt idx="2053">24</cx:pt>
          <cx:pt idx="2054">24</cx:pt>
          <cx:pt idx="2055">24</cx:pt>
          <cx:pt idx="2056">24</cx:pt>
          <cx:pt idx="2057">24</cx:pt>
          <cx:pt idx="2058">24</cx:pt>
          <cx:pt idx="2059">24</cx:pt>
          <cx:pt idx="2060">24</cx:pt>
          <cx:pt idx="2061">24</cx:pt>
          <cx:pt idx="2062">24</cx:pt>
          <cx:pt idx="2063">24</cx:pt>
          <cx:pt idx="2064">24</cx:pt>
          <cx:pt idx="2065">24</cx:pt>
          <cx:pt idx="2066">24</cx:pt>
          <cx:pt idx="2067">24</cx:pt>
          <cx:pt idx="2068">24</cx:pt>
          <cx:pt idx="2069">24</cx:pt>
          <cx:pt idx="2070">24</cx:pt>
          <cx:pt idx="2071">24</cx:pt>
          <cx:pt idx="2072">24</cx:pt>
          <cx:pt idx="2073">24</cx:pt>
          <cx:pt idx="2074">24</cx:pt>
          <cx:pt idx="2075">24</cx:pt>
          <cx:pt idx="2076">24</cx:pt>
          <cx:pt idx="2077">24</cx:pt>
          <cx:pt idx="2078">24</cx:pt>
          <cx:pt idx="2079">24</cx:pt>
          <cx:pt idx="2080">24</cx:pt>
          <cx:pt idx="2081">24</cx:pt>
          <cx:pt idx="2082">24</cx:pt>
          <cx:pt idx="2083">24</cx:pt>
          <cx:pt idx="2084">24</cx:pt>
          <cx:pt idx="2085">24</cx:pt>
          <cx:pt idx="2086">24</cx:pt>
          <cx:pt idx="2087">24</cx:pt>
          <cx:pt idx="2088">24</cx:pt>
          <cx:pt idx="2089">24</cx:pt>
          <cx:pt idx="2090">24</cx:pt>
          <cx:pt idx="2091">24</cx:pt>
          <cx:pt idx="2092">24</cx:pt>
          <cx:pt idx="2093">24</cx:pt>
          <cx:pt idx="2094">24</cx:pt>
          <cx:pt idx="2095">24</cx:pt>
          <cx:pt idx="2096">24</cx:pt>
          <cx:pt idx="2097">24</cx:pt>
          <cx:pt idx="2098">24</cx:pt>
          <cx:pt idx="2099">24</cx:pt>
          <cx:pt idx="2100">24</cx:pt>
          <cx:pt idx="2101">24</cx:pt>
          <cx:pt idx="2102">24</cx:pt>
          <cx:pt idx="2103">24</cx:pt>
          <cx:pt idx="2104">24</cx:pt>
          <cx:pt idx="2105">24</cx:pt>
          <cx:pt idx="2106">24</cx:pt>
          <cx:pt idx="2107">24</cx:pt>
          <cx:pt idx="2108">24</cx:pt>
          <cx:pt idx="2109">24</cx:pt>
          <cx:pt idx="2110">24</cx:pt>
          <cx:pt idx="2111">24</cx:pt>
          <cx:pt idx="2112">24</cx:pt>
          <cx:pt idx="2113">23</cx:pt>
          <cx:pt idx="2114">23</cx:pt>
          <cx:pt idx="2115">23</cx:pt>
          <cx:pt idx="2116">23</cx:pt>
          <cx:pt idx="2117">23</cx:pt>
          <cx:pt idx="2118">23</cx:pt>
          <cx:pt idx="2119">23</cx:pt>
          <cx:pt idx="2120">23</cx:pt>
          <cx:pt idx="2121">23</cx:pt>
          <cx:pt idx="2122">23</cx:pt>
          <cx:pt idx="2123">23</cx:pt>
          <cx:pt idx="2124">23</cx:pt>
          <cx:pt idx="2125">23</cx:pt>
          <cx:pt idx="2126">23</cx:pt>
          <cx:pt idx="2127">23</cx:pt>
          <cx:pt idx="2128">23</cx:pt>
          <cx:pt idx="2129">23</cx:pt>
          <cx:pt idx="2130">23</cx:pt>
          <cx:pt idx="2131">23</cx:pt>
          <cx:pt idx="2132">23</cx:pt>
          <cx:pt idx="2133">23</cx:pt>
          <cx:pt idx="2134">23</cx:pt>
          <cx:pt idx="2135">23</cx:pt>
          <cx:pt idx="2136">23</cx:pt>
          <cx:pt idx="2137">23</cx:pt>
          <cx:pt idx="2138">23</cx:pt>
          <cx:pt idx="2139">23</cx:pt>
          <cx:pt idx="2140">23</cx:pt>
          <cx:pt idx="2141">23</cx:pt>
          <cx:pt idx="2142">23</cx:pt>
          <cx:pt idx="2143">23</cx:pt>
          <cx:pt idx="2144">23</cx:pt>
          <cx:pt idx="2145">23</cx:pt>
          <cx:pt idx="2146">23</cx:pt>
          <cx:pt idx="2147">23</cx:pt>
          <cx:pt idx="2148">22</cx:pt>
          <cx:pt idx="2149">22</cx:pt>
          <cx:pt idx="2150">22</cx:pt>
          <cx:pt idx="2151">22</cx:pt>
          <cx:pt idx="2152">22</cx:pt>
          <cx:pt idx="2153">22</cx:pt>
          <cx:pt idx="2154">22</cx:pt>
          <cx:pt idx="2155">22</cx:pt>
          <cx:pt idx="2156">22</cx:pt>
          <cx:pt idx="2157">22</cx:pt>
          <cx:pt idx="2158">22</cx:pt>
          <cx:pt idx="2159">22</cx:pt>
          <cx:pt idx="2160">22</cx:pt>
          <cx:pt idx="2161">22</cx:pt>
          <cx:pt idx="2162">22</cx:pt>
          <cx:pt idx="2163">22</cx:pt>
          <cx:pt idx="2164">22</cx:pt>
          <cx:pt idx="2165">22</cx:pt>
          <cx:pt idx="2166">22</cx:pt>
          <cx:pt idx="2167">22</cx:pt>
          <cx:pt idx="2168">22</cx:pt>
          <cx:pt idx="2169">22</cx:pt>
          <cx:pt idx="2170">22</cx:pt>
          <cx:pt idx="2171">22</cx:pt>
          <cx:pt idx="2172">22</cx:pt>
          <cx:pt idx="2173">22</cx:pt>
          <cx:pt idx="2174">22</cx:pt>
          <cx:pt idx="2175">22</cx:pt>
          <cx:pt idx="2176">22</cx:pt>
          <cx:pt idx="2177">22</cx:pt>
          <cx:pt idx="2178">22</cx:pt>
          <cx:pt idx="2179">22</cx:pt>
          <cx:pt idx="2180">22</cx:pt>
          <cx:pt idx="2181">22</cx:pt>
          <cx:pt idx="2182">22</cx:pt>
          <cx:pt idx="2183">22</cx:pt>
          <cx:pt idx="2184">22</cx:pt>
          <cx:pt idx="2185">22</cx:pt>
          <cx:pt idx="2186">22</cx:pt>
          <cx:pt idx="2187">22</cx:pt>
          <cx:pt idx="2188">22</cx:pt>
          <cx:pt idx="2189">22</cx:pt>
          <cx:pt idx="2190">22</cx:pt>
          <cx:pt idx="2191">22</cx:pt>
          <cx:pt idx="2192">22</cx:pt>
          <cx:pt idx="2193">22</cx:pt>
          <cx:pt idx="2194">22</cx:pt>
          <cx:pt idx="2195">22</cx:pt>
          <cx:pt idx="2196">22</cx:pt>
          <cx:pt idx="2197">22</cx:pt>
          <cx:pt idx="2198">22</cx:pt>
          <cx:pt idx="2199">22</cx:pt>
          <cx:pt idx="2200">22</cx:pt>
          <cx:pt idx="2201">22</cx:pt>
          <cx:pt idx="2202">22</cx:pt>
          <cx:pt idx="2203">22</cx:pt>
          <cx:pt idx="2204">22</cx:pt>
          <cx:pt idx="2205">22</cx:pt>
          <cx:pt idx="2206">22</cx:pt>
          <cx:pt idx="2207">22</cx:pt>
          <cx:pt idx="2208">22</cx:pt>
          <cx:pt idx="2209">22</cx:pt>
          <cx:pt idx="2210">22</cx:pt>
          <cx:pt idx="2211">22</cx:pt>
          <cx:pt idx="2212">22</cx:pt>
          <cx:pt idx="2213">22</cx:pt>
          <cx:pt idx="2214">22</cx:pt>
          <cx:pt idx="2215">22</cx:pt>
          <cx:pt idx="2216">22</cx:pt>
          <cx:pt idx="2217">22</cx:pt>
          <cx:pt idx="2218">22</cx:pt>
          <cx:pt idx="2219">22</cx:pt>
          <cx:pt idx="2220">22</cx:pt>
          <cx:pt idx="2221">22</cx:pt>
          <cx:pt idx="2222">22</cx:pt>
          <cx:pt idx="2223">22</cx:pt>
          <cx:pt idx="2224">22</cx:pt>
          <cx:pt idx="2225">22</cx:pt>
          <cx:pt idx="2226">22</cx:pt>
          <cx:pt idx="2227">22</cx:pt>
          <cx:pt idx="2228">22</cx:pt>
          <cx:pt idx="2229">22</cx:pt>
          <cx:pt idx="2230">21</cx:pt>
          <cx:pt idx="2231">21</cx:pt>
          <cx:pt idx="2232">21</cx:pt>
          <cx:pt idx="2233">21</cx:pt>
          <cx:pt idx="2234">21</cx:pt>
          <cx:pt idx="2235">21</cx:pt>
          <cx:pt idx="2236">21</cx:pt>
          <cx:pt idx="2237">21</cx:pt>
          <cx:pt idx="2238">21</cx:pt>
          <cx:pt idx="2239">21</cx:pt>
          <cx:pt idx="2240">21</cx:pt>
          <cx:pt idx="2241">21</cx:pt>
          <cx:pt idx="2242">21</cx:pt>
          <cx:pt idx="2243">21</cx:pt>
          <cx:pt idx="2244">21</cx:pt>
          <cx:pt idx="2245">21</cx:pt>
          <cx:pt idx="2246">21</cx:pt>
          <cx:pt idx="2247">21</cx:pt>
          <cx:pt idx="2248">21</cx:pt>
          <cx:pt idx="2249">21</cx:pt>
          <cx:pt idx="2250">21</cx:pt>
          <cx:pt idx="2251">21</cx:pt>
          <cx:pt idx="2252">21</cx:pt>
          <cx:pt idx="2253">21</cx:pt>
          <cx:pt idx="2254">21</cx:pt>
          <cx:pt idx="2255">21</cx:pt>
          <cx:pt idx="2256">21</cx:pt>
          <cx:pt idx="2257">21</cx:pt>
          <cx:pt idx="2258">21</cx:pt>
          <cx:pt idx="2259">21</cx:pt>
          <cx:pt idx="2260">21</cx:pt>
          <cx:pt idx="2261">21</cx:pt>
          <cx:pt idx="2262">21</cx:pt>
          <cx:pt idx="2263">21</cx:pt>
          <cx:pt idx="2264">21</cx:pt>
          <cx:pt idx="2265">21</cx:pt>
          <cx:pt idx="2266">21</cx:pt>
          <cx:pt idx="2267">21</cx:pt>
          <cx:pt idx="2268">21</cx:pt>
          <cx:pt idx="2269">21</cx:pt>
          <cx:pt idx="2270">21</cx:pt>
          <cx:pt idx="2271">35</cx:pt>
          <cx:pt idx="2272">35</cx:pt>
          <cx:pt idx="2273">34</cx:pt>
          <cx:pt idx="2274">34</cx:pt>
          <cx:pt idx="2275">34</cx:pt>
          <cx:pt idx="2276">34</cx:pt>
          <cx:pt idx="2277">34</cx:pt>
          <cx:pt idx="2278">34</cx:pt>
          <cx:pt idx="2279">34</cx:pt>
          <cx:pt idx="2280">34</cx:pt>
          <cx:pt idx="2281">34</cx:pt>
          <cx:pt idx="2282">34</cx:pt>
          <cx:pt idx="2283">28</cx:pt>
          <cx:pt idx="2284">28</cx:pt>
          <cx:pt idx="2285">27</cx:pt>
          <cx:pt idx="2286">27</cx:pt>
          <cx:pt idx="2287">27</cx:pt>
          <cx:pt idx="2288">27</cx:pt>
          <cx:pt idx="2289">27</cx:pt>
          <cx:pt idx="2290">27</cx:pt>
          <cx:pt idx="2291">27</cx:pt>
          <cx:pt idx="2292">27</cx:pt>
          <cx:pt idx="2293">27</cx:pt>
          <cx:pt idx="2294">27</cx:pt>
          <cx:pt idx="2295">26</cx:pt>
          <cx:pt idx="2296">26</cx:pt>
          <cx:pt idx="2297">26</cx:pt>
          <cx:pt idx="2298">26</cx:pt>
          <cx:pt idx="2299">26</cx:pt>
          <cx:pt idx="2300">26</cx:pt>
          <cx:pt idx="2301">26</cx:pt>
          <cx:pt idx="2302">26</cx:pt>
          <cx:pt idx="2303">26</cx:pt>
          <cx:pt idx="2304">26</cx:pt>
          <cx:pt idx="2305">26</cx:pt>
          <cx:pt idx="2306">26</cx:pt>
          <cx:pt idx="2307">26</cx:pt>
          <cx:pt idx="2308">25</cx:pt>
          <cx:pt idx="2309">25</cx:pt>
          <cx:pt idx="2310">25</cx:pt>
          <cx:pt idx="2311">25</cx:pt>
          <cx:pt idx="2312">25</cx:pt>
          <cx:pt idx="2313">25</cx:pt>
          <cx:pt idx="2314">25</cx:pt>
          <cx:pt idx="2315">25</cx:pt>
          <cx:pt idx="2316">25</cx:pt>
          <cx:pt idx="2317">25</cx:pt>
          <cx:pt idx="2318">25</cx:pt>
          <cx:pt idx="2319">25</cx:pt>
          <cx:pt idx="2320">25</cx:pt>
          <cx:pt idx="2321">25</cx:pt>
          <cx:pt idx="2322">25</cx:pt>
          <cx:pt idx="2323">25</cx:pt>
          <cx:pt idx="2324">25</cx:pt>
          <cx:pt idx="2325">25</cx:pt>
          <cx:pt idx="2326">25</cx:pt>
          <cx:pt idx="2327">24</cx:pt>
          <cx:pt idx="2328">24</cx:pt>
          <cx:pt idx="2329">24</cx:pt>
          <cx:pt idx="2330">24</cx:pt>
          <cx:pt idx="2331">24</cx:pt>
          <cx:pt idx="2332">24</cx:pt>
          <cx:pt idx="2333">24</cx:pt>
          <cx:pt idx="2334">24</cx:pt>
          <cx:pt idx="2335">24</cx:pt>
          <cx:pt idx="2336">24</cx:pt>
          <cx:pt idx="2337">24</cx:pt>
          <cx:pt idx="2338">24</cx:pt>
          <cx:pt idx="2339">24</cx:pt>
          <cx:pt idx="2340">24</cx:pt>
          <cx:pt idx="2341">24</cx:pt>
          <cx:pt idx="2342">24</cx:pt>
          <cx:pt idx="2343">24</cx:pt>
          <cx:pt idx="2344">24</cx:pt>
          <cx:pt idx="2345">24</cx:pt>
          <cx:pt idx="2346">24</cx:pt>
          <cx:pt idx="2347">24</cx:pt>
          <cx:pt idx="2348">24</cx:pt>
          <cx:pt idx="2349">24</cx:pt>
          <cx:pt idx="2350">24</cx:pt>
          <cx:pt idx="2351">24</cx:pt>
          <cx:pt idx="2352">24</cx:pt>
          <cx:pt idx="2353">24</cx:pt>
          <cx:pt idx="2354">24</cx:pt>
          <cx:pt idx="2355">24</cx:pt>
          <cx:pt idx="2356">24</cx:pt>
          <cx:pt idx="2357">24</cx:pt>
          <cx:pt idx="2358">24</cx:pt>
          <cx:pt idx="2359">24</cx:pt>
          <cx:pt idx="2360">24</cx:pt>
          <cx:pt idx="2361">24</cx:pt>
          <cx:pt idx="2362">24</cx:pt>
          <cx:pt idx="2363">24</cx:pt>
          <cx:pt idx="2364">24</cx:pt>
          <cx:pt idx="2365">24</cx:pt>
          <cx:pt idx="2366">24</cx:pt>
          <cx:pt idx="2367">24</cx:pt>
          <cx:pt idx="2368">24</cx:pt>
          <cx:pt idx="2369">24</cx:pt>
          <cx:pt idx="2370">24</cx:pt>
          <cx:pt idx="2371">24</cx:pt>
          <cx:pt idx="2372">24</cx:pt>
          <cx:pt idx="2373">24</cx:pt>
          <cx:pt idx="2374">24</cx:pt>
          <cx:pt idx="2375">24</cx:pt>
          <cx:pt idx="2376">24</cx:pt>
          <cx:pt idx="2377">24</cx:pt>
          <cx:pt idx="2378">24</cx:pt>
          <cx:pt idx="2379">24</cx:pt>
          <cx:pt idx="2380">24</cx:pt>
          <cx:pt idx="2381">24</cx:pt>
          <cx:pt idx="2382">24</cx:pt>
          <cx:pt idx="2383">24</cx:pt>
          <cx:pt idx="2384">24</cx:pt>
          <cx:pt idx="2385">24</cx:pt>
          <cx:pt idx="2386">24</cx:pt>
          <cx:pt idx="2387">24</cx:pt>
          <cx:pt idx="2388">24</cx:pt>
          <cx:pt idx="2389">24</cx:pt>
          <cx:pt idx="2390">24</cx:pt>
          <cx:pt idx="2391">24</cx:pt>
          <cx:pt idx="2392">24</cx:pt>
          <cx:pt idx="2393">24</cx:pt>
          <cx:pt idx="2394">24</cx:pt>
          <cx:pt idx="2395">24</cx:pt>
          <cx:pt idx="2396">24</cx:pt>
          <cx:pt idx="2397">24</cx:pt>
          <cx:pt idx="2398">24</cx:pt>
          <cx:pt idx="2399">24</cx:pt>
          <cx:pt idx="2400">24</cx:pt>
          <cx:pt idx="2401">24</cx:pt>
          <cx:pt idx="2402">24</cx:pt>
          <cx:pt idx="2403">24</cx:pt>
          <cx:pt idx="2404">24</cx:pt>
          <cx:pt idx="2405">24</cx:pt>
          <cx:pt idx="2406">24</cx:pt>
          <cx:pt idx="2407">24</cx:pt>
          <cx:pt idx="2408">23</cx:pt>
          <cx:pt idx="2409">23</cx:pt>
          <cx:pt idx="2410">23</cx:pt>
          <cx:pt idx="2411">23</cx:pt>
          <cx:pt idx="2412">23</cx:pt>
          <cx:pt idx="2413">23</cx:pt>
          <cx:pt idx="2414">23</cx:pt>
          <cx:pt idx="2415">23</cx:pt>
          <cx:pt idx="2416">23</cx:pt>
          <cx:pt idx="2417">23</cx:pt>
          <cx:pt idx="2418">23</cx:pt>
          <cx:pt idx="2419">23</cx:pt>
          <cx:pt idx="2420">23</cx:pt>
          <cx:pt idx="2421">23</cx:pt>
          <cx:pt idx="2422">23</cx:pt>
          <cx:pt idx="2423">23</cx:pt>
          <cx:pt idx="2424">23</cx:pt>
          <cx:pt idx="2425">23</cx:pt>
          <cx:pt idx="2426">23</cx:pt>
          <cx:pt idx="2427">23</cx:pt>
          <cx:pt idx="2428">23</cx:pt>
          <cx:pt idx="2429">23</cx:pt>
          <cx:pt idx="2430">23</cx:pt>
          <cx:pt idx="2431">23</cx:pt>
          <cx:pt idx="2432">23</cx:pt>
          <cx:pt idx="2433">23</cx:pt>
          <cx:pt idx="2434">23</cx:pt>
          <cx:pt idx="2435">23</cx:pt>
          <cx:pt idx="2436">23</cx:pt>
          <cx:pt idx="2437">23</cx:pt>
          <cx:pt idx="2438">23</cx:pt>
          <cx:pt idx="2439">23</cx:pt>
          <cx:pt idx="2440">23</cx:pt>
          <cx:pt idx="2441">23</cx:pt>
          <cx:pt idx="2442">23</cx:pt>
          <cx:pt idx="2443">23</cx:pt>
          <cx:pt idx="2444">23</cx:pt>
          <cx:pt idx="2445">23</cx:pt>
          <cx:pt idx="2446">23</cx:pt>
          <cx:pt idx="2447">23</cx:pt>
          <cx:pt idx="2448">23</cx:pt>
          <cx:pt idx="2449">23</cx:pt>
          <cx:pt idx="2450">23</cx:pt>
          <cx:pt idx="2451">23</cx:pt>
          <cx:pt idx="2452">23</cx:pt>
          <cx:pt idx="2453">23</cx:pt>
          <cx:pt idx="2454">23</cx:pt>
          <cx:pt idx="2455">23</cx:pt>
          <cx:pt idx="2456">23</cx:pt>
          <cx:pt idx="2457">23</cx:pt>
          <cx:pt idx="2458">23</cx:pt>
          <cx:pt idx="2459">23</cx:pt>
          <cx:pt idx="2460">23</cx:pt>
          <cx:pt idx="2461">23</cx:pt>
          <cx:pt idx="2462">23</cx:pt>
          <cx:pt idx="2463">23</cx:pt>
          <cx:pt idx="2464">23</cx:pt>
          <cx:pt idx="2465">23</cx:pt>
          <cx:pt idx="2466">23</cx:pt>
          <cx:pt idx="2467">23</cx:pt>
          <cx:pt idx="2468">23</cx:pt>
          <cx:pt idx="2469">23</cx:pt>
          <cx:pt idx="2470">23</cx:pt>
          <cx:pt idx="2471">23</cx:pt>
          <cx:pt idx="2472">23</cx:pt>
          <cx:pt idx="2473">23</cx:pt>
          <cx:pt idx="2474">23</cx:pt>
          <cx:pt idx="2475">23</cx:pt>
          <cx:pt idx="2476">23</cx:pt>
          <cx:pt idx="2477">23</cx:pt>
          <cx:pt idx="2478">23</cx:pt>
          <cx:pt idx="2479">23</cx:pt>
          <cx:pt idx="2480">23</cx:pt>
          <cx:pt idx="2481">23</cx:pt>
          <cx:pt idx="2482">23</cx:pt>
          <cx:pt idx="2483">23</cx:pt>
          <cx:pt idx="2484">23</cx:pt>
          <cx:pt idx="2485">23</cx:pt>
          <cx:pt idx="2486">23</cx:pt>
          <cx:pt idx="2487">23</cx:pt>
          <cx:pt idx="2488">23</cx:pt>
          <cx:pt idx="2489">23</cx:pt>
          <cx:pt idx="2490">23</cx:pt>
          <cx:pt idx="2491">23</cx:pt>
          <cx:pt idx="2492">23</cx:pt>
          <cx:pt idx="2493">23</cx:pt>
          <cx:pt idx="2494">23</cx:pt>
          <cx:pt idx="2495">23</cx:pt>
          <cx:pt idx="2496">23</cx:pt>
          <cx:pt idx="2497">23</cx:pt>
          <cx:pt idx="2498">23</cx:pt>
          <cx:pt idx="2499">23</cx:pt>
          <cx:pt idx="2500">23</cx:pt>
          <cx:pt idx="2501">23</cx:pt>
          <cx:pt idx="2502">23</cx:pt>
          <cx:pt idx="2503">23</cx:pt>
          <cx:pt idx="2504">23</cx:pt>
          <cx:pt idx="2505">23</cx:pt>
          <cx:pt idx="2506">23</cx:pt>
          <cx:pt idx="2507">23</cx:pt>
          <cx:pt idx="2508">23</cx:pt>
          <cx:pt idx="2509">23</cx:pt>
          <cx:pt idx="2510">23</cx:pt>
          <cx:pt idx="2511">23</cx:pt>
          <cx:pt idx="2512">23</cx:pt>
          <cx:pt idx="2513">23</cx:pt>
          <cx:pt idx="2514">23</cx:pt>
          <cx:pt idx="2515">23</cx:pt>
          <cx:pt idx="2516">23</cx:pt>
          <cx:pt idx="2517">23</cx:pt>
          <cx:pt idx="2518">23</cx:pt>
          <cx:pt idx="2519">23</cx:pt>
          <cx:pt idx="2520">23</cx:pt>
          <cx:pt idx="2521">23</cx:pt>
          <cx:pt idx="2522">23</cx:pt>
          <cx:pt idx="2523">23</cx:pt>
          <cx:pt idx="2524">23</cx:pt>
          <cx:pt idx="2525">22</cx:pt>
          <cx:pt idx="2526">22</cx:pt>
          <cx:pt idx="2527">22</cx:pt>
          <cx:pt idx="2528">22</cx:pt>
          <cx:pt idx="2529">22</cx:pt>
          <cx:pt idx="2530">22</cx:pt>
          <cx:pt idx="2531">22</cx:pt>
          <cx:pt idx="2532">22</cx:pt>
          <cx:pt idx="2533">22</cx:pt>
          <cx:pt idx="2534">22</cx:pt>
          <cx:pt idx="2535">22</cx:pt>
          <cx:pt idx="2536">22</cx:pt>
          <cx:pt idx="2537">22</cx:pt>
          <cx:pt idx="2538">22</cx:pt>
          <cx:pt idx="2539">22</cx:pt>
          <cx:pt idx="2540">22</cx:pt>
          <cx:pt idx="2541">22</cx:pt>
          <cx:pt idx="2542">22</cx:pt>
          <cx:pt idx="2543">22</cx:pt>
          <cx:pt idx="2544">22</cx:pt>
          <cx:pt idx="2545">22</cx:pt>
          <cx:pt idx="2546">22</cx:pt>
          <cx:pt idx="2547">22</cx:pt>
          <cx:pt idx="2548">22</cx:pt>
          <cx:pt idx="2549">22</cx:pt>
          <cx:pt idx="2550">22</cx:pt>
          <cx:pt idx="2551">22</cx:pt>
          <cx:pt idx="2552">22</cx:pt>
          <cx:pt idx="2553">22</cx:pt>
          <cx:pt idx="2554">22</cx:pt>
          <cx:pt idx="2555">22</cx:pt>
          <cx:pt idx="2556">22</cx:pt>
          <cx:pt idx="2557">22</cx:pt>
          <cx:pt idx="2558">22</cx:pt>
          <cx:pt idx="2559">22</cx:pt>
          <cx:pt idx="2560">22</cx:pt>
          <cx:pt idx="2561">22</cx:pt>
          <cx:pt idx="2562">22</cx:pt>
          <cx:pt idx="2563">22</cx:pt>
          <cx:pt idx="2564">22</cx:pt>
          <cx:pt idx="2565">22</cx:pt>
          <cx:pt idx="2566">22</cx:pt>
          <cx:pt idx="2567">22</cx:pt>
          <cx:pt idx="2568">22</cx:pt>
          <cx:pt idx="2569">22</cx:pt>
          <cx:pt idx="2570">22</cx:pt>
          <cx:pt idx="2571">22</cx:pt>
          <cx:pt idx="2572">22</cx:pt>
          <cx:pt idx="2573">22</cx:pt>
          <cx:pt idx="2574">22</cx:pt>
          <cx:pt idx="2575">22</cx:pt>
          <cx:pt idx="2576">22</cx:pt>
          <cx:pt idx="2577">22</cx:pt>
          <cx:pt idx="2578">22</cx:pt>
          <cx:pt idx="2579">22</cx:pt>
          <cx:pt idx="2580">22</cx:pt>
          <cx:pt idx="2581">22</cx:pt>
          <cx:pt idx="2582">22</cx:pt>
          <cx:pt idx="2583">22</cx:pt>
          <cx:pt idx="2584">22</cx:pt>
          <cx:pt idx="2585">22</cx:pt>
          <cx:pt idx="2586">22</cx:pt>
          <cx:pt idx="2587">22</cx:pt>
          <cx:pt idx="2588">22</cx:pt>
          <cx:pt idx="2589">22</cx:pt>
          <cx:pt idx="2590">22</cx:pt>
          <cx:pt idx="2591">22</cx:pt>
          <cx:pt idx="2592">22</cx:pt>
          <cx:pt idx="2593">22</cx:pt>
          <cx:pt idx="2594">22</cx:pt>
          <cx:pt idx="2595">22</cx:pt>
          <cx:pt idx="2596">22</cx:pt>
          <cx:pt idx="2597">22</cx:pt>
          <cx:pt idx="2598">22</cx:pt>
          <cx:pt idx="2599">22</cx:pt>
          <cx:pt idx="2600">22</cx:pt>
          <cx:pt idx="2601">22</cx:pt>
          <cx:pt idx="2602">22</cx:pt>
          <cx:pt idx="2603">22</cx:pt>
          <cx:pt idx="2604">22</cx:pt>
          <cx:pt idx="2605">22</cx:pt>
          <cx:pt idx="2606">22</cx:pt>
          <cx:pt idx="2607">22</cx:pt>
          <cx:pt idx="2608">22</cx:pt>
          <cx:pt idx="2609">22</cx:pt>
          <cx:pt idx="2610">22</cx:pt>
          <cx:pt idx="2611">22</cx:pt>
          <cx:pt idx="2612">22</cx:pt>
          <cx:pt idx="2613">22</cx:pt>
          <cx:pt idx="2614">22</cx:pt>
          <cx:pt idx="2615">22</cx:pt>
          <cx:pt idx="2616">22</cx:pt>
          <cx:pt idx="2617">22</cx:pt>
          <cx:pt idx="2618">22</cx:pt>
          <cx:pt idx="2619">22</cx:pt>
          <cx:pt idx="2620">22</cx:pt>
          <cx:pt idx="2621">22</cx:pt>
          <cx:pt idx="2622">22</cx:pt>
          <cx:pt idx="2623">22</cx:pt>
          <cx:pt idx="2624">22</cx:pt>
          <cx:pt idx="2625">22</cx:pt>
          <cx:pt idx="2626">22</cx:pt>
          <cx:pt idx="2627">22</cx:pt>
          <cx:pt idx="2628">22</cx:pt>
          <cx:pt idx="2629">22</cx:pt>
          <cx:pt idx="2630">22</cx:pt>
          <cx:pt idx="2631">22</cx:pt>
          <cx:pt idx="2632">22</cx:pt>
          <cx:pt idx="2633">22</cx:pt>
          <cx:pt idx="2634">22</cx:pt>
          <cx:pt idx="2635">22</cx:pt>
          <cx:pt idx="2636">22</cx:pt>
          <cx:pt idx="2637">22</cx:pt>
          <cx:pt idx="2638">22</cx:pt>
          <cx:pt idx="2639">22</cx:pt>
          <cx:pt idx="2640">22</cx:pt>
          <cx:pt idx="2641">22</cx:pt>
          <cx:pt idx="2642">22</cx:pt>
          <cx:pt idx="2643">22</cx:pt>
          <cx:pt idx="2644">22</cx:pt>
          <cx:pt idx="2645">22</cx:pt>
          <cx:pt idx="2646">22</cx:pt>
          <cx:pt idx="2647">22</cx:pt>
          <cx:pt idx="2648">22</cx:pt>
          <cx:pt idx="2649">22</cx:pt>
          <cx:pt idx="2650">22</cx:pt>
          <cx:pt idx="2651">22</cx:pt>
          <cx:pt idx="2652">22</cx:pt>
          <cx:pt idx="2653">22</cx:pt>
          <cx:pt idx="2654">22</cx:pt>
          <cx:pt idx="2655">22</cx:pt>
          <cx:pt idx="2656">22</cx:pt>
          <cx:pt idx="2657">22</cx:pt>
          <cx:pt idx="2658">22</cx:pt>
          <cx:pt idx="2659">22</cx:pt>
          <cx:pt idx="2660">22</cx:pt>
          <cx:pt idx="2661">22</cx:pt>
          <cx:pt idx="2662">22</cx:pt>
          <cx:pt idx="2663">22</cx:pt>
          <cx:pt idx="2664">22</cx:pt>
          <cx:pt idx="2665">22</cx:pt>
          <cx:pt idx="2666">22</cx:pt>
          <cx:pt idx="2667">22</cx:pt>
          <cx:pt idx="2668">21</cx:pt>
          <cx:pt idx="2669">21</cx:pt>
          <cx:pt idx="2670">21</cx:pt>
          <cx:pt idx="2671">21</cx:pt>
          <cx:pt idx="2672">21</cx:pt>
          <cx:pt idx="2673">21</cx:pt>
          <cx:pt idx="2674">21</cx:pt>
          <cx:pt idx="2675">21</cx:pt>
          <cx:pt idx="2676">21</cx:pt>
          <cx:pt idx="2677">21</cx:pt>
          <cx:pt idx="2678">21</cx:pt>
          <cx:pt idx="2679">21</cx:pt>
          <cx:pt idx="2680">21</cx:pt>
          <cx:pt idx="2681">21</cx:pt>
          <cx:pt idx="2682">21</cx:pt>
          <cx:pt idx="2683">21</cx:pt>
          <cx:pt idx="2684">21</cx:pt>
          <cx:pt idx="2685">21</cx:pt>
          <cx:pt idx="2686">21</cx:pt>
          <cx:pt idx="2687">21</cx:pt>
          <cx:pt idx="2688">21</cx:pt>
          <cx:pt idx="2689">21</cx:pt>
          <cx:pt idx="2690">21</cx:pt>
          <cx:pt idx="2691">21</cx:pt>
          <cx:pt idx="2692">21</cx:pt>
          <cx:pt idx="2693">21</cx:pt>
          <cx:pt idx="2694">21</cx:pt>
          <cx:pt idx="2695">21</cx:pt>
          <cx:pt idx="2696">21</cx:pt>
          <cx:pt idx="2697">21</cx:pt>
          <cx:pt idx="2698">21</cx:pt>
          <cx:pt idx="2699">21</cx:pt>
          <cx:pt idx="2700">21</cx:pt>
          <cx:pt idx="2701">21</cx:pt>
          <cx:pt idx="2702">21</cx:pt>
          <cx:pt idx="2703">21</cx:pt>
          <cx:pt idx="2704">21</cx:pt>
          <cx:pt idx="2705">21</cx:pt>
          <cx:pt idx="2706">21</cx:pt>
          <cx:pt idx="2707">21</cx:pt>
          <cx:pt idx="2708">21</cx:pt>
          <cx:pt idx="2709">21</cx:pt>
          <cx:pt idx="2710">21</cx:pt>
          <cx:pt idx="2711">21</cx:pt>
          <cx:pt idx="2712">21</cx:pt>
          <cx:pt idx="2713">21</cx:pt>
          <cx:pt idx="2714">21</cx:pt>
          <cx:pt idx="2715">21</cx:pt>
          <cx:pt idx="2716">21</cx:pt>
          <cx:pt idx="2717">21</cx:pt>
          <cx:pt idx="2718">21</cx:pt>
          <cx:pt idx="2719">21</cx:pt>
          <cx:pt idx="2720">21</cx:pt>
          <cx:pt idx="2721">21</cx:pt>
          <cx:pt idx="2722">21</cx:pt>
          <cx:pt idx="2723">21</cx:pt>
          <cx:pt idx="2724">21</cx:pt>
          <cx:pt idx="2725">21</cx:pt>
          <cx:pt idx="2726">21</cx:pt>
          <cx:pt idx="2727">21</cx:pt>
          <cx:pt idx="2728">21</cx:pt>
          <cx:pt idx="2729">21</cx:pt>
          <cx:pt idx="2730">21</cx:pt>
          <cx:pt idx="2731">21</cx:pt>
          <cx:pt idx="2732">21</cx:pt>
          <cx:pt idx="2733">21</cx:pt>
          <cx:pt idx="2734">21</cx:pt>
          <cx:pt idx="2735">21</cx:pt>
          <cx:pt idx="2736">21</cx:pt>
          <cx:pt idx="2737">21</cx:pt>
          <cx:pt idx="2738">21</cx:pt>
          <cx:pt idx="2739">21</cx:pt>
          <cx:pt idx="2740">21</cx:pt>
          <cx:pt idx="2741">21</cx:pt>
          <cx:pt idx="2742">21</cx:pt>
          <cx:pt idx="2743">21</cx:pt>
          <cx:pt idx="2744">21</cx:pt>
          <cx:pt idx="2745">21</cx:pt>
          <cx:pt idx="2746">21</cx:pt>
          <cx:pt idx="2747">21</cx:pt>
          <cx:pt idx="2748">21</cx:pt>
          <cx:pt idx="2749">21</cx:pt>
          <cx:pt idx="2750">21</cx:pt>
          <cx:pt idx="2751">21</cx:pt>
          <cx:pt idx="2752">21</cx:pt>
          <cx:pt idx="2753">21</cx:pt>
          <cx:pt idx="2754">21</cx:pt>
          <cx:pt idx="2755">21</cx:pt>
          <cx:pt idx="2756">21</cx:pt>
          <cx:pt idx="2757">21</cx:pt>
          <cx:pt idx="2758">21</cx:pt>
          <cx:pt idx="2759">21</cx:pt>
          <cx:pt idx="2760">21</cx:pt>
          <cx:pt idx="2761">21</cx:pt>
          <cx:pt idx="2762">21</cx:pt>
          <cx:pt idx="2763">21</cx:pt>
          <cx:pt idx="2764">21</cx:pt>
          <cx:pt idx="2765">21</cx:pt>
          <cx:pt idx="2766">21</cx:pt>
          <cx:pt idx="2767">21</cx:pt>
          <cx:pt idx="2768">21</cx:pt>
          <cx:pt idx="2769">21</cx:pt>
          <cx:pt idx="2770">21</cx:pt>
          <cx:pt idx="2771">21</cx:pt>
          <cx:pt idx="2772">21</cx:pt>
          <cx:pt idx="2773">21</cx:pt>
          <cx:pt idx="2774">21</cx:pt>
          <cx:pt idx="2775">21</cx:pt>
          <cx:pt idx="2776">21</cx:pt>
          <cx:pt idx="2777">21</cx:pt>
          <cx:pt idx="2778">21</cx:pt>
          <cx:pt idx="2779">21</cx:pt>
          <cx:pt idx="2780">21</cx:pt>
          <cx:pt idx="2781">21</cx:pt>
          <cx:pt idx="2782">21</cx:pt>
          <cx:pt idx="2783">21</cx:pt>
          <cx:pt idx="2784">21</cx:pt>
          <cx:pt idx="2785">21</cx:pt>
          <cx:pt idx="2786">21</cx:pt>
          <cx:pt idx="2787">20</cx:pt>
          <cx:pt idx="2788">20</cx:pt>
          <cx:pt idx="2789">20</cx:pt>
          <cx:pt idx="2790">20</cx:pt>
          <cx:pt idx="2791">20</cx:pt>
          <cx:pt idx="2792">20</cx:pt>
          <cx:pt idx="2793">20</cx:pt>
          <cx:pt idx="2794">20</cx:pt>
          <cx:pt idx="2795">20</cx:pt>
          <cx:pt idx="2796">20</cx:pt>
          <cx:pt idx="2797">20</cx:pt>
          <cx:pt idx="2798">20</cx:pt>
          <cx:pt idx="2799">20</cx:pt>
          <cx:pt idx="2800">20</cx:pt>
          <cx:pt idx="2801">20</cx:pt>
          <cx:pt idx="2802">20</cx:pt>
          <cx:pt idx="2803">20</cx:pt>
          <cx:pt idx="2804">20</cx:pt>
          <cx:pt idx="2805">20</cx:pt>
          <cx:pt idx="2806">20</cx:pt>
          <cx:pt idx="2807">20</cx:pt>
          <cx:pt idx="2808">20</cx:pt>
          <cx:pt idx="2809">20</cx:pt>
          <cx:pt idx="2810">20</cx:pt>
          <cx:pt idx="2811">20</cx:pt>
          <cx:pt idx="2812">20</cx:pt>
          <cx:pt idx="2813">20</cx:pt>
          <cx:pt idx="2814">20</cx:pt>
          <cx:pt idx="2815">20</cx:pt>
          <cx:pt idx="2816">20</cx:pt>
          <cx:pt idx="2817">20</cx:pt>
          <cx:pt idx="2818">19</cx:pt>
          <cx:pt idx="2819">19</cx:pt>
          <cx:pt idx="2820">19</cx:pt>
          <cx:pt idx="2821">19</cx:pt>
          <cx:pt idx="2822">19</cx:pt>
          <cx:pt idx="2823">19</cx:pt>
          <cx:pt idx="2824">19</cx:pt>
          <cx:pt idx="2825">19</cx:pt>
          <cx:pt idx="2826">19</cx:pt>
          <cx:pt idx="2827">19</cx:pt>
          <cx:pt idx="2828">19</cx:pt>
          <cx:pt idx="2829">19</cx:pt>
          <cx:pt idx="2830">19</cx:pt>
          <cx:pt idx="2831">19</cx:pt>
          <cx:pt idx="2832">19</cx:pt>
          <cx:pt idx="2833">19</cx:pt>
          <cx:pt idx="2834">19</cx:pt>
          <cx:pt idx="2835">19</cx:pt>
          <cx:pt idx="2836">19</cx:pt>
          <cx:pt idx="2837">19</cx:pt>
          <cx:pt idx="2838">19</cx:pt>
          <cx:pt idx="2839">34</cx:pt>
          <cx:pt idx="2840">34</cx:pt>
          <cx:pt idx="2841">34</cx:pt>
          <cx:pt idx="2842">34</cx:pt>
          <cx:pt idx="2843">34</cx:pt>
          <cx:pt idx="2844">33</cx:pt>
          <cx:pt idx="2845">33</cx:pt>
          <cx:pt idx="2846">33</cx:pt>
          <cx:pt idx="2847">31</cx:pt>
          <cx:pt idx="2848">26</cx:pt>
          <cx:pt idx="2849">26</cx:pt>
          <cx:pt idx="2850">26</cx:pt>
          <cx:pt idx="2851">26</cx:pt>
          <cx:pt idx="2852">26</cx:pt>
          <cx:pt idx="2853">26</cx:pt>
          <cx:pt idx="2854">26</cx:pt>
          <cx:pt idx="2855">26</cx:pt>
          <cx:pt idx="2856">26</cx:pt>
          <cx:pt idx="2857">26</cx:pt>
          <cx:pt idx="2858">26</cx:pt>
          <cx:pt idx="2859">25</cx:pt>
          <cx:pt idx="2860">25</cx:pt>
          <cx:pt idx="2861">25</cx:pt>
          <cx:pt idx="2862">25</cx:pt>
          <cx:pt idx="2863">25</cx:pt>
          <cx:pt idx="2864">25</cx:pt>
          <cx:pt idx="2865">25</cx:pt>
          <cx:pt idx="2866">25</cx:pt>
          <cx:pt idx="2867">25</cx:pt>
          <cx:pt idx="2868">25</cx:pt>
          <cx:pt idx="2869">25</cx:pt>
          <cx:pt idx="2870">25</cx:pt>
          <cx:pt idx="2871">25</cx:pt>
          <cx:pt idx="2872">25</cx:pt>
          <cx:pt idx="2873">25</cx:pt>
          <cx:pt idx="2874">25</cx:pt>
          <cx:pt idx="2875">25</cx:pt>
          <cx:pt idx="2876">25</cx:pt>
          <cx:pt idx="2877">24</cx:pt>
          <cx:pt idx="2878">24</cx:pt>
          <cx:pt idx="2879">24</cx:pt>
          <cx:pt idx="2880">24</cx:pt>
          <cx:pt idx="2881">24</cx:pt>
          <cx:pt idx="2882">24</cx:pt>
          <cx:pt idx="2883">24</cx:pt>
          <cx:pt idx="2884">24</cx:pt>
          <cx:pt idx="2885">24</cx:pt>
          <cx:pt idx="2886">24</cx:pt>
          <cx:pt idx="2887">24</cx:pt>
          <cx:pt idx="2888">24</cx:pt>
          <cx:pt idx="2889">24</cx:pt>
          <cx:pt idx="2890">24</cx:pt>
          <cx:pt idx="2891">24</cx:pt>
          <cx:pt idx="2892">24</cx:pt>
          <cx:pt idx="2893">24</cx:pt>
          <cx:pt idx="2894">24</cx:pt>
          <cx:pt idx="2895">24</cx:pt>
          <cx:pt idx="2896">24</cx:pt>
          <cx:pt idx="2897">24</cx:pt>
          <cx:pt idx="2898">24</cx:pt>
          <cx:pt idx="2899">24</cx:pt>
          <cx:pt idx="2900">24</cx:pt>
          <cx:pt idx="2901">24</cx:pt>
          <cx:pt idx="2902">24</cx:pt>
          <cx:pt idx="2903">24</cx:pt>
          <cx:pt idx="2904">24</cx:pt>
          <cx:pt idx="2905">24</cx:pt>
          <cx:pt idx="2906">24</cx:pt>
          <cx:pt idx="2907">24</cx:pt>
          <cx:pt idx="2908">24</cx:pt>
          <cx:pt idx="2909">24</cx:pt>
          <cx:pt idx="2910">24</cx:pt>
          <cx:pt idx="2911">24</cx:pt>
          <cx:pt idx="2912">24</cx:pt>
          <cx:pt idx="2913">24</cx:pt>
          <cx:pt idx="2914">24</cx:pt>
          <cx:pt idx="2915">24</cx:pt>
          <cx:pt idx="2916">24</cx:pt>
          <cx:pt idx="2917">24</cx:pt>
          <cx:pt idx="2918">24</cx:pt>
          <cx:pt idx="2919">24</cx:pt>
          <cx:pt idx="2920">24</cx:pt>
          <cx:pt idx="2921">24</cx:pt>
          <cx:pt idx="2922">23</cx:pt>
          <cx:pt idx="2923">23</cx:pt>
          <cx:pt idx="2924">23</cx:pt>
          <cx:pt idx="2925">23</cx:pt>
          <cx:pt idx="2926">23</cx:pt>
          <cx:pt idx="2927">23</cx:pt>
          <cx:pt idx="2928">23</cx:pt>
          <cx:pt idx="2929">23</cx:pt>
          <cx:pt idx="2930">23</cx:pt>
          <cx:pt idx="2931">23</cx:pt>
          <cx:pt idx="2932">23</cx:pt>
          <cx:pt idx="2933">23</cx:pt>
          <cx:pt idx="2934">23</cx:pt>
          <cx:pt idx="2935">23</cx:pt>
          <cx:pt idx="2936">23</cx:pt>
          <cx:pt idx="2937">23</cx:pt>
          <cx:pt idx="2938">23</cx:pt>
          <cx:pt idx="2939">23</cx:pt>
          <cx:pt idx="2940">23</cx:pt>
          <cx:pt idx="2941">23</cx:pt>
          <cx:pt idx="2942">23</cx:pt>
          <cx:pt idx="2943">23</cx:pt>
          <cx:pt idx="2944">23</cx:pt>
          <cx:pt idx="2945">23</cx:pt>
          <cx:pt idx="2946">23</cx:pt>
          <cx:pt idx="2947">23</cx:pt>
          <cx:pt idx="2948">23</cx:pt>
          <cx:pt idx="2949">23</cx:pt>
          <cx:pt idx="2950">23</cx:pt>
          <cx:pt idx="2951">23</cx:pt>
          <cx:pt idx="2952">23</cx:pt>
          <cx:pt idx="2953">23</cx:pt>
          <cx:pt idx="2954">23</cx:pt>
          <cx:pt idx="2955">23</cx:pt>
          <cx:pt idx="2956">23</cx:pt>
          <cx:pt idx="2957">23</cx:pt>
          <cx:pt idx="2958">23</cx:pt>
          <cx:pt idx="2959">23</cx:pt>
          <cx:pt idx="2960">23</cx:pt>
          <cx:pt idx="2961">23</cx:pt>
          <cx:pt idx="2962">23</cx:pt>
          <cx:pt idx="2963">23</cx:pt>
          <cx:pt idx="2964">23</cx:pt>
          <cx:pt idx="2965">23</cx:pt>
          <cx:pt idx="2966">23</cx:pt>
          <cx:pt idx="2967">23</cx:pt>
          <cx:pt idx="2968">23</cx:pt>
          <cx:pt idx="2969">23</cx:pt>
          <cx:pt idx="2970">23</cx:pt>
          <cx:pt idx="2971">23</cx:pt>
          <cx:pt idx="2972">23</cx:pt>
          <cx:pt idx="2973">23</cx:pt>
          <cx:pt idx="2974">23</cx:pt>
          <cx:pt idx="2975">23</cx:pt>
          <cx:pt idx="2976">23</cx:pt>
          <cx:pt idx="2977">23</cx:pt>
          <cx:pt idx="2978">23</cx:pt>
          <cx:pt idx="2979">23</cx:pt>
          <cx:pt idx="2980">23</cx:pt>
          <cx:pt idx="2981">23</cx:pt>
          <cx:pt idx="2982">23</cx:pt>
          <cx:pt idx="2983">23</cx:pt>
          <cx:pt idx="2984">23</cx:pt>
          <cx:pt idx="2985">23</cx:pt>
          <cx:pt idx="2986">23</cx:pt>
          <cx:pt idx="2987">23</cx:pt>
          <cx:pt idx="2988">23</cx:pt>
          <cx:pt idx="2989">23</cx:pt>
          <cx:pt idx="2990">23</cx:pt>
          <cx:pt idx="2991">23</cx:pt>
          <cx:pt idx="2992">23</cx:pt>
          <cx:pt idx="2993">23</cx:pt>
          <cx:pt idx="2994">23</cx:pt>
          <cx:pt idx="2995">23</cx:pt>
          <cx:pt idx="2996">23</cx:pt>
          <cx:pt idx="2997">23</cx:pt>
          <cx:pt idx="2998">23</cx:pt>
          <cx:pt idx="2999">23</cx:pt>
          <cx:pt idx="3000">23</cx:pt>
          <cx:pt idx="3001">23</cx:pt>
          <cx:pt idx="3002">23</cx:pt>
          <cx:pt idx="3003">23</cx:pt>
          <cx:pt idx="3004">23</cx:pt>
          <cx:pt idx="3005">23</cx:pt>
          <cx:pt idx="3006">23</cx:pt>
          <cx:pt idx="3007">23</cx:pt>
          <cx:pt idx="3008">23</cx:pt>
          <cx:pt idx="3009">23</cx:pt>
          <cx:pt idx="3010">23</cx:pt>
          <cx:pt idx="3011">23</cx:pt>
          <cx:pt idx="3012">23</cx:pt>
          <cx:pt idx="3013">23</cx:pt>
          <cx:pt idx="3014">23</cx:pt>
          <cx:pt idx="3015">23</cx:pt>
          <cx:pt idx="3016">23</cx:pt>
          <cx:pt idx="3017">23</cx:pt>
          <cx:pt idx="3018">23</cx:pt>
          <cx:pt idx="3019">23</cx:pt>
          <cx:pt idx="3020">23</cx:pt>
          <cx:pt idx="3021">23</cx:pt>
          <cx:pt idx="3022">23</cx:pt>
          <cx:pt idx="3023">23</cx:pt>
          <cx:pt idx="3024">23</cx:pt>
          <cx:pt idx="3025">23</cx:pt>
          <cx:pt idx="3026">23</cx:pt>
          <cx:pt idx="3027">23</cx:pt>
          <cx:pt idx="3028">23</cx:pt>
          <cx:pt idx="3029">23</cx:pt>
          <cx:pt idx="3030">23</cx:pt>
          <cx:pt idx="3031">23</cx:pt>
          <cx:pt idx="3032">23</cx:pt>
          <cx:pt idx="3033">23</cx:pt>
          <cx:pt idx="3034">23</cx:pt>
          <cx:pt idx="3035">23</cx:pt>
          <cx:pt idx="3036">23</cx:pt>
          <cx:pt idx="3037">23</cx:pt>
          <cx:pt idx="3038">23</cx:pt>
          <cx:pt idx="3039">23</cx:pt>
          <cx:pt idx="3040">23</cx:pt>
          <cx:pt idx="3041">23</cx:pt>
          <cx:pt idx="3042">23</cx:pt>
          <cx:pt idx="3043">23</cx:pt>
          <cx:pt idx="3044">23</cx:pt>
          <cx:pt idx="3045">23</cx:pt>
          <cx:pt idx="3046">23</cx:pt>
          <cx:pt idx="3047">22</cx:pt>
          <cx:pt idx="3048">22</cx:pt>
          <cx:pt idx="3049">22</cx:pt>
          <cx:pt idx="3050">22</cx:pt>
          <cx:pt idx="3051">22</cx:pt>
          <cx:pt idx="3052">22</cx:pt>
          <cx:pt idx="3053">22</cx:pt>
          <cx:pt idx="3054">22</cx:pt>
          <cx:pt idx="3055">22</cx:pt>
          <cx:pt idx="3056">22</cx:pt>
          <cx:pt idx="3057">22</cx:pt>
          <cx:pt idx="3058">22</cx:pt>
          <cx:pt idx="3059">22</cx:pt>
          <cx:pt idx="3060">22</cx:pt>
          <cx:pt idx="3061">22</cx:pt>
          <cx:pt idx="3062">22</cx:pt>
          <cx:pt idx="3063">22</cx:pt>
          <cx:pt idx="3064">22</cx:pt>
          <cx:pt idx="3065">22</cx:pt>
          <cx:pt idx="3066">22</cx:pt>
          <cx:pt idx="3067">22</cx:pt>
          <cx:pt idx="3068">22</cx:pt>
          <cx:pt idx="3069">22</cx:pt>
          <cx:pt idx="3070">22</cx:pt>
          <cx:pt idx="3071">22</cx:pt>
          <cx:pt idx="3072">22</cx:pt>
          <cx:pt idx="3073">22</cx:pt>
          <cx:pt idx="3074">22</cx:pt>
          <cx:pt idx="3075">22</cx:pt>
          <cx:pt idx="3076">22</cx:pt>
          <cx:pt idx="3077">22</cx:pt>
          <cx:pt idx="3078">22</cx:pt>
          <cx:pt idx="3079">22</cx:pt>
          <cx:pt idx="3080">22</cx:pt>
          <cx:pt idx="3081">22</cx:pt>
          <cx:pt idx="3082">22</cx:pt>
          <cx:pt idx="3083">22</cx:pt>
          <cx:pt idx="3084">22</cx:pt>
          <cx:pt idx="3085">22</cx:pt>
          <cx:pt idx="3086">22</cx:pt>
          <cx:pt idx="3087">22</cx:pt>
          <cx:pt idx="3088">22</cx:pt>
          <cx:pt idx="3089">22</cx:pt>
          <cx:pt idx="3090">22</cx:pt>
          <cx:pt idx="3091">22</cx:pt>
          <cx:pt idx="3092">22</cx:pt>
          <cx:pt idx="3093">22</cx:pt>
          <cx:pt idx="3094">22</cx:pt>
          <cx:pt idx="3095">22</cx:pt>
          <cx:pt idx="3096">22</cx:pt>
          <cx:pt idx="3097">22</cx:pt>
          <cx:pt idx="3098">22</cx:pt>
          <cx:pt idx="3099">22</cx:pt>
          <cx:pt idx="3100">22</cx:pt>
          <cx:pt idx="3101">22</cx:pt>
          <cx:pt idx="3102">22</cx:pt>
          <cx:pt idx="3103">22</cx:pt>
          <cx:pt idx="3104">22</cx:pt>
          <cx:pt idx="3105">22</cx:pt>
          <cx:pt idx="3106">22</cx:pt>
          <cx:pt idx="3107">22</cx:pt>
          <cx:pt idx="3108">22</cx:pt>
          <cx:pt idx="3109">22</cx:pt>
          <cx:pt idx="3110">22</cx:pt>
          <cx:pt idx="3111">22</cx:pt>
          <cx:pt idx="3112">22</cx:pt>
          <cx:pt idx="3113">22</cx:pt>
          <cx:pt idx="3114">22</cx:pt>
          <cx:pt idx="3115">22</cx:pt>
          <cx:pt idx="3116">22</cx:pt>
          <cx:pt idx="3117">22</cx:pt>
          <cx:pt idx="3118">22</cx:pt>
          <cx:pt idx="3119">22</cx:pt>
          <cx:pt idx="3120">22</cx:pt>
          <cx:pt idx="3121">22</cx:pt>
          <cx:pt idx="3122">22</cx:pt>
          <cx:pt idx="3123">22</cx:pt>
          <cx:pt idx="3124">22</cx:pt>
          <cx:pt idx="3125">22</cx:pt>
          <cx:pt idx="3126">22</cx:pt>
          <cx:pt idx="3127">22</cx:pt>
          <cx:pt idx="3128">22</cx:pt>
          <cx:pt idx="3129">22</cx:pt>
          <cx:pt idx="3130">22</cx:pt>
          <cx:pt idx="3131">22</cx:pt>
          <cx:pt idx="3132">22</cx:pt>
          <cx:pt idx="3133">22</cx:pt>
          <cx:pt idx="3134">22</cx:pt>
          <cx:pt idx="3135">22</cx:pt>
          <cx:pt idx="3136">22</cx:pt>
          <cx:pt idx="3137">22</cx:pt>
          <cx:pt idx="3138">22</cx:pt>
          <cx:pt idx="3139">22</cx:pt>
          <cx:pt idx="3140">22</cx:pt>
          <cx:pt idx="3141">22</cx:pt>
          <cx:pt idx="3142">22</cx:pt>
          <cx:pt idx="3143">22</cx:pt>
          <cx:pt idx="3144">22</cx:pt>
          <cx:pt idx="3145">22</cx:pt>
          <cx:pt idx="3146">22</cx:pt>
          <cx:pt idx="3147">22</cx:pt>
          <cx:pt idx="3148">22</cx:pt>
          <cx:pt idx="3149">22</cx:pt>
          <cx:pt idx="3150">22</cx:pt>
          <cx:pt idx="3151">22</cx:pt>
          <cx:pt idx="3152">22</cx:pt>
          <cx:pt idx="3153">22</cx:pt>
          <cx:pt idx="3154">22</cx:pt>
          <cx:pt idx="3155">22</cx:pt>
          <cx:pt idx="3156">22</cx:pt>
          <cx:pt idx="3157">22</cx:pt>
          <cx:pt idx="3158">22</cx:pt>
          <cx:pt idx="3159">22</cx:pt>
          <cx:pt idx="3160">22</cx:pt>
          <cx:pt idx="3161">22</cx:pt>
          <cx:pt idx="3162">22</cx:pt>
          <cx:pt idx="3163">22</cx:pt>
          <cx:pt idx="3164">22</cx:pt>
          <cx:pt idx="3165">22</cx:pt>
          <cx:pt idx="3166">22</cx:pt>
          <cx:pt idx="3167">22</cx:pt>
          <cx:pt idx="3168">22</cx:pt>
          <cx:pt idx="3169">21</cx:pt>
          <cx:pt idx="3170">21</cx:pt>
          <cx:pt idx="3171">21</cx:pt>
          <cx:pt idx="3172">21</cx:pt>
          <cx:pt idx="3173">21</cx:pt>
          <cx:pt idx="3174">21</cx:pt>
          <cx:pt idx="3175">21</cx:pt>
          <cx:pt idx="3176">21</cx:pt>
          <cx:pt idx="3177">21</cx:pt>
          <cx:pt idx="3178">21</cx:pt>
          <cx:pt idx="3179">21</cx:pt>
          <cx:pt idx="3180">21</cx:pt>
          <cx:pt idx="3181">21</cx:pt>
          <cx:pt idx="3182">21</cx:pt>
          <cx:pt idx="3183">21</cx:pt>
          <cx:pt idx="3184">21</cx:pt>
          <cx:pt idx="3185">21</cx:pt>
          <cx:pt idx="3186">21</cx:pt>
          <cx:pt idx="3187">21</cx:pt>
          <cx:pt idx="3188">21</cx:pt>
          <cx:pt idx="3189">21</cx:pt>
          <cx:pt idx="3190">21</cx:pt>
          <cx:pt idx="3191">21</cx:pt>
          <cx:pt idx="3192">21</cx:pt>
          <cx:pt idx="3193">21</cx:pt>
          <cx:pt idx="3194">21</cx:pt>
          <cx:pt idx="3195">21</cx:pt>
          <cx:pt idx="3196">21</cx:pt>
          <cx:pt idx="3197">21</cx:pt>
          <cx:pt idx="3198">21</cx:pt>
          <cx:pt idx="3199">21</cx:pt>
          <cx:pt idx="3200">21</cx:pt>
          <cx:pt idx="3201">21</cx:pt>
          <cx:pt idx="3202">21</cx:pt>
          <cx:pt idx="3203">21</cx:pt>
          <cx:pt idx="3204">21</cx:pt>
          <cx:pt idx="3205">21</cx:pt>
          <cx:pt idx="3206">21</cx:pt>
          <cx:pt idx="3207">21</cx:pt>
          <cx:pt idx="3208">21</cx:pt>
          <cx:pt idx="3209">21</cx:pt>
          <cx:pt idx="3210">21</cx:pt>
          <cx:pt idx="3211">21</cx:pt>
          <cx:pt idx="3212">21</cx:pt>
          <cx:pt idx="3213">21</cx:pt>
          <cx:pt idx="3214">21</cx:pt>
          <cx:pt idx="3215">21</cx:pt>
          <cx:pt idx="3216">21</cx:pt>
          <cx:pt idx="3217">21</cx:pt>
          <cx:pt idx="3218">21</cx:pt>
          <cx:pt idx="3219">21</cx:pt>
          <cx:pt idx="3220">21</cx:pt>
          <cx:pt idx="3221">21</cx:pt>
          <cx:pt idx="3222">21</cx:pt>
          <cx:pt idx="3223">21</cx:pt>
          <cx:pt idx="3224">21</cx:pt>
          <cx:pt idx="3225">21</cx:pt>
          <cx:pt idx="3226">21</cx:pt>
          <cx:pt idx="3227">21</cx:pt>
          <cx:pt idx="3228">21</cx:pt>
          <cx:pt idx="3229">21</cx:pt>
          <cx:pt idx="3230">21</cx:pt>
          <cx:pt idx="3231">21</cx:pt>
          <cx:pt idx="3232">21</cx:pt>
          <cx:pt idx="3233">21</cx:pt>
          <cx:pt idx="3234">21</cx:pt>
          <cx:pt idx="3235">21</cx:pt>
          <cx:pt idx="3236">21</cx:pt>
          <cx:pt idx="3237">21</cx:pt>
          <cx:pt idx="3238">21</cx:pt>
          <cx:pt idx="3239">21</cx:pt>
          <cx:pt idx="3240">21</cx:pt>
          <cx:pt idx="3241">21</cx:pt>
          <cx:pt idx="3242">21</cx:pt>
          <cx:pt idx="3243">21</cx:pt>
          <cx:pt idx="3244">21</cx:pt>
          <cx:pt idx="3245">21</cx:pt>
          <cx:pt idx="3246">21</cx:pt>
          <cx:pt idx="3247">21</cx:pt>
          <cx:pt idx="3248">21</cx:pt>
          <cx:pt idx="3249">21</cx:pt>
          <cx:pt idx="3250">21</cx:pt>
          <cx:pt idx="3251">21</cx:pt>
          <cx:pt idx="3252">21</cx:pt>
          <cx:pt idx="3253">21</cx:pt>
          <cx:pt idx="3254">21</cx:pt>
          <cx:pt idx="3255">21</cx:pt>
          <cx:pt idx="3256">21</cx:pt>
          <cx:pt idx="3257">21</cx:pt>
          <cx:pt idx="3258">21</cx:pt>
          <cx:pt idx="3259">21</cx:pt>
          <cx:pt idx="3260">21</cx:pt>
          <cx:pt idx="3261">21</cx:pt>
          <cx:pt idx="3262">21</cx:pt>
          <cx:pt idx="3263">21</cx:pt>
          <cx:pt idx="3264">21</cx:pt>
          <cx:pt idx="3265">21</cx:pt>
          <cx:pt idx="3266">21</cx:pt>
          <cx:pt idx="3267">21</cx:pt>
          <cx:pt idx="3268">21</cx:pt>
          <cx:pt idx="3269">21</cx:pt>
          <cx:pt idx="3270">21</cx:pt>
          <cx:pt idx="3271">21</cx:pt>
          <cx:pt idx="3272">21</cx:pt>
          <cx:pt idx="3273">21</cx:pt>
          <cx:pt idx="3274">21</cx:pt>
          <cx:pt idx="3275">21</cx:pt>
          <cx:pt idx="3276">21</cx:pt>
          <cx:pt idx="3277">21</cx:pt>
          <cx:pt idx="3278">21</cx:pt>
          <cx:pt idx="3279">21</cx:pt>
          <cx:pt idx="3280">21</cx:pt>
          <cx:pt idx="3281">21</cx:pt>
          <cx:pt idx="3282">21</cx:pt>
          <cx:pt idx="3283">21</cx:pt>
          <cx:pt idx="3284">21</cx:pt>
          <cx:pt idx="3285">21</cx:pt>
          <cx:pt idx="3286">21</cx:pt>
          <cx:pt idx="3287">20</cx:pt>
          <cx:pt idx="3288">20</cx:pt>
          <cx:pt idx="3289">20</cx:pt>
          <cx:pt idx="3290">20</cx:pt>
          <cx:pt idx="3291">20</cx:pt>
          <cx:pt idx="3292">20</cx:pt>
          <cx:pt idx="3293">20</cx:pt>
          <cx:pt idx="3294">20</cx:pt>
          <cx:pt idx="3295">20</cx:pt>
          <cx:pt idx="3296">20</cx:pt>
          <cx:pt idx="3297">20</cx:pt>
          <cx:pt idx="3298">20</cx:pt>
          <cx:pt idx="3299">20</cx:pt>
          <cx:pt idx="3300">20</cx:pt>
          <cx:pt idx="3301">20</cx:pt>
          <cx:pt idx="3302">20</cx:pt>
          <cx:pt idx="3303">20</cx:pt>
          <cx:pt idx="3304">20</cx:pt>
          <cx:pt idx="3305">20</cx:pt>
          <cx:pt idx="3306">20</cx:pt>
          <cx:pt idx="3307">20</cx:pt>
          <cx:pt idx="3308">20</cx:pt>
          <cx:pt idx="3309">20</cx:pt>
          <cx:pt idx="3310">20</cx:pt>
          <cx:pt idx="3311">20</cx:pt>
          <cx:pt idx="3312">20</cx:pt>
          <cx:pt idx="3313">20</cx:pt>
          <cx:pt idx="3314">20</cx:pt>
          <cx:pt idx="3315">20</cx:pt>
          <cx:pt idx="3316">20</cx:pt>
          <cx:pt idx="3317">20</cx:pt>
          <cx:pt idx="3318">20</cx:pt>
          <cx:pt idx="3319">20</cx:pt>
          <cx:pt idx="3320">20</cx:pt>
          <cx:pt idx="3321">20</cx:pt>
          <cx:pt idx="3322">20</cx:pt>
          <cx:pt idx="3323">20</cx:pt>
          <cx:pt idx="3324">20</cx:pt>
          <cx:pt idx="3325">20</cx:pt>
          <cx:pt idx="3326">20</cx:pt>
          <cx:pt idx="3327">20</cx:pt>
          <cx:pt idx="3328">20</cx:pt>
          <cx:pt idx="3329">20</cx:pt>
          <cx:pt idx="3330">20</cx:pt>
          <cx:pt idx="3331">20</cx:pt>
          <cx:pt idx="3332">20</cx:pt>
          <cx:pt idx="3333">20</cx:pt>
          <cx:pt idx="3334">20</cx:pt>
          <cx:pt idx="3335">20</cx:pt>
          <cx:pt idx="3336">20</cx:pt>
          <cx:pt idx="3337">20</cx:pt>
          <cx:pt idx="3338">20</cx:pt>
          <cx:pt idx="3339">20</cx:pt>
          <cx:pt idx="3340">20</cx:pt>
          <cx:pt idx="3341">20</cx:pt>
          <cx:pt idx="3342">20</cx:pt>
          <cx:pt idx="3343">20</cx:pt>
          <cx:pt idx="3344">20</cx:pt>
          <cx:pt idx="3345">20</cx:pt>
          <cx:pt idx="3346">20</cx:pt>
          <cx:pt idx="3347">20</cx:pt>
          <cx:pt idx="3348">20</cx:pt>
          <cx:pt idx="3349">20</cx:pt>
          <cx:pt idx="3350">20</cx:pt>
          <cx:pt idx="3351">20</cx:pt>
          <cx:pt idx="3352">20</cx:pt>
          <cx:pt idx="3353">20</cx:pt>
          <cx:pt idx="3354">20</cx:pt>
          <cx:pt idx="3355">20</cx:pt>
          <cx:pt idx="3356">20</cx:pt>
          <cx:pt idx="3357">19</cx:pt>
          <cx:pt idx="3358">19</cx:pt>
          <cx:pt idx="3359">19</cx:pt>
          <cx:pt idx="3360">19</cx:pt>
          <cx:pt idx="3361">19</cx:pt>
          <cx:pt idx="3362">19</cx:pt>
          <cx:pt idx="3363">19</cx:pt>
          <cx:pt idx="3364">19</cx:pt>
          <cx:pt idx="3365">19</cx:pt>
          <cx:pt idx="3366">19</cx:pt>
          <cx:pt idx="3367">19</cx:pt>
          <cx:pt idx="3368">19</cx:pt>
          <cx:pt idx="3369">19</cx:pt>
          <cx:pt idx="3370">19</cx:pt>
          <cx:pt idx="3371">19</cx:pt>
          <cx:pt idx="3372">19</cx:pt>
          <cx:pt idx="3373">19</cx:pt>
          <cx:pt idx="3374">19</cx:pt>
          <cx:pt idx="3375">19</cx:pt>
          <cx:pt idx="3376">19</cx:pt>
          <cx:pt idx="3377">18</cx:pt>
          <cx:pt idx="3378">18</cx:pt>
          <cx:pt idx="3379">18</cx:pt>
          <cx:pt idx="3380">18</cx:pt>
          <cx:pt idx="3381">18</cx:pt>
          <cx:pt idx="3382">18</cx:pt>
          <cx:pt idx="3383">18</cx:pt>
          <cx:pt idx="3384">18</cx:pt>
          <cx:pt idx="3385">18</cx:pt>
          <cx:pt idx="3386">25</cx:pt>
          <cx:pt idx="3387">25</cx:pt>
          <cx:pt idx="3388">25</cx:pt>
          <cx:pt idx="3389">25</cx:pt>
          <cx:pt idx="3390">25</cx:pt>
          <cx:pt idx="3391">25</cx:pt>
          <cx:pt idx="3392">24</cx:pt>
          <cx:pt idx="3393">24</cx:pt>
          <cx:pt idx="3394">24</cx:pt>
          <cx:pt idx="3395">24</cx:pt>
          <cx:pt idx="3396">24</cx:pt>
          <cx:pt idx="3397">24</cx:pt>
          <cx:pt idx="3398">24</cx:pt>
          <cx:pt idx="3399">24</cx:pt>
          <cx:pt idx="3400">24</cx:pt>
          <cx:pt idx="3401">24</cx:pt>
          <cx:pt idx="3402">24</cx:pt>
          <cx:pt idx="3403">23</cx:pt>
          <cx:pt idx="3404">23</cx:pt>
          <cx:pt idx="3405">23</cx:pt>
          <cx:pt idx="3406">23</cx:pt>
          <cx:pt idx="3407">23</cx:pt>
          <cx:pt idx="3408">23</cx:pt>
          <cx:pt idx="3409">23</cx:pt>
          <cx:pt idx="3410">23</cx:pt>
          <cx:pt idx="3411">23</cx:pt>
          <cx:pt idx="3412">23</cx:pt>
          <cx:pt idx="3413">23</cx:pt>
          <cx:pt idx="3414">23</cx:pt>
          <cx:pt idx="3415">23</cx:pt>
          <cx:pt idx="3416">23</cx:pt>
          <cx:pt idx="3417">23</cx:pt>
          <cx:pt idx="3418">23</cx:pt>
          <cx:pt idx="3419">23</cx:pt>
          <cx:pt idx="3420">23</cx:pt>
          <cx:pt idx="3421">23</cx:pt>
          <cx:pt idx="3422">23</cx:pt>
          <cx:pt idx="3423">23</cx:pt>
          <cx:pt idx="3424">23</cx:pt>
          <cx:pt idx="3425">23</cx:pt>
          <cx:pt idx="3426">23</cx:pt>
          <cx:pt idx="3427">23</cx:pt>
          <cx:pt idx="3428">23</cx:pt>
          <cx:pt idx="3429">23</cx:pt>
          <cx:pt idx="3430">23</cx:pt>
          <cx:pt idx="3431">23</cx:pt>
          <cx:pt idx="3432">23</cx:pt>
          <cx:pt idx="3433">23</cx:pt>
          <cx:pt idx="3434">23</cx:pt>
          <cx:pt idx="3435">23</cx:pt>
          <cx:pt idx="3436">23</cx:pt>
          <cx:pt idx="3437">23</cx:pt>
          <cx:pt idx="3438">23</cx:pt>
          <cx:pt idx="3439">23</cx:pt>
          <cx:pt idx="3440">23</cx:pt>
          <cx:pt idx="3441">23</cx:pt>
          <cx:pt idx="3442">23</cx:pt>
          <cx:pt idx="3443">23</cx:pt>
          <cx:pt idx="3444">23</cx:pt>
          <cx:pt idx="3445">23</cx:pt>
          <cx:pt idx="3446">23</cx:pt>
          <cx:pt idx="3447">23</cx:pt>
          <cx:pt idx="3448">23</cx:pt>
          <cx:pt idx="3449">23</cx:pt>
          <cx:pt idx="3450">23</cx:pt>
          <cx:pt idx="3451">23</cx:pt>
          <cx:pt idx="3452">23</cx:pt>
          <cx:pt idx="3453">23</cx:pt>
          <cx:pt idx="3454">23</cx:pt>
          <cx:pt idx="3455">23</cx:pt>
          <cx:pt idx="3456">23</cx:pt>
          <cx:pt idx="3457">23</cx:pt>
          <cx:pt idx="3458">23</cx:pt>
          <cx:pt idx="3459">22</cx:pt>
          <cx:pt idx="3460">22</cx:pt>
          <cx:pt idx="3461">22</cx:pt>
          <cx:pt idx="3462">22</cx:pt>
          <cx:pt idx="3463">22</cx:pt>
          <cx:pt idx="3464">22</cx:pt>
          <cx:pt idx="3465">22</cx:pt>
          <cx:pt idx="3466">22</cx:pt>
          <cx:pt idx="3467">22</cx:pt>
          <cx:pt idx="3468">22</cx:pt>
          <cx:pt idx="3469">22</cx:pt>
          <cx:pt idx="3470">22</cx:pt>
          <cx:pt idx="3471">22</cx:pt>
          <cx:pt idx="3472">22</cx:pt>
          <cx:pt idx="3473">22</cx:pt>
          <cx:pt idx="3474">22</cx:pt>
          <cx:pt idx="3475">22</cx:pt>
          <cx:pt idx="3476">22</cx:pt>
          <cx:pt idx="3477">22</cx:pt>
          <cx:pt idx="3478">22</cx:pt>
          <cx:pt idx="3479">22</cx:pt>
          <cx:pt idx="3480">22</cx:pt>
          <cx:pt idx="3481">22</cx:pt>
          <cx:pt idx="3482">22</cx:pt>
          <cx:pt idx="3483">22</cx:pt>
          <cx:pt idx="3484">22</cx:pt>
          <cx:pt idx="3485">22</cx:pt>
          <cx:pt idx="3486">22</cx:pt>
          <cx:pt idx="3487">22</cx:pt>
          <cx:pt idx="3488">22</cx:pt>
          <cx:pt idx="3489">22</cx:pt>
          <cx:pt idx="3490">22</cx:pt>
          <cx:pt idx="3491">22</cx:pt>
          <cx:pt idx="3492">22</cx:pt>
          <cx:pt idx="3493">22</cx:pt>
          <cx:pt idx="3494">22</cx:pt>
          <cx:pt idx="3495">22</cx:pt>
          <cx:pt idx="3496">22</cx:pt>
          <cx:pt idx="3497">22</cx:pt>
          <cx:pt idx="3498">22</cx:pt>
          <cx:pt idx="3499">22</cx:pt>
          <cx:pt idx="3500">22</cx:pt>
          <cx:pt idx="3501">22</cx:pt>
          <cx:pt idx="3502">22</cx:pt>
          <cx:pt idx="3503">22</cx:pt>
          <cx:pt idx="3504">22</cx:pt>
          <cx:pt idx="3505">22</cx:pt>
          <cx:pt idx="3506">22</cx:pt>
          <cx:pt idx="3507">22</cx:pt>
          <cx:pt idx="3508">22</cx:pt>
          <cx:pt idx="3509">22</cx:pt>
          <cx:pt idx="3510">22</cx:pt>
          <cx:pt idx="3511">22</cx:pt>
          <cx:pt idx="3512">22</cx:pt>
          <cx:pt idx="3513">22</cx:pt>
          <cx:pt idx="3514">22</cx:pt>
          <cx:pt idx="3515">22</cx:pt>
          <cx:pt idx="3516">22</cx:pt>
          <cx:pt idx="3517">22</cx:pt>
          <cx:pt idx="3518">22</cx:pt>
          <cx:pt idx="3519">22</cx:pt>
          <cx:pt idx="3520">22</cx:pt>
          <cx:pt idx="3521">22</cx:pt>
          <cx:pt idx="3522">22</cx:pt>
          <cx:pt idx="3523">22</cx:pt>
          <cx:pt idx="3524">22</cx:pt>
          <cx:pt idx="3525">22</cx:pt>
          <cx:pt idx="3526">22</cx:pt>
          <cx:pt idx="3527">22</cx:pt>
          <cx:pt idx="3528">22</cx:pt>
          <cx:pt idx="3529">22</cx:pt>
          <cx:pt idx="3530">22</cx:pt>
          <cx:pt idx="3531">22</cx:pt>
          <cx:pt idx="3532">22</cx:pt>
          <cx:pt idx="3533">22</cx:pt>
          <cx:pt idx="3534">22</cx:pt>
          <cx:pt idx="3535">22</cx:pt>
          <cx:pt idx="3536">22</cx:pt>
          <cx:pt idx="3537">22</cx:pt>
          <cx:pt idx="3538">22</cx:pt>
          <cx:pt idx="3539">21</cx:pt>
          <cx:pt idx="3540">21</cx:pt>
          <cx:pt idx="3541">21</cx:pt>
          <cx:pt idx="3542">21</cx:pt>
          <cx:pt idx="3543">21</cx:pt>
          <cx:pt idx="3544">21</cx:pt>
          <cx:pt idx="3545">21</cx:pt>
          <cx:pt idx="3546">21</cx:pt>
          <cx:pt idx="3547">21</cx:pt>
          <cx:pt idx="3548">21</cx:pt>
          <cx:pt idx="3549">21</cx:pt>
          <cx:pt idx="3550">21</cx:pt>
          <cx:pt idx="3551">21</cx:pt>
          <cx:pt idx="3552">21</cx:pt>
          <cx:pt idx="3553">21</cx:pt>
          <cx:pt idx="3554">21</cx:pt>
          <cx:pt idx="3555">21</cx:pt>
          <cx:pt idx="3556">21</cx:pt>
          <cx:pt idx="3557">21</cx:pt>
          <cx:pt idx="3558">21</cx:pt>
          <cx:pt idx="3559">21</cx:pt>
          <cx:pt idx="3560">21</cx:pt>
          <cx:pt idx="3561">21</cx:pt>
          <cx:pt idx="3562">21</cx:pt>
          <cx:pt idx="3563">21</cx:pt>
          <cx:pt idx="3564">21</cx:pt>
          <cx:pt idx="3565">21</cx:pt>
          <cx:pt idx="3566">21</cx:pt>
          <cx:pt idx="3567">21</cx:pt>
          <cx:pt idx="3568">21</cx:pt>
          <cx:pt idx="3569">21</cx:pt>
          <cx:pt idx="3570">21</cx:pt>
          <cx:pt idx="3571">21</cx:pt>
          <cx:pt idx="3572">21</cx:pt>
          <cx:pt idx="3573">21</cx:pt>
          <cx:pt idx="3574">21</cx:pt>
          <cx:pt idx="3575">21</cx:pt>
          <cx:pt idx="3576">21</cx:pt>
          <cx:pt idx="3577">21</cx:pt>
          <cx:pt idx="3578">21</cx:pt>
          <cx:pt idx="3579">21</cx:pt>
          <cx:pt idx="3580">21</cx:pt>
          <cx:pt idx="3581">21</cx:pt>
          <cx:pt idx="3582">21</cx:pt>
          <cx:pt idx="3583">21</cx:pt>
          <cx:pt idx="3584">21</cx:pt>
          <cx:pt idx="3585">21</cx:pt>
          <cx:pt idx="3586">21</cx:pt>
          <cx:pt idx="3587">21</cx:pt>
          <cx:pt idx="3588">21</cx:pt>
          <cx:pt idx="3589">21</cx:pt>
          <cx:pt idx="3590">21</cx:pt>
          <cx:pt idx="3591">21</cx:pt>
          <cx:pt idx="3592">21</cx:pt>
          <cx:pt idx="3593">21</cx:pt>
          <cx:pt idx="3594">21</cx:pt>
          <cx:pt idx="3595">21</cx:pt>
          <cx:pt idx="3596">21</cx:pt>
          <cx:pt idx="3597">21</cx:pt>
          <cx:pt idx="3598">21</cx:pt>
          <cx:pt idx="3599">21</cx:pt>
          <cx:pt idx="3600">21</cx:pt>
          <cx:pt idx="3601">21</cx:pt>
          <cx:pt idx="3602">21</cx:pt>
          <cx:pt idx="3603">21</cx:pt>
          <cx:pt idx="3604">21</cx:pt>
          <cx:pt idx="3605">21</cx:pt>
          <cx:pt idx="3606">21</cx:pt>
          <cx:pt idx="3607">21</cx:pt>
          <cx:pt idx="3608">21</cx:pt>
          <cx:pt idx="3609">21</cx:pt>
          <cx:pt idx="3610">21</cx:pt>
          <cx:pt idx="3611">21</cx:pt>
          <cx:pt idx="3612">21</cx:pt>
          <cx:pt idx="3613">21</cx:pt>
          <cx:pt idx="3614">21</cx:pt>
          <cx:pt idx="3615">21</cx:pt>
          <cx:pt idx="3616">21</cx:pt>
          <cx:pt idx="3617">21</cx:pt>
          <cx:pt idx="3618">21</cx:pt>
          <cx:pt idx="3619">21</cx:pt>
          <cx:pt idx="3620">21</cx:pt>
          <cx:pt idx="3621">21</cx:pt>
          <cx:pt idx="3622">21</cx:pt>
          <cx:pt idx="3623">21</cx:pt>
          <cx:pt idx="3624">21</cx:pt>
          <cx:pt idx="3625">21</cx:pt>
          <cx:pt idx="3626">21</cx:pt>
          <cx:pt idx="3627">21</cx:pt>
          <cx:pt idx="3628">21</cx:pt>
          <cx:pt idx="3629">21</cx:pt>
          <cx:pt idx="3630">21</cx:pt>
          <cx:pt idx="3631">21</cx:pt>
          <cx:pt idx="3632">21</cx:pt>
          <cx:pt idx="3633">21</cx:pt>
          <cx:pt idx="3634">21</cx:pt>
          <cx:pt idx="3635">21</cx:pt>
          <cx:pt idx="3636">21</cx:pt>
          <cx:pt idx="3637">20</cx:pt>
          <cx:pt idx="3638">20</cx:pt>
          <cx:pt idx="3639">20</cx:pt>
          <cx:pt idx="3640">20</cx:pt>
          <cx:pt idx="3641">20</cx:pt>
          <cx:pt idx="3642">20</cx:pt>
          <cx:pt idx="3643">20</cx:pt>
          <cx:pt idx="3644">20</cx:pt>
          <cx:pt idx="3645">20</cx:pt>
          <cx:pt idx="3646">20</cx:pt>
          <cx:pt idx="3647">20</cx:pt>
          <cx:pt idx="3648">20</cx:pt>
          <cx:pt idx="3649">20</cx:pt>
          <cx:pt idx="3650">20</cx:pt>
          <cx:pt idx="3651">20</cx:pt>
          <cx:pt idx="3652">20</cx:pt>
          <cx:pt idx="3653">20</cx:pt>
          <cx:pt idx="3654">20</cx:pt>
          <cx:pt idx="3655">20</cx:pt>
          <cx:pt idx="3656">20</cx:pt>
          <cx:pt idx="3657">20</cx:pt>
          <cx:pt idx="3658">20</cx:pt>
          <cx:pt idx="3659">20</cx:pt>
          <cx:pt idx="3660">20</cx:pt>
          <cx:pt idx="3661">20</cx:pt>
          <cx:pt idx="3662">20</cx:pt>
          <cx:pt idx="3663">20</cx:pt>
          <cx:pt idx="3664">20</cx:pt>
          <cx:pt idx="3665">20</cx:pt>
          <cx:pt idx="3666">20</cx:pt>
          <cx:pt idx="3667">20</cx:pt>
          <cx:pt idx="3668">20</cx:pt>
          <cx:pt idx="3669">20</cx:pt>
          <cx:pt idx="3670">20</cx:pt>
          <cx:pt idx="3671">20</cx:pt>
          <cx:pt idx="3672">20</cx:pt>
          <cx:pt idx="3673">20</cx:pt>
          <cx:pt idx="3674">20</cx:pt>
          <cx:pt idx="3675">20</cx:pt>
          <cx:pt idx="3676">20</cx:pt>
          <cx:pt idx="3677">20</cx:pt>
          <cx:pt idx="3678">20</cx:pt>
          <cx:pt idx="3679">20</cx:pt>
          <cx:pt idx="3680">20</cx:pt>
          <cx:pt idx="3681">20</cx:pt>
          <cx:pt idx="3682">20</cx:pt>
          <cx:pt idx="3683">20</cx:pt>
          <cx:pt idx="3684">20</cx:pt>
          <cx:pt idx="3685">20</cx:pt>
          <cx:pt idx="3686">20</cx:pt>
          <cx:pt idx="3687">20</cx:pt>
          <cx:pt idx="3688">20</cx:pt>
          <cx:pt idx="3689">20</cx:pt>
          <cx:pt idx="3690">20</cx:pt>
          <cx:pt idx="3691">20</cx:pt>
          <cx:pt idx="3692">20</cx:pt>
          <cx:pt idx="3693">20</cx:pt>
          <cx:pt idx="3694">20</cx:pt>
          <cx:pt idx="3695">20</cx:pt>
          <cx:pt idx="3696">20</cx:pt>
          <cx:pt idx="3697">20</cx:pt>
          <cx:pt idx="3698">20</cx:pt>
          <cx:pt idx="3699">20</cx:pt>
          <cx:pt idx="3700">20</cx:pt>
          <cx:pt idx="3701">20</cx:pt>
          <cx:pt idx="3702">20</cx:pt>
          <cx:pt idx="3703">20</cx:pt>
          <cx:pt idx="3704">20</cx:pt>
          <cx:pt idx="3705">20</cx:pt>
          <cx:pt idx="3706">20</cx:pt>
          <cx:pt idx="3707">20</cx:pt>
          <cx:pt idx="3708">20</cx:pt>
          <cx:pt idx="3709">20</cx:pt>
          <cx:pt idx="3710">20</cx:pt>
          <cx:pt idx="3711">20</cx:pt>
          <cx:pt idx="3712">20</cx:pt>
          <cx:pt idx="3713">20</cx:pt>
          <cx:pt idx="3714">20</cx:pt>
          <cx:pt idx="3715">20</cx:pt>
          <cx:pt idx="3716">20</cx:pt>
          <cx:pt idx="3717">20</cx:pt>
          <cx:pt idx="3718">20</cx:pt>
          <cx:pt idx="3719">20</cx:pt>
          <cx:pt idx="3720">20</cx:pt>
          <cx:pt idx="3721">20</cx:pt>
          <cx:pt idx="3722">20</cx:pt>
          <cx:pt idx="3723">20</cx:pt>
          <cx:pt idx="3724">20</cx:pt>
          <cx:pt idx="3725">20</cx:pt>
          <cx:pt idx="3726">20</cx:pt>
          <cx:pt idx="3727">20</cx:pt>
          <cx:pt idx="3728">20</cx:pt>
          <cx:pt idx="3729">20</cx:pt>
          <cx:pt idx="3730">20</cx:pt>
          <cx:pt idx="3731">20</cx:pt>
          <cx:pt idx="3732">20</cx:pt>
          <cx:pt idx="3733">20</cx:pt>
          <cx:pt idx="3734">20</cx:pt>
          <cx:pt idx="3735">20</cx:pt>
          <cx:pt idx="3736">20</cx:pt>
          <cx:pt idx="3737">20</cx:pt>
          <cx:pt idx="3738">20</cx:pt>
          <cx:pt idx="3739">20</cx:pt>
          <cx:pt idx="3740">20</cx:pt>
          <cx:pt idx="3741">20</cx:pt>
          <cx:pt idx="3742">20</cx:pt>
          <cx:pt idx="3743">20</cx:pt>
          <cx:pt idx="3744">20</cx:pt>
          <cx:pt idx="3745">20</cx:pt>
          <cx:pt idx="3746">20</cx:pt>
          <cx:pt idx="3747">20</cx:pt>
          <cx:pt idx="3748">20</cx:pt>
          <cx:pt idx="3749">20</cx:pt>
          <cx:pt idx="3750">20</cx:pt>
          <cx:pt idx="3751">20</cx:pt>
          <cx:pt idx="3752">20</cx:pt>
          <cx:pt idx="3753">20</cx:pt>
          <cx:pt idx="3754">20</cx:pt>
          <cx:pt idx="3755">20</cx:pt>
          <cx:pt idx="3756">20</cx:pt>
          <cx:pt idx="3757">20</cx:pt>
          <cx:pt idx="3758">20</cx:pt>
          <cx:pt idx="3759">20</cx:pt>
          <cx:pt idx="3760">20</cx:pt>
          <cx:pt idx="3761">20</cx:pt>
          <cx:pt idx="3762">20</cx:pt>
          <cx:pt idx="3763">20</cx:pt>
          <cx:pt idx="3764">20</cx:pt>
          <cx:pt idx="3765">20</cx:pt>
          <cx:pt idx="3766">20</cx:pt>
          <cx:pt idx="3767">20</cx:pt>
          <cx:pt idx="3768">20</cx:pt>
          <cx:pt idx="3769">20</cx:pt>
          <cx:pt idx="3770">20</cx:pt>
          <cx:pt idx="3771">20</cx:pt>
          <cx:pt idx="3772">20</cx:pt>
          <cx:pt idx="3773">20</cx:pt>
          <cx:pt idx="3774">20</cx:pt>
          <cx:pt idx="3775">20</cx:pt>
          <cx:pt idx="3776">20</cx:pt>
          <cx:pt idx="3777">20</cx:pt>
          <cx:pt idx="3778">20</cx:pt>
          <cx:pt idx="3779">20</cx:pt>
          <cx:pt idx="3780">20</cx:pt>
          <cx:pt idx="3781">20</cx:pt>
          <cx:pt idx="3782">20</cx:pt>
          <cx:pt idx="3783">20</cx:pt>
          <cx:pt idx="3784">20</cx:pt>
          <cx:pt idx="3785">20</cx:pt>
          <cx:pt idx="3786">20</cx:pt>
          <cx:pt idx="3787">20</cx:pt>
          <cx:pt idx="3788">20</cx:pt>
          <cx:pt idx="3789">20</cx:pt>
          <cx:pt idx="3790">20</cx:pt>
          <cx:pt idx="3791">20</cx:pt>
          <cx:pt idx="3792">20</cx:pt>
          <cx:pt idx="3793">20</cx:pt>
          <cx:pt idx="3794">20</cx:pt>
          <cx:pt idx="3795">20</cx:pt>
          <cx:pt idx="3796">20</cx:pt>
          <cx:pt idx="3797">20</cx:pt>
          <cx:pt idx="3798">20</cx:pt>
          <cx:pt idx="3799">19</cx:pt>
          <cx:pt idx="3800">19</cx:pt>
          <cx:pt idx="3801">19</cx:pt>
          <cx:pt idx="3802">19</cx:pt>
          <cx:pt idx="3803">19</cx:pt>
          <cx:pt idx="3804">19</cx:pt>
          <cx:pt idx="3805">19</cx:pt>
          <cx:pt idx="3806">19</cx:pt>
          <cx:pt idx="3807">19</cx:pt>
          <cx:pt idx="3808">19</cx:pt>
          <cx:pt idx="3809">19</cx:pt>
          <cx:pt idx="3810">19</cx:pt>
          <cx:pt idx="3811">19</cx:pt>
          <cx:pt idx="3812">19</cx:pt>
          <cx:pt idx="3813">19</cx:pt>
          <cx:pt idx="3814">19</cx:pt>
          <cx:pt idx="3815">19</cx:pt>
          <cx:pt idx="3816">19</cx:pt>
          <cx:pt idx="3817">19</cx:pt>
          <cx:pt idx="3818">19</cx:pt>
          <cx:pt idx="3819">19</cx:pt>
          <cx:pt idx="3820">19</cx:pt>
          <cx:pt idx="3821">19</cx:pt>
          <cx:pt idx="3822">19</cx:pt>
          <cx:pt idx="3823">19</cx:pt>
          <cx:pt idx="3824">19</cx:pt>
          <cx:pt idx="3825">19</cx:pt>
          <cx:pt idx="3826">19</cx:pt>
          <cx:pt idx="3827">19</cx:pt>
          <cx:pt idx="3828">19</cx:pt>
          <cx:pt idx="3829">19</cx:pt>
          <cx:pt idx="3830">19</cx:pt>
          <cx:pt idx="3831">19</cx:pt>
          <cx:pt idx="3832">19</cx:pt>
          <cx:pt idx="3833">19</cx:pt>
          <cx:pt idx="3834">18</cx:pt>
          <cx:pt idx="3835">18</cx:pt>
          <cx:pt idx="3836">18</cx:pt>
          <cx:pt idx="3837">18</cx:pt>
          <cx:pt idx="3838">18</cx:pt>
          <cx:pt idx="3839">18</cx:pt>
          <cx:pt idx="3840">18</cx:pt>
          <cx:pt idx="3841">18</cx:pt>
          <cx:pt idx="3842">18</cx:pt>
          <cx:pt idx="3843">18</cx:pt>
          <cx:pt idx="3844">18</cx:pt>
          <cx:pt idx="3845">18</cx:pt>
          <cx:pt idx="3846">18</cx:pt>
          <cx:pt idx="3847">18</cx:pt>
          <cx:pt idx="3848">18</cx:pt>
          <cx:pt idx="3849">18</cx:pt>
          <cx:pt idx="3850">17</cx:pt>
          <cx:pt idx="3851">17</cx:pt>
          <cx:pt idx="3852">17</cx:pt>
          <cx:pt idx="3853">17</cx:pt>
          <cx:pt idx="3854">17</cx:pt>
          <cx:pt idx="3855">17</cx:pt>
          <cx:pt idx="3856">17</cx:pt>
          <cx:pt idx="3857">17</cx:pt>
          <cx:pt idx="3858">17</cx:pt>
          <cx:pt idx="3859">17</cx:pt>
          <cx:pt idx="3860">17</cx:pt>
          <cx:pt idx="3861">17</cx:pt>
          <cx:pt idx="3862">17</cx:pt>
          <cx:pt idx="3863">17</cx:pt>
          <cx:pt idx="3864">17</cx:pt>
          <cx:pt idx="3865">17</cx:pt>
          <cx:pt idx="3866">17</cx:pt>
          <cx:pt idx="3867">17</cx:pt>
          <cx:pt idx="3868">17</cx:pt>
          <cx:pt idx="3869">17</cx:pt>
          <cx:pt idx="3870">17</cx:pt>
          <cx:pt idx="3871">17</cx:pt>
          <cx:pt idx="3872">17</cx:pt>
          <cx:pt idx="3873">17</cx:pt>
          <cx:pt idx="3874">17</cx:pt>
          <cx:pt idx="3875">17</cx:pt>
          <cx:pt idx="3876">17</cx:pt>
          <cx:pt idx="3877">17</cx:pt>
          <cx:pt idx="3878">17</cx:pt>
          <cx:pt idx="3879">32</cx:pt>
          <cx:pt idx="3880">31</cx:pt>
          <cx:pt idx="3881">31</cx:pt>
          <cx:pt idx="3882">30</cx:pt>
          <cx:pt idx="3883">30</cx:pt>
          <cx:pt idx="3884">30</cx:pt>
          <cx:pt idx="3885">27</cx:pt>
          <cx:pt idx="3886">27</cx:pt>
          <cx:pt idx="3887">27</cx:pt>
          <cx:pt idx="3888">27</cx:pt>
          <cx:pt idx="3889">27</cx:pt>
          <cx:pt idx="3890">27</cx:pt>
          <cx:pt idx="3891">26</cx:pt>
          <cx:pt idx="3892">26</cx:pt>
          <cx:pt idx="3893">25</cx:pt>
          <cx:pt idx="3894">25</cx:pt>
          <cx:pt idx="3895">24</cx:pt>
          <cx:pt idx="3896">24</cx:pt>
          <cx:pt idx="3897">24</cx:pt>
          <cx:pt idx="3898">24</cx:pt>
          <cx:pt idx="3899">23</cx:pt>
          <cx:pt idx="3900">23</cx:pt>
          <cx:pt idx="3901">23</cx:pt>
          <cx:pt idx="3902">23</cx:pt>
          <cx:pt idx="3903">23</cx:pt>
          <cx:pt idx="3904">23</cx:pt>
          <cx:pt idx="3905">23</cx:pt>
          <cx:pt idx="3906">23</cx:pt>
          <cx:pt idx="3907">23</cx:pt>
          <cx:pt idx="3908">23</cx:pt>
          <cx:pt idx="3909">23</cx:pt>
          <cx:pt idx="3910">23</cx:pt>
          <cx:pt idx="3911">23</cx:pt>
          <cx:pt idx="3912">23</cx:pt>
          <cx:pt idx="3913">23</cx:pt>
          <cx:pt idx="3914">23</cx:pt>
          <cx:pt idx="3915">23</cx:pt>
          <cx:pt idx="3916">23</cx:pt>
          <cx:pt idx="3917">22</cx:pt>
          <cx:pt idx="3918">22</cx:pt>
          <cx:pt idx="3919">22</cx:pt>
          <cx:pt idx="3920">22</cx:pt>
          <cx:pt idx="3921">22</cx:pt>
          <cx:pt idx="3922">22</cx:pt>
          <cx:pt idx="3923">22</cx:pt>
          <cx:pt idx="3924">22</cx:pt>
          <cx:pt idx="3925">22</cx:pt>
          <cx:pt idx="3926">22</cx:pt>
          <cx:pt idx="3927">22</cx:pt>
          <cx:pt idx="3928">22</cx:pt>
          <cx:pt idx="3929">22</cx:pt>
          <cx:pt idx="3930">22</cx:pt>
          <cx:pt idx="3931">22</cx:pt>
          <cx:pt idx="3932">22</cx:pt>
          <cx:pt idx="3933">22</cx:pt>
          <cx:pt idx="3934">22</cx:pt>
          <cx:pt idx="3935">22</cx:pt>
          <cx:pt idx="3936">22</cx:pt>
          <cx:pt idx="3937">22</cx:pt>
          <cx:pt idx="3938">22</cx:pt>
          <cx:pt idx="3939">22</cx:pt>
          <cx:pt idx="3940">22</cx:pt>
          <cx:pt idx="3941">22</cx:pt>
          <cx:pt idx="3942">22</cx:pt>
          <cx:pt idx="3943">22</cx:pt>
          <cx:pt idx="3944">22</cx:pt>
          <cx:pt idx="3945">22</cx:pt>
          <cx:pt idx="3946">22</cx:pt>
          <cx:pt idx="3947">22</cx:pt>
          <cx:pt idx="3948">22</cx:pt>
          <cx:pt idx="3949">22</cx:pt>
          <cx:pt idx="3950">22</cx:pt>
          <cx:pt idx="3951">22</cx:pt>
          <cx:pt idx="3952">22</cx:pt>
          <cx:pt idx="3953">22</cx:pt>
          <cx:pt idx="3954">22</cx:pt>
          <cx:pt idx="3955">22</cx:pt>
          <cx:pt idx="3956">22</cx:pt>
          <cx:pt idx="3957">22</cx:pt>
          <cx:pt idx="3958">22</cx:pt>
          <cx:pt idx="3959">22</cx:pt>
          <cx:pt idx="3960">22</cx:pt>
          <cx:pt idx="3961">22</cx:pt>
          <cx:pt idx="3962">22</cx:pt>
          <cx:pt idx="3963">22</cx:pt>
          <cx:pt idx="3964">22</cx:pt>
          <cx:pt idx="3965">22</cx:pt>
          <cx:pt idx="3966">22</cx:pt>
          <cx:pt idx="3967">22</cx:pt>
          <cx:pt idx="3968">22</cx:pt>
          <cx:pt idx="3969">22</cx:pt>
          <cx:pt idx="3970">22</cx:pt>
          <cx:pt idx="3971">22</cx:pt>
          <cx:pt idx="3972">22</cx:pt>
          <cx:pt idx="3973">22</cx:pt>
          <cx:pt idx="3974">22</cx:pt>
          <cx:pt idx="3975">22</cx:pt>
          <cx:pt idx="3976">22</cx:pt>
          <cx:pt idx="3977">22</cx:pt>
          <cx:pt idx="3978">22</cx:pt>
          <cx:pt idx="3979">22</cx:pt>
          <cx:pt idx="3980">22</cx:pt>
          <cx:pt idx="3981">22</cx:pt>
          <cx:pt idx="3982">22</cx:pt>
          <cx:pt idx="3983">22</cx:pt>
          <cx:pt idx="3984">22</cx:pt>
          <cx:pt idx="3985">22</cx:pt>
          <cx:pt idx="3986">22</cx:pt>
          <cx:pt idx="3987">22</cx:pt>
          <cx:pt idx="3988">22</cx:pt>
          <cx:pt idx="3989">22</cx:pt>
          <cx:pt idx="3990">22</cx:pt>
          <cx:pt idx="3991">22</cx:pt>
          <cx:pt idx="3992">22</cx:pt>
          <cx:pt idx="3993">22</cx:pt>
          <cx:pt idx="3994">22</cx:pt>
          <cx:pt idx="3995">22</cx:pt>
          <cx:pt idx="3996">22</cx:pt>
          <cx:pt idx="3997">22</cx:pt>
          <cx:pt idx="3998">22</cx:pt>
          <cx:pt idx="3999">22</cx:pt>
          <cx:pt idx="4000">22</cx:pt>
          <cx:pt idx="4001">22</cx:pt>
          <cx:pt idx="4002">22</cx:pt>
          <cx:pt idx="4003">22</cx:pt>
          <cx:pt idx="4004">22</cx:pt>
          <cx:pt idx="4005">22</cx:pt>
          <cx:pt idx="4006">22</cx:pt>
          <cx:pt idx="4007">22</cx:pt>
          <cx:pt idx="4008">22</cx:pt>
          <cx:pt idx="4009">22</cx:pt>
          <cx:pt idx="4010">22</cx:pt>
          <cx:pt idx="4011">22</cx:pt>
          <cx:pt idx="4012">22</cx:pt>
          <cx:pt idx="4013">22</cx:pt>
          <cx:pt idx="4014">22</cx:pt>
          <cx:pt idx="4015">22</cx:pt>
          <cx:pt idx="4016">22</cx:pt>
          <cx:pt idx="4017">22</cx:pt>
          <cx:pt idx="4018">22</cx:pt>
          <cx:pt idx="4019">22</cx:pt>
          <cx:pt idx="4020">21</cx:pt>
          <cx:pt idx="4021">21</cx:pt>
          <cx:pt idx="4022">21</cx:pt>
          <cx:pt idx="4023">21</cx:pt>
          <cx:pt idx="4024">21</cx:pt>
          <cx:pt idx="4025">21</cx:pt>
          <cx:pt idx="4026">21</cx:pt>
          <cx:pt idx="4027">21</cx:pt>
          <cx:pt idx="4028">21</cx:pt>
          <cx:pt idx="4029">21</cx:pt>
          <cx:pt idx="4030">21</cx:pt>
          <cx:pt idx="4031">21</cx:pt>
          <cx:pt idx="4032">21</cx:pt>
          <cx:pt idx="4033">21</cx:pt>
          <cx:pt idx="4034">21</cx:pt>
          <cx:pt idx="4035">21</cx:pt>
          <cx:pt idx="4036">21</cx:pt>
          <cx:pt idx="4037">21</cx:pt>
          <cx:pt idx="4038">21</cx:pt>
          <cx:pt idx="4039">21</cx:pt>
          <cx:pt idx="4040">21</cx:pt>
          <cx:pt idx="4041">21</cx:pt>
          <cx:pt idx="4042">21</cx:pt>
          <cx:pt idx="4043">21</cx:pt>
          <cx:pt idx="4044">21</cx:pt>
          <cx:pt idx="4045">21</cx:pt>
          <cx:pt idx="4046">21</cx:pt>
          <cx:pt idx="4047">21</cx:pt>
          <cx:pt idx="4048">21</cx:pt>
          <cx:pt idx="4049">21</cx:pt>
          <cx:pt idx="4050">21</cx:pt>
          <cx:pt idx="4051">21</cx:pt>
          <cx:pt idx="4052">21</cx:pt>
          <cx:pt idx="4053">21</cx:pt>
          <cx:pt idx="4054">21</cx:pt>
          <cx:pt idx="4055">21</cx:pt>
          <cx:pt idx="4056">21</cx:pt>
          <cx:pt idx="4057">21</cx:pt>
          <cx:pt idx="4058">21</cx:pt>
          <cx:pt idx="4059">21</cx:pt>
          <cx:pt idx="4060">21</cx:pt>
          <cx:pt idx="4061">21</cx:pt>
          <cx:pt idx="4062">21</cx:pt>
          <cx:pt idx="4063">21</cx:pt>
          <cx:pt idx="4064">21</cx:pt>
          <cx:pt idx="4065">21</cx:pt>
          <cx:pt idx="4066">21</cx:pt>
          <cx:pt idx="4067">21</cx:pt>
          <cx:pt idx="4068">21</cx:pt>
          <cx:pt idx="4069">21</cx:pt>
          <cx:pt idx="4070">21</cx:pt>
          <cx:pt idx="4071">21</cx:pt>
          <cx:pt idx="4072">21</cx:pt>
          <cx:pt idx="4073">21</cx:pt>
          <cx:pt idx="4074">21</cx:pt>
          <cx:pt idx="4075">21</cx:pt>
          <cx:pt idx="4076">21</cx:pt>
          <cx:pt idx="4077">21</cx:pt>
          <cx:pt idx="4078">21</cx:pt>
          <cx:pt idx="4079">21</cx:pt>
          <cx:pt idx="4080">21</cx:pt>
          <cx:pt idx="4081">21</cx:pt>
          <cx:pt idx="4082">21</cx:pt>
          <cx:pt idx="4083">21</cx:pt>
          <cx:pt idx="4084">21</cx:pt>
          <cx:pt idx="4085">21</cx:pt>
          <cx:pt idx="4086">21</cx:pt>
          <cx:pt idx="4087">21</cx:pt>
          <cx:pt idx="4088">21</cx:pt>
          <cx:pt idx="4089">21</cx:pt>
          <cx:pt idx="4090">21</cx:pt>
          <cx:pt idx="4091">21</cx:pt>
          <cx:pt idx="4092">21</cx:pt>
          <cx:pt idx="4093">21</cx:pt>
          <cx:pt idx="4094">21</cx:pt>
          <cx:pt idx="4095">21</cx:pt>
          <cx:pt idx="4096">21</cx:pt>
          <cx:pt idx="4097">21</cx:pt>
          <cx:pt idx="4098">21</cx:pt>
          <cx:pt idx="4099">21</cx:pt>
          <cx:pt idx="4100">21</cx:pt>
          <cx:pt idx="4101">21</cx:pt>
          <cx:pt idx="4102">21</cx:pt>
          <cx:pt idx="4103">21</cx:pt>
          <cx:pt idx="4104">21</cx:pt>
          <cx:pt idx="4105">21</cx:pt>
          <cx:pt idx="4106">21</cx:pt>
          <cx:pt idx="4107">21</cx:pt>
          <cx:pt idx="4108">21</cx:pt>
          <cx:pt idx="4109">21</cx:pt>
          <cx:pt idx="4110">21</cx:pt>
          <cx:pt idx="4111">21</cx:pt>
          <cx:pt idx="4112">21</cx:pt>
          <cx:pt idx="4113">21</cx:pt>
          <cx:pt idx="4114">21</cx:pt>
          <cx:pt idx="4115">21</cx:pt>
          <cx:pt idx="4116">21</cx:pt>
          <cx:pt idx="4117">21</cx:pt>
          <cx:pt idx="4118">21</cx:pt>
          <cx:pt idx="4119">21</cx:pt>
          <cx:pt idx="4120">21</cx:pt>
          <cx:pt idx="4121">21</cx:pt>
          <cx:pt idx="4122">21</cx:pt>
          <cx:pt idx="4123">21</cx:pt>
          <cx:pt idx="4124">21</cx:pt>
          <cx:pt idx="4125">21</cx:pt>
          <cx:pt idx="4126">21</cx:pt>
          <cx:pt idx="4127">21</cx:pt>
          <cx:pt idx="4128">21</cx:pt>
          <cx:pt idx="4129">21</cx:pt>
          <cx:pt idx="4130">21</cx:pt>
          <cx:pt idx="4131">21</cx:pt>
          <cx:pt idx="4132">21</cx:pt>
          <cx:pt idx="4133">21</cx:pt>
          <cx:pt idx="4134">21</cx:pt>
          <cx:pt idx="4135">21</cx:pt>
          <cx:pt idx="4136">21</cx:pt>
          <cx:pt idx="4137">21</cx:pt>
          <cx:pt idx="4138">20</cx:pt>
          <cx:pt idx="4139">20</cx:pt>
          <cx:pt idx="4140">20</cx:pt>
          <cx:pt idx="4141">20</cx:pt>
          <cx:pt idx="4142">20</cx:pt>
          <cx:pt idx="4143">20</cx:pt>
          <cx:pt idx="4144">20</cx:pt>
          <cx:pt idx="4145">20</cx:pt>
          <cx:pt idx="4146">20</cx:pt>
          <cx:pt idx="4147">20</cx:pt>
          <cx:pt idx="4148">20</cx:pt>
          <cx:pt idx="4149">20</cx:pt>
          <cx:pt idx="4150">20</cx:pt>
          <cx:pt idx="4151">20</cx:pt>
          <cx:pt idx="4152">20</cx:pt>
          <cx:pt idx="4153">20</cx:pt>
          <cx:pt idx="4154">20</cx:pt>
          <cx:pt idx="4155">20</cx:pt>
          <cx:pt idx="4156">20</cx:pt>
          <cx:pt idx="4157">20</cx:pt>
          <cx:pt idx="4158">20</cx:pt>
          <cx:pt idx="4159">20</cx:pt>
          <cx:pt idx="4160">20</cx:pt>
          <cx:pt idx="4161">20</cx:pt>
          <cx:pt idx="4162">20</cx:pt>
          <cx:pt idx="4163">20</cx:pt>
          <cx:pt idx="4164">20</cx:pt>
          <cx:pt idx="4165">20</cx:pt>
          <cx:pt idx="4166">20</cx:pt>
          <cx:pt idx="4167">20</cx:pt>
          <cx:pt idx="4168">20</cx:pt>
          <cx:pt idx="4169">20</cx:pt>
          <cx:pt idx="4170">20</cx:pt>
          <cx:pt idx="4171">20</cx:pt>
          <cx:pt idx="4172">20</cx:pt>
          <cx:pt idx="4173">20</cx:pt>
          <cx:pt idx="4174">20</cx:pt>
          <cx:pt idx="4175">20</cx:pt>
          <cx:pt idx="4176">20</cx:pt>
          <cx:pt idx="4177">20</cx:pt>
          <cx:pt idx="4178">20</cx:pt>
          <cx:pt idx="4179">20</cx:pt>
          <cx:pt idx="4180">20</cx:pt>
          <cx:pt idx="4181">20</cx:pt>
          <cx:pt idx="4182">20</cx:pt>
          <cx:pt idx="4183">20</cx:pt>
          <cx:pt idx="4184">20</cx:pt>
          <cx:pt idx="4185">20</cx:pt>
          <cx:pt idx="4186">20</cx:pt>
          <cx:pt idx="4187">20</cx:pt>
          <cx:pt idx="4188">20</cx:pt>
          <cx:pt idx="4189">20</cx:pt>
          <cx:pt idx="4190">20</cx:pt>
          <cx:pt idx="4191">20</cx:pt>
          <cx:pt idx="4192">20</cx:pt>
          <cx:pt idx="4193">20</cx:pt>
          <cx:pt idx="4194">20</cx:pt>
          <cx:pt idx="4195">20</cx:pt>
          <cx:pt idx="4196">20</cx:pt>
          <cx:pt idx="4197">20</cx:pt>
          <cx:pt idx="4198">20</cx:pt>
          <cx:pt idx="4199">20</cx:pt>
          <cx:pt idx="4200">20</cx:pt>
          <cx:pt idx="4201">20</cx:pt>
          <cx:pt idx="4202">20</cx:pt>
          <cx:pt idx="4203">20</cx:pt>
          <cx:pt idx="4204">20</cx:pt>
          <cx:pt idx="4205">20</cx:pt>
          <cx:pt idx="4206">20</cx:pt>
          <cx:pt idx="4207">20</cx:pt>
          <cx:pt idx="4208">20</cx:pt>
          <cx:pt idx="4209">20</cx:pt>
          <cx:pt idx="4210">20</cx:pt>
          <cx:pt idx="4211">20</cx:pt>
          <cx:pt idx="4212">20</cx:pt>
          <cx:pt idx="4213">20</cx:pt>
          <cx:pt idx="4214">20</cx:pt>
          <cx:pt idx="4215">20</cx:pt>
          <cx:pt idx="4216">20</cx:pt>
          <cx:pt idx="4217">20</cx:pt>
          <cx:pt idx="4218">20</cx:pt>
          <cx:pt idx="4219">20</cx:pt>
          <cx:pt idx="4220">20</cx:pt>
          <cx:pt idx="4221">20</cx:pt>
          <cx:pt idx="4222">20</cx:pt>
          <cx:pt idx="4223">20</cx:pt>
          <cx:pt idx="4224">20</cx:pt>
          <cx:pt idx="4225">20</cx:pt>
          <cx:pt idx="4226">20</cx:pt>
          <cx:pt idx="4227">20</cx:pt>
          <cx:pt idx="4228">20</cx:pt>
          <cx:pt idx="4229">20</cx:pt>
          <cx:pt idx="4230">20</cx:pt>
          <cx:pt idx="4231">20</cx:pt>
          <cx:pt idx="4232">20</cx:pt>
          <cx:pt idx="4233">20</cx:pt>
          <cx:pt idx="4234">20</cx:pt>
          <cx:pt idx="4235">20</cx:pt>
          <cx:pt idx="4236">20</cx:pt>
          <cx:pt idx="4237">20</cx:pt>
          <cx:pt idx="4238">20</cx:pt>
          <cx:pt idx="4239">20</cx:pt>
          <cx:pt idx="4240">20</cx:pt>
          <cx:pt idx="4241">20</cx:pt>
          <cx:pt idx="4242">20</cx:pt>
          <cx:pt idx="4243">20</cx:pt>
          <cx:pt idx="4244">20</cx:pt>
          <cx:pt idx="4245">20</cx:pt>
          <cx:pt idx="4246">20</cx:pt>
          <cx:pt idx="4247">20</cx:pt>
          <cx:pt idx="4248">20</cx:pt>
          <cx:pt idx="4249">20</cx:pt>
          <cx:pt idx="4250">20</cx:pt>
          <cx:pt idx="4251">20</cx:pt>
          <cx:pt idx="4252">20</cx:pt>
          <cx:pt idx="4253">20</cx:pt>
          <cx:pt idx="4254">20</cx:pt>
          <cx:pt idx="4255">20</cx:pt>
          <cx:pt idx="4256">20</cx:pt>
          <cx:pt idx="4257">20</cx:pt>
          <cx:pt idx="4258">20</cx:pt>
          <cx:pt idx="4259">20</cx:pt>
          <cx:pt idx="4260">20</cx:pt>
          <cx:pt idx="4261">20</cx:pt>
          <cx:pt idx="4262">20</cx:pt>
          <cx:pt idx="4263">20</cx:pt>
          <cx:pt idx="4264">20</cx:pt>
          <cx:pt idx="4265">20</cx:pt>
          <cx:pt idx="4266">20</cx:pt>
          <cx:pt idx="4267">20</cx:pt>
          <cx:pt idx="4268">20</cx:pt>
          <cx:pt idx="4269">20</cx:pt>
          <cx:pt idx="4270">20</cx:pt>
          <cx:pt idx="4271">20</cx:pt>
          <cx:pt idx="4272">20</cx:pt>
          <cx:pt idx="4273">20</cx:pt>
          <cx:pt idx="4274">20</cx:pt>
          <cx:pt idx="4275">20</cx:pt>
          <cx:pt idx="4276">20</cx:pt>
          <cx:pt idx="4277">20</cx:pt>
          <cx:pt idx="4278">20</cx:pt>
          <cx:pt idx="4279">20</cx:pt>
          <cx:pt idx="4280">20</cx:pt>
          <cx:pt idx="4281">20</cx:pt>
          <cx:pt idx="4282">20</cx:pt>
          <cx:pt idx="4283">20</cx:pt>
          <cx:pt idx="4284">20</cx:pt>
          <cx:pt idx="4285">20</cx:pt>
          <cx:pt idx="4286">20</cx:pt>
          <cx:pt idx="4287">20</cx:pt>
          <cx:pt idx="4288">20</cx:pt>
          <cx:pt idx="4289">20</cx:pt>
          <cx:pt idx="4290">20</cx:pt>
          <cx:pt idx="4291">20</cx:pt>
          <cx:pt idx="4292">20</cx:pt>
          <cx:pt idx="4293">20</cx:pt>
          <cx:pt idx="4294">20</cx:pt>
          <cx:pt idx="4295">20</cx:pt>
          <cx:pt idx="4296">20</cx:pt>
          <cx:pt idx="4297">20</cx:pt>
          <cx:pt idx="4298">20</cx:pt>
          <cx:pt idx="4299">20</cx:pt>
          <cx:pt idx="4300">20</cx:pt>
          <cx:pt idx="4301">20</cx:pt>
          <cx:pt idx="4302">20</cx:pt>
          <cx:pt idx="4303">20</cx:pt>
          <cx:pt idx="4304">20</cx:pt>
          <cx:pt idx="4305">20</cx:pt>
          <cx:pt idx="4306">20</cx:pt>
          <cx:pt idx="4307">20</cx:pt>
          <cx:pt idx="4308">20</cx:pt>
          <cx:pt idx="4309">20</cx:pt>
          <cx:pt idx="4310">20</cx:pt>
          <cx:pt idx="4311">20</cx:pt>
          <cx:pt idx="4312">20</cx:pt>
          <cx:pt idx="4313">20</cx:pt>
          <cx:pt idx="4314">20</cx:pt>
          <cx:pt idx="4315">20</cx:pt>
          <cx:pt idx="4316">20</cx:pt>
          <cx:pt idx="4317">20</cx:pt>
          <cx:pt idx="4318">20</cx:pt>
          <cx:pt idx="4319">20</cx:pt>
          <cx:pt idx="4320">20</cx:pt>
          <cx:pt idx="4321">20</cx:pt>
          <cx:pt idx="4322">20</cx:pt>
          <cx:pt idx="4323">20</cx:pt>
          <cx:pt idx="4324">20</cx:pt>
          <cx:pt idx="4325">20</cx:pt>
          <cx:pt idx="4326">20</cx:pt>
          <cx:pt idx="4327">20</cx:pt>
          <cx:pt idx="4328">20</cx:pt>
          <cx:pt idx="4329">20</cx:pt>
          <cx:pt idx="4330">20</cx:pt>
          <cx:pt idx="4331">20</cx:pt>
          <cx:pt idx="4332">20</cx:pt>
          <cx:pt idx="4333">20</cx:pt>
          <cx:pt idx="4334">20</cx:pt>
          <cx:pt idx="4335">20</cx:pt>
          <cx:pt idx="4336">20</cx:pt>
          <cx:pt idx="4337">19</cx:pt>
          <cx:pt idx="4338">19</cx:pt>
          <cx:pt idx="4339">19</cx:pt>
          <cx:pt idx="4340">19</cx:pt>
          <cx:pt idx="4341">19</cx:pt>
          <cx:pt idx="4342">19</cx:pt>
          <cx:pt idx="4343">19</cx:pt>
          <cx:pt idx="4344">19</cx:pt>
          <cx:pt idx="4345">19</cx:pt>
          <cx:pt idx="4346">19</cx:pt>
          <cx:pt idx="4347">19</cx:pt>
          <cx:pt idx="4348">19</cx:pt>
          <cx:pt idx="4349">19</cx:pt>
          <cx:pt idx="4350">19</cx:pt>
          <cx:pt idx="4351">19</cx:pt>
          <cx:pt idx="4352">19</cx:pt>
          <cx:pt idx="4353">19</cx:pt>
          <cx:pt idx="4354">19</cx:pt>
          <cx:pt idx="4355">19</cx:pt>
          <cx:pt idx="4356">19</cx:pt>
          <cx:pt idx="4357">19</cx:pt>
          <cx:pt idx="4358">19</cx:pt>
          <cx:pt idx="4359">19</cx:pt>
          <cx:pt idx="4360">19</cx:pt>
          <cx:pt idx="4361">19</cx:pt>
          <cx:pt idx="4362">19</cx:pt>
          <cx:pt idx="4363">19</cx:pt>
          <cx:pt idx="4364">19</cx:pt>
          <cx:pt idx="4365">19</cx:pt>
          <cx:pt idx="4366">19</cx:pt>
          <cx:pt idx="4367">19</cx:pt>
          <cx:pt idx="4368">19</cx:pt>
          <cx:pt idx="4369">19</cx:pt>
          <cx:pt idx="4370">19</cx:pt>
          <cx:pt idx="4371">19</cx:pt>
          <cx:pt idx="4372">19</cx:pt>
          <cx:pt idx="4373">19</cx:pt>
          <cx:pt idx="4374">19</cx:pt>
          <cx:pt idx="4375">19</cx:pt>
          <cx:pt idx="4376">19</cx:pt>
          <cx:pt idx="4377">19</cx:pt>
          <cx:pt idx="4378">19</cx:pt>
          <cx:pt idx="4379">19</cx:pt>
          <cx:pt idx="4380">19</cx:pt>
          <cx:pt idx="4381">19</cx:pt>
          <cx:pt idx="4382">19</cx:pt>
          <cx:pt idx="4383">19</cx:pt>
          <cx:pt idx="4384">19</cx:pt>
          <cx:pt idx="4385">19</cx:pt>
          <cx:pt idx="4386">19</cx:pt>
          <cx:pt idx="4387">19</cx:pt>
          <cx:pt idx="4388">19</cx:pt>
          <cx:pt idx="4389">19</cx:pt>
          <cx:pt idx="4390">19</cx:pt>
          <cx:pt idx="4391">19</cx:pt>
          <cx:pt idx="4392">19</cx:pt>
          <cx:pt idx="4393">19</cx:pt>
          <cx:pt idx="4394">19</cx:pt>
          <cx:pt idx="4395">19</cx:pt>
          <cx:pt idx="4396">19</cx:pt>
          <cx:pt idx="4397">19</cx:pt>
          <cx:pt idx="4398">19</cx:pt>
          <cx:pt idx="4399">19</cx:pt>
          <cx:pt idx="4400">19</cx:pt>
          <cx:pt idx="4401">19</cx:pt>
          <cx:pt idx="4402">19</cx:pt>
          <cx:pt idx="4403">19</cx:pt>
          <cx:pt idx="4404">19</cx:pt>
          <cx:pt idx="4405">19</cx:pt>
          <cx:pt idx="4406">19</cx:pt>
          <cx:pt idx="4407">19</cx:pt>
          <cx:pt idx="4408">19</cx:pt>
          <cx:pt idx="4409">19</cx:pt>
          <cx:pt idx="4410">19</cx:pt>
          <cx:pt idx="4411">19</cx:pt>
          <cx:pt idx="4412">19</cx:pt>
          <cx:pt idx="4413">19</cx:pt>
          <cx:pt idx="4414">19</cx:pt>
          <cx:pt idx="4415">19</cx:pt>
          <cx:pt idx="4416">19</cx:pt>
          <cx:pt idx="4417">19</cx:pt>
          <cx:pt idx="4418">19</cx:pt>
          <cx:pt idx="4419">19</cx:pt>
          <cx:pt idx="4420">19</cx:pt>
          <cx:pt idx="4421">19</cx:pt>
          <cx:pt idx="4422">19</cx:pt>
          <cx:pt idx="4423">19</cx:pt>
          <cx:pt idx="4424">19</cx:pt>
          <cx:pt idx="4425">19</cx:pt>
          <cx:pt idx="4426">19</cx:pt>
          <cx:pt idx="4427">19</cx:pt>
          <cx:pt idx="4428">19</cx:pt>
          <cx:pt idx="4429">19</cx:pt>
          <cx:pt idx="4430">19</cx:pt>
          <cx:pt idx="4431">19</cx:pt>
          <cx:pt idx="4432">19</cx:pt>
          <cx:pt idx="4433">19</cx:pt>
          <cx:pt idx="4434">19</cx:pt>
          <cx:pt idx="4435">19</cx:pt>
          <cx:pt idx="4436">19</cx:pt>
          <cx:pt idx="4437">19</cx:pt>
          <cx:pt idx="4438">19</cx:pt>
          <cx:pt idx="4439">19</cx:pt>
          <cx:pt idx="4440">19</cx:pt>
          <cx:pt idx="4441">19</cx:pt>
          <cx:pt idx="4442">19</cx:pt>
          <cx:pt idx="4443">19</cx:pt>
          <cx:pt idx="4444">19</cx:pt>
          <cx:pt idx="4445">19</cx:pt>
          <cx:pt idx="4446">19</cx:pt>
          <cx:pt idx="4447">19</cx:pt>
          <cx:pt idx="4448">19</cx:pt>
          <cx:pt idx="4449">19</cx:pt>
          <cx:pt idx="4450">19</cx:pt>
          <cx:pt idx="4451">19</cx:pt>
          <cx:pt idx="4452">19</cx:pt>
          <cx:pt idx="4453">19</cx:pt>
          <cx:pt idx="4454">19</cx:pt>
          <cx:pt idx="4455">19</cx:pt>
          <cx:pt idx="4456">19</cx:pt>
          <cx:pt idx="4457">19</cx:pt>
          <cx:pt idx="4458">19</cx:pt>
          <cx:pt idx="4459">19</cx:pt>
          <cx:pt idx="4460">19</cx:pt>
          <cx:pt idx="4461">19</cx:pt>
          <cx:pt idx="4462">19</cx:pt>
          <cx:pt idx="4463">19</cx:pt>
          <cx:pt idx="4464">19</cx:pt>
          <cx:pt idx="4465">19</cx:pt>
          <cx:pt idx="4466">19</cx:pt>
          <cx:pt idx="4467">19</cx:pt>
          <cx:pt idx="4468">19</cx:pt>
          <cx:pt idx="4469">19</cx:pt>
          <cx:pt idx="4470">19</cx:pt>
          <cx:pt idx="4471">19</cx:pt>
          <cx:pt idx="4472">19</cx:pt>
          <cx:pt idx="4473">18</cx:pt>
          <cx:pt idx="4474">18</cx:pt>
          <cx:pt idx="4475">18</cx:pt>
          <cx:pt idx="4476">18</cx:pt>
          <cx:pt idx="4477">18</cx:pt>
          <cx:pt idx="4478">18</cx:pt>
          <cx:pt idx="4479">18</cx:pt>
          <cx:pt idx="4480">18</cx:pt>
          <cx:pt idx="4481">18</cx:pt>
          <cx:pt idx="4482">18</cx:pt>
          <cx:pt idx="4483">18</cx:pt>
          <cx:pt idx="4484">18</cx:pt>
          <cx:pt idx="4485">18</cx:pt>
          <cx:pt idx="4486">18</cx:pt>
          <cx:pt idx="4487">18</cx:pt>
          <cx:pt idx="4488">18</cx:pt>
          <cx:pt idx="4489">18</cx:pt>
          <cx:pt idx="4490">18</cx:pt>
          <cx:pt idx="4491">18</cx:pt>
          <cx:pt idx="4492">18</cx:pt>
          <cx:pt idx="4493">18</cx:pt>
          <cx:pt idx="4494">18</cx:pt>
          <cx:pt idx="4495">18</cx:pt>
          <cx:pt idx="4496">18</cx:pt>
          <cx:pt idx="4497">18</cx:pt>
          <cx:pt idx="4498">18</cx:pt>
          <cx:pt idx="4499">18</cx:pt>
          <cx:pt idx="4500">18</cx:pt>
          <cx:pt idx="4501">18</cx:pt>
          <cx:pt idx="4502">18</cx:pt>
          <cx:pt idx="4503">18</cx:pt>
          <cx:pt idx="4504">18</cx:pt>
          <cx:pt idx="4505">18</cx:pt>
          <cx:pt idx="4506">18</cx:pt>
          <cx:pt idx="4507">18</cx:pt>
          <cx:pt idx="4508">18</cx:pt>
          <cx:pt idx="4509">18</cx:pt>
          <cx:pt idx="4510">18</cx:pt>
          <cx:pt idx="4511">18</cx:pt>
          <cx:pt idx="4512">18</cx:pt>
          <cx:pt idx="4513">18</cx:pt>
          <cx:pt idx="4514">18</cx:pt>
          <cx:pt idx="4515">18</cx:pt>
          <cx:pt idx="4516">18</cx:pt>
          <cx:pt idx="4517">18</cx:pt>
          <cx:pt idx="4518">18</cx:pt>
          <cx:pt idx="4519">18</cx:pt>
          <cx:pt idx="4520">18</cx:pt>
          <cx:pt idx="4521">18</cx:pt>
          <cx:pt idx="4522">18</cx:pt>
          <cx:pt idx="4523">18</cx:pt>
          <cx:pt idx="4524">18</cx:pt>
          <cx:pt idx="4525">18</cx:pt>
          <cx:pt idx="4526">18</cx:pt>
          <cx:pt idx="4527">18</cx:pt>
          <cx:pt idx="4528">18</cx:pt>
          <cx:pt idx="4529">18</cx:pt>
          <cx:pt idx="4530">18</cx:pt>
          <cx:pt idx="4531">18</cx:pt>
          <cx:pt idx="4532">18</cx:pt>
          <cx:pt idx="4533">18</cx:pt>
          <cx:pt idx="4534">18</cx:pt>
          <cx:pt idx="4535">18</cx:pt>
          <cx:pt idx="4536">18</cx:pt>
          <cx:pt idx="4537">18</cx:pt>
          <cx:pt idx="4538">18</cx:pt>
          <cx:pt idx="4539">18</cx:pt>
          <cx:pt idx="4540">18</cx:pt>
          <cx:pt idx="4541">18</cx:pt>
          <cx:pt idx="4542">18</cx:pt>
          <cx:pt idx="4543">18</cx:pt>
          <cx:pt idx="4544">18</cx:pt>
          <cx:pt idx="4545">17</cx:pt>
          <cx:pt idx="4546">17</cx:pt>
          <cx:pt idx="4547">17</cx:pt>
          <cx:pt idx="4548">17</cx:pt>
          <cx:pt idx="4549">17</cx:pt>
          <cx:pt idx="4550">17</cx:pt>
          <cx:pt idx="4551">17</cx:pt>
          <cx:pt idx="4552">17</cx:pt>
          <cx:pt idx="4553">17</cx:pt>
          <cx:pt idx="4554">17</cx:pt>
          <cx:pt idx="4555">17</cx:pt>
          <cx:pt idx="4556">17</cx:pt>
          <cx:pt idx="4557">17</cx:pt>
          <cx:pt idx="4558">17</cx:pt>
          <cx:pt idx="4559">17</cx:pt>
          <cx:pt idx="4560">17</cx:pt>
          <cx:pt idx="4561">30</cx:pt>
          <cx:pt idx="4562">30</cx:pt>
          <cx:pt idx="4563">30</cx:pt>
          <cx:pt idx="4564">30</cx:pt>
          <cx:pt idx="4565">29</cx:pt>
          <cx:pt idx="4566">29</cx:pt>
          <cx:pt idx="4567">29</cx:pt>
          <cx:pt idx="4568">29</cx:pt>
          <cx:pt idx="4569">29</cx:pt>
          <cx:pt idx="4570">29</cx:pt>
          <cx:pt idx="4571">23</cx:pt>
          <cx:pt idx="4572">23</cx:pt>
          <cx:pt idx="4573">23</cx:pt>
          <cx:pt idx="4574">23</cx:pt>
          <cx:pt idx="4575">23</cx:pt>
          <cx:pt idx="4576">23</cx:pt>
          <cx:pt idx="4577">23</cx:pt>
          <cx:pt idx="4578">23</cx:pt>
          <cx:pt idx="4579">23</cx:pt>
          <cx:pt idx="4580">23</cx:pt>
          <cx:pt idx="4581">23</cx:pt>
          <cx:pt idx="4582">23</cx:pt>
          <cx:pt idx="4583">22</cx:pt>
          <cx:pt idx="4584">22</cx:pt>
          <cx:pt idx="4585">22</cx:pt>
          <cx:pt idx="4586">22</cx:pt>
          <cx:pt idx="4587">22</cx:pt>
          <cx:pt idx="4588">22</cx:pt>
          <cx:pt idx="4589">22</cx:pt>
          <cx:pt idx="4590">22</cx:pt>
          <cx:pt idx="4591">22</cx:pt>
          <cx:pt idx="4592">22</cx:pt>
          <cx:pt idx="4593">22</cx:pt>
          <cx:pt idx="4594">22</cx:pt>
          <cx:pt idx="4595">22</cx:pt>
          <cx:pt idx="4596">22</cx:pt>
          <cx:pt idx="4597">22</cx:pt>
          <cx:pt idx="4598">22</cx:pt>
          <cx:pt idx="4599">22</cx:pt>
          <cx:pt idx="4600">22</cx:pt>
          <cx:pt idx="4601">22</cx:pt>
          <cx:pt idx="4602">22</cx:pt>
          <cx:pt idx="4603">21</cx:pt>
          <cx:pt idx="4604">21</cx:pt>
          <cx:pt idx="4605">21</cx:pt>
          <cx:pt idx="4606">21</cx:pt>
          <cx:pt idx="4607">21</cx:pt>
          <cx:pt idx="4608">21</cx:pt>
          <cx:pt idx="4609">21</cx:pt>
          <cx:pt idx="4610">21</cx:pt>
          <cx:pt idx="4611">21</cx:pt>
          <cx:pt idx="4612">21</cx:pt>
          <cx:pt idx="4613">21</cx:pt>
          <cx:pt idx="4614">21</cx:pt>
          <cx:pt idx="4615">21</cx:pt>
          <cx:pt idx="4616">21</cx:pt>
          <cx:pt idx="4617">21</cx:pt>
          <cx:pt idx="4618">21</cx:pt>
          <cx:pt idx="4619">21</cx:pt>
          <cx:pt idx="4620">21</cx:pt>
          <cx:pt idx="4621">21</cx:pt>
          <cx:pt idx="4622">21</cx:pt>
          <cx:pt idx="4623">21</cx:pt>
          <cx:pt idx="4624">21</cx:pt>
          <cx:pt idx="4625">21</cx:pt>
          <cx:pt idx="4626">21</cx:pt>
          <cx:pt idx="4627">21</cx:pt>
          <cx:pt idx="4628">21</cx:pt>
          <cx:pt idx="4629">21</cx:pt>
          <cx:pt idx="4630">21</cx:pt>
          <cx:pt idx="4631">21</cx:pt>
          <cx:pt idx="4632">20</cx:pt>
          <cx:pt idx="4633">20</cx:pt>
          <cx:pt idx="4634">20</cx:pt>
          <cx:pt idx="4635">20</cx:pt>
          <cx:pt idx="4636">20</cx:pt>
          <cx:pt idx="4637">20</cx:pt>
          <cx:pt idx="4638">20</cx:pt>
          <cx:pt idx="4639">20</cx:pt>
          <cx:pt idx="4640">20</cx:pt>
          <cx:pt idx="4641">20</cx:pt>
          <cx:pt idx="4642">20</cx:pt>
          <cx:pt idx="4643">20</cx:pt>
          <cx:pt idx="4644">20</cx:pt>
          <cx:pt idx="4645">20</cx:pt>
          <cx:pt idx="4646">20</cx:pt>
          <cx:pt idx="4647">20</cx:pt>
          <cx:pt idx="4648">20</cx:pt>
          <cx:pt idx="4649">20</cx:pt>
          <cx:pt idx="4650">20</cx:pt>
          <cx:pt idx="4651">20</cx:pt>
          <cx:pt idx="4652">20</cx:pt>
          <cx:pt idx="4653">20</cx:pt>
          <cx:pt idx="4654">20</cx:pt>
          <cx:pt idx="4655">20</cx:pt>
          <cx:pt idx="4656">20</cx:pt>
          <cx:pt idx="4657">20</cx:pt>
          <cx:pt idx="4658">20</cx:pt>
          <cx:pt idx="4659">20</cx:pt>
          <cx:pt idx="4660">20</cx:pt>
          <cx:pt idx="4661">20</cx:pt>
          <cx:pt idx="4662">20</cx:pt>
          <cx:pt idx="4663">20</cx:pt>
          <cx:pt idx="4664">20</cx:pt>
          <cx:pt idx="4665">20</cx:pt>
          <cx:pt idx="4666">20</cx:pt>
          <cx:pt idx="4667">20</cx:pt>
          <cx:pt idx="4668">20</cx:pt>
          <cx:pt idx="4669">20</cx:pt>
          <cx:pt idx="4670">20</cx:pt>
          <cx:pt idx="4671">20</cx:pt>
          <cx:pt idx="4672">20</cx:pt>
          <cx:pt idx="4673">20</cx:pt>
          <cx:pt idx="4674">20</cx:pt>
          <cx:pt idx="4675">20</cx:pt>
          <cx:pt idx="4676">20</cx:pt>
          <cx:pt idx="4677">20</cx:pt>
          <cx:pt idx="4678">20</cx:pt>
          <cx:pt idx="4679">20</cx:pt>
          <cx:pt idx="4680">20</cx:pt>
          <cx:pt idx="4681">20</cx:pt>
          <cx:pt idx="4682">20</cx:pt>
          <cx:pt idx="4683">20</cx:pt>
          <cx:pt idx="4684">20</cx:pt>
          <cx:pt idx="4685">20</cx:pt>
          <cx:pt idx="4686">20</cx:pt>
          <cx:pt idx="4687">20</cx:pt>
          <cx:pt idx="4688">20</cx:pt>
          <cx:pt idx="4689">20</cx:pt>
          <cx:pt idx="4690">20</cx:pt>
          <cx:pt idx="4691">20</cx:pt>
          <cx:pt idx="4692">20</cx:pt>
          <cx:pt idx="4693">20</cx:pt>
          <cx:pt idx="4694">20</cx:pt>
          <cx:pt idx="4695">20</cx:pt>
          <cx:pt idx="4696">20</cx:pt>
          <cx:pt idx="4697">20</cx:pt>
          <cx:pt idx="4698">20</cx:pt>
          <cx:pt idx="4699">20</cx:pt>
          <cx:pt idx="4700">20</cx:pt>
          <cx:pt idx="4701">20</cx:pt>
          <cx:pt idx="4702">20</cx:pt>
          <cx:pt idx="4703">20</cx:pt>
          <cx:pt idx="4704">20</cx:pt>
          <cx:pt idx="4705">20</cx:pt>
          <cx:pt idx="4706">20</cx:pt>
          <cx:pt idx="4707">20</cx:pt>
          <cx:pt idx="4708">20</cx:pt>
          <cx:pt idx="4709">20</cx:pt>
          <cx:pt idx="4710">20</cx:pt>
          <cx:pt idx="4711">20</cx:pt>
          <cx:pt idx="4712">20</cx:pt>
          <cx:pt idx="4713">20</cx:pt>
          <cx:pt idx="4714">20</cx:pt>
          <cx:pt idx="4715">20</cx:pt>
          <cx:pt idx="4716">20</cx:pt>
          <cx:pt idx="4717">20</cx:pt>
          <cx:pt idx="4718">20</cx:pt>
          <cx:pt idx="4719">20</cx:pt>
          <cx:pt idx="4720">20</cx:pt>
          <cx:pt idx="4721">20</cx:pt>
          <cx:pt idx="4722">20</cx:pt>
          <cx:pt idx="4723">20</cx:pt>
          <cx:pt idx="4724">20</cx:pt>
          <cx:pt idx="4725">20</cx:pt>
          <cx:pt idx="4726">20</cx:pt>
          <cx:pt idx="4727">20</cx:pt>
          <cx:pt idx="4728">20</cx:pt>
          <cx:pt idx="4729">20</cx:pt>
          <cx:pt idx="4730">20</cx:pt>
          <cx:pt idx="4731">20</cx:pt>
          <cx:pt idx="4732">20</cx:pt>
          <cx:pt idx="4733">20</cx:pt>
          <cx:pt idx="4734">20</cx:pt>
          <cx:pt idx="4735">20</cx:pt>
          <cx:pt idx="4736">20</cx:pt>
          <cx:pt idx="4737">20</cx:pt>
          <cx:pt idx="4738">20</cx:pt>
          <cx:pt idx="4739">20</cx:pt>
          <cx:pt idx="4740">20</cx:pt>
          <cx:pt idx="4741">20</cx:pt>
          <cx:pt idx="4742">20</cx:pt>
          <cx:pt idx="4743">20</cx:pt>
          <cx:pt idx="4744">20</cx:pt>
          <cx:pt idx="4745">20</cx:pt>
          <cx:pt idx="4746">20</cx:pt>
          <cx:pt idx="4747">20</cx:pt>
          <cx:pt idx="4748">20</cx:pt>
          <cx:pt idx="4749">20</cx:pt>
          <cx:pt idx="4750">20</cx:pt>
          <cx:pt idx="4751">20</cx:pt>
          <cx:pt idx="4752">19</cx:pt>
          <cx:pt idx="4753">19</cx:pt>
          <cx:pt idx="4754">19</cx:pt>
          <cx:pt idx="4755">19</cx:pt>
          <cx:pt idx="4756">19</cx:pt>
          <cx:pt idx="4757">19</cx:pt>
          <cx:pt idx="4758">19</cx:pt>
          <cx:pt idx="4759">19</cx:pt>
          <cx:pt idx="4760">19</cx:pt>
          <cx:pt idx="4761">19</cx:pt>
          <cx:pt idx="4762">19</cx:pt>
          <cx:pt idx="4763">19</cx:pt>
          <cx:pt idx="4764">19</cx:pt>
          <cx:pt idx="4765">19</cx:pt>
          <cx:pt idx="4766">19</cx:pt>
          <cx:pt idx="4767">19</cx:pt>
          <cx:pt idx="4768">19</cx:pt>
          <cx:pt idx="4769">19</cx:pt>
          <cx:pt idx="4770">19</cx:pt>
          <cx:pt idx="4771">19</cx:pt>
          <cx:pt idx="4772">19</cx:pt>
          <cx:pt idx="4773">19</cx:pt>
          <cx:pt idx="4774">19</cx:pt>
          <cx:pt idx="4775">19</cx:pt>
          <cx:pt idx="4776">19</cx:pt>
          <cx:pt idx="4777">19</cx:pt>
          <cx:pt idx="4778">19</cx:pt>
          <cx:pt idx="4779">19</cx:pt>
          <cx:pt idx="4780">19</cx:pt>
          <cx:pt idx="4781">19</cx:pt>
          <cx:pt idx="4782">19</cx:pt>
          <cx:pt idx="4783">19</cx:pt>
          <cx:pt idx="4784">19</cx:pt>
          <cx:pt idx="4785">19</cx:pt>
          <cx:pt idx="4786">19</cx:pt>
          <cx:pt idx="4787">19</cx:pt>
          <cx:pt idx="4788">19</cx:pt>
          <cx:pt idx="4789">19</cx:pt>
          <cx:pt idx="4790">19</cx:pt>
          <cx:pt idx="4791">19</cx:pt>
          <cx:pt idx="4792">19</cx:pt>
          <cx:pt idx="4793">19</cx:pt>
          <cx:pt idx="4794">19</cx:pt>
          <cx:pt idx="4795">19</cx:pt>
          <cx:pt idx="4796">19</cx:pt>
          <cx:pt idx="4797">19</cx:pt>
          <cx:pt idx="4798">19</cx:pt>
          <cx:pt idx="4799">19</cx:pt>
          <cx:pt idx="4800">19</cx:pt>
          <cx:pt idx="4801">19</cx:pt>
          <cx:pt idx="4802">19</cx:pt>
          <cx:pt idx="4803">19</cx:pt>
          <cx:pt idx="4804">19</cx:pt>
          <cx:pt idx="4805">19</cx:pt>
          <cx:pt idx="4806">19</cx:pt>
          <cx:pt idx="4807">19</cx:pt>
          <cx:pt idx="4808">19</cx:pt>
          <cx:pt idx="4809">19</cx:pt>
          <cx:pt idx="4810">19</cx:pt>
          <cx:pt idx="4811">19</cx:pt>
          <cx:pt idx="4812">19</cx:pt>
          <cx:pt idx="4813">19</cx:pt>
          <cx:pt idx="4814">19</cx:pt>
          <cx:pt idx="4815">19</cx:pt>
          <cx:pt idx="4816">19</cx:pt>
          <cx:pt idx="4817">19</cx:pt>
          <cx:pt idx="4818">19</cx:pt>
          <cx:pt idx="4819">19</cx:pt>
          <cx:pt idx="4820">19</cx:pt>
          <cx:pt idx="4821">19</cx:pt>
          <cx:pt idx="4822">19</cx:pt>
          <cx:pt idx="4823">19</cx:pt>
          <cx:pt idx="4824">19</cx:pt>
          <cx:pt idx="4825">19</cx:pt>
          <cx:pt idx="4826">19</cx:pt>
          <cx:pt idx="4827">19</cx:pt>
          <cx:pt idx="4828">19</cx:pt>
          <cx:pt idx="4829">19</cx:pt>
          <cx:pt idx="4830">19</cx:pt>
          <cx:pt idx="4831">19</cx:pt>
          <cx:pt idx="4832">19</cx:pt>
          <cx:pt idx="4833">19</cx:pt>
          <cx:pt idx="4834">19</cx:pt>
          <cx:pt idx="4835">19</cx:pt>
          <cx:pt idx="4836">19</cx:pt>
          <cx:pt idx="4837">19</cx:pt>
          <cx:pt idx="4838">19</cx:pt>
          <cx:pt idx="4839">19</cx:pt>
          <cx:pt idx="4840">19</cx:pt>
          <cx:pt idx="4841">19</cx:pt>
          <cx:pt idx="4842">19</cx:pt>
          <cx:pt idx="4843">19</cx:pt>
          <cx:pt idx="4844">19</cx:pt>
          <cx:pt idx="4845">19</cx:pt>
          <cx:pt idx="4846">19</cx:pt>
          <cx:pt idx="4847">19</cx:pt>
          <cx:pt idx="4848">19</cx:pt>
          <cx:pt idx="4849">19</cx:pt>
          <cx:pt idx="4850">19</cx:pt>
          <cx:pt idx="4851">19</cx:pt>
          <cx:pt idx="4852">19</cx:pt>
          <cx:pt idx="4853">19</cx:pt>
          <cx:pt idx="4854">19</cx:pt>
          <cx:pt idx="4855">19</cx:pt>
          <cx:pt idx="4856">19</cx:pt>
          <cx:pt idx="4857">19</cx:pt>
          <cx:pt idx="4858">19</cx:pt>
          <cx:pt idx="4859">19</cx:pt>
          <cx:pt idx="4860">19</cx:pt>
          <cx:pt idx="4861">19</cx:pt>
          <cx:pt idx="4862">19</cx:pt>
          <cx:pt idx="4863">19</cx:pt>
          <cx:pt idx="4864">19</cx:pt>
          <cx:pt idx="4865">19</cx:pt>
          <cx:pt idx="4866">19</cx:pt>
          <cx:pt idx="4867">19</cx:pt>
          <cx:pt idx="4868">19</cx:pt>
          <cx:pt idx="4869">19</cx:pt>
          <cx:pt idx="4870">19</cx:pt>
          <cx:pt idx="4871">19</cx:pt>
          <cx:pt idx="4872">19</cx:pt>
          <cx:pt idx="4873">19</cx:pt>
          <cx:pt idx="4874">19</cx:pt>
          <cx:pt idx="4875">19</cx:pt>
          <cx:pt idx="4876">19</cx:pt>
          <cx:pt idx="4877">19</cx:pt>
          <cx:pt idx="4878">19</cx:pt>
          <cx:pt idx="4879">19</cx:pt>
          <cx:pt idx="4880">19</cx:pt>
          <cx:pt idx="4881">19</cx:pt>
          <cx:pt idx="4882">19</cx:pt>
          <cx:pt idx="4883">19</cx:pt>
          <cx:pt idx="4884">19</cx:pt>
          <cx:pt idx="4885">19</cx:pt>
          <cx:pt idx="4886">19</cx:pt>
          <cx:pt idx="4887">19</cx:pt>
          <cx:pt idx="4888">19</cx:pt>
          <cx:pt idx="4889">19</cx:pt>
          <cx:pt idx="4890">19</cx:pt>
          <cx:pt idx="4891">19</cx:pt>
          <cx:pt idx="4892">19</cx:pt>
          <cx:pt idx="4893">19</cx:pt>
          <cx:pt idx="4894">19</cx:pt>
          <cx:pt idx="4895">19</cx:pt>
          <cx:pt idx="4896">19</cx:pt>
          <cx:pt idx="4897">19</cx:pt>
          <cx:pt idx="4898">19</cx:pt>
          <cx:pt idx="4899">19</cx:pt>
          <cx:pt idx="4900">19</cx:pt>
          <cx:pt idx="4901">19</cx:pt>
          <cx:pt idx="4902">19</cx:pt>
          <cx:pt idx="4903">19</cx:pt>
          <cx:pt idx="4904">19</cx:pt>
          <cx:pt idx="4905">19</cx:pt>
          <cx:pt idx="4906">19</cx:pt>
          <cx:pt idx="4907">19</cx:pt>
          <cx:pt idx="4908">19</cx:pt>
          <cx:pt idx="4909">19</cx:pt>
          <cx:pt idx="4910">19</cx:pt>
          <cx:pt idx="4911">19</cx:pt>
          <cx:pt idx="4912">19</cx:pt>
          <cx:pt idx="4913">19</cx:pt>
          <cx:pt idx="4914">19</cx:pt>
          <cx:pt idx="4915">19</cx:pt>
          <cx:pt idx="4916">19</cx:pt>
          <cx:pt idx="4917">19</cx:pt>
          <cx:pt idx="4918">19</cx:pt>
          <cx:pt idx="4919">19</cx:pt>
          <cx:pt idx="4920">19</cx:pt>
          <cx:pt idx="4921">19</cx:pt>
          <cx:pt idx="4922">18</cx:pt>
          <cx:pt idx="4923">18</cx:pt>
          <cx:pt idx="4924">18</cx:pt>
          <cx:pt idx="4925">18</cx:pt>
          <cx:pt idx="4926">18</cx:pt>
          <cx:pt idx="4927">18</cx:pt>
          <cx:pt idx="4928">18</cx:pt>
          <cx:pt idx="4929">18</cx:pt>
          <cx:pt idx="4930">18</cx:pt>
          <cx:pt idx="4931">18</cx:pt>
          <cx:pt idx="4932">18</cx:pt>
          <cx:pt idx="4933">18</cx:pt>
          <cx:pt idx="4934">18</cx:pt>
          <cx:pt idx="4935">18</cx:pt>
          <cx:pt idx="4936">18</cx:pt>
          <cx:pt idx="4937">18</cx:pt>
          <cx:pt idx="4938">18</cx:pt>
          <cx:pt idx="4939">18</cx:pt>
          <cx:pt idx="4940">18</cx:pt>
          <cx:pt idx="4941">18</cx:pt>
          <cx:pt idx="4942">18</cx:pt>
          <cx:pt idx="4943">18</cx:pt>
          <cx:pt idx="4944">18</cx:pt>
          <cx:pt idx="4945">18</cx:pt>
          <cx:pt idx="4946">18</cx:pt>
          <cx:pt idx="4947">18</cx:pt>
          <cx:pt idx="4948">18</cx:pt>
          <cx:pt idx="4949">18</cx:pt>
          <cx:pt idx="4950">18</cx:pt>
          <cx:pt idx="4951">18</cx:pt>
          <cx:pt idx="4952">18</cx:pt>
          <cx:pt idx="4953">18</cx:pt>
          <cx:pt idx="4954">18</cx:pt>
          <cx:pt idx="4955">18</cx:pt>
          <cx:pt idx="4956">18</cx:pt>
          <cx:pt idx="4957">18</cx:pt>
          <cx:pt idx="4958">18</cx:pt>
          <cx:pt idx="4959">18</cx:pt>
          <cx:pt idx="4960">18</cx:pt>
          <cx:pt idx="4961">18</cx:pt>
          <cx:pt idx="4962">18</cx:pt>
          <cx:pt idx="4963">18</cx:pt>
          <cx:pt idx="4964">18</cx:pt>
          <cx:pt idx="4965">18</cx:pt>
          <cx:pt idx="4966">18</cx:pt>
          <cx:pt idx="4967">18</cx:pt>
          <cx:pt idx="4968">18</cx:pt>
          <cx:pt idx="4969">18</cx:pt>
          <cx:pt idx="4970">18</cx:pt>
          <cx:pt idx="4971">18</cx:pt>
          <cx:pt idx="4972">18</cx:pt>
          <cx:pt idx="4973">18</cx:pt>
          <cx:pt idx="4974">18</cx:pt>
          <cx:pt idx="4975">18</cx:pt>
          <cx:pt idx="4976">18</cx:pt>
          <cx:pt idx="4977">18</cx:pt>
          <cx:pt idx="4978">18</cx:pt>
          <cx:pt idx="4979">18</cx:pt>
          <cx:pt idx="4980">18</cx:pt>
          <cx:pt idx="4981">18</cx:pt>
          <cx:pt idx="4982">18</cx:pt>
          <cx:pt idx="4983">18</cx:pt>
          <cx:pt idx="4984">18</cx:pt>
          <cx:pt idx="4985">18</cx:pt>
          <cx:pt idx="4986">18</cx:pt>
          <cx:pt idx="4987">18</cx:pt>
          <cx:pt idx="4988">18</cx:pt>
          <cx:pt idx="4989">18</cx:pt>
          <cx:pt idx="4990">18</cx:pt>
          <cx:pt idx="4991">18</cx:pt>
          <cx:pt idx="4992">18</cx:pt>
          <cx:pt idx="4993">18</cx:pt>
          <cx:pt idx="4994">18</cx:pt>
          <cx:pt idx="4995">18</cx:pt>
          <cx:pt idx="4996">18</cx:pt>
          <cx:pt idx="4997">18</cx:pt>
          <cx:pt idx="4998">18</cx:pt>
          <cx:pt idx="4999">18</cx:pt>
          <cx:pt idx="5000">18</cx:pt>
          <cx:pt idx="5001">18</cx:pt>
          <cx:pt idx="5002">18</cx:pt>
          <cx:pt idx="5003">18</cx:pt>
          <cx:pt idx="5004">18</cx:pt>
          <cx:pt idx="5005">18</cx:pt>
          <cx:pt idx="5006">18</cx:pt>
          <cx:pt idx="5007">18</cx:pt>
          <cx:pt idx="5008">18</cx:pt>
          <cx:pt idx="5009">18</cx:pt>
          <cx:pt idx="5010">18</cx:pt>
          <cx:pt idx="5011">18</cx:pt>
          <cx:pt idx="5012">18</cx:pt>
          <cx:pt idx="5013">18</cx:pt>
          <cx:pt idx="5014">18</cx:pt>
          <cx:pt idx="5015">18</cx:pt>
          <cx:pt idx="5016">18</cx:pt>
          <cx:pt idx="5017">18</cx:pt>
          <cx:pt idx="5018">18</cx:pt>
          <cx:pt idx="5019">18</cx:pt>
          <cx:pt idx="5020">18</cx:pt>
          <cx:pt idx="5021">18</cx:pt>
          <cx:pt idx="5022">18</cx:pt>
          <cx:pt idx="5023">18</cx:pt>
          <cx:pt idx="5024">18</cx:pt>
          <cx:pt idx="5025">18</cx:pt>
          <cx:pt idx="5026">18</cx:pt>
          <cx:pt idx="5027">18</cx:pt>
          <cx:pt idx="5028">18</cx:pt>
          <cx:pt idx="5029">18</cx:pt>
          <cx:pt idx="5030">18</cx:pt>
          <cx:pt idx="5031">18</cx:pt>
          <cx:pt idx="5032">18</cx:pt>
          <cx:pt idx="5033">18</cx:pt>
          <cx:pt idx="5034">18</cx:pt>
          <cx:pt idx="5035">18</cx:pt>
          <cx:pt idx="5036">18</cx:pt>
          <cx:pt idx="5037">18</cx:pt>
          <cx:pt idx="5038">18</cx:pt>
          <cx:pt idx="5039">18</cx:pt>
          <cx:pt idx="5040">18</cx:pt>
          <cx:pt idx="5041">18</cx:pt>
          <cx:pt idx="5042">18</cx:pt>
          <cx:pt idx="5043">18</cx:pt>
          <cx:pt idx="5044">18</cx:pt>
          <cx:pt idx="5045">18</cx:pt>
          <cx:pt idx="5046">18</cx:pt>
          <cx:pt idx="5047">18</cx:pt>
          <cx:pt idx="5048">18</cx:pt>
          <cx:pt idx="5049">18</cx:pt>
          <cx:pt idx="5050">18</cx:pt>
          <cx:pt idx="5051">18</cx:pt>
          <cx:pt idx="5052">18</cx:pt>
          <cx:pt idx="5053">18</cx:pt>
          <cx:pt idx="5054">18</cx:pt>
          <cx:pt idx="5055">18</cx:pt>
          <cx:pt idx="5056">18</cx:pt>
          <cx:pt idx="5057">18</cx:pt>
          <cx:pt idx="5058">18</cx:pt>
          <cx:pt idx="5059">18</cx:pt>
          <cx:pt idx="5060">18</cx:pt>
          <cx:pt idx="5061">18</cx:pt>
          <cx:pt idx="5062">18</cx:pt>
          <cx:pt idx="5063">18</cx:pt>
          <cx:pt idx="5064">18</cx:pt>
          <cx:pt idx="5065">18</cx:pt>
          <cx:pt idx="5066">18</cx:pt>
          <cx:pt idx="5067">18</cx:pt>
          <cx:pt idx="5068">18</cx:pt>
          <cx:pt idx="5069">18</cx:pt>
          <cx:pt idx="5070">18</cx:pt>
          <cx:pt idx="5071">18</cx:pt>
          <cx:pt idx="5072">18</cx:pt>
          <cx:pt idx="5073">18</cx:pt>
          <cx:pt idx="5074">18</cx:pt>
          <cx:pt idx="5075">18</cx:pt>
          <cx:pt idx="5076">18</cx:pt>
          <cx:pt idx="5077">18</cx:pt>
          <cx:pt idx="5078">18</cx:pt>
          <cx:pt idx="5079">17</cx:pt>
          <cx:pt idx="5080">17</cx:pt>
          <cx:pt idx="5081">17</cx:pt>
          <cx:pt idx="5082">17</cx:pt>
          <cx:pt idx="5083">17</cx:pt>
          <cx:pt idx="5084">17</cx:pt>
          <cx:pt idx="5085">17</cx:pt>
          <cx:pt idx="5086">17</cx:pt>
          <cx:pt idx="5087">17</cx:pt>
          <cx:pt idx="5088">17</cx:pt>
          <cx:pt idx="5089">17</cx:pt>
          <cx:pt idx="5090">17</cx:pt>
          <cx:pt idx="5091">17</cx:pt>
          <cx:pt idx="5092">17</cx:pt>
          <cx:pt idx="5093">17</cx:pt>
          <cx:pt idx="5094">17</cx:pt>
          <cx:pt idx="5095">17</cx:pt>
          <cx:pt idx="5096">17</cx:pt>
          <cx:pt idx="5097">17</cx:pt>
          <cx:pt idx="5098">17</cx:pt>
          <cx:pt idx="5099">17</cx:pt>
          <cx:pt idx="5100">17</cx:pt>
          <cx:pt idx="5101">17</cx:pt>
          <cx:pt idx="5102">17</cx:pt>
          <cx:pt idx="5103">17</cx:pt>
          <cx:pt idx="5104">17</cx:pt>
          <cx:pt idx="5105">17</cx:pt>
          <cx:pt idx="5106">17</cx:pt>
          <cx:pt idx="5107">17</cx:pt>
          <cx:pt idx="5108">17</cx:pt>
          <cx:pt idx="5109">17</cx:pt>
          <cx:pt idx="5110">17</cx:pt>
          <cx:pt idx="5111">17</cx:pt>
          <cx:pt idx="5112">17</cx:pt>
          <cx:pt idx="5113">17</cx:pt>
          <cx:pt idx="5114">17</cx:pt>
          <cx:pt idx="5115">17</cx:pt>
          <cx:pt idx="5116">17</cx:pt>
          <cx:pt idx="5117">17</cx:pt>
          <cx:pt idx="5118">17</cx:pt>
          <cx:pt idx="5119">17</cx:pt>
          <cx:pt idx="5120">17</cx:pt>
          <cx:pt idx="5121">17</cx:pt>
          <cx:pt idx="5122">17</cx:pt>
          <cx:pt idx="5123">17</cx:pt>
          <cx:pt idx="5124">17</cx:pt>
          <cx:pt idx="5125">17</cx:pt>
          <cx:pt idx="5126">17</cx:pt>
          <cx:pt idx="5127">17</cx:pt>
          <cx:pt idx="5128">17</cx:pt>
          <cx:pt idx="5129">17</cx:pt>
          <cx:pt idx="5130">17</cx:pt>
          <cx:pt idx="5131">17</cx:pt>
          <cx:pt idx="5132">17</cx:pt>
          <cx:pt idx="5133">17</cx:pt>
          <cx:pt idx="5134">17</cx:pt>
          <cx:pt idx="5135">17</cx:pt>
          <cx:pt idx="5136">17</cx:pt>
          <cx:pt idx="5137">17</cx:pt>
          <cx:pt idx="5138">17</cx:pt>
          <cx:pt idx="5139">17</cx:pt>
          <cx:pt idx="5140">17</cx:pt>
          <cx:pt idx="5141">17</cx:pt>
          <cx:pt idx="5142">16</cx:pt>
          <cx:pt idx="5143">16</cx:pt>
          <cx:pt idx="5144">16</cx:pt>
          <cx:pt idx="5145">16</cx:pt>
          <cx:pt idx="5146">24</cx:pt>
          <cx:pt idx="5147">24</cx:pt>
          <cx:pt idx="5148">24</cx:pt>
          <cx:pt idx="5149">24</cx:pt>
          <cx:pt idx="5150">24</cx:pt>
          <cx:pt idx="5151">24</cx:pt>
          <cx:pt idx="5152">24</cx:pt>
          <cx:pt idx="5153">24</cx:pt>
          <cx:pt idx="5154">24</cx:pt>
          <cx:pt idx="5155">24</cx:pt>
          <cx:pt idx="5156">24</cx:pt>
          <cx:pt idx="5157">24</cx:pt>
          <cx:pt idx="5158">24</cx:pt>
          <cx:pt idx="5159">24</cx:pt>
          <cx:pt idx="5160">24</cx:pt>
          <cx:pt idx="5161">24</cx:pt>
          <cx:pt idx="5162">23</cx:pt>
          <cx:pt idx="5163">23</cx:pt>
          <cx:pt idx="5164">22</cx:pt>
          <cx:pt idx="5165">22</cx:pt>
          <cx:pt idx="5166">22</cx:pt>
          <cx:pt idx="5167">22</cx:pt>
          <cx:pt idx="5168">22</cx:pt>
          <cx:pt idx="5169">22</cx:pt>
          <cx:pt idx="5170">22</cx:pt>
          <cx:pt idx="5171">22</cx:pt>
          <cx:pt idx="5172">22</cx:pt>
          <cx:pt idx="5173">22</cx:pt>
          <cx:pt idx="5174">22</cx:pt>
          <cx:pt idx="5175">22</cx:pt>
          <cx:pt idx="5176">21</cx:pt>
          <cx:pt idx="5177">21</cx:pt>
          <cx:pt idx="5178">21</cx:pt>
          <cx:pt idx="5179">21</cx:pt>
          <cx:pt idx="5180">21</cx:pt>
          <cx:pt idx="5181">21</cx:pt>
          <cx:pt idx="5182">21</cx:pt>
          <cx:pt idx="5183">21</cx:pt>
          <cx:pt idx="5184">21</cx:pt>
          <cx:pt idx="5185">21</cx:pt>
          <cx:pt idx="5186">21</cx:pt>
          <cx:pt idx="5187">21</cx:pt>
          <cx:pt idx="5188">21</cx:pt>
          <cx:pt idx="5189">21</cx:pt>
          <cx:pt idx="5190">21</cx:pt>
          <cx:pt idx="5191">21</cx:pt>
          <cx:pt idx="5192">21</cx:pt>
          <cx:pt idx="5193">21</cx:pt>
          <cx:pt idx="5194">21</cx:pt>
          <cx:pt idx="5195">21</cx:pt>
          <cx:pt idx="5196">21</cx:pt>
          <cx:pt idx="5197">21</cx:pt>
          <cx:pt idx="5198">21</cx:pt>
          <cx:pt idx="5199">21</cx:pt>
          <cx:pt idx="5200">21</cx:pt>
          <cx:pt idx="5201">21</cx:pt>
          <cx:pt idx="5202">21</cx:pt>
          <cx:pt idx="5203">21</cx:pt>
          <cx:pt idx="5204">21</cx:pt>
          <cx:pt idx="5205">21</cx:pt>
          <cx:pt idx="5206">21</cx:pt>
          <cx:pt idx="5207">21</cx:pt>
          <cx:pt idx="5208">21</cx:pt>
          <cx:pt idx="5209">21</cx:pt>
          <cx:pt idx="5210">21</cx:pt>
          <cx:pt idx="5211">21</cx:pt>
          <cx:pt idx="5212">21</cx:pt>
          <cx:pt idx="5213">21</cx:pt>
          <cx:pt idx="5214">21</cx:pt>
          <cx:pt idx="5215">21</cx:pt>
          <cx:pt idx="5216">21</cx:pt>
          <cx:pt idx="5217">21</cx:pt>
          <cx:pt idx="5218">21</cx:pt>
          <cx:pt idx="5219">21</cx:pt>
          <cx:pt idx="5220">21</cx:pt>
          <cx:pt idx="5221">21</cx:pt>
          <cx:pt idx="5222">21</cx:pt>
          <cx:pt idx="5223">21</cx:pt>
          <cx:pt idx="5224">21</cx:pt>
          <cx:pt idx="5225">21</cx:pt>
          <cx:pt idx="5226">21</cx:pt>
          <cx:pt idx="5227">21</cx:pt>
          <cx:pt idx="5228">21</cx:pt>
          <cx:pt idx="5229">21</cx:pt>
          <cx:pt idx="5230">21</cx:pt>
          <cx:pt idx="5231">21</cx:pt>
          <cx:pt idx="5232">21</cx:pt>
          <cx:pt idx="5233">21</cx:pt>
          <cx:pt idx="5234">20</cx:pt>
          <cx:pt idx="5235">20</cx:pt>
          <cx:pt idx="5236">20</cx:pt>
          <cx:pt idx="5237">20</cx:pt>
          <cx:pt idx="5238">20</cx:pt>
          <cx:pt idx="5239">20</cx:pt>
          <cx:pt idx="5240">20</cx:pt>
          <cx:pt idx="5241">20</cx:pt>
          <cx:pt idx="5242">20</cx:pt>
          <cx:pt idx="5243">20</cx:pt>
          <cx:pt idx="5244">20</cx:pt>
          <cx:pt idx="5245">20</cx:pt>
          <cx:pt idx="5246">20</cx:pt>
          <cx:pt idx="5247">20</cx:pt>
          <cx:pt idx="5248">20</cx:pt>
          <cx:pt idx="5249">20</cx:pt>
          <cx:pt idx="5250">20</cx:pt>
          <cx:pt idx="5251">20</cx:pt>
          <cx:pt idx="5252">20</cx:pt>
          <cx:pt idx="5253">20</cx:pt>
          <cx:pt idx="5254">20</cx:pt>
          <cx:pt idx="5255">20</cx:pt>
          <cx:pt idx="5256">20</cx:pt>
          <cx:pt idx="5257">20</cx:pt>
          <cx:pt idx="5258">20</cx:pt>
          <cx:pt idx="5259">20</cx:pt>
          <cx:pt idx="5260">20</cx:pt>
          <cx:pt idx="5261">20</cx:pt>
          <cx:pt idx="5262">20</cx:pt>
          <cx:pt idx="5263">20</cx:pt>
          <cx:pt idx="5264">20</cx:pt>
          <cx:pt idx="5265">20</cx:pt>
          <cx:pt idx="5266">20</cx:pt>
          <cx:pt idx="5267">20</cx:pt>
          <cx:pt idx="5268">20</cx:pt>
          <cx:pt idx="5269">20</cx:pt>
          <cx:pt idx="5270">20</cx:pt>
          <cx:pt idx="5271">20</cx:pt>
          <cx:pt idx="5272">20</cx:pt>
          <cx:pt idx="5273">20</cx:pt>
          <cx:pt idx="5274">20</cx:pt>
          <cx:pt idx="5275">20</cx:pt>
          <cx:pt idx="5276">20</cx:pt>
          <cx:pt idx="5277">20</cx:pt>
          <cx:pt idx="5278">20</cx:pt>
          <cx:pt idx="5279">20</cx:pt>
          <cx:pt idx="5280">20</cx:pt>
          <cx:pt idx="5281">20</cx:pt>
          <cx:pt idx="5282">20</cx:pt>
          <cx:pt idx="5283">20</cx:pt>
          <cx:pt idx="5284">20</cx:pt>
          <cx:pt idx="5285">20</cx:pt>
          <cx:pt idx="5286">20</cx:pt>
          <cx:pt idx="5287">20</cx:pt>
          <cx:pt idx="5288">20</cx:pt>
          <cx:pt idx="5289">20</cx:pt>
          <cx:pt idx="5290">20</cx:pt>
          <cx:pt idx="5291">20</cx:pt>
          <cx:pt idx="5292">20</cx:pt>
          <cx:pt idx="5293">20</cx:pt>
          <cx:pt idx="5294">20</cx:pt>
          <cx:pt idx="5295">20</cx:pt>
          <cx:pt idx="5296">20</cx:pt>
          <cx:pt idx="5297">20</cx:pt>
          <cx:pt idx="5298">20</cx:pt>
          <cx:pt idx="5299">20</cx:pt>
          <cx:pt idx="5300">20</cx:pt>
          <cx:pt idx="5301">20</cx:pt>
          <cx:pt idx="5302">19</cx:pt>
          <cx:pt idx="5303">19</cx:pt>
          <cx:pt idx="5304">19</cx:pt>
          <cx:pt idx="5305">19</cx:pt>
          <cx:pt idx="5306">19</cx:pt>
          <cx:pt idx="5307">19</cx:pt>
          <cx:pt idx="5308">19</cx:pt>
          <cx:pt idx="5309">19</cx:pt>
          <cx:pt idx="5310">19</cx:pt>
          <cx:pt idx="5311">19</cx:pt>
          <cx:pt idx="5312">19</cx:pt>
          <cx:pt idx="5313">19</cx:pt>
          <cx:pt idx="5314">19</cx:pt>
          <cx:pt idx="5315">19</cx:pt>
          <cx:pt idx="5316">19</cx:pt>
          <cx:pt idx="5317">19</cx:pt>
          <cx:pt idx="5318">19</cx:pt>
          <cx:pt idx="5319">19</cx:pt>
          <cx:pt idx="5320">19</cx:pt>
          <cx:pt idx="5321">19</cx:pt>
          <cx:pt idx="5322">19</cx:pt>
          <cx:pt idx="5323">19</cx:pt>
          <cx:pt idx="5324">19</cx:pt>
          <cx:pt idx="5325">19</cx:pt>
          <cx:pt idx="5326">19</cx:pt>
          <cx:pt idx="5327">19</cx:pt>
          <cx:pt idx="5328">19</cx:pt>
          <cx:pt idx="5329">19</cx:pt>
          <cx:pt idx="5330">19</cx:pt>
          <cx:pt idx="5331">19</cx:pt>
          <cx:pt idx="5332">19</cx:pt>
          <cx:pt idx="5333">19</cx:pt>
          <cx:pt idx="5334">19</cx:pt>
          <cx:pt idx="5335">19</cx:pt>
          <cx:pt idx="5336">19</cx:pt>
          <cx:pt idx="5337">19</cx:pt>
          <cx:pt idx="5338">19</cx:pt>
          <cx:pt idx="5339">19</cx:pt>
          <cx:pt idx="5340">19</cx:pt>
          <cx:pt idx="5341">19</cx:pt>
          <cx:pt idx="5342">19</cx:pt>
          <cx:pt idx="5343">19</cx:pt>
          <cx:pt idx="5344">19</cx:pt>
          <cx:pt idx="5345">19</cx:pt>
          <cx:pt idx="5346">19</cx:pt>
          <cx:pt idx="5347">19</cx:pt>
          <cx:pt idx="5348">19</cx:pt>
          <cx:pt idx="5349">19</cx:pt>
          <cx:pt idx="5350">19</cx:pt>
          <cx:pt idx="5351">19</cx:pt>
          <cx:pt idx="5352">19</cx:pt>
          <cx:pt idx="5353">19</cx:pt>
          <cx:pt idx="5354">19</cx:pt>
          <cx:pt idx="5355">19</cx:pt>
          <cx:pt idx="5356">19</cx:pt>
          <cx:pt idx="5357">19</cx:pt>
          <cx:pt idx="5358">19</cx:pt>
          <cx:pt idx="5359">19</cx:pt>
          <cx:pt idx="5360">19</cx:pt>
          <cx:pt idx="5361">19</cx:pt>
          <cx:pt idx="5362">19</cx:pt>
          <cx:pt idx="5363">19</cx:pt>
          <cx:pt idx="5364">19</cx:pt>
          <cx:pt idx="5365">19</cx:pt>
          <cx:pt idx="5366">19</cx:pt>
          <cx:pt idx="5367">19</cx:pt>
          <cx:pt idx="5368">19</cx:pt>
          <cx:pt idx="5369">19</cx:pt>
          <cx:pt idx="5370">19</cx:pt>
          <cx:pt idx="5371">19</cx:pt>
          <cx:pt idx="5372">19</cx:pt>
          <cx:pt idx="5373">19</cx:pt>
          <cx:pt idx="5374">19</cx:pt>
          <cx:pt idx="5375">19</cx:pt>
          <cx:pt idx="5376">19</cx:pt>
          <cx:pt idx="5377">19</cx:pt>
          <cx:pt idx="5378">19</cx:pt>
          <cx:pt idx="5379">19</cx:pt>
          <cx:pt idx="5380">19</cx:pt>
          <cx:pt idx="5381">19</cx:pt>
          <cx:pt idx="5382">19</cx:pt>
          <cx:pt idx="5383">19</cx:pt>
          <cx:pt idx="5384">19</cx:pt>
          <cx:pt idx="5385">19</cx:pt>
          <cx:pt idx="5386">19</cx:pt>
          <cx:pt idx="5387">19</cx:pt>
          <cx:pt idx="5388">19</cx:pt>
          <cx:pt idx="5389">19</cx:pt>
          <cx:pt idx="5390">19</cx:pt>
          <cx:pt idx="5391">19</cx:pt>
          <cx:pt idx="5392">19</cx:pt>
          <cx:pt idx="5393">19</cx:pt>
          <cx:pt idx="5394">19</cx:pt>
          <cx:pt idx="5395">19</cx:pt>
          <cx:pt idx="5396">19</cx:pt>
          <cx:pt idx="5397">19</cx:pt>
          <cx:pt idx="5398">19</cx:pt>
          <cx:pt idx="5399">19</cx:pt>
          <cx:pt idx="5400">19</cx:pt>
          <cx:pt idx="5401">19</cx:pt>
          <cx:pt idx="5402">19</cx:pt>
          <cx:pt idx="5403">19</cx:pt>
          <cx:pt idx="5404">19</cx:pt>
          <cx:pt idx="5405">19</cx:pt>
          <cx:pt idx="5406">19</cx:pt>
          <cx:pt idx="5407">19</cx:pt>
          <cx:pt idx="5408">19</cx:pt>
          <cx:pt idx="5409">19</cx:pt>
          <cx:pt idx="5410">19</cx:pt>
          <cx:pt idx="5411">19</cx:pt>
          <cx:pt idx="5412">19</cx:pt>
          <cx:pt idx="5413">19</cx:pt>
          <cx:pt idx="5414">19</cx:pt>
          <cx:pt idx="5415">19</cx:pt>
          <cx:pt idx="5416">19</cx:pt>
          <cx:pt idx="5417">19</cx:pt>
          <cx:pt idx="5418">19</cx:pt>
          <cx:pt idx="5419">19</cx:pt>
          <cx:pt idx="5420">19</cx:pt>
          <cx:pt idx="5421">19</cx:pt>
          <cx:pt idx="5422">19</cx:pt>
          <cx:pt idx="5423">19</cx:pt>
          <cx:pt idx="5424">19</cx:pt>
          <cx:pt idx="5425">19</cx:pt>
          <cx:pt idx="5426">19</cx:pt>
          <cx:pt idx="5427">19</cx:pt>
          <cx:pt idx="5428">19</cx:pt>
          <cx:pt idx="5429">19</cx:pt>
          <cx:pt idx="5430">19</cx:pt>
          <cx:pt idx="5431">19</cx:pt>
          <cx:pt idx="5432">19</cx:pt>
          <cx:pt idx="5433">19</cx:pt>
          <cx:pt idx="5434">19</cx:pt>
          <cx:pt idx="5435">19</cx:pt>
          <cx:pt idx="5436">19</cx:pt>
          <cx:pt idx="5437">19</cx:pt>
          <cx:pt idx="5438">19</cx:pt>
          <cx:pt idx="5439">19</cx:pt>
          <cx:pt idx="5440">19</cx:pt>
          <cx:pt idx="5441">19</cx:pt>
          <cx:pt idx="5442">19</cx:pt>
          <cx:pt idx="5443">19</cx:pt>
          <cx:pt idx="5444">19</cx:pt>
          <cx:pt idx="5445">19</cx:pt>
          <cx:pt idx="5446">19</cx:pt>
          <cx:pt idx="5447">19</cx:pt>
          <cx:pt idx="5448">19</cx:pt>
          <cx:pt idx="5449">19</cx:pt>
          <cx:pt idx="5450">19</cx:pt>
          <cx:pt idx="5451">19</cx:pt>
          <cx:pt idx="5452">19</cx:pt>
          <cx:pt idx="5453">19</cx:pt>
          <cx:pt idx="5454">19</cx:pt>
          <cx:pt idx="5455">19</cx:pt>
          <cx:pt idx="5456">19</cx:pt>
          <cx:pt idx="5457">19</cx:pt>
          <cx:pt idx="5458">19</cx:pt>
          <cx:pt idx="5459">19</cx:pt>
          <cx:pt idx="5460">19</cx:pt>
          <cx:pt idx="5461">19</cx:pt>
          <cx:pt idx="5462">19</cx:pt>
          <cx:pt idx="5463">19</cx:pt>
          <cx:pt idx="5464">19</cx:pt>
          <cx:pt idx="5465">19</cx:pt>
          <cx:pt idx="5466">19</cx:pt>
          <cx:pt idx="5467">19</cx:pt>
          <cx:pt idx="5468">19</cx:pt>
          <cx:pt idx="5469">19</cx:pt>
          <cx:pt idx="5470">19</cx:pt>
          <cx:pt idx="5471">19</cx:pt>
          <cx:pt idx="5472">19</cx:pt>
          <cx:pt idx="5473">19</cx:pt>
          <cx:pt idx="5474">19</cx:pt>
          <cx:pt idx="5475">19</cx:pt>
          <cx:pt idx="5476">19</cx:pt>
          <cx:pt idx="5477">19</cx:pt>
          <cx:pt idx="5478">19</cx:pt>
          <cx:pt idx="5479">19</cx:pt>
          <cx:pt idx="5480">19</cx:pt>
          <cx:pt idx="5481">19</cx:pt>
          <cx:pt idx="5482">19</cx:pt>
          <cx:pt idx="5483">19</cx:pt>
          <cx:pt idx="5484">19</cx:pt>
          <cx:pt idx="5485">19</cx:pt>
          <cx:pt idx="5486">19</cx:pt>
          <cx:pt idx="5487">19</cx:pt>
          <cx:pt idx="5488">19</cx:pt>
          <cx:pt idx="5489">19</cx:pt>
          <cx:pt idx="5490">19</cx:pt>
          <cx:pt idx="5491">19</cx:pt>
          <cx:pt idx="5492">19</cx:pt>
          <cx:pt idx="5493">19</cx:pt>
          <cx:pt idx="5494">19</cx:pt>
          <cx:pt idx="5495">19</cx:pt>
          <cx:pt idx="5496">19</cx:pt>
          <cx:pt idx="5497">19</cx:pt>
          <cx:pt idx="5498">19</cx:pt>
          <cx:pt idx="5499">19</cx:pt>
          <cx:pt idx="5500">19</cx:pt>
          <cx:pt idx="5501">19</cx:pt>
          <cx:pt idx="5502">19</cx:pt>
          <cx:pt idx="5503">19</cx:pt>
          <cx:pt idx="5504">19</cx:pt>
          <cx:pt idx="5505">19</cx:pt>
          <cx:pt idx="5506">19</cx:pt>
          <cx:pt idx="5507">19</cx:pt>
          <cx:pt idx="5508">19</cx:pt>
          <cx:pt idx="5509">19</cx:pt>
          <cx:pt idx="5510">19</cx:pt>
          <cx:pt idx="5511">19</cx:pt>
          <cx:pt idx="5512">19</cx:pt>
          <cx:pt idx="5513">19</cx:pt>
          <cx:pt idx="5514">19</cx:pt>
          <cx:pt idx="5515">19</cx:pt>
          <cx:pt idx="5516">19</cx:pt>
          <cx:pt idx="5517">19</cx:pt>
          <cx:pt idx="5518">19</cx:pt>
          <cx:pt idx="5519">19</cx:pt>
          <cx:pt idx="5520">19</cx:pt>
          <cx:pt idx="5521">19</cx:pt>
          <cx:pt idx="5522">19</cx:pt>
          <cx:pt idx="5523">19</cx:pt>
          <cx:pt idx="5524">19</cx:pt>
          <cx:pt idx="5525">19</cx:pt>
          <cx:pt idx="5526">19</cx:pt>
          <cx:pt idx="5527">19</cx:pt>
          <cx:pt idx="5528">19</cx:pt>
          <cx:pt idx="5529">18</cx:pt>
          <cx:pt idx="5530">18</cx:pt>
          <cx:pt idx="5531">18</cx:pt>
          <cx:pt idx="5532">18</cx:pt>
          <cx:pt idx="5533">18</cx:pt>
          <cx:pt idx="5534">18</cx:pt>
          <cx:pt idx="5535">18</cx:pt>
          <cx:pt idx="5536">18</cx:pt>
          <cx:pt idx="5537">18</cx:pt>
          <cx:pt idx="5538">18</cx:pt>
          <cx:pt idx="5539">18</cx:pt>
          <cx:pt idx="5540">18</cx:pt>
          <cx:pt idx="5541">18</cx:pt>
          <cx:pt idx="5542">18</cx:pt>
          <cx:pt idx="5543">18</cx:pt>
          <cx:pt idx="5544">18</cx:pt>
          <cx:pt idx="5545">18</cx:pt>
          <cx:pt idx="5546">18</cx:pt>
          <cx:pt idx="5547">18</cx:pt>
          <cx:pt idx="5548">18</cx:pt>
          <cx:pt idx="5549">18</cx:pt>
          <cx:pt idx="5550">18</cx:pt>
          <cx:pt idx="5551">18</cx:pt>
          <cx:pt idx="5552">18</cx:pt>
          <cx:pt idx="5553">18</cx:pt>
          <cx:pt idx="5554">18</cx:pt>
          <cx:pt idx="5555">18</cx:pt>
          <cx:pt idx="5556">18</cx:pt>
          <cx:pt idx="5557">18</cx:pt>
          <cx:pt idx="5558">18</cx:pt>
          <cx:pt idx="5559">18</cx:pt>
          <cx:pt idx="5560">18</cx:pt>
          <cx:pt idx="5561">18</cx:pt>
          <cx:pt idx="5562">18</cx:pt>
          <cx:pt idx="5563">18</cx:pt>
          <cx:pt idx="5564">18</cx:pt>
          <cx:pt idx="5565">18</cx:pt>
          <cx:pt idx="5566">18</cx:pt>
          <cx:pt idx="5567">18</cx:pt>
          <cx:pt idx="5568">18</cx:pt>
          <cx:pt idx="5569">18</cx:pt>
          <cx:pt idx="5570">18</cx:pt>
          <cx:pt idx="5571">18</cx:pt>
          <cx:pt idx="5572">18</cx:pt>
          <cx:pt idx="5573">18</cx:pt>
          <cx:pt idx="5574">18</cx:pt>
          <cx:pt idx="5575">18</cx:pt>
          <cx:pt idx="5576">18</cx:pt>
          <cx:pt idx="5577">18</cx:pt>
          <cx:pt idx="5578">18</cx:pt>
          <cx:pt idx="5579">18</cx:pt>
          <cx:pt idx="5580">18</cx:pt>
          <cx:pt idx="5581">18</cx:pt>
          <cx:pt idx="5582">18</cx:pt>
          <cx:pt idx="5583">18</cx:pt>
          <cx:pt idx="5584">18</cx:pt>
          <cx:pt idx="5585">18</cx:pt>
          <cx:pt idx="5586">18</cx:pt>
          <cx:pt idx="5587">18</cx:pt>
          <cx:pt idx="5588">18</cx:pt>
          <cx:pt idx="5589">18</cx:pt>
          <cx:pt idx="5590">18</cx:pt>
          <cx:pt idx="5591">18</cx:pt>
          <cx:pt idx="5592">18</cx:pt>
          <cx:pt idx="5593">18</cx:pt>
          <cx:pt idx="5594">18</cx:pt>
          <cx:pt idx="5595">18</cx:pt>
          <cx:pt idx="5596">18</cx:pt>
          <cx:pt idx="5597">18</cx:pt>
          <cx:pt idx="5598">18</cx:pt>
          <cx:pt idx="5599">18</cx:pt>
          <cx:pt idx="5600">18</cx:pt>
          <cx:pt idx="5601">18</cx:pt>
          <cx:pt idx="5602">18</cx:pt>
          <cx:pt idx="5603">18</cx:pt>
          <cx:pt idx="5604">18</cx:pt>
          <cx:pt idx="5605">18</cx:pt>
          <cx:pt idx="5606">18</cx:pt>
          <cx:pt idx="5607">18</cx:pt>
          <cx:pt idx="5608">18</cx:pt>
          <cx:pt idx="5609">18</cx:pt>
          <cx:pt idx="5610">18</cx:pt>
          <cx:pt idx="5611">18</cx:pt>
          <cx:pt idx="5612">18</cx:pt>
          <cx:pt idx="5613">18</cx:pt>
          <cx:pt idx="5614">18</cx:pt>
          <cx:pt idx="5615">18</cx:pt>
          <cx:pt idx="5616">18</cx:pt>
          <cx:pt idx="5617">18</cx:pt>
          <cx:pt idx="5618">18</cx:pt>
          <cx:pt idx="5619">18</cx:pt>
          <cx:pt idx="5620">18</cx:pt>
          <cx:pt idx="5621">18</cx:pt>
          <cx:pt idx="5622">18</cx:pt>
          <cx:pt idx="5623">18</cx:pt>
          <cx:pt idx="5624">18</cx:pt>
          <cx:pt idx="5625">18</cx:pt>
          <cx:pt idx="5626">18</cx:pt>
          <cx:pt idx="5627">18</cx:pt>
          <cx:pt idx="5628">18</cx:pt>
          <cx:pt idx="5629">18</cx:pt>
          <cx:pt idx="5630">18</cx:pt>
          <cx:pt idx="5631">18</cx:pt>
          <cx:pt idx="5632">18</cx:pt>
          <cx:pt idx="5633">18</cx:pt>
          <cx:pt idx="5634">18</cx:pt>
          <cx:pt idx="5635">18</cx:pt>
          <cx:pt idx="5636">18</cx:pt>
          <cx:pt idx="5637">18</cx:pt>
          <cx:pt idx="5638">18</cx:pt>
          <cx:pt idx="5639">18</cx:pt>
          <cx:pt idx="5640">18</cx:pt>
          <cx:pt idx="5641">18</cx:pt>
          <cx:pt idx="5642">18</cx:pt>
          <cx:pt idx="5643">18</cx:pt>
          <cx:pt idx="5644">18</cx:pt>
          <cx:pt idx="5645">18</cx:pt>
          <cx:pt idx="5646">18</cx:pt>
          <cx:pt idx="5647">18</cx:pt>
          <cx:pt idx="5648">18</cx:pt>
          <cx:pt idx="5649">18</cx:pt>
          <cx:pt idx="5650">18</cx:pt>
          <cx:pt idx="5651">18</cx:pt>
          <cx:pt idx="5652">18</cx:pt>
          <cx:pt idx="5653">18</cx:pt>
          <cx:pt idx="5654">18</cx:pt>
          <cx:pt idx="5655">18</cx:pt>
          <cx:pt idx="5656">18</cx:pt>
          <cx:pt idx="5657">18</cx:pt>
          <cx:pt idx="5658">18</cx:pt>
          <cx:pt idx="5659">18</cx:pt>
          <cx:pt idx="5660">18</cx:pt>
          <cx:pt idx="5661">18</cx:pt>
          <cx:pt idx="5662">18</cx:pt>
          <cx:pt idx="5663">18</cx:pt>
          <cx:pt idx="5664">18</cx:pt>
          <cx:pt idx="5665">18</cx:pt>
          <cx:pt idx="5666">18</cx:pt>
          <cx:pt idx="5667">18</cx:pt>
          <cx:pt idx="5668">18</cx:pt>
          <cx:pt idx="5669">18</cx:pt>
          <cx:pt idx="5670">18</cx:pt>
          <cx:pt idx="5671">18</cx:pt>
          <cx:pt idx="5672">18</cx:pt>
          <cx:pt idx="5673">18</cx:pt>
          <cx:pt idx="5674">18</cx:pt>
          <cx:pt idx="5675">18</cx:pt>
          <cx:pt idx="5676">18</cx:pt>
          <cx:pt idx="5677">18</cx:pt>
          <cx:pt idx="5678">18</cx:pt>
          <cx:pt idx="5679">18</cx:pt>
          <cx:pt idx="5680">18</cx:pt>
          <cx:pt idx="5681">18</cx:pt>
          <cx:pt idx="5682">18</cx:pt>
          <cx:pt idx="5683">18</cx:pt>
          <cx:pt idx="5684">18</cx:pt>
          <cx:pt idx="5685">18</cx:pt>
          <cx:pt idx="5686">18</cx:pt>
          <cx:pt idx="5687">18</cx:pt>
          <cx:pt idx="5688">18</cx:pt>
          <cx:pt idx="5689">18</cx:pt>
          <cx:pt idx="5690">18</cx:pt>
          <cx:pt idx="5691">18</cx:pt>
          <cx:pt idx="5692">18</cx:pt>
          <cx:pt idx="5693">18</cx:pt>
          <cx:pt idx="5694">18</cx:pt>
          <cx:pt idx="5695">18</cx:pt>
          <cx:pt idx="5696">18</cx:pt>
          <cx:pt idx="5697">18</cx:pt>
          <cx:pt idx="5698">18</cx:pt>
          <cx:pt idx="5699">18</cx:pt>
          <cx:pt idx="5700">18</cx:pt>
          <cx:pt idx="5701">18</cx:pt>
          <cx:pt idx="5702">18</cx:pt>
          <cx:pt idx="5703">18</cx:pt>
          <cx:pt idx="5704">18</cx:pt>
          <cx:pt idx="5705">18</cx:pt>
          <cx:pt idx="5706">18</cx:pt>
          <cx:pt idx="5707">18</cx:pt>
          <cx:pt idx="5708">18</cx:pt>
          <cx:pt idx="5709">18</cx:pt>
          <cx:pt idx="5710">18</cx:pt>
          <cx:pt idx="5711">18</cx:pt>
          <cx:pt idx="5712">18</cx:pt>
          <cx:pt idx="5713">18</cx:pt>
          <cx:pt idx="5714">18</cx:pt>
          <cx:pt idx="5715">18</cx:pt>
          <cx:pt idx="5716">18</cx:pt>
          <cx:pt idx="5717">18</cx:pt>
          <cx:pt idx="5718">18</cx:pt>
          <cx:pt idx="5719">18</cx:pt>
          <cx:pt idx="5720">18</cx:pt>
          <cx:pt idx="5721">18</cx:pt>
          <cx:pt idx="5722">18</cx:pt>
          <cx:pt idx="5723">18</cx:pt>
          <cx:pt idx="5724">18</cx:pt>
          <cx:pt idx="5725">18</cx:pt>
          <cx:pt idx="5726">18</cx:pt>
          <cx:pt idx="5727">18</cx:pt>
          <cx:pt idx="5728">18</cx:pt>
          <cx:pt idx="5729">18</cx:pt>
          <cx:pt idx="5730">18</cx:pt>
          <cx:pt idx="5731">18</cx:pt>
          <cx:pt idx="5732">18</cx:pt>
          <cx:pt idx="5733">18</cx:pt>
          <cx:pt idx="5734">18</cx:pt>
          <cx:pt idx="5735">18</cx:pt>
          <cx:pt idx="5736">18</cx:pt>
          <cx:pt idx="5737">18</cx:pt>
          <cx:pt idx="5738">18</cx:pt>
          <cx:pt idx="5739">18</cx:pt>
          <cx:pt idx="5740">18</cx:pt>
          <cx:pt idx="5741">18</cx:pt>
          <cx:pt idx="5742">18</cx:pt>
          <cx:pt idx="5743">18</cx:pt>
          <cx:pt idx="5744">18</cx:pt>
          <cx:pt idx="5745">18</cx:pt>
          <cx:pt idx="5746">18</cx:pt>
          <cx:pt idx="5747">18</cx:pt>
          <cx:pt idx="5748">18</cx:pt>
          <cx:pt idx="5749">18</cx:pt>
          <cx:pt idx="5750">18</cx:pt>
          <cx:pt idx="5751">18</cx:pt>
          <cx:pt idx="5752">18</cx:pt>
          <cx:pt idx="5753">18</cx:pt>
          <cx:pt idx="5754">18</cx:pt>
          <cx:pt idx="5755">18</cx:pt>
          <cx:pt idx="5756">18</cx:pt>
          <cx:pt idx="5757">18</cx:pt>
          <cx:pt idx="5758">18</cx:pt>
          <cx:pt idx="5759">18</cx:pt>
          <cx:pt idx="5760">18</cx:pt>
          <cx:pt idx="5761">18</cx:pt>
          <cx:pt idx="5762">18</cx:pt>
          <cx:pt idx="5763">18</cx:pt>
          <cx:pt idx="5764">18</cx:pt>
          <cx:pt idx="5765">18</cx:pt>
          <cx:pt idx="5766">18</cx:pt>
          <cx:pt idx="5767">18</cx:pt>
          <cx:pt idx="5768">18</cx:pt>
          <cx:pt idx="5769">18</cx:pt>
          <cx:pt idx="5770">18</cx:pt>
          <cx:pt idx="5771">18</cx:pt>
          <cx:pt idx="5772">18</cx:pt>
          <cx:pt idx="5773">18</cx:pt>
          <cx:pt idx="5774">18</cx:pt>
          <cx:pt idx="5775">18</cx:pt>
          <cx:pt idx="5776">18</cx:pt>
          <cx:pt idx="5777">18</cx:pt>
          <cx:pt idx="5778">18</cx:pt>
          <cx:pt idx="5779">18</cx:pt>
          <cx:pt idx="5780">17</cx:pt>
          <cx:pt idx="5781">17</cx:pt>
          <cx:pt idx="5782">17</cx:pt>
          <cx:pt idx="5783">17</cx:pt>
          <cx:pt idx="5784">17</cx:pt>
          <cx:pt idx="5785">17</cx:pt>
          <cx:pt idx="5786">17</cx:pt>
          <cx:pt idx="5787">17</cx:pt>
          <cx:pt idx="5788">17</cx:pt>
          <cx:pt idx="5789">17</cx:pt>
          <cx:pt idx="5790">17</cx:pt>
          <cx:pt idx="5791">17</cx:pt>
          <cx:pt idx="5792">17</cx:pt>
          <cx:pt idx="5793">17</cx:pt>
          <cx:pt idx="5794">17</cx:pt>
          <cx:pt idx="5795">17</cx:pt>
          <cx:pt idx="5796">17</cx:pt>
          <cx:pt idx="5797">17</cx:pt>
          <cx:pt idx="5798">17</cx:pt>
          <cx:pt idx="5799">17</cx:pt>
          <cx:pt idx="5800">17</cx:pt>
          <cx:pt idx="5801">17</cx:pt>
          <cx:pt idx="5802">17</cx:pt>
          <cx:pt idx="5803">17</cx:pt>
          <cx:pt idx="5804">17</cx:pt>
          <cx:pt idx="5805">17</cx:pt>
          <cx:pt idx="5806">17</cx:pt>
          <cx:pt idx="5807">17</cx:pt>
          <cx:pt idx="5808">17</cx:pt>
          <cx:pt idx="5809">17</cx:pt>
          <cx:pt idx="5810">17</cx:pt>
          <cx:pt idx="5811">17</cx:pt>
          <cx:pt idx="5812">17</cx:pt>
          <cx:pt idx="5813">17</cx:pt>
          <cx:pt idx="5814">17</cx:pt>
          <cx:pt idx="5815">17</cx:pt>
          <cx:pt idx="5816">17</cx:pt>
          <cx:pt idx="5817">17</cx:pt>
          <cx:pt idx="5818">17</cx:pt>
          <cx:pt idx="5819">17</cx:pt>
          <cx:pt idx="5820">17</cx:pt>
          <cx:pt idx="5821">17</cx:pt>
          <cx:pt idx="5822">17</cx:pt>
          <cx:pt idx="5823">17</cx:pt>
          <cx:pt idx="5824">17</cx:pt>
          <cx:pt idx="5825">17</cx:pt>
          <cx:pt idx="5826">17</cx:pt>
          <cx:pt idx="5827">17</cx:pt>
          <cx:pt idx="5828">17</cx:pt>
          <cx:pt idx="5829">17</cx:pt>
          <cx:pt idx="5830">17</cx:pt>
          <cx:pt idx="5831">17</cx:pt>
          <cx:pt idx="5832">17</cx:pt>
          <cx:pt idx="5833">17</cx:pt>
          <cx:pt idx="5834">17</cx:pt>
          <cx:pt idx="5835">17</cx:pt>
          <cx:pt idx="5836">17</cx:pt>
          <cx:pt idx="5837">17</cx:pt>
          <cx:pt idx="5838">17</cx:pt>
          <cx:pt idx="5839">17</cx:pt>
          <cx:pt idx="5840">17</cx:pt>
          <cx:pt idx="5841">17</cx:pt>
          <cx:pt idx="5842">17</cx:pt>
          <cx:pt idx="5843">17</cx:pt>
          <cx:pt idx="5844">17</cx:pt>
          <cx:pt idx="5845">17</cx:pt>
          <cx:pt idx="5846">17</cx:pt>
          <cx:pt idx="5847">17</cx:pt>
          <cx:pt idx="5848">17</cx:pt>
          <cx:pt idx="5849">17</cx:pt>
          <cx:pt idx="5850">17</cx:pt>
          <cx:pt idx="5851">17</cx:pt>
          <cx:pt idx="5852">17</cx:pt>
          <cx:pt idx="5853">17</cx:pt>
          <cx:pt idx="5854">17</cx:pt>
          <cx:pt idx="5855">17</cx:pt>
          <cx:pt idx="5856">17</cx:pt>
          <cx:pt idx="5857">17</cx:pt>
          <cx:pt idx="5858">17</cx:pt>
          <cx:pt idx="5859">17</cx:pt>
          <cx:pt idx="5860">17</cx:pt>
          <cx:pt idx="5861">17</cx:pt>
          <cx:pt idx="5862">17</cx:pt>
          <cx:pt idx="5863">17</cx:pt>
          <cx:pt idx="5864">17</cx:pt>
          <cx:pt idx="5865">17</cx:pt>
          <cx:pt idx="5866">17</cx:pt>
          <cx:pt idx="5867">17</cx:pt>
          <cx:pt idx="5868">17</cx:pt>
          <cx:pt idx="5869">17</cx:pt>
          <cx:pt idx="5870">17</cx:pt>
          <cx:pt idx="5871">17</cx:pt>
          <cx:pt idx="5872">17</cx:pt>
          <cx:pt idx="5873">17</cx:pt>
          <cx:pt idx="5874">17</cx:pt>
          <cx:pt idx="5875">17</cx:pt>
          <cx:pt idx="5876">17</cx:pt>
          <cx:pt idx="5877">17</cx:pt>
          <cx:pt idx="5878">17</cx:pt>
          <cx:pt idx="5879">17</cx:pt>
          <cx:pt idx="5880">17</cx:pt>
          <cx:pt idx="5881">17</cx:pt>
          <cx:pt idx="5882">17</cx:pt>
          <cx:pt idx="5883">17</cx:pt>
          <cx:pt idx="5884">17</cx:pt>
          <cx:pt idx="5885">17</cx:pt>
          <cx:pt idx="5886">17</cx:pt>
          <cx:pt idx="5887">17</cx:pt>
          <cx:pt idx="5888">17</cx:pt>
          <cx:pt idx="5889">17</cx:pt>
          <cx:pt idx="5890">17</cx:pt>
          <cx:pt idx="5891">17</cx:pt>
          <cx:pt idx="5892">17</cx:pt>
          <cx:pt idx="5893">17</cx:pt>
          <cx:pt idx="5894">17</cx:pt>
          <cx:pt idx="5895">17</cx:pt>
          <cx:pt idx="5896">17</cx:pt>
          <cx:pt idx="5897">17</cx:pt>
          <cx:pt idx="5898">17</cx:pt>
          <cx:pt idx="5899">17</cx:pt>
          <cx:pt idx="5900">17</cx:pt>
          <cx:pt idx="5901">17</cx:pt>
          <cx:pt idx="5902">17</cx:pt>
          <cx:pt idx="5903">17</cx:pt>
          <cx:pt idx="5904">17</cx:pt>
          <cx:pt idx="5905">17</cx:pt>
          <cx:pt idx="5906">17</cx:pt>
          <cx:pt idx="5907">17</cx:pt>
          <cx:pt idx="5908">17</cx:pt>
          <cx:pt idx="5909">17</cx:pt>
          <cx:pt idx="5910">17</cx:pt>
          <cx:pt idx="5911">17</cx:pt>
          <cx:pt idx="5912">17</cx:pt>
          <cx:pt idx="5913">17</cx:pt>
          <cx:pt idx="5914">17</cx:pt>
          <cx:pt idx="5915">17</cx:pt>
          <cx:pt idx="5916">17</cx:pt>
          <cx:pt idx="5917">17</cx:pt>
          <cx:pt idx="5918">17</cx:pt>
          <cx:pt idx="5919">16</cx:pt>
          <cx:pt idx="5920">16</cx:pt>
          <cx:pt idx="5921">16</cx:pt>
          <cx:pt idx="5922">16</cx:pt>
          <cx:pt idx="5923">16</cx:pt>
          <cx:pt idx="5924">28</cx:pt>
          <cx:pt idx="5925">28</cx:pt>
          <cx:pt idx="5926">27</cx:pt>
          <cx:pt idx="5927">27</cx:pt>
          <cx:pt idx="5928">22</cx:pt>
          <cx:pt idx="5929">22</cx:pt>
          <cx:pt idx="5930">22</cx:pt>
          <cx:pt idx="5931">21</cx:pt>
          <cx:pt idx="5932">21</cx:pt>
          <cx:pt idx="5933">21</cx:pt>
          <cx:pt idx="5934">21</cx:pt>
          <cx:pt idx="5935">21</cx:pt>
          <cx:pt idx="5936">21</cx:pt>
          <cx:pt idx="5937">21</cx:pt>
          <cx:pt idx="5938">21</cx:pt>
          <cx:pt idx="5939">21</cx:pt>
          <cx:pt idx="5940">21</cx:pt>
          <cx:pt idx="5941">21</cx:pt>
          <cx:pt idx="5942">21</cx:pt>
          <cx:pt idx="5943">21</cx:pt>
          <cx:pt idx="5944">21</cx:pt>
          <cx:pt idx="5945">21</cx:pt>
          <cx:pt idx="5946">21</cx:pt>
          <cx:pt idx="5947">21</cx:pt>
          <cx:pt idx="5948">21</cx:pt>
          <cx:pt idx="5949">20</cx:pt>
          <cx:pt idx="5950">20</cx:pt>
          <cx:pt idx="5951">20</cx:pt>
          <cx:pt idx="5952">20</cx:pt>
          <cx:pt idx="5953">20</cx:pt>
          <cx:pt idx="5954">20</cx:pt>
          <cx:pt idx="5955">20</cx:pt>
          <cx:pt idx="5956">20</cx:pt>
          <cx:pt idx="5957">20</cx:pt>
          <cx:pt idx="5958">20</cx:pt>
          <cx:pt idx="5959">20</cx:pt>
          <cx:pt idx="5960">20</cx:pt>
          <cx:pt idx="5961">20</cx:pt>
          <cx:pt idx="5962">20</cx:pt>
          <cx:pt idx="5963">20</cx:pt>
          <cx:pt idx="5964">20</cx:pt>
          <cx:pt idx="5965">20</cx:pt>
          <cx:pt idx="5966">20</cx:pt>
          <cx:pt idx="5967">20</cx:pt>
          <cx:pt idx="5968">20</cx:pt>
          <cx:pt idx="5969">20</cx:pt>
          <cx:pt idx="5970">20</cx:pt>
          <cx:pt idx="5971">20</cx:pt>
          <cx:pt idx="5972">20</cx:pt>
          <cx:pt idx="5973">20</cx:pt>
          <cx:pt idx="5974">20</cx:pt>
          <cx:pt idx="5975">20</cx:pt>
          <cx:pt idx="5976">20</cx:pt>
          <cx:pt idx="5977">20</cx:pt>
          <cx:pt idx="5978">20</cx:pt>
          <cx:pt idx="5979">20</cx:pt>
          <cx:pt idx="5980">20</cx:pt>
          <cx:pt idx="5981">20</cx:pt>
          <cx:pt idx="5982">20</cx:pt>
          <cx:pt idx="5983">20</cx:pt>
          <cx:pt idx="5984">19</cx:pt>
          <cx:pt idx="5985">19</cx:pt>
          <cx:pt idx="5986">19</cx:pt>
          <cx:pt idx="5987">19</cx:pt>
          <cx:pt idx="5988">19</cx:pt>
          <cx:pt idx="5989">19</cx:pt>
          <cx:pt idx="5990">19</cx:pt>
          <cx:pt idx="5991">19</cx:pt>
          <cx:pt idx="5992">19</cx:pt>
          <cx:pt idx="5993">19</cx:pt>
          <cx:pt idx="5994">19</cx:pt>
          <cx:pt idx="5995">19</cx:pt>
          <cx:pt idx="5996">19</cx:pt>
          <cx:pt idx="5997">19</cx:pt>
          <cx:pt idx="5998">19</cx:pt>
          <cx:pt idx="5999">19</cx:pt>
          <cx:pt idx="6000">19</cx:pt>
          <cx:pt idx="6001">19</cx:pt>
          <cx:pt idx="6002">19</cx:pt>
          <cx:pt idx="6003">19</cx:pt>
          <cx:pt idx="6004">19</cx:pt>
          <cx:pt idx="6005">19</cx:pt>
          <cx:pt idx="6006">19</cx:pt>
          <cx:pt idx="6007">19</cx:pt>
          <cx:pt idx="6008">19</cx:pt>
          <cx:pt idx="6009">19</cx:pt>
          <cx:pt idx="6010">19</cx:pt>
          <cx:pt idx="6011">19</cx:pt>
          <cx:pt idx="6012">19</cx:pt>
          <cx:pt idx="6013">19</cx:pt>
          <cx:pt idx="6014">19</cx:pt>
          <cx:pt idx="6015">19</cx:pt>
          <cx:pt idx="6016">19</cx:pt>
          <cx:pt idx="6017">19</cx:pt>
          <cx:pt idx="6018">19</cx:pt>
          <cx:pt idx="6019">19</cx:pt>
          <cx:pt idx="6020">19</cx:pt>
          <cx:pt idx="6021">19</cx:pt>
          <cx:pt idx="6022">19</cx:pt>
          <cx:pt idx="6023">19</cx:pt>
          <cx:pt idx="6024">19</cx:pt>
          <cx:pt idx="6025">19</cx:pt>
          <cx:pt idx="6026">19</cx:pt>
          <cx:pt idx="6027">19</cx:pt>
          <cx:pt idx="6028">19</cx:pt>
          <cx:pt idx="6029">19</cx:pt>
          <cx:pt idx="6030">19</cx:pt>
          <cx:pt idx="6031">19</cx:pt>
          <cx:pt idx="6032">19</cx:pt>
          <cx:pt idx="6033">19</cx:pt>
          <cx:pt idx="6034">19</cx:pt>
          <cx:pt idx="6035">19</cx:pt>
          <cx:pt idx="6036">19</cx:pt>
          <cx:pt idx="6037">19</cx:pt>
          <cx:pt idx="6038">19</cx:pt>
          <cx:pt idx="6039">19</cx:pt>
          <cx:pt idx="6040">19</cx:pt>
          <cx:pt idx="6041">19</cx:pt>
          <cx:pt idx="6042">19</cx:pt>
          <cx:pt idx="6043">19</cx:pt>
          <cx:pt idx="6044">19</cx:pt>
          <cx:pt idx="6045">19</cx:pt>
          <cx:pt idx="6046">19</cx:pt>
          <cx:pt idx="6047">19</cx:pt>
          <cx:pt idx="6048">19</cx:pt>
          <cx:pt idx="6049">19</cx:pt>
          <cx:pt idx="6050">19</cx:pt>
          <cx:pt idx="6051">19</cx:pt>
          <cx:pt idx="6052">19</cx:pt>
          <cx:pt idx="6053">19</cx:pt>
          <cx:pt idx="6054">19</cx:pt>
          <cx:pt idx="6055">19</cx:pt>
          <cx:pt idx="6056">19</cx:pt>
          <cx:pt idx="6057">19</cx:pt>
          <cx:pt idx="6058">19</cx:pt>
          <cx:pt idx="6059">19</cx:pt>
          <cx:pt idx="6060">19</cx:pt>
          <cx:pt idx="6061">19</cx:pt>
          <cx:pt idx="6062">19</cx:pt>
          <cx:pt idx="6063">19</cx:pt>
          <cx:pt idx="6064">19</cx:pt>
          <cx:pt idx="6065">19</cx:pt>
          <cx:pt idx="6066">19</cx:pt>
          <cx:pt idx="6067">19</cx:pt>
          <cx:pt idx="6068">19</cx:pt>
          <cx:pt idx="6069">19</cx:pt>
          <cx:pt idx="6070">19</cx:pt>
          <cx:pt idx="6071">19</cx:pt>
          <cx:pt idx="6072">19</cx:pt>
          <cx:pt idx="6073">19</cx:pt>
          <cx:pt idx="6074">19</cx:pt>
          <cx:pt idx="6075">19</cx:pt>
          <cx:pt idx="6076">19</cx:pt>
          <cx:pt idx="6077">19</cx:pt>
          <cx:pt idx="6078">19</cx:pt>
          <cx:pt idx="6079">19</cx:pt>
          <cx:pt idx="6080">19</cx:pt>
          <cx:pt idx="6081">19</cx:pt>
          <cx:pt idx="6082">19</cx:pt>
          <cx:pt idx="6083">19</cx:pt>
          <cx:pt idx="6084">19</cx:pt>
          <cx:pt idx="6085">19</cx:pt>
          <cx:pt idx="6086">19</cx:pt>
          <cx:pt idx="6087">19</cx:pt>
          <cx:pt idx="6088">19</cx:pt>
          <cx:pt idx="6089">19</cx:pt>
          <cx:pt idx="6090">19</cx:pt>
          <cx:pt idx="6091">19</cx:pt>
          <cx:pt idx="6092">19</cx:pt>
          <cx:pt idx="6093">19</cx:pt>
          <cx:pt idx="6094">19</cx:pt>
          <cx:pt idx="6095">19</cx:pt>
          <cx:pt idx="6096">19</cx:pt>
          <cx:pt idx="6097">19</cx:pt>
          <cx:pt idx="6098">19</cx:pt>
          <cx:pt idx="6099">19</cx:pt>
          <cx:pt idx="6100">19</cx:pt>
          <cx:pt idx="6101">19</cx:pt>
          <cx:pt idx="6102">19</cx:pt>
          <cx:pt idx="6103">19</cx:pt>
          <cx:pt idx="6104">19</cx:pt>
          <cx:pt idx="6105">19</cx:pt>
          <cx:pt idx="6106">19</cx:pt>
          <cx:pt idx="6107">19</cx:pt>
          <cx:pt idx="6108">18</cx:pt>
          <cx:pt idx="6109">18</cx:pt>
          <cx:pt idx="6110">18</cx:pt>
          <cx:pt idx="6111">18</cx:pt>
          <cx:pt idx="6112">18</cx:pt>
          <cx:pt idx="6113">18</cx:pt>
          <cx:pt idx="6114">18</cx:pt>
          <cx:pt idx="6115">18</cx:pt>
          <cx:pt idx="6116">18</cx:pt>
          <cx:pt idx="6117">18</cx:pt>
          <cx:pt idx="6118">18</cx:pt>
          <cx:pt idx="6119">18</cx:pt>
          <cx:pt idx="6120">18</cx:pt>
          <cx:pt idx="6121">18</cx:pt>
          <cx:pt idx="6122">18</cx:pt>
          <cx:pt idx="6123">18</cx:pt>
          <cx:pt idx="6124">18</cx:pt>
          <cx:pt idx="6125">18</cx:pt>
          <cx:pt idx="6126">18</cx:pt>
          <cx:pt idx="6127">18</cx:pt>
          <cx:pt idx="6128">18</cx:pt>
          <cx:pt idx="6129">18</cx:pt>
          <cx:pt idx="6130">18</cx:pt>
          <cx:pt idx="6131">18</cx:pt>
          <cx:pt idx="6132">18</cx:pt>
          <cx:pt idx="6133">18</cx:pt>
          <cx:pt idx="6134">18</cx:pt>
          <cx:pt idx="6135">18</cx:pt>
          <cx:pt idx="6136">18</cx:pt>
          <cx:pt idx="6137">18</cx:pt>
          <cx:pt idx="6138">18</cx:pt>
          <cx:pt idx="6139">18</cx:pt>
          <cx:pt idx="6140">18</cx:pt>
          <cx:pt idx="6141">18</cx:pt>
          <cx:pt idx="6142">18</cx:pt>
          <cx:pt idx="6143">18</cx:pt>
          <cx:pt idx="6144">18</cx:pt>
          <cx:pt idx="6145">18</cx:pt>
          <cx:pt idx="6146">18</cx:pt>
          <cx:pt idx="6147">18</cx:pt>
          <cx:pt idx="6148">18</cx:pt>
          <cx:pt idx="6149">18</cx:pt>
          <cx:pt idx="6150">18</cx:pt>
          <cx:pt idx="6151">18</cx:pt>
          <cx:pt idx="6152">18</cx:pt>
          <cx:pt idx="6153">18</cx:pt>
          <cx:pt idx="6154">18</cx:pt>
          <cx:pt idx="6155">18</cx:pt>
          <cx:pt idx="6156">18</cx:pt>
          <cx:pt idx="6157">18</cx:pt>
          <cx:pt idx="6158">18</cx:pt>
          <cx:pt idx="6159">18</cx:pt>
          <cx:pt idx="6160">18</cx:pt>
          <cx:pt idx="6161">18</cx:pt>
          <cx:pt idx="6162">18</cx:pt>
          <cx:pt idx="6163">18</cx:pt>
          <cx:pt idx="6164">18</cx:pt>
          <cx:pt idx="6165">18</cx:pt>
          <cx:pt idx="6166">18</cx:pt>
          <cx:pt idx="6167">18</cx:pt>
          <cx:pt idx="6168">18</cx:pt>
          <cx:pt idx="6169">18</cx:pt>
          <cx:pt idx="6170">18</cx:pt>
          <cx:pt idx="6171">18</cx:pt>
          <cx:pt idx="6172">18</cx:pt>
          <cx:pt idx="6173">18</cx:pt>
          <cx:pt idx="6174">18</cx:pt>
          <cx:pt idx="6175">18</cx:pt>
          <cx:pt idx="6176">18</cx:pt>
          <cx:pt idx="6177">18</cx:pt>
          <cx:pt idx="6178">18</cx:pt>
          <cx:pt idx="6179">18</cx:pt>
          <cx:pt idx="6180">18</cx:pt>
          <cx:pt idx="6181">18</cx:pt>
          <cx:pt idx="6182">18</cx:pt>
          <cx:pt idx="6183">18</cx:pt>
          <cx:pt idx="6184">18</cx:pt>
          <cx:pt idx="6185">18</cx:pt>
          <cx:pt idx="6186">18</cx:pt>
          <cx:pt idx="6187">18</cx:pt>
          <cx:pt idx="6188">18</cx:pt>
          <cx:pt idx="6189">18</cx:pt>
          <cx:pt idx="6190">18</cx:pt>
          <cx:pt idx="6191">18</cx:pt>
          <cx:pt idx="6192">18</cx:pt>
          <cx:pt idx="6193">18</cx:pt>
          <cx:pt idx="6194">18</cx:pt>
          <cx:pt idx="6195">18</cx:pt>
          <cx:pt idx="6196">18</cx:pt>
          <cx:pt idx="6197">18</cx:pt>
          <cx:pt idx="6198">18</cx:pt>
          <cx:pt idx="6199">18</cx:pt>
          <cx:pt idx="6200">18</cx:pt>
          <cx:pt idx="6201">18</cx:pt>
          <cx:pt idx="6202">18</cx:pt>
          <cx:pt idx="6203">18</cx:pt>
          <cx:pt idx="6204">18</cx:pt>
          <cx:pt idx="6205">18</cx:pt>
          <cx:pt idx="6206">18</cx:pt>
          <cx:pt idx="6207">18</cx:pt>
          <cx:pt idx="6208">18</cx:pt>
          <cx:pt idx="6209">18</cx:pt>
          <cx:pt idx="6210">18</cx:pt>
          <cx:pt idx="6211">18</cx:pt>
          <cx:pt idx="6212">18</cx:pt>
          <cx:pt idx="6213">18</cx:pt>
          <cx:pt idx="6214">18</cx:pt>
          <cx:pt idx="6215">18</cx:pt>
          <cx:pt idx="6216">18</cx:pt>
          <cx:pt idx="6217">18</cx:pt>
          <cx:pt idx="6218">18</cx:pt>
          <cx:pt idx="6219">18</cx:pt>
          <cx:pt idx="6220">18</cx:pt>
          <cx:pt idx="6221">18</cx:pt>
          <cx:pt idx="6222">18</cx:pt>
          <cx:pt idx="6223">18</cx:pt>
          <cx:pt idx="6224">18</cx:pt>
          <cx:pt idx="6225">18</cx:pt>
          <cx:pt idx="6226">18</cx:pt>
          <cx:pt idx="6227">18</cx:pt>
          <cx:pt idx="6228">18</cx:pt>
          <cx:pt idx="6229">18</cx:pt>
          <cx:pt idx="6230">18</cx:pt>
          <cx:pt idx="6231">18</cx:pt>
          <cx:pt idx="6232">18</cx:pt>
          <cx:pt idx="6233">18</cx:pt>
          <cx:pt idx="6234">18</cx:pt>
          <cx:pt idx="6235">18</cx:pt>
          <cx:pt idx="6236">18</cx:pt>
          <cx:pt idx="6237">18</cx:pt>
          <cx:pt idx="6238">18</cx:pt>
          <cx:pt idx="6239">18</cx:pt>
          <cx:pt idx="6240">18</cx:pt>
          <cx:pt idx="6241">18</cx:pt>
          <cx:pt idx="6242">18</cx:pt>
          <cx:pt idx="6243">18</cx:pt>
          <cx:pt idx="6244">18</cx:pt>
          <cx:pt idx="6245">18</cx:pt>
          <cx:pt idx="6246">18</cx:pt>
          <cx:pt idx="6247">18</cx:pt>
          <cx:pt idx="6248">18</cx:pt>
          <cx:pt idx="6249">18</cx:pt>
          <cx:pt idx="6250">18</cx:pt>
          <cx:pt idx="6251">18</cx:pt>
          <cx:pt idx="6252">18</cx:pt>
          <cx:pt idx="6253">18</cx:pt>
          <cx:pt idx="6254">18</cx:pt>
          <cx:pt idx="6255">18</cx:pt>
          <cx:pt idx="6256">18</cx:pt>
          <cx:pt idx="6257">18</cx:pt>
          <cx:pt idx="6258">18</cx:pt>
          <cx:pt idx="6259">18</cx:pt>
          <cx:pt idx="6260">18</cx:pt>
          <cx:pt idx="6261">18</cx:pt>
          <cx:pt idx="6262">18</cx:pt>
          <cx:pt idx="6263">18</cx:pt>
          <cx:pt idx="6264">18</cx:pt>
          <cx:pt idx="6265">18</cx:pt>
          <cx:pt idx="6266">18</cx:pt>
          <cx:pt idx="6267">18</cx:pt>
          <cx:pt idx="6268">18</cx:pt>
          <cx:pt idx="6269">18</cx:pt>
          <cx:pt idx="6270">18</cx:pt>
          <cx:pt idx="6271">18</cx:pt>
          <cx:pt idx="6272">18</cx:pt>
          <cx:pt idx="6273">18</cx:pt>
          <cx:pt idx="6274">18</cx:pt>
          <cx:pt idx="6275">18</cx:pt>
          <cx:pt idx="6276">18</cx:pt>
          <cx:pt idx="6277">18</cx:pt>
          <cx:pt idx="6278">18</cx:pt>
          <cx:pt idx="6279">18</cx:pt>
          <cx:pt idx="6280">18</cx:pt>
          <cx:pt idx="6281">18</cx:pt>
          <cx:pt idx="6282">18</cx:pt>
          <cx:pt idx="6283">18</cx:pt>
          <cx:pt idx="6284">18</cx:pt>
          <cx:pt idx="6285">18</cx:pt>
          <cx:pt idx="6286">18</cx:pt>
          <cx:pt idx="6287">18</cx:pt>
          <cx:pt idx="6288">18</cx:pt>
          <cx:pt idx="6289">18</cx:pt>
          <cx:pt idx="6290">18</cx:pt>
          <cx:pt idx="6291">18</cx:pt>
          <cx:pt idx="6292">18</cx:pt>
          <cx:pt idx="6293">18</cx:pt>
          <cx:pt idx="6294">18</cx:pt>
          <cx:pt idx="6295">18</cx:pt>
          <cx:pt idx="6296">18</cx:pt>
          <cx:pt idx="6297">18</cx:pt>
          <cx:pt idx="6298">18</cx:pt>
          <cx:pt idx="6299">18</cx:pt>
          <cx:pt idx="6300">18</cx:pt>
          <cx:pt idx="6301">18</cx:pt>
          <cx:pt idx="6302">18</cx:pt>
          <cx:pt idx="6303">18</cx:pt>
          <cx:pt idx="6304">18</cx:pt>
          <cx:pt idx="6305">18</cx:pt>
          <cx:pt idx="6306">18</cx:pt>
          <cx:pt idx="6307">18</cx:pt>
          <cx:pt idx="6308">18</cx:pt>
          <cx:pt idx="6309">18</cx:pt>
          <cx:pt idx="6310">18</cx:pt>
          <cx:pt idx="6311">18</cx:pt>
          <cx:pt idx="6312">18</cx:pt>
          <cx:pt idx="6313">18</cx:pt>
          <cx:pt idx="6314">18</cx:pt>
          <cx:pt idx="6315">18</cx:pt>
          <cx:pt idx="6316">18</cx:pt>
          <cx:pt idx="6317">18</cx:pt>
          <cx:pt idx="6318">18</cx:pt>
          <cx:pt idx="6319">18</cx:pt>
          <cx:pt idx="6320">18</cx:pt>
          <cx:pt idx="6321">18</cx:pt>
          <cx:pt idx="6322">18</cx:pt>
          <cx:pt idx="6323">18</cx:pt>
          <cx:pt idx="6324">18</cx:pt>
          <cx:pt idx="6325">18</cx:pt>
          <cx:pt idx="6326">18</cx:pt>
          <cx:pt idx="6327">18</cx:pt>
          <cx:pt idx="6328">18</cx:pt>
          <cx:pt idx="6329">18</cx:pt>
          <cx:pt idx="6330">18</cx:pt>
          <cx:pt idx="6331">18</cx:pt>
          <cx:pt idx="6332">18</cx:pt>
          <cx:pt idx="6333">18</cx:pt>
          <cx:pt idx="6334">18</cx:pt>
          <cx:pt idx="6335">18</cx:pt>
          <cx:pt idx="6336">18</cx:pt>
          <cx:pt idx="6337">18</cx:pt>
          <cx:pt idx="6338">18</cx:pt>
          <cx:pt idx="6339">18</cx:pt>
          <cx:pt idx="6340">18</cx:pt>
          <cx:pt idx="6341">18</cx:pt>
          <cx:pt idx="6342">18</cx:pt>
          <cx:pt idx="6343">18</cx:pt>
          <cx:pt idx="6344">18</cx:pt>
          <cx:pt idx="6345">18</cx:pt>
          <cx:pt idx="6346">18</cx:pt>
          <cx:pt idx="6347">18</cx:pt>
          <cx:pt idx="6348">18</cx:pt>
          <cx:pt idx="6349">17</cx:pt>
          <cx:pt idx="6350">17</cx:pt>
          <cx:pt idx="6351">17</cx:pt>
          <cx:pt idx="6352">17</cx:pt>
          <cx:pt idx="6353">17</cx:pt>
          <cx:pt idx="6354">17</cx:pt>
          <cx:pt idx="6355">17</cx:pt>
          <cx:pt idx="6356">17</cx:pt>
          <cx:pt idx="6357">17</cx:pt>
          <cx:pt idx="6358">17</cx:pt>
          <cx:pt idx="6359">17</cx:pt>
          <cx:pt idx="6360">17</cx:pt>
          <cx:pt idx="6361">17</cx:pt>
          <cx:pt idx="6362">17</cx:pt>
          <cx:pt idx="6363">17</cx:pt>
          <cx:pt idx="6364">17</cx:pt>
          <cx:pt idx="6365">17</cx:pt>
          <cx:pt idx="6366">17</cx:pt>
          <cx:pt idx="6367">17</cx:pt>
          <cx:pt idx="6368">17</cx:pt>
          <cx:pt idx="6369">17</cx:pt>
          <cx:pt idx="6370">17</cx:pt>
          <cx:pt idx="6371">17</cx:pt>
          <cx:pt idx="6372">17</cx:pt>
          <cx:pt idx="6373">17</cx:pt>
          <cx:pt idx="6374">17</cx:pt>
          <cx:pt idx="6375">17</cx:pt>
          <cx:pt idx="6376">17</cx:pt>
          <cx:pt idx="6377">17</cx:pt>
          <cx:pt idx="6378">17</cx:pt>
          <cx:pt idx="6379">17</cx:pt>
          <cx:pt idx="6380">17</cx:pt>
          <cx:pt idx="6381">17</cx:pt>
          <cx:pt idx="6382">17</cx:pt>
          <cx:pt idx="6383">17</cx:pt>
          <cx:pt idx="6384">17</cx:pt>
          <cx:pt idx="6385">17</cx:pt>
          <cx:pt idx="6386">17</cx:pt>
          <cx:pt idx="6387">17</cx:pt>
          <cx:pt idx="6388">17</cx:pt>
          <cx:pt idx="6389">17</cx:pt>
          <cx:pt idx="6390">17</cx:pt>
          <cx:pt idx="6391">17</cx:pt>
          <cx:pt idx="6392">17</cx:pt>
          <cx:pt idx="6393">17</cx:pt>
          <cx:pt idx="6394">17</cx:pt>
          <cx:pt idx="6395">17</cx:pt>
          <cx:pt idx="6396">17</cx:pt>
          <cx:pt idx="6397">17</cx:pt>
          <cx:pt idx="6398">17</cx:pt>
          <cx:pt idx="6399">17</cx:pt>
          <cx:pt idx="6400">17</cx:pt>
          <cx:pt idx="6401">17</cx:pt>
          <cx:pt idx="6402">17</cx:pt>
          <cx:pt idx="6403">17</cx:pt>
          <cx:pt idx="6404">17</cx:pt>
          <cx:pt idx="6405">17</cx:pt>
          <cx:pt idx="6406">17</cx:pt>
          <cx:pt idx="6407">17</cx:pt>
          <cx:pt idx="6408">17</cx:pt>
          <cx:pt idx="6409">17</cx:pt>
          <cx:pt idx="6410">17</cx:pt>
          <cx:pt idx="6411">17</cx:pt>
          <cx:pt idx="6412">17</cx:pt>
          <cx:pt idx="6413">17</cx:pt>
          <cx:pt idx="6414">17</cx:pt>
          <cx:pt idx="6415">17</cx:pt>
          <cx:pt idx="6416">17</cx:pt>
          <cx:pt idx="6417">17</cx:pt>
          <cx:pt idx="6418">17</cx:pt>
          <cx:pt idx="6419">17</cx:pt>
          <cx:pt idx="6420">17</cx:pt>
          <cx:pt idx="6421">17</cx:pt>
          <cx:pt idx="6422">17</cx:pt>
          <cx:pt idx="6423">17</cx:pt>
          <cx:pt idx="6424">17</cx:pt>
          <cx:pt idx="6425">17</cx:pt>
          <cx:pt idx="6426">17</cx:pt>
          <cx:pt idx="6427">17</cx:pt>
          <cx:pt idx="6428">17</cx:pt>
          <cx:pt idx="6429">17</cx:pt>
          <cx:pt idx="6430">17</cx:pt>
          <cx:pt idx="6431">17</cx:pt>
          <cx:pt idx="6432">17</cx:pt>
          <cx:pt idx="6433">17</cx:pt>
          <cx:pt idx="6434">17</cx:pt>
          <cx:pt idx="6435">17</cx:pt>
          <cx:pt idx="6436">17</cx:pt>
          <cx:pt idx="6437">17</cx:pt>
          <cx:pt idx="6438">17</cx:pt>
          <cx:pt idx="6439">17</cx:pt>
          <cx:pt idx="6440">17</cx:pt>
          <cx:pt idx="6441">17</cx:pt>
          <cx:pt idx="6442">17</cx:pt>
          <cx:pt idx="6443">17</cx:pt>
          <cx:pt idx="6444">17</cx:pt>
          <cx:pt idx="6445">17</cx:pt>
          <cx:pt idx="6446">17</cx:pt>
          <cx:pt idx="6447">17</cx:pt>
          <cx:pt idx="6448">17</cx:pt>
          <cx:pt idx="6449">17</cx:pt>
          <cx:pt idx="6450">17</cx:pt>
          <cx:pt idx="6451">17</cx:pt>
          <cx:pt idx="6452">17</cx:pt>
          <cx:pt idx="6453">17</cx:pt>
          <cx:pt idx="6454">17</cx:pt>
          <cx:pt idx="6455">17</cx:pt>
          <cx:pt idx="6456">17</cx:pt>
          <cx:pt idx="6457">17</cx:pt>
          <cx:pt idx="6458">17</cx:pt>
          <cx:pt idx="6459">17</cx:pt>
          <cx:pt idx="6460">17</cx:pt>
          <cx:pt idx="6461">17</cx:pt>
          <cx:pt idx="6462">17</cx:pt>
          <cx:pt idx="6463">17</cx:pt>
          <cx:pt idx="6464">17</cx:pt>
          <cx:pt idx="6465">17</cx:pt>
          <cx:pt idx="6466">17</cx:pt>
          <cx:pt idx="6467">17</cx:pt>
          <cx:pt idx="6468">17</cx:pt>
          <cx:pt idx="6469">17</cx:pt>
          <cx:pt idx="6470">17</cx:pt>
          <cx:pt idx="6471">17</cx:pt>
          <cx:pt idx="6472">17</cx:pt>
          <cx:pt idx="6473">17</cx:pt>
          <cx:pt idx="6474">17</cx:pt>
          <cx:pt idx="6475">17</cx:pt>
          <cx:pt idx="6476">17</cx:pt>
          <cx:pt idx="6477">17</cx:pt>
          <cx:pt idx="6478">17</cx:pt>
          <cx:pt idx="6479">17</cx:pt>
          <cx:pt idx="6480">17</cx:pt>
          <cx:pt idx="6481">17</cx:pt>
          <cx:pt idx="6482">17</cx:pt>
          <cx:pt idx="6483">17</cx:pt>
          <cx:pt idx="6484">17</cx:pt>
          <cx:pt idx="6485">17</cx:pt>
          <cx:pt idx="6486">17</cx:pt>
          <cx:pt idx="6487">17</cx:pt>
          <cx:pt idx="6488">17</cx:pt>
          <cx:pt idx="6489">17</cx:pt>
          <cx:pt idx="6490">17</cx:pt>
          <cx:pt idx="6491">17</cx:pt>
          <cx:pt idx="6492">17</cx:pt>
          <cx:pt idx="6493">17</cx:pt>
          <cx:pt idx="6494">17</cx:pt>
          <cx:pt idx="6495">17</cx:pt>
          <cx:pt idx="6496">17</cx:pt>
          <cx:pt idx="6497">17</cx:pt>
          <cx:pt idx="6498">17</cx:pt>
          <cx:pt idx="6499">17</cx:pt>
          <cx:pt idx="6500">17</cx:pt>
          <cx:pt idx="6501">17</cx:pt>
          <cx:pt idx="6502">17</cx:pt>
          <cx:pt idx="6503">17</cx:pt>
          <cx:pt idx="6504">17</cx:pt>
          <cx:pt idx="6505">17</cx:pt>
          <cx:pt idx="6506">17</cx:pt>
          <cx:pt idx="6507">17</cx:pt>
          <cx:pt idx="6508">17</cx:pt>
          <cx:pt idx="6509">17</cx:pt>
          <cx:pt idx="6510">17</cx:pt>
          <cx:pt idx="6511">17</cx:pt>
          <cx:pt idx="6512">17</cx:pt>
          <cx:pt idx="6513">17</cx:pt>
          <cx:pt idx="6514">17</cx:pt>
          <cx:pt idx="6515">17</cx:pt>
          <cx:pt idx="6516">17</cx:pt>
          <cx:pt idx="6517">17</cx:pt>
          <cx:pt idx="6518">17</cx:pt>
          <cx:pt idx="6519">17</cx:pt>
          <cx:pt idx="6520">17</cx:pt>
          <cx:pt idx="6521">17</cx:pt>
          <cx:pt idx="6522">17</cx:pt>
          <cx:pt idx="6523">17</cx:pt>
          <cx:pt idx="6524">17</cx:pt>
          <cx:pt idx="6525">17</cx:pt>
          <cx:pt idx="6526">16</cx:pt>
          <cx:pt idx="6527">16</cx:pt>
          <cx:pt idx="6528">16</cx:pt>
          <cx:pt idx="6529">16</cx:pt>
          <cx:pt idx="6530">16</cx:pt>
          <cx:pt idx="6531">16</cx:pt>
          <cx:pt idx="6532">16</cx:pt>
          <cx:pt idx="6533">16</cx:pt>
          <cx:pt idx="6534">16</cx:pt>
          <cx:pt idx="6535">16</cx:pt>
          <cx:pt idx="6536">16</cx:pt>
          <cx:pt idx="6537">16</cx:pt>
          <cx:pt idx="6538">16</cx:pt>
          <cx:pt idx="6539">16</cx:pt>
          <cx:pt idx="6540">16</cx:pt>
          <cx:pt idx="6541">16</cx:pt>
          <cx:pt idx="6542">16</cx:pt>
          <cx:pt idx="6543">16</cx:pt>
          <cx:pt idx="6544">16</cx:pt>
          <cx:pt idx="6545">16</cx:pt>
          <cx:pt idx="6546">16</cx:pt>
          <cx:pt idx="6547">16</cx:pt>
          <cx:pt idx="6548">16</cx:pt>
          <cx:pt idx="6549">16</cx:pt>
          <cx:pt idx="6550">16</cx:pt>
          <cx:pt idx="6551">16</cx:pt>
          <cx:pt idx="6552">16</cx:pt>
          <cx:pt idx="6553">16</cx:pt>
          <cx:pt idx="6554">16</cx:pt>
          <cx:pt idx="6555">16</cx:pt>
          <cx:pt idx="6556">16</cx:pt>
          <cx:pt idx="6557">16</cx:pt>
          <cx:pt idx="6558">16</cx:pt>
          <cx:pt idx="6559">16</cx:pt>
          <cx:pt idx="6560">16</cx:pt>
          <cx:pt idx="6561">16</cx:pt>
          <cx:pt idx="6562">16</cx:pt>
          <cx:pt idx="6563">16</cx:pt>
          <cx:pt idx="6564">16</cx:pt>
          <cx:pt idx="6565">16</cx:pt>
          <cx:pt idx="6566">16</cx:pt>
          <cx:pt idx="6567">16</cx:pt>
          <cx:pt idx="6568">16</cx:pt>
          <cx:pt idx="6569">16</cx:pt>
          <cx:pt idx="6570">16</cx:pt>
          <cx:pt idx="6571">16</cx:pt>
          <cx:pt idx="6572">16</cx:pt>
          <cx:pt idx="6573">16</cx:pt>
          <cx:pt idx="6574">16</cx:pt>
          <cx:pt idx="6575">16</cx:pt>
          <cx:pt idx="6576">16</cx:pt>
          <cx:pt idx="6577">16</cx:pt>
          <cx:pt idx="6578">16</cx:pt>
          <cx:pt idx="6579">16</cx:pt>
          <cx:pt idx="6580">16</cx:pt>
          <cx:pt idx="6581">16</cx:pt>
          <cx:pt idx="6582">16</cx:pt>
          <cx:pt idx="6583">16</cx:pt>
          <cx:pt idx="6584">16</cx:pt>
          <cx:pt idx="6585">16</cx:pt>
          <cx:pt idx="6586">16</cx:pt>
          <cx:pt idx="6587">16</cx:pt>
          <cx:pt idx="6588">16</cx:pt>
          <cx:pt idx="6589">16</cx:pt>
          <cx:pt idx="6590">16</cx:pt>
          <cx:pt idx="6591">16</cx:pt>
          <cx:pt idx="6592">16</cx:pt>
          <cx:pt idx="6593">16</cx:pt>
          <cx:pt idx="6594">16</cx:pt>
          <cx:pt idx="6595">16</cx:pt>
          <cx:pt idx="6596">16</cx:pt>
          <cx:pt idx="6597">16</cx:pt>
          <cx:pt idx="6598">16</cx:pt>
          <cx:pt idx="6599">16</cx:pt>
          <cx:pt idx="6600">16</cx:pt>
          <cx:pt idx="6601">16</cx:pt>
          <cx:pt idx="6602">16</cx:pt>
          <cx:pt idx="6603">16</cx:pt>
          <cx:pt idx="6604">16</cx:pt>
          <cx:pt idx="6605">16</cx:pt>
          <cx:pt idx="6606">16</cx:pt>
          <cx:pt idx="6607">16</cx:pt>
          <cx:pt idx="6608">16</cx:pt>
          <cx:pt idx="6609">16</cx:pt>
          <cx:pt idx="6610">16</cx:pt>
          <cx:pt idx="6611">16</cx:pt>
          <cx:pt idx="6612">16</cx:pt>
          <cx:pt idx="6613">16</cx:pt>
          <cx:pt idx="6614">16</cx:pt>
          <cx:pt idx="6615">16</cx:pt>
          <cx:pt idx="6616">16</cx:pt>
          <cx:pt idx="6617">16</cx:pt>
          <cx:pt idx="6618">16</cx:pt>
          <cx:pt idx="6619">16</cx:pt>
          <cx:pt idx="6620">16</cx:pt>
          <cx:pt idx="6621">16</cx:pt>
          <cx:pt idx="6622">16</cx:pt>
          <cx:pt idx="6623">16</cx:pt>
          <cx:pt idx="6624">16</cx:pt>
          <cx:pt idx="6625">16</cx:pt>
          <cx:pt idx="6626">15</cx:pt>
          <cx:pt idx="6627">15</cx:pt>
          <cx:pt idx="6628">15</cx:pt>
          <cx:pt idx="6629">15</cx:pt>
          <cx:pt idx="6630">15</cx:pt>
          <cx:pt idx="6631">15</cx:pt>
          <cx:pt idx="6632">15</cx:pt>
          <cx:pt idx="6633">15</cx:pt>
          <cx:pt idx="6634">15</cx:pt>
          <cx:pt idx="6635">15</cx:pt>
          <cx:pt idx="6636">15</cx:pt>
          <cx:pt idx="6637">15</cx:pt>
          <cx:pt idx="6638">15</cx:pt>
          <cx:pt idx="6639">15</cx:pt>
          <cx:pt idx="6640">15</cx:pt>
          <cx:pt idx="6641">15</cx:pt>
          <cx:pt idx="6642">15</cx:pt>
          <cx:pt idx="6643">15</cx:pt>
          <cx:pt idx="6644">15</cx:pt>
          <cx:pt idx="6645">15</cx:pt>
          <cx:pt idx="6646">15</cx:pt>
          <cx:pt idx="6647">15</cx:pt>
          <cx:pt idx="6648">15</cx:pt>
          <cx:pt idx="6649">15</cx:pt>
          <cx:pt idx="6650">15</cx:pt>
          <cx:pt idx="6651">15</cx:pt>
          <cx:pt idx="6652">15</cx:pt>
          <cx:pt idx="6653">15</cx:pt>
          <cx:pt idx="6654">15</cx:pt>
          <cx:pt idx="6655">27</cx:pt>
          <cx:pt idx="6656">26</cx:pt>
          <cx:pt idx="6657">21</cx:pt>
          <cx:pt idx="6658">21</cx:pt>
          <cx:pt idx="6659">21</cx:pt>
          <cx:pt idx="6660">21</cx:pt>
          <cx:pt idx="6661">21</cx:pt>
          <cx:pt idx="6662">21</cx:pt>
          <cx:pt idx="6663">21</cx:pt>
          <cx:pt idx="6664">21</cx:pt>
          <cx:pt idx="6665">21</cx:pt>
          <cx:pt idx="6666">21</cx:pt>
          <cx:pt idx="6667">21</cx:pt>
          <cx:pt idx="6668">21</cx:pt>
          <cx:pt idx="6669">20</cx:pt>
          <cx:pt idx="6670">20</cx:pt>
          <cx:pt idx="6671">20</cx:pt>
          <cx:pt idx="6672">20</cx:pt>
          <cx:pt idx="6673">20</cx:pt>
          <cx:pt idx="6674">20</cx:pt>
          <cx:pt idx="6675">20</cx:pt>
          <cx:pt idx="6676">20</cx:pt>
          <cx:pt idx="6677">20</cx:pt>
          <cx:pt idx="6678">20</cx:pt>
          <cx:pt idx="6679">20</cx:pt>
          <cx:pt idx="6680">20</cx:pt>
          <cx:pt idx="6681">20</cx:pt>
          <cx:pt idx="6682">20</cx:pt>
          <cx:pt idx="6683">20</cx:pt>
          <cx:pt idx="6684">20</cx:pt>
          <cx:pt idx="6685">20</cx:pt>
          <cx:pt idx="6686">20</cx:pt>
          <cx:pt idx="6687">20</cx:pt>
          <cx:pt idx="6688">20</cx:pt>
          <cx:pt idx="6689">20</cx:pt>
          <cx:pt idx="6690">20</cx:pt>
          <cx:pt idx="6691">19</cx:pt>
          <cx:pt idx="6692">19</cx:pt>
          <cx:pt idx="6693">19</cx:pt>
          <cx:pt idx="6694">19</cx:pt>
          <cx:pt idx="6695">19</cx:pt>
          <cx:pt idx="6696">19</cx:pt>
          <cx:pt idx="6697">19</cx:pt>
          <cx:pt idx="6698">19</cx:pt>
          <cx:pt idx="6699">19</cx:pt>
          <cx:pt idx="6700">19</cx:pt>
          <cx:pt idx="6701">19</cx:pt>
          <cx:pt idx="6702">19</cx:pt>
          <cx:pt idx="6703">19</cx:pt>
          <cx:pt idx="6704">19</cx:pt>
          <cx:pt idx="6705">19</cx:pt>
          <cx:pt idx="6706">19</cx:pt>
          <cx:pt idx="6707">19</cx:pt>
          <cx:pt idx="6708">19</cx:pt>
          <cx:pt idx="6709">19</cx:pt>
          <cx:pt idx="6710">19</cx:pt>
          <cx:pt idx="6711">19</cx:pt>
          <cx:pt idx="6712">19</cx:pt>
          <cx:pt idx="6713">19</cx:pt>
          <cx:pt idx="6714">19</cx:pt>
          <cx:pt idx="6715">19</cx:pt>
          <cx:pt idx="6716">19</cx:pt>
          <cx:pt idx="6717">19</cx:pt>
          <cx:pt idx="6718">19</cx:pt>
          <cx:pt idx="6719">19</cx:pt>
          <cx:pt idx="6720">19</cx:pt>
          <cx:pt idx="6721">19</cx:pt>
          <cx:pt idx="6722">19</cx:pt>
          <cx:pt idx="6723">19</cx:pt>
          <cx:pt idx="6724">19</cx:pt>
          <cx:pt idx="6725">19</cx:pt>
          <cx:pt idx="6726">19</cx:pt>
          <cx:pt idx="6727">19</cx:pt>
          <cx:pt idx="6728">19</cx:pt>
          <cx:pt idx="6729">19</cx:pt>
          <cx:pt idx="6730">19</cx:pt>
          <cx:pt idx="6731">19</cx:pt>
          <cx:pt idx="6732">19</cx:pt>
          <cx:pt idx="6733">19</cx:pt>
          <cx:pt idx="6734">19</cx:pt>
          <cx:pt idx="6735">19</cx:pt>
          <cx:pt idx="6736">19</cx:pt>
          <cx:pt idx="6737">19</cx:pt>
          <cx:pt idx="6738">19</cx:pt>
          <cx:pt idx="6739">19</cx:pt>
          <cx:pt idx="6740">19</cx:pt>
          <cx:pt idx="6741">19</cx:pt>
          <cx:pt idx="6742">19</cx:pt>
          <cx:pt idx="6743">19</cx:pt>
          <cx:pt idx="6744">19</cx:pt>
          <cx:pt idx="6745">19</cx:pt>
          <cx:pt idx="6746">19</cx:pt>
          <cx:pt idx="6747">19</cx:pt>
          <cx:pt idx="6748">19</cx:pt>
          <cx:pt idx="6749">19</cx:pt>
          <cx:pt idx="6750">19</cx:pt>
          <cx:pt idx="6751">19</cx:pt>
          <cx:pt idx="6752">18</cx:pt>
          <cx:pt idx="6753">18</cx:pt>
          <cx:pt idx="6754">18</cx:pt>
          <cx:pt idx="6755">18</cx:pt>
          <cx:pt idx="6756">18</cx:pt>
          <cx:pt idx="6757">18</cx:pt>
          <cx:pt idx="6758">18</cx:pt>
          <cx:pt idx="6759">18</cx:pt>
          <cx:pt idx="6760">18</cx:pt>
          <cx:pt idx="6761">18</cx:pt>
          <cx:pt idx="6762">18</cx:pt>
          <cx:pt idx="6763">18</cx:pt>
          <cx:pt idx="6764">18</cx:pt>
          <cx:pt idx="6765">18</cx:pt>
          <cx:pt idx="6766">18</cx:pt>
          <cx:pt idx="6767">18</cx:pt>
          <cx:pt idx="6768">18</cx:pt>
          <cx:pt idx="6769">18</cx:pt>
          <cx:pt idx="6770">18</cx:pt>
          <cx:pt idx="6771">18</cx:pt>
          <cx:pt idx="6772">18</cx:pt>
          <cx:pt idx="6773">18</cx:pt>
          <cx:pt idx="6774">18</cx:pt>
          <cx:pt idx="6775">18</cx:pt>
          <cx:pt idx="6776">18</cx:pt>
          <cx:pt idx="6777">18</cx:pt>
          <cx:pt idx="6778">18</cx:pt>
          <cx:pt idx="6779">18</cx:pt>
          <cx:pt idx="6780">18</cx:pt>
          <cx:pt idx="6781">18</cx:pt>
          <cx:pt idx="6782">18</cx:pt>
          <cx:pt idx="6783">18</cx:pt>
          <cx:pt idx="6784">18</cx:pt>
          <cx:pt idx="6785">18</cx:pt>
          <cx:pt idx="6786">18</cx:pt>
          <cx:pt idx="6787">18</cx:pt>
          <cx:pt idx="6788">18</cx:pt>
          <cx:pt idx="6789">18</cx:pt>
          <cx:pt idx="6790">18</cx:pt>
          <cx:pt idx="6791">18</cx:pt>
          <cx:pt idx="6792">18</cx:pt>
          <cx:pt idx="6793">18</cx:pt>
          <cx:pt idx="6794">18</cx:pt>
          <cx:pt idx="6795">18</cx:pt>
          <cx:pt idx="6796">18</cx:pt>
          <cx:pt idx="6797">18</cx:pt>
          <cx:pt idx="6798">18</cx:pt>
          <cx:pt idx="6799">18</cx:pt>
          <cx:pt idx="6800">18</cx:pt>
          <cx:pt idx="6801">18</cx:pt>
          <cx:pt idx="6802">18</cx:pt>
          <cx:pt idx="6803">18</cx:pt>
          <cx:pt idx="6804">18</cx:pt>
          <cx:pt idx="6805">18</cx:pt>
          <cx:pt idx="6806">18</cx:pt>
          <cx:pt idx="6807">18</cx:pt>
          <cx:pt idx="6808">18</cx:pt>
          <cx:pt idx="6809">18</cx:pt>
          <cx:pt idx="6810">18</cx:pt>
          <cx:pt idx="6811">18</cx:pt>
          <cx:pt idx="6812">18</cx:pt>
          <cx:pt idx="6813">18</cx:pt>
          <cx:pt idx="6814">18</cx:pt>
          <cx:pt idx="6815">18</cx:pt>
          <cx:pt idx="6816">18</cx:pt>
          <cx:pt idx="6817">18</cx:pt>
          <cx:pt idx="6818">18</cx:pt>
          <cx:pt idx="6819">18</cx:pt>
          <cx:pt idx="6820">18</cx:pt>
          <cx:pt idx="6821">18</cx:pt>
          <cx:pt idx="6822">18</cx:pt>
          <cx:pt idx="6823">18</cx:pt>
          <cx:pt idx="6824">18</cx:pt>
          <cx:pt idx="6825">18</cx:pt>
          <cx:pt idx="6826">18</cx:pt>
          <cx:pt idx="6827">18</cx:pt>
          <cx:pt idx="6828">18</cx:pt>
          <cx:pt idx="6829">18</cx:pt>
          <cx:pt idx="6830">18</cx:pt>
          <cx:pt idx="6831">18</cx:pt>
          <cx:pt idx="6832">18</cx:pt>
          <cx:pt idx="6833">18</cx:pt>
          <cx:pt idx="6834">18</cx:pt>
          <cx:pt idx="6835">18</cx:pt>
          <cx:pt idx="6836">18</cx:pt>
          <cx:pt idx="6837">18</cx:pt>
          <cx:pt idx="6838">18</cx:pt>
          <cx:pt idx="6839">18</cx:pt>
          <cx:pt idx="6840">18</cx:pt>
          <cx:pt idx="6841">18</cx:pt>
          <cx:pt idx="6842">18</cx:pt>
          <cx:pt idx="6843">18</cx:pt>
          <cx:pt idx="6844">18</cx:pt>
          <cx:pt idx="6845">18</cx:pt>
          <cx:pt idx="6846">18</cx:pt>
          <cx:pt idx="6847">18</cx:pt>
          <cx:pt idx="6848">18</cx:pt>
          <cx:pt idx="6849">18</cx:pt>
          <cx:pt idx="6850">18</cx:pt>
          <cx:pt idx="6851">18</cx:pt>
          <cx:pt idx="6852">18</cx:pt>
          <cx:pt idx="6853">18</cx:pt>
          <cx:pt idx="6854">18</cx:pt>
          <cx:pt idx="6855">18</cx:pt>
          <cx:pt idx="6856">18</cx:pt>
          <cx:pt idx="6857">18</cx:pt>
          <cx:pt idx="6858">18</cx:pt>
          <cx:pt idx="6859">18</cx:pt>
          <cx:pt idx="6860">18</cx:pt>
          <cx:pt idx="6861">18</cx:pt>
          <cx:pt idx="6862">18</cx:pt>
          <cx:pt idx="6863">18</cx:pt>
          <cx:pt idx="6864">18</cx:pt>
          <cx:pt idx="6865">18</cx:pt>
          <cx:pt idx="6866">18</cx:pt>
          <cx:pt idx="6867">18</cx:pt>
          <cx:pt idx="6868">18</cx:pt>
          <cx:pt idx="6869">18</cx:pt>
          <cx:pt idx="6870">18</cx:pt>
          <cx:pt idx="6871">18</cx:pt>
          <cx:pt idx="6872">18</cx:pt>
          <cx:pt idx="6873">18</cx:pt>
          <cx:pt idx="6874">18</cx:pt>
          <cx:pt idx="6875">18</cx:pt>
          <cx:pt idx="6876">18</cx:pt>
          <cx:pt idx="6877">18</cx:pt>
          <cx:pt idx="6878">18</cx:pt>
          <cx:pt idx="6879">18</cx:pt>
          <cx:pt idx="6880">18</cx:pt>
          <cx:pt idx="6881">18</cx:pt>
          <cx:pt idx="6882">18</cx:pt>
          <cx:pt idx="6883">18</cx:pt>
          <cx:pt idx="6884">18</cx:pt>
          <cx:pt idx="6885">18</cx:pt>
          <cx:pt idx="6886">18</cx:pt>
          <cx:pt idx="6887">18</cx:pt>
          <cx:pt idx="6888">18</cx:pt>
          <cx:pt idx="6889">18</cx:pt>
          <cx:pt idx="6890">18</cx:pt>
          <cx:pt idx="6891">18</cx:pt>
          <cx:pt idx="6892">18</cx:pt>
          <cx:pt idx="6893">18</cx:pt>
          <cx:pt idx="6894">18</cx:pt>
          <cx:pt idx="6895">18</cx:pt>
          <cx:pt idx="6896">18</cx:pt>
          <cx:pt idx="6897">18</cx:pt>
          <cx:pt idx="6898">18</cx:pt>
          <cx:pt idx="6899">18</cx:pt>
          <cx:pt idx="6900">18</cx:pt>
          <cx:pt idx="6901">18</cx:pt>
          <cx:pt idx="6902">18</cx:pt>
          <cx:pt idx="6903">18</cx:pt>
          <cx:pt idx="6904">18</cx:pt>
          <cx:pt idx="6905">18</cx:pt>
          <cx:pt idx="6906">18</cx:pt>
          <cx:pt idx="6907">18</cx:pt>
          <cx:pt idx="6908">18</cx:pt>
          <cx:pt idx="6909">18</cx:pt>
          <cx:pt idx="6910">18</cx:pt>
          <cx:pt idx="6911">18</cx:pt>
          <cx:pt idx="6912">18</cx:pt>
          <cx:pt idx="6913">18</cx:pt>
          <cx:pt idx="6914">18</cx:pt>
          <cx:pt idx="6915">18</cx:pt>
          <cx:pt idx="6916">18</cx:pt>
          <cx:pt idx="6917">18</cx:pt>
          <cx:pt idx="6918">18</cx:pt>
          <cx:pt idx="6919">18</cx:pt>
          <cx:pt idx="6920">18</cx:pt>
          <cx:pt idx="6921">18</cx:pt>
          <cx:pt idx="6922">18</cx:pt>
          <cx:pt idx="6923">18</cx:pt>
          <cx:pt idx="6924">18</cx:pt>
          <cx:pt idx="6925">18</cx:pt>
          <cx:pt idx="6926">18</cx:pt>
          <cx:pt idx="6927">18</cx:pt>
          <cx:pt idx="6928">18</cx:pt>
          <cx:pt idx="6929">18</cx:pt>
          <cx:pt idx="6930">18</cx:pt>
          <cx:pt idx="6931">18</cx:pt>
          <cx:pt idx="6932">18</cx:pt>
          <cx:pt idx="6933">18</cx:pt>
          <cx:pt idx="6934">18</cx:pt>
          <cx:pt idx="6935">18</cx:pt>
          <cx:pt idx="6936">18</cx:pt>
          <cx:pt idx="6937">18</cx:pt>
          <cx:pt idx="6938">18</cx:pt>
          <cx:pt idx="6939">18</cx:pt>
          <cx:pt idx="6940">17</cx:pt>
          <cx:pt idx="6941">17</cx:pt>
          <cx:pt idx="6942">17</cx:pt>
          <cx:pt idx="6943">17</cx:pt>
          <cx:pt idx="6944">17</cx:pt>
          <cx:pt idx="6945">17</cx:pt>
          <cx:pt idx="6946">17</cx:pt>
          <cx:pt idx="6947">17</cx:pt>
          <cx:pt idx="6948">17</cx:pt>
          <cx:pt idx="6949">17</cx:pt>
          <cx:pt idx="6950">17</cx:pt>
          <cx:pt idx="6951">17</cx:pt>
          <cx:pt idx="6952">17</cx:pt>
          <cx:pt idx="6953">17</cx:pt>
          <cx:pt idx="6954">17</cx:pt>
          <cx:pt idx="6955">17</cx:pt>
          <cx:pt idx="6956">17</cx:pt>
          <cx:pt idx="6957">17</cx:pt>
          <cx:pt idx="6958">17</cx:pt>
          <cx:pt idx="6959">17</cx:pt>
          <cx:pt idx="6960">17</cx:pt>
          <cx:pt idx="6961">17</cx:pt>
          <cx:pt idx="6962">17</cx:pt>
          <cx:pt idx="6963">17</cx:pt>
          <cx:pt idx="6964">17</cx:pt>
          <cx:pt idx="6965">17</cx:pt>
          <cx:pt idx="6966">17</cx:pt>
          <cx:pt idx="6967">17</cx:pt>
          <cx:pt idx="6968">17</cx:pt>
          <cx:pt idx="6969">17</cx:pt>
          <cx:pt idx="6970">17</cx:pt>
          <cx:pt idx="6971">17</cx:pt>
          <cx:pt idx="6972">17</cx:pt>
          <cx:pt idx="6973">17</cx:pt>
          <cx:pt idx="6974">17</cx:pt>
          <cx:pt idx="6975">17</cx:pt>
          <cx:pt idx="6976">17</cx:pt>
          <cx:pt idx="6977">17</cx:pt>
          <cx:pt idx="6978">17</cx:pt>
          <cx:pt idx="6979">17</cx:pt>
          <cx:pt idx="6980">17</cx:pt>
          <cx:pt idx="6981">17</cx:pt>
          <cx:pt idx="6982">17</cx:pt>
          <cx:pt idx="6983">17</cx:pt>
          <cx:pt idx="6984">17</cx:pt>
          <cx:pt idx="6985">17</cx:pt>
          <cx:pt idx="6986">17</cx:pt>
          <cx:pt idx="6987">17</cx:pt>
          <cx:pt idx="6988">17</cx:pt>
          <cx:pt idx="6989">17</cx:pt>
          <cx:pt idx="6990">17</cx:pt>
          <cx:pt idx="6991">17</cx:pt>
          <cx:pt idx="6992">17</cx:pt>
          <cx:pt idx="6993">17</cx:pt>
          <cx:pt idx="6994">17</cx:pt>
          <cx:pt idx="6995">17</cx:pt>
          <cx:pt idx="6996">17</cx:pt>
          <cx:pt idx="6997">17</cx:pt>
          <cx:pt idx="6998">17</cx:pt>
          <cx:pt idx="6999">17</cx:pt>
          <cx:pt idx="7000">17</cx:pt>
          <cx:pt idx="7001">17</cx:pt>
          <cx:pt idx="7002">17</cx:pt>
          <cx:pt idx="7003">17</cx:pt>
          <cx:pt idx="7004">17</cx:pt>
          <cx:pt idx="7005">17</cx:pt>
          <cx:pt idx="7006">17</cx:pt>
          <cx:pt idx="7007">17</cx:pt>
          <cx:pt idx="7008">17</cx:pt>
          <cx:pt idx="7009">17</cx:pt>
          <cx:pt idx="7010">17</cx:pt>
          <cx:pt idx="7011">17</cx:pt>
          <cx:pt idx="7012">17</cx:pt>
          <cx:pt idx="7013">17</cx:pt>
          <cx:pt idx="7014">17</cx:pt>
          <cx:pt idx="7015">17</cx:pt>
          <cx:pt idx="7016">17</cx:pt>
          <cx:pt idx="7017">17</cx:pt>
          <cx:pt idx="7018">17</cx:pt>
          <cx:pt idx="7019">17</cx:pt>
          <cx:pt idx="7020">17</cx:pt>
          <cx:pt idx="7021">17</cx:pt>
          <cx:pt idx="7022">17</cx:pt>
          <cx:pt idx="7023">17</cx:pt>
          <cx:pt idx="7024">17</cx:pt>
          <cx:pt idx="7025">17</cx:pt>
          <cx:pt idx="7026">17</cx:pt>
          <cx:pt idx="7027">17</cx:pt>
          <cx:pt idx="7028">17</cx:pt>
          <cx:pt idx="7029">17</cx:pt>
          <cx:pt idx="7030">17</cx:pt>
          <cx:pt idx="7031">17</cx:pt>
          <cx:pt idx="7032">17</cx:pt>
          <cx:pt idx="7033">17</cx:pt>
          <cx:pt idx="7034">17</cx:pt>
          <cx:pt idx="7035">17</cx:pt>
          <cx:pt idx="7036">17</cx:pt>
          <cx:pt idx="7037">17</cx:pt>
          <cx:pt idx="7038">17</cx:pt>
          <cx:pt idx="7039">17</cx:pt>
          <cx:pt idx="7040">17</cx:pt>
          <cx:pt idx="7041">17</cx:pt>
          <cx:pt idx="7042">17</cx:pt>
          <cx:pt idx="7043">17</cx:pt>
          <cx:pt idx="7044">17</cx:pt>
          <cx:pt idx="7045">17</cx:pt>
          <cx:pt idx="7046">17</cx:pt>
          <cx:pt idx="7047">17</cx:pt>
          <cx:pt idx="7048">17</cx:pt>
          <cx:pt idx="7049">17</cx:pt>
          <cx:pt idx="7050">17</cx:pt>
          <cx:pt idx="7051">17</cx:pt>
          <cx:pt idx="7052">17</cx:pt>
          <cx:pt idx="7053">17</cx:pt>
          <cx:pt idx="7054">17</cx:pt>
          <cx:pt idx="7055">17</cx:pt>
          <cx:pt idx="7056">17</cx:pt>
          <cx:pt idx="7057">17</cx:pt>
          <cx:pt idx="7058">17</cx:pt>
          <cx:pt idx="7059">17</cx:pt>
          <cx:pt idx="7060">17</cx:pt>
          <cx:pt idx="7061">17</cx:pt>
          <cx:pt idx="7062">17</cx:pt>
          <cx:pt idx="7063">17</cx:pt>
          <cx:pt idx="7064">17</cx:pt>
          <cx:pt idx="7065">17</cx:pt>
          <cx:pt idx="7066">17</cx:pt>
          <cx:pt idx="7067">17</cx:pt>
          <cx:pt idx="7068">17</cx:pt>
          <cx:pt idx="7069">17</cx:pt>
          <cx:pt idx="7070">17</cx:pt>
          <cx:pt idx="7071">17</cx:pt>
          <cx:pt idx="7072">17</cx:pt>
          <cx:pt idx="7073">17</cx:pt>
          <cx:pt idx="7074">17</cx:pt>
          <cx:pt idx="7075">17</cx:pt>
          <cx:pt idx="7076">17</cx:pt>
          <cx:pt idx="7077">17</cx:pt>
          <cx:pt idx="7078">17</cx:pt>
          <cx:pt idx="7079">17</cx:pt>
          <cx:pt idx="7080">17</cx:pt>
          <cx:pt idx="7081">17</cx:pt>
          <cx:pt idx="7082">17</cx:pt>
          <cx:pt idx="7083">17</cx:pt>
          <cx:pt idx="7084">17</cx:pt>
          <cx:pt idx="7085">17</cx:pt>
          <cx:pt idx="7086">17</cx:pt>
          <cx:pt idx="7087">17</cx:pt>
          <cx:pt idx="7088">17</cx:pt>
          <cx:pt idx="7089">17</cx:pt>
          <cx:pt idx="7090">17</cx:pt>
          <cx:pt idx="7091">17</cx:pt>
          <cx:pt idx="7092">17</cx:pt>
          <cx:pt idx="7093">17</cx:pt>
          <cx:pt idx="7094">17</cx:pt>
          <cx:pt idx="7095">17</cx:pt>
          <cx:pt idx="7096">17</cx:pt>
          <cx:pt idx="7097">17</cx:pt>
          <cx:pt idx="7098">17</cx:pt>
          <cx:pt idx="7099">17</cx:pt>
          <cx:pt idx="7100">17</cx:pt>
          <cx:pt idx="7101">17</cx:pt>
          <cx:pt idx="7102">17</cx:pt>
          <cx:pt idx="7103">17</cx:pt>
          <cx:pt idx="7104">17</cx:pt>
          <cx:pt idx="7105">17</cx:pt>
          <cx:pt idx="7106">17</cx:pt>
          <cx:pt idx="7107">17</cx:pt>
          <cx:pt idx="7108">17</cx:pt>
          <cx:pt idx="7109">17</cx:pt>
          <cx:pt idx="7110">17</cx:pt>
          <cx:pt idx="7111">17</cx:pt>
          <cx:pt idx="7112">17</cx:pt>
          <cx:pt idx="7113">17</cx:pt>
          <cx:pt idx="7114">17</cx:pt>
          <cx:pt idx="7115">17</cx:pt>
          <cx:pt idx="7116">17</cx:pt>
          <cx:pt idx="7117">17</cx:pt>
          <cx:pt idx="7118">17</cx:pt>
          <cx:pt idx="7119">17</cx:pt>
          <cx:pt idx="7120">17</cx:pt>
          <cx:pt idx="7121">17</cx:pt>
          <cx:pt idx="7122">17</cx:pt>
          <cx:pt idx="7123">17</cx:pt>
          <cx:pt idx="7124">17</cx:pt>
          <cx:pt idx="7125">17</cx:pt>
          <cx:pt idx="7126">17</cx:pt>
          <cx:pt idx="7127">17</cx:pt>
          <cx:pt idx="7128">17</cx:pt>
          <cx:pt idx="7129">17</cx:pt>
          <cx:pt idx="7130">17</cx:pt>
          <cx:pt idx="7131">17</cx:pt>
          <cx:pt idx="7132">17</cx:pt>
          <cx:pt idx="7133">17</cx:pt>
          <cx:pt idx="7134">17</cx:pt>
          <cx:pt idx="7135">17</cx:pt>
          <cx:pt idx="7136">17</cx:pt>
          <cx:pt idx="7137">17</cx:pt>
          <cx:pt idx="7138">17</cx:pt>
          <cx:pt idx="7139">17</cx:pt>
          <cx:pt idx="7140">17</cx:pt>
          <cx:pt idx="7141">17</cx:pt>
          <cx:pt idx="7142">17</cx:pt>
          <cx:pt idx="7143">17</cx:pt>
          <cx:pt idx="7144">17</cx:pt>
          <cx:pt idx="7145">17</cx:pt>
          <cx:pt idx="7146">17</cx:pt>
          <cx:pt idx="7147">17</cx:pt>
          <cx:pt idx="7148">17</cx:pt>
          <cx:pt idx="7149">17</cx:pt>
          <cx:pt idx="7150">17</cx:pt>
          <cx:pt idx="7151">17</cx:pt>
          <cx:pt idx="7152">17</cx:pt>
          <cx:pt idx="7153">17</cx:pt>
          <cx:pt idx="7154">17</cx:pt>
          <cx:pt idx="7155">17</cx:pt>
          <cx:pt idx="7156">17</cx:pt>
          <cx:pt idx="7157">17</cx:pt>
          <cx:pt idx="7158">17</cx:pt>
          <cx:pt idx="7159">17</cx:pt>
          <cx:pt idx="7160">17</cx:pt>
          <cx:pt idx="7161">17</cx:pt>
          <cx:pt idx="7162">17</cx:pt>
          <cx:pt idx="7163">17</cx:pt>
          <cx:pt idx="7164">17</cx:pt>
          <cx:pt idx="7165">17</cx:pt>
          <cx:pt idx="7166">17</cx:pt>
          <cx:pt idx="7167">17</cx:pt>
          <cx:pt idx="7168">17</cx:pt>
          <cx:pt idx="7169">17</cx:pt>
          <cx:pt idx="7170">17</cx:pt>
          <cx:pt idx="7171">17</cx:pt>
          <cx:pt idx="7172">17</cx:pt>
          <cx:pt idx="7173">17</cx:pt>
          <cx:pt idx="7174">17</cx:pt>
          <cx:pt idx="7175">17</cx:pt>
          <cx:pt idx="7176">17</cx:pt>
          <cx:pt idx="7177">17</cx:pt>
          <cx:pt idx="7178">17</cx:pt>
          <cx:pt idx="7179">17</cx:pt>
          <cx:pt idx="7180">17</cx:pt>
          <cx:pt idx="7181">17</cx:pt>
          <cx:pt idx="7182">17</cx:pt>
          <cx:pt idx="7183">17</cx:pt>
          <cx:pt idx="7184">17</cx:pt>
          <cx:pt idx="7185">17</cx:pt>
          <cx:pt idx="7186">17</cx:pt>
          <cx:pt idx="7187">17</cx:pt>
          <cx:pt idx="7188">17</cx:pt>
          <cx:pt idx="7189">17</cx:pt>
          <cx:pt idx="7190">17</cx:pt>
          <cx:pt idx="7191">17</cx:pt>
          <cx:pt idx="7192">17</cx:pt>
          <cx:pt idx="7193">17</cx:pt>
          <cx:pt idx="7194">17</cx:pt>
          <cx:pt idx="7195">17</cx:pt>
          <cx:pt idx="7196">17</cx:pt>
          <cx:pt idx="7197">17</cx:pt>
          <cx:pt idx="7198">17</cx:pt>
          <cx:pt idx="7199">17</cx:pt>
          <cx:pt idx="7200">17</cx:pt>
          <cx:pt idx="7201">17</cx:pt>
          <cx:pt idx="7202">17</cx:pt>
          <cx:pt idx="7203">17</cx:pt>
          <cx:pt idx="7204">17</cx:pt>
          <cx:pt idx="7205">17</cx:pt>
          <cx:pt idx="7206">17</cx:pt>
          <cx:pt idx="7207">17</cx:pt>
          <cx:pt idx="7208">17</cx:pt>
          <cx:pt idx="7209">17</cx:pt>
          <cx:pt idx="7210">17</cx:pt>
          <cx:pt idx="7211">17</cx:pt>
          <cx:pt idx="7212">17</cx:pt>
          <cx:pt idx="7213">17</cx:pt>
          <cx:pt idx="7214">17</cx:pt>
          <cx:pt idx="7215">17</cx:pt>
          <cx:pt idx="7216">17</cx:pt>
          <cx:pt idx="7217">17</cx:pt>
          <cx:pt idx="7218">17</cx:pt>
          <cx:pt idx="7219">17</cx:pt>
          <cx:pt idx="7220">17</cx:pt>
          <cx:pt idx="7221">17</cx:pt>
          <cx:pt idx="7222">17</cx:pt>
          <cx:pt idx="7223">17</cx:pt>
          <cx:pt idx="7224">17</cx:pt>
          <cx:pt idx="7225">17</cx:pt>
          <cx:pt idx="7226">17</cx:pt>
          <cx:pt idx="7227">17</cx:pt>
          <cx:pt idx="7228">17</cx:pt>
          <cx:pt idx="7229">17</cx:pt>
          <cx:pt idx="7230">17</cx:pt>
          <cx:pt idx="7231">17</cx:pt>
          <cx:pt idx="7232">17</cx:pt>
          <cx:pt idx="7233">17</cx:pt>
          <cx:pt idx="7234">17</cx:pt>
          <cx:pt idx="7235">17</cx:pt>
          <cx:pt idx="7236">17</cx:pt>
          <cx:pt idx="7237">17</cx:pt>
          <cx:pt idx="7238">17</cx:pt>
          <cx:pt idx="7239">17</cx:pt>
          <cx:pt idx="7240">17</cx:pt>
          <cx:pt idx="7241">17</cx:pt>
          <cx:pt idx="7242">17</cx:pt>
          <cx:pt idx="7243">17</cx:pt>
          <cx:pt idx="7244">17</cx:pt>
          <cx:pt idx="7245">17</cx:pt>
          <cx:pt idx="7246">17</cx:pt>
          <cx:pt idx="7247">17</cx:pt>
          <cx:pt idx="7248">17</cx:pt>
          <cx:pt idx="7249">17</cx:pt>
          <cx:pt idx="7250">17</cx:pt>
          <cx:pt idx="7251">17</cx:pt>
          <cx:pt idx="7252">17</cx:pt>
          <cx:pt idx="7253">17</cx:pt>
          <cx:pt idx="7254">17</cx:pt>
          <cx:pt idx="7255">17</cx:pt>
          <cx:pt idx="7256">17</cx:pt>
          <cx:pt idx="7257">17</cx:pt>
          <cx:pt idx="7258">17</cx:pt>
          <cx:pt idx="7259">17</cx:pt>
          <cx:pt idx="7260">17</cx:pt>
          <cx:pt idx="7261">17</cx:pt>
          <cx:pt idx="7262">17</cx:pt>
          <cx:pt idx="7263">17</cx:pt>
          <cx:pt idx="7264">17</cx:pt>
          <cx:pt idx="7265">17</cx:pt>
          <cx:pt idx="7266">17</cx:pt>
          <cx:pt idx="7267">17</cx:pt>
          <cx:pt idx="7268">17</cx:pt>
          <cx:pt idx="7269">17</cx:pt>
          <cx:pt idx="7270">17</cx:pt>
          <cx:pt idx="7271">17</cx:pt>
          <cx:pt idx="7272">17</cx:pt>
          <cx:pt idx="7273">17</cx:pt>
          <cx:pt idx="7274">17</cx:pt>
          <cx:pt idx="7275">17</cx:pt>
          <cx:pt idx="7276">17</cx:pt>
          <cx:pt idx="7277">17</cx:pt>
          <cx:pt idx="7278">17</cx:pt>
          <cx:pt idx="7279">17</cx:pt>
          <cx:pt idx="7280">17</cx:pt>
          <cx:pt idx="7281">17</cx:pt>
          <cx:pt idx="7282">17</cx:pt>
          <cx:pt idx="7283">17</cx:pt>
          <cx:pt idx="7284">17</cx:pt>
          <cx:pt idx="7285">17</cx:pt>
          <cx:pt idx="7286">17</cx:pt>
          <cx:pt idx="7287">17</cx:pt>
          <cx:pt idx="7288">17</cx:pt>
          <cx:pt idx="7289">17</cx:pt>
          <cx:pt idx="7290">16</cx:pt>
          <cx:pt idx="7291">16</cx:pt>
          <cx:pt idx="7292">16</cx:pt>
          <cx:pt idx="7293">16</cx:pt>
          <cx:pt idx="7294">16</cx:pt>
          <cx:pt idx="7295">16</cx:pt>
          <cx:pt idx="7296">16</cx:pt>
          <cx:pt idx="7297">16</cx:pt>
          <cx:pt idx="7298">16</cx:pt>
          <cx:pt idx="7299">16</cx:pt>
          <cx:pt idx="7300">16</cx:pt>
          <cx:pt idx="7301">16</cx:pt>
          <cx:pt idx="7302">16</cx:pt>
          <cx:pt idx="7303">16</cx:pt>
          <cx:pt idx="7304">16</cx:pt>
          <cx:pt idx="7305">16</cx:pt>
          <cx:pt idx="7306">16</cx:pt>
          <cx:pt idx="7307">16</cx:pt>
          <cx:pt idx="7308">16</cx:pt>
          <cx:pt idx="7309">16</cx:pt>
          <cx:pt idx="7310">16</cx:pt>
          <cx:pt idx="7311">16</cx:pt>
          <cx:pt idx="7312">16</cx:pt>
          <cx:pt idx="7313">16</cx:pt>
          <cx:pt idx="7314">16</cx:pt>
          <cx:pt idx="7315">16</cx:pt>
          <cx:pt idx="7316">16</cx:pt>
          <cx:pt idx="7317">16</cx:pt>
          <cx:pt idx="7318">16</cx:pt>
          <cx:pt idx="7319">16</cx:pt>
          <cx:pt idx="7320">16</cx:pt>
          <cx:pt idx="7321">16</cx:pt>
          <cx:pt idx="7322">16</cx:pt>
          <cx:pt idx="7323">16</cx:pt>
          <cx:pt idx="7324">16</cx:pt>
          <cx:pt idx="7325">16</cx:pt>
          <cx:pt idx="7326">16</cx:pt>
          <cx:pt idx="7327">16</cx:pt>
          <cx:pt idx="7328">16</cx:pt>
          <cx:pt idx="7329">16</cx:pt>
          <cx:pt idx="7330">16</cx:pt>
          <cx:pt idx="7331">16</cx:pt>
          <cx:pt idx="7332">16</cx:pt>
          <cx:pt idx="7333">16</cx:pt>
          <cx:pt idx="7334">16</cx:pt>
          <cx:pt idx="7335">16</cx:pt>
          <cx:pt idx="7336">16</cx:pt>
          <cx:pt idx="7337">16</cx:pt>
          <cx:pt idx="7338">16</cx:pt>
          <cx:pt idx="7339">16</cx:pt>
          <cx:pt idx="7340">16</cx:pt>
          <cx:pt idx="7341">16</cx:pt>
          <cx:pt idx="7342">16</cx:pt>
          <cx:pt idx="7343">16</cx:pt>
          <cx:pt idx="7344">16</cx:pt>
          <cx:pt idx="7345">16</cx:pt>
          <cx:pt idx="7346">16</cx:pt>
          <cx:pt idx="7347">16</cx:pt>
          <cx:pt idx="7348">16</cx:pt>
          <cx:pt idx="7349">16</cx:pt>
          <cx:pt idx="7350">16</cx:pt>
          <cx:pt idx="7351">16</cx:pt>
          <cx:pt idx="7352">16</cx:pt>
          <cx:pt idx="7353">16</cx:pt>
          <cx:pt idx="7354">16</cx:pt>
          <cx:pt idx="7355">16</cx:pt>
          <cx:pt idx="7356">16</cx:pt>
          <cx:pt idx="7357">16</cx:pt>
          <cx:pt idx="7358">16</cx:pt>
          <cx:pt idx="7359">16</cx:pt>
          <cx:pt idx="7360">16</cx:pt>
          <cx:pt idx="7361">16</cx:pt>
          <cx:pt idx="7362">16</cx:pt>
          <cx:pt idx="7363">16</cx:pt>
          <cx:pt idx="7364">16</cx:pt>
          <cx:pt idx="7365">16</cx:pt>
          <cx:pt idx="7366">16</cx:pt>
          <cx:pt idx="7367">16</cx:pt>
          <cx:pt idx="7368">16</cx:pt>
          <cx:pt idx="7369">16</cx:pt>
          <cx:pt idx="7370">16</cx:pt>
          <cx:pt idx="7371">16</cx:pt>
          <cx:pt idx="7372">16</cx:pt>
          <cx:pt idx="7373">16</cx:pt>
          <cx:pt idx="7374">16</cx:pt>
          <cx:pt idx="7375">16</cx:pt>
          <cx:pt idx="7376">16</cx:pt>
          <cx:pt idx="7377">16</cx:pt>
          <cx:pt idx="7378">16</cx:pt>
          <cx:pt idx="7379">16</cx:pt>
          <cx:pt idx="7380">16</cx:pt>
          <cx:pt idx="7381">16</cx:pt>
          <cx:pt idx="7382">16</cx:pt>
          <cx:pt idx="7383">16</cx:pt>
          <cx:pt idx="7384">16</cx:pt>
          <cx:pt idx="7385">16</cx:pt>
          <cx:pt idx="7386">16</cx:pt>
          <cx:pt idx="7387">16</cx:pt>
          <cx:pt idx="7388">16</cx:pt>
          <cx:pt idx="7389">16</cx:pt>
          <cx:pt idx="7390">16</cx:pt>
          <cx:pt idx="7391">16</cx:pt>
          <cx:pt idx="7392">16</cx:pt>
          <cx:pt idx="7393">16</cx:pt>
          <cx:pt idx="7394">16</cx:pt>
          <cx:pt idx="7395">16</cx:pt>
          <cx:pt idx="7396">16</cx:pt>
          <cx:pt idx="7397">16</cx:pt>
          <cx:pt idx="7398">16</cx:pt>
          <cx:pt idx="7399">16</cx:pt>
          <cx:pt idx="7400">16</cx:pt>
          <cx:pt idx="7401">16</cx:pt>
          <cx:pt idx="7402">16</cx:pt>
          <cx:pt idx="7403">16</cx:pt>
          <cx:pt idx="7404">16</cx:pt>
          <cx:pt idx="7405">16</cx:pt>
          <cx:pt idx="7406">16</cx:pt>
          <cx:pt idx="7407">16</cx:pt>
          <cx:pt idx="7408">16</cx:pt>
          <cx:pt idx="7409">16</cx:pt>
          <cx:pt idx="7410">16</cx:pt>
          <cx:pt idx="7411">16</cx:pt>
          <cx:pt idx="7412">16</cx:pt>
          <cx:pt idx="7413">16</cx:pt>
          <cx:pt idx="7414">16</cx:pt>
          <cx:pt idx="7415">16</cx:pt>
          <cx:pt idx="7416">16</cx:pt>
          <cx:pt idx="7417">16</cx:pt>
          <cx:pt idx="7418">16</cx:pt>
          <cx:pt idx="7419">16</cx:pt>
          <cx:pt idx="7420">16</cx:pt>
          <cx:pt idx="7421">16</cx:pt>
          <cx:pt idx="7422">16</cx:pt>
          <cx:pt idx="7423">16</cx:pt>
          <cx:pt idx="7424">16</cx:pt>
          <cx:pt idx="7425">16</cx:pt>
          <cx:pt idx="7426">16</cx:pt>
          <cx:pt idx="7427">16</cx:pt>
          <cx:pt idx="7428">16</cx:pt>
          <cx:pt idx="7429">16</cx:pt>
          <cx:pt idx="7430">16</cx:pt>
          <cx:pt idx="7431">16</cx:pt>
          <cx:pt idx="7432">16</cx:pt>
          <cx:pt idx="7433">16</cx:pt>
          <cx:pt idx="7434">16</cx:pt>
          <cx:pt idx="7435">16</cx:pt>
          <cx:pt idx="7436">16</cx:pt>
          <cx:pt idx="7437">16</cx:pt>
          <cx:pt idx="7438">16</cx:pt>
          <cx:pt idx="7439">16</cx:pt>
          <cx:pt idx="7440">16</cx:pt>
          <cx:pt idx="7441">16</cx:pt>
          <cx:pt idx="7442">16</cx:pt>
          <cx:pt idx="7443">16</cx:pt>
          <cx:pt idx="7444">16</cx:pt>
          <cx:pt idx="7445">16</cx:pt>
          <cx:pt idx="7446">16</cx:pt>
          <cx:pt idx="7447">16</cx:pt>
          <cx:pt idx="7448">16</cx:pt>
          <cx:pt idx="7449">16</cx:pt>
          <cx:pt idx="7450">16</cx:pt>
          <cx:pt idx="7451">16</cx:pt>
          <cx:pt idx="7452">16</cx:pt>
          <cx:pt idx="7453">16</cx:pt>
          <cx:pt idx="7454">16</cx:pt>
          <cx:pt idx="7455">15</cx:pt>
          <cx:pt idx="7456">15</cx:pt>
          <cx:pt idx="7457">15</cx:pt>
          <cx:pt idx="7458">15</cx:pt>
          <cx:pt idx="7459">15</cx:pt>
          <cx:pt idx="7460">15</cx:pt>
          <cx:pt idx="7461">15</cx:pt>
          <cx:pt idx="7462">15</cx:pt>
          <cx:pt idx="7463">15</cx:pt>
          <cx:pt idx="7464">15</cx:pt>
          <cx:pt idx="7465">15</cx:pt>
          <cx:pt idx="7466">15</cx:pt>
          <cx:pt idx="7467">15</cx:pt>
          <cx:pt idx="7468">15</cx:pt>
          <cx:pt idx="7469">15</cx:pt>
          <cx:pt idx="7470">15</cx:pt>
          <cx:pt idx="7471">15</cx:pt>
          <cx:pt idx="7472">15</cx:pt>
          <cx:pt idx="7473">15</cx:pt>
          <cx:pt idx="7474">15</cx:pt>
          <cx:pt idx="7475">15</cx:pt>
          <cx:pt idx="7476">15</cx:pt>
          <cx:pt idx="7477">15</cx:pt>
          <cx:pt idx="7478">15</cx:pt>
          <cx:pt idx="7479">15</cx:pt>
          <cx:pt idx="7480">15</cx:pt>
          <cx:pt idx="7481">15</cx:pt>
          <cx:pt idx="7482">15</cx:pt>
          <cx:pt idx="7483">15</cx:pt>
          <cx:pt idx="7484">15</cx:pt>
          <cx:pt idx="7485">15</cx:pt>
          <cx:pt idx="7486">15</cx:pt>
          <cx:pt idx="7487">15</cx:pt>
          <cx:pt idx="7488">15</cx:pt>
          <cx:pt idx="7489">15</cx:pt>
          <cx:pt idx="7490">15</cx:pt>
          <cx:pt idx="7491">15</cx:pt>
          <cx:pt idx="7492">15</cx:pt>
          <cx:pt idx="7493">15</cx:pt>
          <cx:pt idx="7494">15</cx:pt>
          <cx:pt idx="7495">15</cx:pt>
          <cx:pt idx="7496">15</cx:pt>
          <cx:pt idx="7497">15</cx:pt>
          <cx:pt idx="7498">15</cx:pt>
          <cx:pt idx="7499">15</cx:pt>
          <cx:pt idx="7500">15</cx:pt>
          <cx:pt idx="7501">15</cx:pt>
          <cx:pt idx="7502">15</cx:pt>
          <cx:pt idx="7503">15</cx:pt>
          <cx:pt idx="7504">15</cx:pt>
          <cx:pt idx="7505">15</cx:pt>
          <cx:pt idx="7506">15</cx:pt>
          <cx:pt idx="7507">15</cx:pt>
          <cx:pt idx="7508">15</cx:pt>
          <cx:pt idx="7509">15</cx:pt>
          <cx:pt idx="7510">15</cx:pt>
          <cx:pt idx="7511">15</cx:pt>
          <cx:pt idx="7512">15</cx:pt>
          <cx:pt idx="7513">15</cx:pt>
          <cx:pt idx="7514">15</cx:pt>
          <cx:pt idx="7515">15</cx:pt>
          <cx:pt idx="7516">15</cx:pt>
          <cx:pt idx="7517">15</cx:pt>
          <cx:pt idx="7518">15</cx:pt>
          <cx:pt idx="7519">15</cx:pt>
          <cx:pt idx="7520">15</cx:pt>
          <cx:pt idx="7521">15</cx:pt>
          <cx:pt idx="7522">14</cx:pt>
          <cx:pt idx="7523">14</cx:pt>
          <cx:pt idx="7524">14</cx:pt>
          <cx:pt idx="7525">14</cx:pt>
          <cx:pt idx="7526">14</cx:pt>
          <cx:pt idx="7527">14</cx:pt>
          <cx:pt idx="7528">14</cx:pt>
          <cx:pt idx="7529">14</cx:pt>
          <cx:pt idx="7530">14</cx:pt>
          <cx:pt idx="7531">20</cx:pt>
          <cx:pt idx="7532">20</cx:pt>
          <cx:pt idx="7533">20</cx:pt>
          <cx:pt idx="7534">20</cx:pt>
          <cx:pt idx="7535">20</cx:pt>
          <cx:pt idx="7536">20</cx:pt>
          <cx:pt idx="7537">20</cx:pt>
          <cx:pt idx="7538">20</cx:pt>
          <cx:pt idx="7539">20</cx:pt>
          <cx:pt idx="7540">20</cx:pt>
          <cx:pt idx="7541">20</cx:pt>
          <cx:pt idx="7542">20</cx:pt>
          <cx:pt idx="7543">20</cx:pt>
          <cx:pt idx="7544">20</cx:pt>
          <cx:pt idx="7545">20</cx:pt>
          <cx:pt idx="7546">20</cx:pt>
          <cx:pt idx="7547">20</cx:pt>
          <cx:pt idx="7548">20</cx:pt>
          <cx:pt idx="7549">20</cx:pt>
          <cx:pt idx="7550">20</cx:pt>
          <cx:pt idx="7551">20</cx:pt>
          <cx:pt idx="7552">20</cx:pt>
          <cx:pt idx="7553">20</cx:pt>
          <cx:pt idx="7554">20</cx:pt>
          <cx:pt idx="7555">20</cx:pt>
          <cx:pt idx="7556">20</cx:pt>
          <cx:pt idx="7557">20</cx:pt>
          <cx:pt idx="7558">20</cx:pt>
          <cx:pt idx="7559">20</cx:pt>
          <cx:pt idx="7560">20</cx:pt>
          <cx:pt idx="7561">20</cx:pt>
          <cx:pt idx="7562">20</cx:pt>
          <cx:pt idx="7563">20</cx:pt>
          <cx:pt idx="7564">20</cx:pt>
          <cx:pt idx="7565">20</cx:pt>
          <cx:pt idx="7566">20</cx:pt>
          <cx:pt idx="7567">20</cx:pt>
          <cx:pt idx="7568">20</cx:pt>
          <cx:pt idx="7569">20</cx:pt>
          <cx:pt idx="7570">20</cx:pt>
          <cx:pt idx="7571">20</cx:pt>
          <cx:pt idx="7572">20</cx:pt>
          <cx:pt idx="7573">20</cx:pt>
          <cx:pt idx="7574">20</cx:pt>
          <cx:pt idx="7575">20</cx:pt>
          <cx:pt idx="7576">20</cx:pt>
          <cx:pt idx="7577">20</cx:pt>
          <cx:pt idx="7578">20</cx:pt>
          <cx:pt idx="7579">20</cx:pt>
          <cx:pt idx="7580">20</cx:pt>
          <cx:pt idx="7581">20</cx:pt>
          <cx:pt idx="7582">20</cx:pt>
          <cx:pt idx="7583">20</cx:pt>
          <cx:pt idx="7584">20</cx:pt>
          <cx:pt idx="7585">20</cx:pt>
          <cx:pt idx="7586">20</cx:pt>
          <cx:pt idx="7587">20</cx:pt>
          <cx:pt idx="7588">20</cx:pt>
          <cx:pt idx="7589">20</cx:pt>
          <cx:pt idx="7590">20</cx:pt>
          <cx:pt idx="7591">20</cx:pt>
          <cx:pt idx="7592">20</cx:pt>
          <cx:pt idx="7593">20</cx:pt>
          <cx:pt idx="7594">20</cx:pt>
          <cx:pt idx="7595">20</cx:pt>
          <cx:pt idx="7596">20</cx:pt>
          <cx:pt idx="7597">20</cx:pt>
          <cx:pt idx="7598">20</cx:pt>
          <cx:pt idx="7599">20</cx:pt>
          <cx:pt idx="7600">20</cx:pt>
          <cx:pt idx="7601">20</cx:pt>
          <cx:pt idx="7602">20</cx:pt>
          <cx:pt idx="7603">20</cx:pt>
          <cx:pt idx="7604">20</cx:pt>
          <cx:pt idx="7605">20</cx:pt>
          <cx:pt idx="7606">20</cx:pt>
          <cx:pt idx="7607">20</cx:pt>
          <cx:pt idx="7608">20</cx:pt>
          <cx:pt idx="7609">20</cx:pt>
          <cx:pt idx="7610">20</cx:pt>
          <cx:pt idx="7611">19</cx:pt>
          <cx:pt idx="7612">19</cx:pt>
          <cx:pt idx="7613">19</cx:pt>
          <cx:pt idx="7614">19</cx:pt>
          <cx:pt idx="7615">19</cx:pt>
          <cx:pt idx="7616">19</cx:pt>
          <cx:pt idx="7617">19</cx:pt>
          <cx:pt idx="7618">19</cx:pt>
          <cx:pt idx="7619">19</cx:pt>
          <cx:pt idx="7620">19</cx:pt>
          <cx:pt idx="7621">19</cx:pt>
          <cx:pt idx="7622">19</cx:pt>
          <cx:pt idx="7623">19</cx:pt>
          <cx:pt idx="7624">19</cx:pt>
          <cx:pt idx="7625">19</cx:pt>
          <cx:pt idx="7626">19</cx:pt>
          <cx:pt idx="7627">19</cx:pt>
          <cx:pt idx="7628">19</cx:pt>
          <cx:pt idx="7629">19</cx:pt>
          <cx:pt idx="7630">19</cx:pt>
          <cx:pt idx="7631">19</cx:pt>
          <cx:pt idx="7632">19</cx:pt>
          <cx:pt idx="7633">19</cx:pt>
          <cx:pt idx="7634">19</cx:pt>
          <cx:pt idx="7635">19</cx:pt>
          <cx:pt idx="7636">19</cx:pt>
          <cx:pt idx="7637">19</cx:pt>
          <cx:pt idx="7638">19</cx:pt>
          <cx:pt idx="7639">19</cx:pt>
          <cx:pt idx="7640">19</cx:pt>
          <cx:pt idx="7641">19</cx:pt>
          <cx:pt idx="7642">19</cx:pt>
          <cx:pt idx="7643">19</cx:pt>
          <cx:pt idx="7644">19</cx:pt>
          <cx:pt idx="7645">19</cx:pt>
          <cx:pt idx="7646">19</cx:pt>
          <cx:pt idx="7647">19</cx:pt>
          <cx:pt idx="7648">19</cx:pt>
          <cx:pt idx="7649">19</cx:pt>
          <cx:pt idx="7650">19</cx:pt>
          <cx:pt idx="7651">19</cx:pt>
          <cx:pt idx="7652">18</cx:pt>
          <cx:pt idx="7653">18</cx:pt>
          <cx:pt idx="7654">18</cx:pt>
          <cx:pt idx="7655">18</cx:pt>
          <cx:pt idx="7656">18</cx:pt>
          <cx:pt idx="7657">18</cx:pt>
          <cx:pt idx="7658">18</cx:pt>
          <cx:pt idx="7659">18</cx:pt>
          <cx:pt idx="7660">18</cx:pt>
          <cx:pt idx="7661">18</cx:pt>
          <cx:pt idx="7662">18</cx:pt>
          <cx:pt idx="7663">18</cx:pt>
          <cx:pt idx="7664">18</cx:pt>
          <cx:pt idx="7665">18</cx:pt>
          <cx:pt idx="7666">18</cx:pt>
          <cx:pt idx="7667">18</cx:pt>
          <cx:pt idx="7668">18</cx:pt>
          <cx:pt idx="7669">18</cx:pt>
          <cx:pt idx="7670">18</cx:pt>
          <cx:pt idx="7671">18</cx:pt>
          <cx:pt idx="7672">18</cx:pt>
          <cx:pt idx="7673">18</cx:pt>
          <cx:pt idx="7674">18</cx:pt>
          <cx:pt idx="7675">18</cx:pt>
          <cx:pt idx="7676">18</cx:pt>
          <cx:pt idx="7677">18</cx:pt>
          <cx:pt idx="7678">18</cx:pt>
          <cx:pt idx="7679">18</cx:pt>
          <cx:pt idx="7680">18</cx:pt>
          <cx:pt idx="7681">18</cx:pt>
          <cx:pt idx="7682">18</cx:pt>
          <cx:pt idx="7683">18</cx:pt>
          <cx:pt idx="7684">18</cx:pt>
          <cx:pt idx="7685">18</cx:pt>
          <cx:pt idx="7686">18</cx:pt>
          <cx:pt idx="7687">18</cx:pt>
          <cx:pt idx="7688">18</cx:pt>
          <cx:pt idx="7689">18</cx:pt>
          <cx:pt idx="7690">18</cx:pt>
          <cx:pt idx="7691">18</cx:pt>
          <cx:pt idx="7692">18</cx:pt>
          <cx:pt idx="7693">18</cx:pt>
          <cx:pt idx="7694">18</cx:pt>
          <cx:pt idx="7695">18</cx:pt>
          <cx:pt idx="7696">18</cx:pt>
          <cx:pt idx="7697">18</cx:pt>
          <cx:pt idx="7698">18</cx:pt>
          <cx:pt idx="7699">18</cx:pt>
          <cx:pt idx="7700">18</cx:pt>
          <cx:pt idx="7701">18</cx:pt>
          <cx:pt idx="7702">17</cx:pt>
          <cx:pt idx="7703">17</cx:pt>
          <cx:pt idx="7704">17</cx:pt>
          <cx:pt idx="7705">17</cx:pt>
          <cx:pt idx="7706">17</cx:pt>
          <cx:pt idx="7707">17</cx:pt>
          <cx:pt idx="7708">17</cx:pt>
          <cx:pt idx="7709">17</cx:pt>
          <cx:pt idx="7710">17</cx:pt>
          <cx:pt idx="7711">17</cx:pt>
          <cx:pt idx="7712">17</cx:pt>
          <cx:pt idx="7713">17</cx:pt>
          <cx:pt idx="7714">17</cx:pt>
          <cx:pt idx="7715">17</cx:pt>
          <cx:pt idx="7716">17</cx:pt>
          <cx:pt idx="7717">17</cx:pt>
          <cx:pt idx="7718">17</cx:pt>
          <cx:pt idx="7719">17</cx:pt>
          <cx:pt idx="7720">17</cx:pt>
          <cx:pt idx="7721">17</cx:pt>
          <cx:pt idx="7722">17</cx:pt>
          <cx:pt idx="7723">17</cx:pt>
          <cx:pt idx="7724">17</cx:pt>
          <cx:pt idx="7725">17</cx:pt>
          <cx:pt idx="7726">17</cx:pt>
          <cx:pt idx="7727">17</cx:pt>
          <cx:pt idx="7728">17</cx:pt>
          <cx:pt idx="7729">17</cx:pt>
          <cx:pt idx="7730">17</cx:pt>
          <cx:pt idx="7731">17</cx:pt>
          <cx:pt idx="7732">17</cx:pt>
          <cx:pt idx="7733">17</cx:pt>
          <cx:pt idx="7734">17</cx:pt>
          <cx:pt idx="7735">17</cx:pt>
          <cx:pt idx="7736">17</cx:pt>
          <cx:pt idx="7737">17</cx:pt>
          <cx:pt idx="7738">17</cx:pt>
          <cx:pt idx="7739">17</cx:pt>
          <cx:pt idx="7740">17</cx:pt>
          <cx:pt idx="7741">17</cx:pt>
          <cx:pt idx="7742">17</cx:pt>
          <cx:pt idx="7743">17</cx:pt>
          <cx:pt idx="7744">17</cx:pt>
          <cx:pt idx="7745">17</cx:pt>
          <cx:pt idx="7746">17</cx:pt>
          <cx:pt idx="7747">17</cx:pt>
          <cx:pt idx="7748">17</cx:pt>
          <cx:pt idx="7749">17</cx:pt>
          <cx:pt idx="7750">17</cx:pt>
          <cx:pt idx="7751">17</cx:pt>
          <cx:pt idx="7752">17</cx:pt>
          <cx:pt idx="7753">17</cx:pt>
          <cx:pt idx="7754">17</cx:pt>
          <cx:pt idx="7755">17</cx:pt>
          <cx:pt idx="7756">17</cx:pt>
          <cx:pt idx="7757">17</cx:pt>
          <cx:pt idx="7758">17</cx:pt>
          <cx:pt idx="7759">17</cx:pt>
          <cx:pt idx="7760">17</cx:pt>
          <cx:pt idx="7761">17</cx:pt>
          <cx:pt idx="7762">17</cx:pt>
          <cx:pt idx="7763">17</cx:pt>
          <cx:pt idx="7764">17</cx:pt>
          <cx:pt idx="7765">17</cx:pt>
          <cx:pt idx="7766">17</cx:pt>
          <cx:pt idx="7767">17</cx:pt>
          <cx:pt idx="7768">17</cx:pt>
          <cx:pt idx="7769">17</cx:pt>
          <cx:pt idx="7770">17</cx:pt>
          <cx:pt idx="7771">17</cx:pt>
          <cx:pt idx="7772">17</cx:pt>
          <cx:pt idx="7773">17</cx:pt>
          <cx:pt idx="7774">17</cx:pt>
          <cx:pt idx="7775">17</cx:pt>
          <cx:pt idx="7776">17</cx:pt>
          <cx:pt idx="7777">17</cx:pt>
          <cx:pt idx="7778">17</cx:pt>
          <cx:pt idx="7779">17</cx:pt>
          <cx:pt idx="7780">17</cx:pt>
          <cx:pt idx="7781">17</cx:pt>
          <cx:pt idx="7782">17</cx:pt>
          <cx:pt idx="7783">17</cx:pt>
          <cx:pt idx="7784">17</cx:pt>
          <cx:pt idx="7785">17</cx:pt>
          <cx:pt idx="7786">17</cx:pt>
          <cx:pt idx="7787">17</cx:pt>
          <cx:pt idx="7788">17</cx:pt>
          <cx:pt idx="7789">17</cx:pt>
          <cx:pt idx="7790">17</cx:pt>
          <cx:pt idx="7791">17</cx:pt>
          <cx:pt idx="7792">17</cx:pt>
          <cx:pt idx="7793">17</cx:pt>
          <cx:pt idx="7794">17</cx:pt>
          <cx:pt idx="7795">17</cx:pt>
          <cx:pt idx="7796">17</cx:pt>
          <cx:pt idx="7797">17</cx:pt>
          <cx:pt idx="7798">17</cx:pt>
          <cx:pt idx="7799">17</cx:pt>
          <cx:pt idx="7800">17</cx:pt>
          <cx:pt idx="7801">17</cx:pt>
          <cx:pt idx="7802">17</cx:pt>
          <cx:pt idx="7803">17</cx:pt>
          <cx:pt idx="7804">17</cx:pt>
          <cx:pt idx="7805">17</cx:pt>
          <cx:pt idx="7806">17</cx:pt>
          <cx:pt idx="7807">17</cx:pt>
          <cx:pt idx="7808">17</cx:pt>
          <cx:pt idx="7809">17</cx:pt>
          <cx:pt idx="7810">17</cx:pt>
          <cx:pt idx="7811">17</cx:pt>
          <cx:pt idx="7812">17</cx:pt>
          <cx:pt idx="7813">17</cx:pt>
          <cx:pt idx="7814">17</cx:pt>
          <cx:pt idx="7815">17</cx:pt>
          <cx:pt idx="7816">17</cx:pt>
          <cx:pt idx="7817">17</cx:pt>
          <cx:pt idx="7818">17</cx:pt>
          <cx:pt idx="7819">17</cx:pt>
          <cx:pt idx="7820">17</cx:pt>
          <cx:pt idx="7821">17</cx:pt>
          <cx:pt idx="7822">17</cx:pt>
          <cx:pt idx="7823">17</cx:pt>
          <cx:pt idx="7824">17</cx:pt>
          <cx:pt idx="7825">17</cx:pt>
          <cx:pt idx="7826">17</cx:pt>
          <cx:pt idx="7827">17</cx:pt>
          <cx:pt idx="7828">17</cx:pt>
          <cx:pt idx="7829">17</cx:pt>
          <cx:pt idx="7830">17</cx:pt>
          <cx:pt idx="7831">17</cx:pt>
          <cx:pt idx="7832">17</cx:pt>
          <cx:pt idx="7833">17</cx:pt>
          <cx:pt idx="7834">17</cx:pt>
          <cx:pt idx="7835">17</cx:pt>
          <cx:pt idx="7836">17</cx:pt>
          <cx:pt idx="7837">17</cx:pt>
          <cx:pt idx="7838">17</cx:pt>
          <cx:pt idx="7839">17</cx:pt>
          <cx:pt idx="7840">17</cx:pt>
          <cx:pt idx="7841">17</cx:pt>
          <cx:pt idx="7842">17</cx:pt>
          <cx:pt idx="7843">17</cx:pt>
          <cx:pt idx="7844">17</cx:pt>
          <cx:pt idx="7845">17</cx:pt>
          <cx:pt idx="7846">17</cx:pt>
          <cx:pt idx="7847">17</cx:pt>
          <cx:pt idx="7848">17</cx:pt>
          <cx:pt idx="7849">17</cx:pt>
          <cx:pt idx="7850">17</cx:pt>
          <cx:pt idx="7851">17</cx:pt>
          <cx:pt idx="7852">17</cx:pt>
          <cx:pt idx="7853">17</cx:pt>
          <cx:pt idx="7854">17</cx:pt>
          <cx:pt idx="7855">17</cx:pt>
          <cx:pt idx="7856">17</cx:pt>
          <cx:pt idx="7857">17</cx:pt>
          <cx:pt idx="7858">17</cx:pt>
          <cx:pt idx="7859">17</cx:pt>
          <cx:pt idx="7860">17</cx:pt>
          <cx:pt idx="7861">17</cx:pt>
          <cx:pt idx="7862">17</cx:pt>
          <cx:pt idx="7863">17</cx:pt>
          <cx:pt idx="7864">17</cx:pt>
          <cx:pt idx="7865">17</cx:pt>
          <cx:pt idx="7866">17</cx:pt>
          <cx:pt idx="7867">17</cx:pt>
          <cx:pt idx="7868">17</cx:pt>
          <cx:pt idx="7869">17</cx:pt>
          <cx:pt idx="7870">17</cx:pt>
          <cx:pt idx="7871">17</cx:pt>
          <cx:pt idx="7872">17</cx:pt>
          <cx:pt idx="7873">17</cx:pt>
          <cx:pt idx="7874">17</cx:pt>
          <cx:pt idx="7875">17</cx:pt>
          <cx:pt idx="7876">17</cx:pt>
          <cx:pt idx="7877">17</cx:pt>
          <cx:pt idx="7878">17</cx:pt>
          <cx:pt idx="7879">17</cx:pt>
          <cx:pt idx="7880">17</cx:pt>
          <cx:pt idx="7881">17</cx:pt>
          <cx:pt idx="7882">17</cx:pt>
          <cx:pt idx="7883">17</cx:pt>
          <cx:pt idx="7884">17</cx:pt>
          <cx:pt idx="7885">17</cx:pt>
          <cx:pt idx="7886">17</cx:pt>
          <cx:pt idx="7887">17</cx:pt>
          <cx:pt idx="7888">17</cx:pt>
          <cx:pt idx="7889">17</cx:pt>
          <cx:pt idx="7890">17</cx:pt>
          <cx:pt idx="7891">17</cx:pt>
          <cx:pt idx="7892">17</cx:pt>
          <cx:pt idx="7893">17</cx:pt>
          <cx:pt idx="7894">17</cx:pt>
          <cx:pt idx="7895">17</cx:pt>
          <cx:pt idx="7896">17</cx:pt>
          <cx:pt idx="7897">17</cx:pt>
          <cx:pt idx="7898">17</cx:pt>
          <cx:pt idx="7899">17</cx:pt>
          <cx:pt idx="7900">17</cx:pt>
          <cx:pt idx="7901">17</cx:pt>
          <cx:pt idx="7902">16</cx:pt>
          <cx:pt idx="7903">16</cx:pt>
          <cx:pt idx="7904">16</cx:pt>
          <cx:pt idx="7905">16</cx:pt>
          <cx:pt idx="7906">16</cx:pt>
          <cx:pt idx="7907">16</cx:pt>
          <cx:pt idx="7908">16</cx:pt>
          <cx:pt idx="7909">16</cx:pt>
          <cx:pt idx="7910">16</cx:pt>
          <cx:pt idx="7911">16</cx:pt>
          <cx:pt idx="7912">16</cx:pt>
          <cx:pt idx="7913">16</cx:pt>
          <cx:pt idx="7914">16</cx:pt>
          <cx:pt idx="7915">16</cx:pt>
          <cx:pt idx="7916">16</cx:pt>
          <cx:pt idx="7917">16</cx:pt>
          <cx:pt idx="7918">16</cx:pt>
          <cx:pt idx="7919">16</cx:pt>
          <cx:pt idx="7920">16</cx:pt>
          <cx:pt idx="7921">16</cx:pt>
          <cx:pt idx="7922">16</cx:pt>
          <cx:pt idx="7923">16</cx:pt>
          <cx:pt idx="7924">16</cx:pt>
          <cx:pt idx="7925">16</cx:pt>
          <cx:pt idx="7926">16</cx:pt>
          <cx:pt idx="7927">16</cx:pt>
          <cx:pt idx="7928">16</cx:pt>
          <cx:pt idx="7929">16</cx:pt>
          <cx:pt idx="7930">16</cx:pt>
          <cx:pt idx="7931">16</cx:pt>
          <cx:pt idx="7932">16</cx:pt>
          <cx:pt idx="7933">16</cx:pt>
          <cx:pt idx="7934">16</cx:pt>
          <cx:pt idx="7935">16</cx:pt>
          <cx:pt idx="7936">16</cx:pt>
          <cx:pt idx="7937">16</cx:pt>
          <cx:pt idx="7938">16</cx:pt>
          <cx:pt idx="7939">16</cx:pt>
          <cx:pt idx="7940">16</cx:pt>
          <cx:pt idx="7941">16</cx:pt>
          <cx:pt idx="7942">16</cx:pt>
          <cx:pt idx="7943">16</cx:pt>
          <cx:pt idx="7944">16</cx:pt>
          <cx:pt idx="7945">16</cx:pt>
          <cx:pt idx="7946">16</cx:pt>
          <cx:pt idx="7947">16</cx:pt>
          <cx:pt idx="7948">16</cx:pt>
          <cx:pt idx="7949">16</cx:pt>
          <cx:pt idx="7950">16</cx:pt>
          <cx:pt idx="7951">16</cx:pt>
          <cx:pt idx="7952">16</cx:pt>
          <cx:pt idx="7953">16</cx:pt>
          <cx:pt idx="7954">16</cx:pt>
          <cx:pt idx="7955">16</cx:pt>
          <cx:pt idx="7956">16</cx:pt>
          <cx:pt idx="7957">16</cx:pt>
          <cx:pt idx="7958">16</cx:pt>
          <cx:pt idx="7959">16</cx:pt>
          <cx:pt idx="7960">16</cx:pt>
          <cx:pt idx="7961">16</cx:pt>
          <cx:pt idx="7962">16</cx:pt>
          <cx:pt idx="7963">16</cx:pt>
          <cx:pt idx="7964">16</cx:pt>
          <cx:pt idx="7965">16</cx:pt>
          <cx:pt idx="7966">16</cx:pt>
          <cx:pt idx="7967">16</cx:pt>
          <cx:pt idx="7968">16</cx:pt>
          <cx:pt idx="7969">16</cx:pt>
          <cx:pt idx="7970">16</cx:pt>
          <cx:pt idx="7971">16</cx:pt>
          <cx:pt idx="7972">16</cx:pt>
          <cx:pt idx="7973">16</cx:pt>
          <cx:pt idx="7974">16</cx:pt>
          <cx:pt idx="7975">16</cx:pt>
          <cx:pt idx="7976">16</cx:pt>
          <cx:pt idx="7977">16</cx:pt>
          <cx:pt idx="7978">16</cx:pt>
          <cx:pt idx="7979">16</cx:pt>
          <cx:pt idx="7980">16</cx:pt>
          <cx:pt idx="7981">16</cx:pt>
          <cx:pt idx="7982">16</cx:pt>
          <cx:pt idx="7983">16</cx:pt>
          <cx:pt idx="7984">16</cx:pt>
          <cx:pt idx="7985">16</cx:pt>
          <cx:pt idx="7986">16</cx:pt>
          <cx:pt idx="7987">16</cx:pt>
          <cx:pt idx="7988">16</cx:pt>
          <cx:pt idx="7989">16</cx:pt>
          <cx:pt idx="7990">16</cx:pt>
          <cx:pt idx="7991">16</cx:pt>
          <cx:pt idx="7992">16</cx:pt>
          <cx:pt idx="7993">16</cx:pt>
          <cx:pt idx="7994">16</cx:pt>
          <cx:pt idx="7995">16</cx:pt>
          <cx:pt idx="7996">16</cx:pt>
          <cx:pt idx="7997">16</cx:pt>
          <cx:pt idx="7998">16</cx:pt>
          <cx:pt idx="7999">16</cx:pt>
          <cx:pt idx="8000">16</cx:pt>
          <cx:pt idx="8001">16</cx:pt>
          <cx:pt idx="8002">16</cx:pt>
          <cx:pt idx="8003">16</cx:pt>
          <cx:pt idx="8004">16</cx:pt>
          <cx:pt idx="8005">16</cx:pt>
          <cx:pt idx="8006">16</cx:pt>
          <cx:pt idx="8007">16</cx:pt>
          <cx:pt idx="8008">16</cx:pt>
          <cx:pt idx="8009">16</cx:pt>
          <cx:pt idx="8010">16</cx:pt>
          <cx:pt idx="8011">16</cx:pt>
          <cx:pt idx="8012">16</cx:pt>
          <cx:pt idx="8013">16</cx:pt>
          <cx:pt idx="8014">16</cx:pt>
          <cx:pt idx="8015">16</cx:pt>
          <cx:pt idx="8016">16</cx:pt>
          <cx:pt idx="8017">16</cx:pt>
          <cx:pt idx="8018">16</cx:pt>
          <cx:pt idx="8019">16</cx:pt>
          <cx:pt idx="8020">16</cx:pt>
          <cx:pt idx="8021">16</cx:pt>
          <cx:pt idx="8022">16</cx:pt>
          <cx:pt idx="8023">16</cx:pt>
          <cx:pt idx="8024">16</cx:pt>
          <cx:pt idx="8025">16</cx:pt>
          <cx:pt idx="8026">16</cx:pt>
          <cx:pt idx="8027">16</cx:pt>
          <cx:pt idx="8028">16</cx:pt>
          <cx:pt idx="8029">16</cx:pt>
          <cx:pt idx="8030">16</cx:pt>
          <cx:pt idx="8031">16</cx:pt>
          <cx:pt idx="8032">16</cx:pt>
          <cx:pt idx="8033">16</cx:pt>
          <cx:pt idx="8034">16</cx:pt>
          <cx:pt idx="8035">16</cx:pt>
          <cx:pt idx="8036">16</cx:pt>
          <cx:pt idx="8037">16</cx:pt>
          <cx:pt idx="8038">16</cx:pt>
          <cx:pt idx="8039">16</cx:pt>
          <cx:pt idx="8040">16</cx:pt>
          <cx:pt idx="8041">16</cx:pt>
          <cx:pt idx="8042">16</cx:pt>
          <cx:pt idx="8043">16</cx:pt>
          <cx:pt idx="8044">16</cx:pt>
          <cx:pt idx="8045">16</cx:pt>
          <cx:pt idx="8046">16</cx:pt>
          <cx:pt idx="8047">16</cx:pt>
          <cx:pt idx="8048">16</cx:pt>
          <cx:pt idx="8049">16</cx:pt>
          <cx:pt idx="8050">16</cx:pt>
          <cx:pt idx="8051">16</cx:pt>
          <cx:pt idx="8052">16</cx:pt>
          <cx:pt idx="8053">16</cx:pt>
          <cx:pt idx="8054">16</cx:pt>
          <cx:pt idx="8055">16</cx:pt>
          <cx:pt idx="8056">16</cx:pt>
          <cx:pt idx="8057">16</cx:pt>
          <cx:pt idx="8058">16</cx:pt>
          <cx:pt idx="8059">16</cx:pt>
          <cx:pt idx="8060">16</cx:pt>
          <cx:pt idx="8061">16</cx:pt>
          <cx:pt idx="8062">16</cx:pt>
          <cx:pt idx="8063">16</cx:pt>
          <cx:pt idx="8064">16</cx:pt>
          <cx:pt idx="8065">16</cx:pt>
          <cx:pt idx="8066">16</cx:pt>
          <cx:pt idx="8067">16</cx:pt>
          <cx:pt idx="8068">16</cx:pt>
          <cx:pt idx="8069">16</cx:pt>
          <cx:pt idx="8070">16</cx:pt>
          <cx:pt idx="8071">16</cx:pt>
          <cx:pt idx="8072">16</cx:pt>
          <cx:pt idx="8073">16</cx:pt>
          <cx:pt idx="8074">16</cx:pt>
          <cx:pt idx="8075">16</cx:pt>
          <cx:pt idx="8076">16</cx:pt>
          <cx:pt idx="8077">16</cx:pt>
          <cx:pt idx="8078">16</cx:pt>
          <cx:pt idx="8079">16</cx:pt>
          <cx:pt idx="8080">16</cx:pt>
          <cx:pt idx="8081">16</cx:pt>
          <cx:pt idx="8082">16</cx:pt>
          <cx:pt idx="8083">16</cx:pt>
          <cx:pt idx="8084">16</cx:pt>
          <cx:pt idx="8085">16</cx:pt>
          <cx:pt idx="8086">16</cx:pt>
          <cx:pt idx="8087">16</cx:pt>
          <cx:pt idx="8088">16</cx:pt>
          <cx:pt idx="8089">16</cx:pt>
          <cx:pt idx="8090">16</cx:pt>
          <cx:pt idx="8091">16</cx:pt>
          <cx:pt idx="8092">16</cx:pt>
          <cx:pt idx="8093">16</cx:pt>
          <cx:pt idx="8094">16</cx:pt>
          <cx:pt idx="8095">16</cx:pt>
          <cx:pt idx="8096">16</cx:pt>
          <cx:pt idx="8097">16</cx:pt>
          <cx:pt idx="8098">16</cx:pt>
          <cx:pt idx="8099">16</cx:pt>
          <cx:pt idx="8100">16</cx:pt>
          <cx:pt idx="8101">16</cx:pt>
          <cx:pt idx="8102">16</cx:pt>
          <cx:pt idx="8103">16</cx:pt>
          <cx:pt idx="8104">16</cx:pt>
          <cx:pt idx="8105">16</cx:pt>
          <cx:pt idx="8106">16</cx:pt>
          <cx:pt idx="8107">16</cx:pt>
          <cx:pt idx="8108">16</cx:pt>
          <cx:pt idx="8109">16</cx:pt>
          <cx:pt idx="8110">16</cx:pt>
          <cx:pt idx="8111">16</cx:pt>
          <cx:pt idx="8112">16</cx:pt>
          <cx:pt idx="8113">16</cx:pt>
          <cx:pt idx="8114">16</cx:pt>
          <cx:pt idx="8115">16</cx:pt>
          <cx:pt idx="8116">16</cx:pt>
          <cx:pt idx="8117">16</cx:pt>
          <cx:pt idx="8118">16</cx:pt>
          <cx:pt idx="8119">16</cx:pt>
          <cx:pt idx="8120">16</cx:pt>
          <cx:pt idx="8121">16</cx:pt>
          <cx:pt idx="8122">16</cx:pt>
          <cx:pt idx="8123">16</cx:pt>
          <cx:pt idx="8124">16</cx:pt>
          <cx:pt idx="8125">16</cx:pt>
          <cx:pt idx="8126">16</cx:pt>
          <cx:pt idx="8127">16</cx:pt>
          <cx:pt idx="8128">16</cx:pt>
          <cx:pt idx="8129">16</cx:pt>
          <cx:pt idx="8130">16</cx:pt>
          <cx:pt idx="8131">16</cx:pt>
          <cx:pt idx="8132">16</cx:pt>
          <cx:pt idx="8133">16</cx:pt>
          <cx:pt idx="8134">16</cx:pt>
          <cx:pt idx="8135">16</cx:pt>
          <cx:pt idx="8136">16</cx:pt>
          <cx:pt idx="8137">16</cx:pt>
          <cx:pt idx="8138">16</cx:pt>
          <cx:pt idx="8139">16</cx:pt>
          <cx:pt idx="8140">16</cx:pt>
          <cx:pt idx="8141">16</cx:pt>
          <cx:pt idx="8142">16</cx:pt>
          <cx:pt idx="8143">16</cx:pt>
          <cx:pt idx="8144">16</cx:pt>
          <cx:pt idx="8145">16</cx:pt>
          <cx:pt idx="8146">16</cx:pt>
          <cx:pt idx="8147">16</cx:pt>
          <cx:pt idx="8148">16</cx:pt>
          <cx:pt idx="8149">16</cx:pt>
          <cx:pt idx="8150">16</cx:pt>
          <cx:pt idx="8151">16</cx:pt>
          <cx:pt idx="8152">16</cx:pt>
          <cx:pt idx="8153">16</cx:pt>
          <cx:pt idx="8154">16</cx:pt>
          <cx:pt idx="8155">16</cx:pt>
          <cx:pt idx="8156">16</cx:pt>
          <cx:pt idx="8157">16</cx:pt>
          <cx:pt idx="8158">16</cx:pt>
          <cx:pt idx="8159">16</cx:pt>
          <cx:pt idx="8160">16</cx:pt>
          <cx:pt idx="8161">16</cx:pt>
          <cx:pt idx="8162">16</cx:pt>
          <cx:pt idx="8163">16</cx:pt>
          <cx:pt idx="8164">16</cx:pt>
          <cx:pt idx="8165">16</cx:pt>
          <cx:pt idx="8166">16</cx:pt>
          <cx:pt idx="8167">16</cx:pt>
          <cx:pt idx="8168">16</cx:pt>
          <cx:pt idx="8169">16</cx:pt>
          <cx:pt idx="8170">16</cx:pt>
          <cx:pt idx="8171">16</cx:pt>
          <cx:pt idx="8172">16</cx:pt>
          <cx:pt idx="8173">16</cx:pt>
          <cx:pt idx="8174">16</cx:pt>
          <cx:pt idx="8175">16</cx:pt>
          <cx:pt idx="8176">16</cx:pt>
          <cx:pt idx="8177">16</cx:pt>
          <cx:pt idx="8178">16</cx:pt>
          <cx:pt idx="8179">16</cx:pt>
          <cx:pt idx="8180">16</cx:pt>
          <cx:pt idx="8181">16</cx:pt>
          <cx:pt idx="8182">16</cx:pt>
          <cx:pt idx="8183">16</cx:pt>
          <cx:pt idx="8184">16</cx:pt>
          <cx:pt idx="8185">16</cx:pt>
          <cx:pt idx="8186">16</cx:pt>
          <cx:pt idx="8187">16</cx:pt>
          <cx:pt idx="8188">16</cx:pt>
          <cx:pt idx="8189">16</cx:pt>
          <cx:pt idx="8190">16</cx:pt>
          <cx:pt idx="8191">16</cx:pt>
          <cx:pt idx="8192">16</cx:pt>
          <cx:pt idx="8193">16</cx:pt>
          <cx:pt idx="8194">16</cx:pt>
          <cx:pt idx="8195">16</cx:pt>
          <cx:pt idx="8196">16</cx:pt>
          <cx:pt idx="8197">16</cx:pt>
          <cx:pt idx="8198">16</cx:pt>
          <cx:pt idx="8199">16</cx:pt>
          <cx:pt idx="8200">16</cx:pt>
          <cx:pt idx="8201">16</cx:pt>
          <cx:pt idx="8202">16</cx:pt>
          <cx:pt idx="8203">16</cx:pt>
          <cx:pt idx="8204">16</cx:pt>
          <cx:pt idx="8205">15</cx:pt>
          <cx:pt idx="8206">15</cx:pt>
          <cx:pt idx="8207">15</cx:pt>
          <cx:pt idx="8208">15</cx:pt>
          <cx:pt idx="8209">15</cx:pt>
          <cx:pt idx="8210">15</cx:pt>
          <cx:pt idx="8211">15</cx:pt>
          <cx:pt idx="8212">15</cx:pt>
          <cx:pt idx="8213">15</cx:pt>
          <cx:pt idx="8214">15</cx:pt>
          <cx:pt idx="8215">15</cx:pt>
          <cx:pt idx="8216">15</cx:pt>
          <cx:pt idx="8217">15</cx:pt>
          <cx:pt idx="8218">15</cx:pt>
          <cx:pt idx="8219">15</cx:pt>
          <cx:pt idx="8220">15</cx:pt>
          <cx:pt idx="8221">15</cx:pt>
          <cx:pt idx="8222">15</cx:pt>
          <cx:pt idx="8223">15</cx:pt>
          <cx:pt idx="8224">15</cx:pt>
          <cx:pt idx="8225">15</cx:pt>
          <cx:pt idx="8226">15</cx:pt>
          <cx:pt idx="8227">15</cx:pt>
          <cx:pt idx="8228">15</cx:pt>
          <cx:pt idx="8229">15</cx:pt>
          <cx:pt idx="8230">15</cx:pt>
          <cx:pt idx="8231">15</cx:pt>
          <cx:pt idx="8232">15</cx:pt>
          <cx:pt idx="8233">15</cx:pt>
          <cx:pt idx="8234">15</cx:pt>
          <cx:pt idx="8235">15</cx:pt>
          <cx:pt idx="8236">15</cx:pt>
          <cx:pt idx="8237">15</cx:pt>
          <cx:pt idx="8238">15</cx:pt>
          <cx:pt idx="8239">15</cx:pt>
          <cx:pt idx="8240">15</cx:pt>
          <cx:pt idx="8241">15</cx:pt>
          <cx:pt idx="8242">15</cx:pt>
          <cx:pt idx="8243">15</cx:pt>
          <cx:pt idx="8244">15</cx:pt>
          <cx:pt idx="8245">15</cx:pt>
          <cx:pt idx="8246">15</cx:pt>
          <cx:pt idx="8247">15</cx:pt>
          <cx:pt idx="8248">15</cx:pt>
          <cx:pt idx="8249">15</cx:pt>
          <cx:pt idx="8250">15</cx:pt>
          <cx:pt idx="8251">15</cx:pt>
          <cx:pt idx="8252">15</cx:pt>
          <cx:pt idx="8253">15</cx:pt>
          <cx:pt idx="8254">15</cx:pt>
          <cx:pt idx="8255">15</cx:pt>
          <cx:pt idx="8256">15</cx:pt>
          <cx:pt idx="8257">15</cx:pt>
          <cx:pt idx="8258">15</cx:pt>
          <cx:pt idx="8259">15</cx:pt>
          <cx:pt idx="8260">15</cx:pt>
          <cx:pt idx="8261">15</cx:pt>
          <cx:pt idx="8262">15</cx:pt>
          <cx:pt idx="8263">15</cx:pt>
          <cx:pt idx="8264">15</cx:pt>
          <cx:pt idx="8265">15</cx:pt>
          <cx:pt idx="8266">15</cx:pt>
          <cx:pt idx="8267">15</cx:pt>
          <cx:pt idx="8268">15</cx:pt>
          <cx:pt idx="8269">15</cx:pt>
          <cx:pt idx="8270">15</cx:pt>
          <cx:pt idx="8271">15</cx:pt>
          <cx:pt idx="8272">15</cx:pt>
          <cx:pt idx="8273">15</cx:pt>
          <cx:pt idx="8274">15</cx:pt>
          <cx:pt idx="8275">15</cx:pt>
          <cx:pt idx="8276">15</cx:pt>
          <cx:pt idx="8277">15</cx:pt>
          <cx:pt idx="8278">15</cx:pt>
          <cx:pt idx="8279">15</cx:pt>
          <cx:pt idx="8280">15</cx:pt>
          <cx:pt idx="8281">15</cx:pt>
          <cx:pt idx="8282">15</cx:pt>
          <cx:pt idx="8283">15</cx:pt>
          <cx:pt idx="8284">15</cx:pt>
          <cx:pt idx="8285">15</cx:pt>
          <cx:pt idx="8286">15</cx:pt>
          <cx:pt idx="8287">15</cx:pt>
          <cx:pt idx="8288">15</cx:pt>
          <cx:pt idx="8289">15</cx:pt>
          <cx:pt idx="8290">15</cx:pt>
          <cx:pt idx="8291">15</cx:pt>
          <cx:pt idx="8292">15</cx:pt>
          <cx:pt idx="8293">15</cx:pt>
          <cx:pt idx="8294">15</cx:pt>
          <cx:pt idx="8295">15</cx:pt>
          <cx:pt idx="8296">15</cx:pt>
          <cx:pt idx="8297">15</cx:pt>
          <cx:pt idx="8298">15</cx:pt>
          <cx:pt idx="8299">15</cx:pt>
          <cx:pt idx="8300">15</cx:pt>
          <cx:pt idx="8301">15</cx:pt>
          <cx:pt idx="8302">15</cx:pt>
          <cx:pt idx="8303">15</cx:pt>
          <cx:pt idx="8304">15</cx:pt>
          <cx:pt idx="8305">15</cx:pt>
          <cx:pt idx="8306">15</cx:pt>
          <cx:pt idx="8307">15</cx:pt>
          <cx:pt idx="8308">15</cx:pt>
          <cx:pt idx="8309">15</cx:pt>
          <cx:pt idx="8310">15</cx:pt>
          <cx:pt idx="8311">15</cx:pt>
          <cx:pt idx="8312">15</cx:pt>
          <cx:pt idx="8313">15</cx:pt>
          <cx:pt idx="8314">14</cx:pt>
          <cx:pt idx="8315">14</cx:pt>
          <cx:pt idx="8316">14</cx:pt>
          <cx:pt idx="8317">14</cx:pt>
          <cx:pt idx="8318">14</cx:pt>
          <cx:pt idx="8319">14</cx:pt>
          <cx:pt idx="8320">14</cx:pt>
          <cx:pt idx="8321">14</cx:pt>
          <cx:pt idx="8322">14</cx:pt>
          <cx:pt idx="8323">14</cx:pt>
          <cx:pt idx="8324">14</cx:pt>
          <cx:pt idx="8325">14</cx:pt>
          <cx:pt idx="8326">14</cx:pt>
          <cx:pt idx="8327">14</cx:pt>
          <cx:pt idx="8328">14</cx:pt>
          <cx:pt idx="8329">14</cx:pt>
          <cx:pt idx="8330">14</cx:pt>
          <cx:pt idx="8331">13</cx:pt>
          <cx:pt idx="8332">21</cx:pt>
          <cx:pt idx="8333">20</cx:pt>
          <cx:pt idx="8334">19</cx:pt>
          <cx:pt idx="8335">19</cx:pt>
          <cx:pt idx="8336">19</cx:pt>
          <cx:pt idx="8337">19</cx:pt>
          <cx:pt idx="8338">18</cx:pt>
          <cx:pt idx="8339">18</cx:pt>
          <cx:pt idx="8340">18</cx:pt>
          <cx:pt idx="8341">18</cx:pt>
          <cx:pt idx="8342">18</cx:pt>
          <cx:pt idx="8343">18</cx:pt>
          <cx:pt idx="8344">18</cx:pt>
          <cx:pt idx="8345">18</cx:pt>
          <cx:pt idx="8346">18</cx:pt>
          <cx:pt idx="8347">18</cx:pt>
          <cx:pt idx="8348">17</cx:pt>
          <cx:pt idx="8349">17</cx:pt>
          <cx:pt idx="8350">17</cx:pt>
          <cx:pt idx="8351">17</cx:pt>
          <cx:pt idx="8352">17</cx:pt>
          <cx:pt idx="8353">17</cx:pt>
          <cx:pt idx="8354">17</cx:pt>
          <cx:pt idx="8355">17</cx:pt>
          <cx:pt idx="8356">17</cx:pt>
          <cx:pt idx="8357">17</cx:pt>
          <cx:pt idx="8358">17</cx:pt>
          <cx:pt idx="8359">17</cx:pt>
          <cx:pt idx="8360">17</cx:pt>
          <cx:pt idx="8361">17</cx:pt>
          <cx:pt idx="8362">17</cx:pt>
          <cx:pt idx="8363">17</cx:pt>
          <cx:pt idx="8364">17</cx:pt>
          <cx:pt idx="8365">17</cx:pt>
          <cx:pt idx="8366">17</cx:pt>
          <cx:pt idx="8367">17</cx:pt>
          <cx:pt idx="8368">17</cx:pt>
          <cx:pt idx="8369">17</cx:pt>
          <cx:pt idx="8370">17</cx:pt>
          <cx:pt idx="8371">17</cx:pt>
          <cx:pt idx="8372">17</cx:pt>
          <cx:pt idx="8373">17</cx:pt>
          <cx:pt idx="8374">17</cx:pt>
          <cx:pt idx="8375">17</cx:pt>
          <cx:pt idx="8376">17</cx:pt>
          <cx:pt idx="8377">17</cx:pt>
          <cx:pt idx="8378">17</cx:pt>
          <cx:pt idx="8379">17</cx:pt>
          <cx:pt idx="8380">17</cx:pt>
          <cx:pt idx="8381">17</cx:pt>
          <cx:pt idx="8382">17</cx:pt>
          <cx:pt idx="8383">17</cx:pt>
          <cx:pt idx="8384">17</cx:pt>
          <cx:pt idx="8385">17</cx:pt>
          <cx:pt idx="8386">17</cx:pt>
          <cx:pt idx="8387">17</cx:pt>
          <cx:pt idx="8388">17</cx:pt>
          <cx:pt idx="8389">17</cx:pt>
          <cx:pt idx="8390">17</cx:pt>
          <cx:pt idx="8391">17</cx:pt>
          <cx:pt idx="8392">17</cx:pt>
          <cx:pt idx="8393">17</cx:pt>
          <cx:pt idx="8394">17</cx:pt>
          <cx:pt idx="8395">17</cx:pt>
          <cx:pt idx="8396">17</cx:pt>
          <cx:pt idx="8397">17</cx:pt>
          <cx:pt idx="8398">17</cx:pt>
          <cx:pt idx="8399">17</cx:pt>
          <cx:pt idx="8400">17</cx:pt>
          <cx:pt idx="8401">17</cx:pt>
          <cx:pt idx="8402">17</cx:pt>
          <cx:pt idx="8403">17</cx:pt>
          <cx:pt idx="8404">17</cx:pt>
          <cx:pt idx="8405">17</cx:pt>
          <cx:pt idx="8406">17</cx:pt>
          <cx:pt idx="8407">17</cx:pt>
          <cx:pt idx="8408">17</cx:pt>
          <cx:pt idx="8409">17</cx:pt>
          <cx:pt idx="8410">17</cx:pt>
          <cx:pt idx="8411">17</cx:pt>
          <cx:pt idx="8412">17</cx:pt>
          <cx:pt idx="8413">17</cx:pt>
          <cx:pt idx="8414">17</cx:pt>
          <cx:pt idx="8415">17</cx:pt>
          <cx:pt idx="8416">17</cx:pt>
          <cx:pt idx="8417">17</cx:pt>
          <cx:pt idx="8418">17</cx:pt>
          <cx:pt idx="8419">17</cx:pt>
          <cx:pt idx="8420">17</cx:pt>
          <cx:pt idx="8421">17</cx:pt>
          <cx:pt idx="8422">17</cx:pt>
          <cx:pt idx="8423">17</cx:pt>
          <cx:pt idx="8424">17</cx:pt>
          <cx:pt idx="8425">17</cx:pt>
          <cx:pt idx="8426">17</cx:pt>
          <cx:pt idx="8427">17</cx:pt>
          <cx:pt idx="8428">17</cx:pt>
          <cx:pt idx="8429">17</cx:pt>
          <cx:pt idx="8430">17</cx:pt>
          <cx:pt idx="8431">17</cx:pt>
          <cx:pt idx="8432">17</cx:pt>
          <cx:pt idx="8433">17</cx:pt>
          <cx:pt idx="8434">17</cx:pt>
          <cx:pt idx="8435">17</cx:pt>
          <cx:pt idx="8436">17</cx:pt>
          <cx:pt idx="8437">17</cx:pt>
          <cx:pt idx="8438">17</cx:pt>
          <cx:pt idx="8439">17</cx:pt>
          <cx:pt idx="8440">17</cx:pt>
          <cx:pt idx="8441">17</cx:pt>
          <cx:pt idx="8442">17</cx:pt>
          <cx:pt idx="8443">17</cx:pt>
          <cx:pt idx="8444">17</cx:pt>
          <cx:pt idx="8445">17</cx:pt>
          <cx:pt idx="8446">17</cx:pt>
          <cx:pt idx="8447">17</cx:pt>
          <cx:pt idx="8448">17</cx:pt>
          <cx:pt idx="8449">17</cx:pt>
          <cx:pt idx="8450">17</cx:pt>
          <cx:pt idx="8451">17</cx:pt>
          <cx:pt idx="8452">17</cx:pt>
          <cx:pt idx="8453">17</cx:pt>
          <cx:pt idx="8454">17</cx:pt>
          <cx:pt idx="8455">17</cx:pt>
          <cx:pt idx="8456">17</cx:pt>
          <cx:pt idx="8457">17</cx:pt>
          <cx:pt idx="8458">17</cx:pt>
          <cx:pt idx="8459">17</cx:pt>
          <cx:pt idx="8460">17</cx:pt>
          <cx:pt idx="8461">17</cx:pt>
          <cx:pt idx="8462">17</cx:pt>
          <cx:pt idx="8463">17</cx:pt>
          <cx:pt idx="8464">17</cx:pt>
          <cx:pt idx="8465">17</cx:pt>
          <cx:pt idx="8466">17</cx:pt>
          <cx:pt idx="8467">17</cx:pt>
          <cx:pt idx="8468">17</cx:pt>
          <cx:pt idx="8469">17</cx:pt>
          <cx:pt idx="8470">17</cx:pt>
          <cx:pt idx="8471">17</cx:pt>
          <cx:pt idx="8472">17</cx:pt>
          <cx:pt idx="8473">17</cx:pt>
          <cx:pt idx="8474">17</cx:pt>
          <cx:pt idx="8475">17</cx:pt>
          <cx:pt idx="8476">17</cx:pt>
          <cx:pt idx="8477">17</cx:pt>
          <cx:pt idx="8478">17</cx:pt>
          <cx:pt idx="8479">17</cx:pt>
          <cx:pt idx="8480">17</cx:pt>
          <cx:pt idx="8481">17</cx:pt>
          <cx:pt idx="8482">17</cx:pt>
          <cx:pt idx="8483">17</cx:pt>
          <cx:pt idx="8484">17</cx:pt>
          <cx:pt idx="8485">17</cx:pt>
          <cx:pt idx="8486">17</cx:pt>
          <cx:pt idx="8487">17</cx:pt>
          <cx:pt idx="8488">17</cx:pt>
          <cx:pt idx="8489">17</cx:pt>
          <cx:pt idx="8490">17</cx:pt>
          <cx:pt idx="8491">17</cx:pt>
          <cx:pt idx="8492">17</cx:pt>
          <cx:pt idx="8493">17</cx:pt>
          <cx:pt idx="8494">17</cx:pt>
          <cx:pt idx="8495">17</cx:pt>
          <cx:pt idx="8496">17</cx:pt>
          <cx:pt idx="8497">17</cx:pt>
          <cx:pt idx="8498">17</cx:pt>
          <cx:pt idx="8499">17</cx:pt>
          <cx:pt idx="8500">17</cx:pt>
          <cx:pt idx="8501">17</cx:pt>
          <cx:pt idx="8502">17</cx:pt>
          <cx:pt idx="8503">17</cx:pt>
          <cx:pt idx="8504">17</cx:pt>
          <cx:pt idx="8505">17</cx:pt>
          <cx:pt idx="8506">17</cx:pt>
          <cx:pt idx="8507">17</cx:pt>
          <cx:pt idx="8508">17</cx:pt>
          <cx:pt idx="8509">17</cx:pt>
          <cx:pt idx="8510">17</cx:pt>
          <cx:pt idx="8511">17</cx:pt>
          <cx:pt idx="8512">17</cx:pt>
          <cx:pt idx="8513">17</cx:pt>
          <cx:pt idx="8514">17</cx:pt>
          <cx:pt idx="8515">17</cx:pt>
          <cx:pt idx="8516">17</cx:pt>
          <cx:pt idx="8517">17</cx:pt>
          <cx:pt idx="8518">17</cx:pt>
          <cx:pt idx="8519">17</cx:pt>
          <cx:pt idx="8520">17</cx:pt>
          <cx:pt idx="8521">17</cx:pt>
          <cx:pt idx="8522">17</cx:pt>
          <cx:pt idx="8523">17</cx:pt>
          <cx:pt idx="8524">17</cx:pt>
          <cx:pt idx="8525">17</cx:pt>
          <cx:pt idx="8526">17</cx:pt>
          <cx:pt idx="8527">17</cx:pt>
          <cx:pt idx="8528">17</cx:pt>
          <cx:pt idx="8529">17</cx:pt>
          <cx:pt idx="8530">17</cx:pt>
          <cx:pt idx="8531">16</cx:pt>
          <cx:pt idx="8532">16</cx:pt>
          <cx:pt idx="8533">16</cx:pt>
          <cx:pt idx="8534">16</cx:pt>
          <cx:pt idx="8535">16</cx:pt>
          <cx:pt idx="8536">16</cx:pt>
          <cx:pt idx="8537">16</cx:pt>
          <cx:pt idx="8538">16</cx:pt>
          <cx:pt idx="8539">16</cx:pt>
          <cx:pt idx="8540">16</cx:pt>
          <cx:pt idx="8541">16</cx:pt>
          <cx:pt idx="8542">16</cx:pt>
          <cx:pt idx="8543">16</cx:pt>
          <cx:pt idx="8544">16</cx:pt>
          <cx:pt idx="8545">16</cx:pt>
          <cx:pt idx="8546">16</cx:pt>
          <cx:pt idx="8547">16</cx:pt>
          <cx:pt idx="8548">16</cx:pt>
          <cx:pt idx="8549">16</cx:pt>
          <cx:pt idx="8550">16</cx:pt>
          <cx:pt idx="8551">16</cx:pt>
          <cx:pt idx="8552">16</cx:pt>
          <cx:pt idx="8553">16</cx:pt>
          <cx:pt idx="8554">16</cx:pt>
          <cx:pt idx="8555">16</cx:pt>
          <cx:pt idx="8556">16</cx:pt>
          <cx:pt idx="8557">16</cx:pt>
          <cx:pt idx="8558">16</cx:pt>
          <cx:pt idx="8559">16</cx:pt>
          <cx:pt idx="8560">16</cx:pt>
          <cx:pt idx="8561">16</cx:pt>
          <cx:pt idx="8562">16</cx:pt>
          <cx:pt idx="8563">16</cx:pt>
          <cx:pt idx="8564">16</cx:pt>
          <cx:pt idx="8565">16</cx:pt>
          <cx:pt idx="8566">16</cx:pt>
          <cx:pt idx="8567">16</cx:pt>
          <cx:pt idx="8568">16</cx:pt>
          <cx:pt idx="8569">16</cx:pt>
          <cx:pt idx="8570">16</cx:pt>
          <cx:pt idx="8571">16</cx:pt>
          <cx:pt idx="8572">16</cx:pt>
          <cx:pt idx="8573">16</cx:pt>
          <cx:pt idx="8574">16</cx:pt>
          <cx:pt idx="8575">16</cx:pt>
          <cx:pt idx="8576">16</cx:pt>
          <cx:pt idx="8577">16</cx:pt>
          <cx:pt idx="8578">16</cx:pt>
          <cx:pt idx="8579">16</cx:pt>
          <cx:pt idx="8580">16</cx:pt>
          <cx:pt idx="8581">16</cx:pt>
          <cx:pt idx="8582">16</cx:pt>
          <cx:pt idx="8583">16</cx:pt>
          <cx:pt idx="8584">16</cx:pt>
          <cx:pt idx="8585">16</cx:pt>
          <cx:pt idx="8586">16</cx:pt>
          <cx:pt idx="8587">16</cx:pt>
          <cx:pt idx="8588">16</cx:pt>
          <cx:pt idx="8589">16</cx:pt>
          <cx:pt idx="8590">16</cx:pt>
          <cx:pt idx="8591">16</cx:pt>
          <cx:pt idx="8592">16</cx:pt>
          <cx:pt idx="8593">16</cx:pt>
          <cx:pt idx="8594">16</cx:pt>
          <cx:pt idx="8595">16</cx:pt>
          <cx:pt idx="8596">16</cx:pt>
          <cx:pt idx="8597">16</cx:pt>
          <cx:pt idx="8598">16</cx:pt>
          <cx:pt idx="8599">16</cx:pt>
          <cx:pt idx="8600">16</cx:pt>
          <cx:pt idx="8601">16</cx:pt>
          <cx:pt idx="8602">16</cx:pt>
          <cx:pt idx="8603">16</cx:pt>
          <cx:pt idx="8604">16</cx:pt>
          <cx:pt idx="8605">16</cx:pt>
          <cx:pt idx="8606">16</cx:pt>
          <cx:pt idx="8607">16</cx:pt>
          <cx:pt idx="8608">16</cx:pt>
          <cx:pt idx="8609">16</cx:pt>
          <cx:pt idx="8610">16</cx:pt>
          <cx:pt idx="8611">16</cx:pt>
          <cx:pt idx="8612">16</cx:pt>
          <cx:pt idx="8613">16</cx:pt>
          <cx:pt idx="8614">16</cx:pt>
          <cx:pt idx="8615">16</cx:pt>
          <cx:pt idx="8616">16</cx:pt>
          <cx:pt idx="8617">16</cx:pt>
          <cx:pt idx="8618">16</cx:pt>
          <cx:pt idx="8619">16</cx:pt>
          <cx:pt idx="8620">16</cx:pt>
          <cx:pt idx="8621">16</cx:pt>
          <cx:pt idx="8622">16</cx:pt>
          <cx:pt idx="8623">16</cx:pt>
          <cx:pt idx="8624">16</cx:pt>
          <cx:pt idx="8625">16</cx:pt>
          <cx:pt idx="8626">16</cx:pt>
          <cx:pt idx="8627">16</cx:pt>
          <cx:pt idx="8628">16</cx:pt>
          <cx:pt idx="8629">16</cx:pt>
          <cx:pt idx="8630">16</cx:pt>
          <cx:pt idx="8631">16</cx:pt>
          <cx:pt idx="8632">16</cx:pt>
          <cx:pt idx="8633">16</cx:pt>
          <cx:pt idx="8634">16</cx:pt>
          <cx:pt idx="8635">16</cx:pt>
          <cx:pt idx="8636">16</cx:pt>
          <cx:pt idx="8637">16</cx:pt>
          <cx:pt idx="8638">16</cx:pt>
          <cx:pt idx="8639">16</cx:pt>
          <cx:pt idx="8640">16</cx:pt>
          <cx:pt idx="8641">16</cx:pt>
          <cx:pt idx="8642">16</cx:pt>
          <cx:pt idx="8643">16</cx:pt>
          <cx:pt idx="8644">16</cx:pt>
          <cx:pt idx="8645">16</cx:pt>
          <cx:pt idx="8646">16</cx:pt>
          <cx:pt idx="8647">16</cx:pt>
          <cx:pt idx="8648">16</cx:pt>
          <cx:pt idx="8649">16</cx:pt>
          <cx:pt idx="8650">16</cx:pt>
          <cx:pt idx="8651">16</cx:pt>
          <cx:pt idx="8652">16</cx:pt>
          <cx:pt idx="8653">16</cx:pt>
          <cx:pt idx="8654">16</cx:pt>
          <cx:pt idx="8655">16</cx:pt>
          <cx:pt idx="8656">16</cx:pt>
          <cx:pt idx="8657">16</cx:pt>
          <cx:pt idx="8658">16</cx:pt>
          <cx:pt idx="8659">16</cx:pt>
          <cx:pt idx="8660">16</cx:pt>
          <cx:pt idx="8661">16</cx:pt>
          <cx:pt idx="8662">16</cx:pt>
          <cx:pt idx="8663">16</cx:pt>
          <cx:pt idx="8664">16</cx:pt>
          <cx:pt idx="8665">16</cx:pt>
          <cx:pt idx="8666">16</cx:pt>
          <cx:pt idx="8667">16</cx:pt>
          <cx:pt idx="8668">16</cx:pt>
          <cx:pt idx="8669">16</cx:pt>
          <cx:pt idx="8670">16</cx:pt>
          <cx:pt idx="8671">16</cx:pt>
          <cx:pt idx="8672">16</cx:pt>
          <cx:pt idx="8673">16</cx:pt>
          <cx:pt idx="8674">16</cx:pt>
          <cx:pt idx="8675">16</cx:pt>
          <cx:pt idx="8676">16</cx:pt>
          <cx:pt idx="8677">16</cx:pt>
          <cx:pt idx="8678">16</cx:pt>
          <cx:pt idx="8679">16</cx:pt>
          <cx:pt idx="8680">16</cx:pt>
          <cx:pt idx="8681">16</cx:pt>
          <cx:pt idx="8682">16</cx:pt>
          <cx:pt idx="8683">16</cx:pt>
          <cx:pt idx="8684">16</cx:pt>
          <cx:pt idx="8685">16</cx:pt>
          <cx:pt idx="8686">16</cx:pt>
          <cx:pt idx="8687">16</cx:pt>
          <cx:pt idx="8688">16</cx:pt>
          <cx:pt idx="8689">16</cx:pt>
          <cx:pt idx="8690">16</cx:pt>
          <cx:pt idx="8691">16</cx:pt>
          <cx:pt idx="8692">16</cx:pt>
          <cx:pt idx="8693">16</cx:pt>
          <cx:pt idx="8694">16</cx:pt>
          <cx:pt idx="8695">16</cx:pt>
          <cx:pt idx="8696">16</cx:pt>
          <cx:pt idx="8697">16</cx:pt>
          <cx:pt idx="8698">16</cx:pt>
          <cx:pt idx="8699">16</cx:pt>
          <cx:pt idx="8700">16</cx:pt>
          <cx:pt idx="8701">16</cx:pt>
          <cx:pt idx="8702">16</cx:pt>
          <cx:pt idx="8703">16</cx:pt>
          <cx:pt idx="8704">16</cx:pt>
          <cx:pt idx="8705">16</cx:pt>
          <cx:pt idx="8706">16</cx:pt>
          <cx:pt idx="8707">16</cx:pt>
          <cx:pt idx="8708">16</cx:pt>
          <cx:pt idx="8709">16</cx:pt>
          <cx:pt idx="8710">16</cx:pt>
          <cx:pt idx="8711">16</cx:pt>
          <cx:pt idx="8712">16</cx:pt>
          <cx:pt idx="8713">16</cx:pt>
          <cx:pt idx="8714">16</cx:pt>
          <cx:pt idx="8715">16</cx:pt>
          <cx:pt idx="8716">16</cx:pt>
          <cx:pt idx="8717">16</cx:pt>
          <cx:pt idx="8718">16</cx:pt>
          <cx:pt idx="8719">16</cx:pt>
          <cx:pt idx="8720">16</cx:pt>
          <cx:pt idx="8721">16</cx:pt>
          <cx:pt idx="8722">16</cx:pt>
          <cx:pt idx="8723">16</cx:pt>
          <cx:pt idx="8724">16</cx:pt>
          <cx:pt idx="8725">16</cx:pt>
          <cx:pt idx="8726">16</cx:pt>
          <cx:pt idx="8727">16</cx:pt>
          <cx:pt idx="8728">16</cx:pt>
          <cx:pt idx="8729">16</cx:pt>
          <cx:pt idx="8730">16</cx:pt>
          <cx:pt idx="8731">16</cx:pt>
          <cx:pt idx="8732">16</cx:pt>
          <cx:pt idx="8733">16</cx:pt>
          <cx:pt idx="8734">16</cx:pt>
          <cx:pt idx="8735">16</cx:pt>
          <cx:pt idx="8736">16</cx:pt>
          <cx:pt idx="8737">16</cx:pt>
          <cx:pt idx="8738">16</cx:pt>
          <cx:pt idx="8739">16</cx:pt>
          <cx:pt idx="8740">16</cx:pt>
          <cx:pt idx="8741">16</cx:pt>
          <cx:pt idx="8742">16</cx:pt>
          <cx:pt idx="8743">16</cx:pt>
          <cx:pt idx="8744">16</cx:pt>
          <cx:pt idx="8745">16</cx:pt>
          <cx:pt idx="8746">16</cx:pt>
          <cx:pt idx="8747">16</cx:pt>
          <cx:pt idx="8748">16</cx:pt>
          <cx:pt idx="8749">16</cx:pt>
          <cx:pt idx="8750">16</cx:pt>
          <cx:pt idx="8751">16</cx:pt>
          <cx:pt idx="8752">16</cx:pt>
          <cx:pt idx="8753">16</cx:pt>
          <cx:pt idx="8754">16</cx:pt>
          <cx:pt idx="8755">16</cx:pt>
          <cx:pt idx="8756">16</cx:pt>
          <cx:pt idx="8757">16</cx:pt>
          <cx:pt idx="8758">16</cx:pt>
          <cx:pt idx="8759">16</cx:pt>
          <cx:pt idx="8760">16</cx:pt>
          <cx:pt idx="8761">16</cx:pt>
          <cx:pt idx="8762">16</cx:pt>
          <cx:pt idx="8763">16</cx:pt>
          <cx:pt idx="8764">16</cx:pt>
          <cx:pt idx="8765">16</cx:pt>
          <cx:pt idx="8766">16</cx:pt>
          <cx:pt idx="8767">16</cx:pt>
          <cx:pt idx="8768">16</cx:pt>
          <cx:pt idx="8769">16</cx:pt>
          <cx:pt idx="8770">16</cx:pt>
          <cx:pt idx="8771">16</cx:pt>
          <cx:pt idx="8772">16</cx:pt>
          <cx:pt idx="8773">16</cx:pt>
          <cx:pt idx="8774">16</cx:pt>
          <cx:pt idx="8775">16</cx:pt>
          <cx:pt idx="8776">16</cx:pt>
          <cx:pt idx="8777">16</cx:pt>
          <cx:pt idx="8778">16</cx:pt>
          <cx:pt idx="8779">16</cx:pt>
          <cx:pt idx="8780">16</cx:pt>
          <cx:pt idx="8781">16</cx:pt>
          <cx:pt idx="8782">16</cx:pt>
          <cx:pt idx="8783">16</cx:pt>
          <cx:pt idx="8784">16</cx:pt>
          <cx:pt idx="8785">16</cx:pt>
          <cx:pt idx="8786">16</cx:pt>
          <cx:pt idx="8787">16</cx:pt>
          <cx:pt idx="8788">16</cx:pt>
          <cx:pt idx="8789">16</cx:pt>
          <cx:pt idx="8790">16</cx:pt>
          <cx:pt idx="8791">16</cx:pt>
          <cx:pt idx="8792">16</cx:pt>
          <cx:pt idx="8793">16</cx:pt>
          <cx:pt idx="8794">16</cx:pt>
          <cx:pt idx="8795">16</cx:pt>
          <cx:pt idx="8796">16</cx:pt>
          <cx:pt idx="8797">16</cx:pt>
          <cx:pt idx="8798">16</cx:pt>
          <cx:pt idx="8799">16</cx:pt>
          <cx:pt idx="8800">16</cx:pt>
          <cx:pt idx="8801">16</cx:pt>
          <cx:pt idx="8802">16</cx:pt>
          <cx:pt idx="8803">16</cx:pt>
          <cx:pt idx="8804">16</cx:pt>
          <cx:pt idx="8805">16</cx:pt>
          <cx:pt idx="8806">16</cx:pt>
          <cx:pt idx="8807">16</cx:pt>
          <cx:pt idx="8808">16</cx:pt>
          <cx:pt idx="8809">16</cx:pt>
          <cx:pt idx="8810">16</cx:pt>
          <cx:pt idx="8811">16</cx:pt>
          <cx:pt idx="8812">16</cx:pt>
          <cx:pt idx="8813">16</cx:pt>
          <cx:pt idx="8814">16</cx:pt>
          <cx:pt idx="8815">16</cx:pt>
          <cx:pt idx="8816">16</cx:pt>
          <cx:pt idx="8817">16</cx:pt>
          <cx:pt idx="8818">16</cx:pt>
          <cx:pt idx="8819">16</cx:pt>
          <cx:pt idx="8820">16</cx:pt>
          <cx:pt idx="8821">16</cx:pt>
          <cx:pt idx="8822">16</cx:pt>
          <cx:pt idx="8823">16</cx:pt>
          <cx:pt idx="8824">16</cx:pt>
          <cx:pt idx="8825">16</cx:pt>
          <cx:pt idx="8826">16</cx:pt>
          <cx:pt idx="8827">16</cx:pt>
          <cx:pt idx="8828">16</cx:pt>
          <cx:pt idx="8829">15</cx:pt>
          <cx:pt idx="8830">15</cx:pt>
          <cx:pt idx="8831">15</cx:pt>
          <cx:pt idx="8832">15</cx:pt>
          <cx:pt idx="8833">15</cx:pt>
          <cx:pt idx="8834">15</cx:pt>
          <cx:pt idx="8835">15</cx:pt>
          <cx:pt idx="8836">15</cx:pt>
          <cx:pt idx="8837">15</cx:pt>
          <cx:pt idx="8838">15</cx:pt>
          <cx:pt idx="8839">15</cx:pt>
          <cx:pt idx="8840">15</cx:pt>
          <cx:pt idx="8841">15</cx:pt>
          <cx:pt idx="8842">15</cx:pt>
          <cx:pt idx="8843">15</cx:pt>
          <cx:pt idx="8844">15</cx:pt>
          <cx:pt idx="8845">15</cx:pt>
          <cx:pt idx="8846">15</cx:pt>
          <cx:pt idx="8847">15</cx:pt>
          <cx:pt idx="8848">15</cx:pt>
          <cx:pt idx="8849">15</cx:pt>
          <cx:pt idx="8850">15</cx:pt>
          <cx:pt idx="8851">15</cx:pt>
          <cx:pt idx="8852">15</cx:pt>
          <cx:pt idx="8853">15</cx:pt>
          <cx:pt idx="8854">15</cx:pt>
          <cx:pt idx="8855">15</cx:pt>
          <cx:pt idx="8856">15</cx:pt>
          <cx:pt idx="8857">15</cx:pt>
          <cx:pt idx="8858">15</cx:pt>
          <cx:pt idx="8859">15</cx:pt>
          <cx:pt idx="8860">15</cx:pt>
          <cx:pt idx="8861">15</cx:pt>
          <cx:pt idx="8862">15</cx:pt>
          <cx:pt idx="8863">15</cx:pt>
          <cx:pt idx="8864">15</cx:pt>
          <cx:pt idx="8865">15</cx:pt>
          <cx:pt idx="8866">15</cx:pt>
          <cx:pt idx="8867">15</cx:pt>
          <cx:pt idx="8868">15</cx:pt>
          <cx:pt idx="8869">15</cx:pt>
          <cx:pt idx="8870">15</cx:pt>
          <cx:pt idx="8871">15</cx:pt>
          <cx:pt idx="8872">15</cx:pt>
          <cx:pt idx="8873">15</cx:pt>
          <cx:pt idx="8874">15</cx:pt>
          <cx:pt idx="8875">15</cx:pt>
          <cx:pt idx="8876">15</cx:pt>
          <cx:pt idx="8877">15</cx:pt>
          <cx:pt idx="8878">15</cx:pt>
          <cx:pt idx="8879">15</cx:pt>
          <cx:pt idx="8880">15</cx:pt>
          <cx:pt idx="8881">15</cx:pt>
          <cx:pt idx="8882">15</cx:pt>
          <cx:pt idx="8883">15</cx:pt>
          <cx:pt idx="8884">15</cx:pt>
          <cx:pt idx="8885">15</cx:pt>
          <cx:pt idx="8886">15</cx:pt>
          <cx:pt idx="8887">15</cx:pt>
          <cx:pt idx="8888">15</cx:pt>
          <cx:pt idx="8889">15</cx:pt>
          <cx:pt idx="8890">15</cx:pt>
          <cx:pt idx="8891">15</cx:pt>
          <cx:pt idx="8892">15</cx:pt>
          <cx:pt idx="8893">15</cx:pt>
          <cx:pt idx="8894">15</cx:pt>
          <cx:pt idx="8895">15</cx:pt>
          <cx:pt idx="8896">15</cx:pt>
          <cx:pt idx="8897">15</cx:pt>
          <cx:pt idx="8898">15</cx:pt>
          <cx:pt idx="8899">15</cx:pt>
          <cx:pt idx="8900">15</cx:pt>
          <cx:pt idx="8901">15</cx:pt>
          <cx:pt idx="8902">15</cx:pt>
          <cx:pt idx="8903">15</cx:pt>
          <cx:pt idx="8904">15</cx:pt>
          <cx:pt idx="8905">15</cx:pt>
          <cx:pt idx="8906">15</cx:pt>
          <cx:pt idx="8907">15</cx:pt>
          <cx:pt idx="8908">15</cx:pt>
          <cx:pt idx="8909">15</cx:pt>
          <cx:pt idx="8910">15</cx:pt>
          <cx:pt idx="8911">15</cx:pt>
          <cx:pt idx="8912">15</cx:pt>
          <cx:pt idx="8913">15</cx:pt>
          <cx:pt idx="8914">15</cx:pt>
          <cx:pt idx="8915">15</cx:pt>
          <cx:pt idx="8916">15</cx:pt>
          <cx:pt idx="8917">15</cx:pt>
          <cx:pt idx="8918">15</cx:pt>
          <cx:pt idx="8919">15</cx:pt>
          <cx:pt idx="8920">15</cx:pt>
          <cx:pt idx="8921">15</cx:pt>
          <cx:pt idx="8922">15</cx:pt>
          <cx:pt idx="8923">15</cx:pt>
          <cx:pt idx="8924">15</cx:pt>
          <cx:pt idx="8925">15</cx:pt>
          <cx:pt idx="8926">15</cx:pt>
          <cx:pt idx="8927">15</cx:pt>
          <cx:pt idx="8928">15</cx:pt>
          <cx:pt idx="8929">15</cx:pt>
          <cx:pt idx="8930">15</cx:pt>
          <cx:pt idx="8931">15</cx:pt>
          <cx:pt idx="8932">15</cx:pt>
          <cx:pt idx="8933">15</cx:pt>
          <cx:pt idx="8934">15</cx:pt>
          <cx:pt idx="8935">15</cx:pt>
          <cx:pt idx="8936">15</cx:pt>
          <cx:pt idx="8937">15</cx:pt>
          <cx:pt idx="8938">15</cx:pt>
          <cx:pt idx="8939">15</cx:pt>
          <cx:pt idx="8940">15</cx:pt>
          <cx:pt idx="8941">15</cx:pt>
          <cx:pt idx="8942">15</cx:pt>
          <cx:pt idx="8943">15</cx:pt>
          <cx:pt idx="8944">15</cx:pt>
          <cx:pt idx="8945">15</cx:pt>
          <cx:pt idx="8946">15</cx:pt>
          <cx:pt idx="8947">15</cx:pt>
          <cx:pt idx="8948">15</cx:pt>
          <cx:pt idx="8949">15</cx:pt>
          <cx:pt idx="8950">15</cx:pt>
          <cx:pt idx="8951">15</cx:pt>
          <cx:pt idx="8952">15</cx:pt>
          <cx:pt idx="8953">15</cx:pt>
          <cx:pt idx="8954">15</cx:pt>
          <cx:pt idx="8955">15</cx:pt>
          <cx:pt idx="8956">15</cx:pt>
          <cx:pt idx="8957">15</cx:pt>
          <cx:pt idx="8958">15</cx:pt>
          <cx:pt idx="8959">15</cx:pt>
          <cx:pt idx="8960">15</cx:pt>
          <cx:pt idx="8961">15</cx:pt>
          <cx:pt idx="8962">15</cx:pt>
          <cx:pt idx="8963">15</cx:pt>
          <cx:pt idx="8964">15</cx:pt>
          <cx:pt idx="8965">15</cx:pt>
          <cx:pt idx="8966">15</cx:pt>
          <cx:pt idx="8967">15</cx:pt>
          <cx:pt idx="8968">15</cx:pt>
          <cx:pt idx="8969">15</cx:pt>
          <cx:pt idx="8970">15</cx:pt>
          <cx:pt idx="8971">15</cx:pt>
          <cx:pt idx="8972">15</cx:pt>
          <cx:pt idx="8973">15</cx:pt>
          <cx:pt idx="8974">15</cx:pt>
          <cx:pt idx="8975">15</cx:pt>
          <cx:pt idx="8976">15</cx:pt>
          <cx:pt idx="8977">15</cx:pt>
          <cx:pt idx="8978">15</cx:pt>
          <cx:pt idx="8979">15</cx:pt>
          <cx:pt idx="8980">15</cx:pt>
          <cx:pt idx="8981">15</cx:pt>
          <cx:pt idx="8982">15</cx:pt>
          <cx:pt idx="8983">15</cx:pt>
          <cx:pt idx="8984">15</cx:pt>
          <cx:pt idx="8985">15</cx:pt>
          <cx:pt idx="8986">15</cx:pt>
          <cx:pt idx="8987">15</cx:pt>
          <cx:pt idx="8988">15</cx:pt>
          <cx:pt idx="8989">15</cx:pt>
          <cx:pt idx="8990">15</cx:pt>
          <cx:pt idx="8991">15</cx:pt>
          <cx:pt idx="8992">15</cx:pt>
          <cx:pt idx="8993">15</cx:pt>
          <cx:pt idx="8994">15</cx:pt>
          <cx:pt idx="8995">15</cx:pt>
          <cx:pt idx="8996">15</cx:pt>
          <cx:pt idx="8997">15</cx:pt>
          <cx:pt idx="8998">15</cx:pt>
          <cx:pt idx="8999">15</cx:pt>
          <cx:pt idx="9000">15</cx:pt>
          <cx:pt idx="9001">15</cx:pt>
          <cx:pt idx="9002">15</cx:pt>
          <cx:pt idx="9003">15</cx:pt>
          <cx:pt idx="9004">15</cx:pt>
          <cx:pt idx="9005">15</cx:pt>
          <cx:pt idx="9006">15</cx:pt>
          <cx:pt idx="9007">15</cx:pt>
          <cx:pt idx="9008">15</cx:pt>
          <cx:pt idx="9009">15</cx:pt>
          <cx:pt idx="9010">15</cx:pt>
          <cx:pt idx="9011">15</cx:pt>
          <cx:pt idx="9012">15</cx:pt>
          <cx:pt idx="9013">15</cx:pt>
          <cx:pt idx="9014">15</cx:pt>
          <cx:pt idx="9015">15</cx:pt>
          <cx:pt idx="9016">15</cx:pt>
          <cx:pt idx="9017">15</cx:pt>
          <cx:pt idx="9018">15</cx:pt>
          <cx:pt idx="9019">15</cx:pt>
          <cx:pt idx="9020">15</cx:pt>
          <cx:pt idx="9021">15</cx:pt>
          <cx:pt idx="9022">15</cx:pt>
          <cx:pt idx="9023">15</cx:pt>
          <cx:pt idx="9024">15</cx:pt>
          <cx:pt idx="9025">15</cx:pt>
          <cx:pt idx="9026">15</cx:pt>
          <cx:pt idx="9027">15</cx:pt>
          <cx:pt idx="9028">15</cx:pt>
          <cx:pt idx="9029">15</cx:pt>
          <cx:pt idx="9030">15</cx:pt>
          <cx:pt idx="9031">15</cx:pt>
          <cx:pt idx="9032">15</cx:pt>
          <cx:pt idx="9033">15</cx:pt>
          <cx:pt idx="9034">15</cx:pt>
          <cx:pt idx="9035">15</cx:pt>
          <cx:pt idx="9036">15</cx:pt>
          <cx:pt idx="9037">15</cx:pt>
          <cx:pt idx="9038">15</cx:pt>
          <cx:pt idx="9039">15</cx:pt>
          <cx:pt idx="9040">15</cx:pt>
          <cx:pt idx="9041">15</cx:pt>
          <cx:pt idx="9042">15</cx:pt>
          <cx:pt idx="9043">15</cx:pt>
          <cx:pt idx="9044">15</cx:pt>
          <cx:pt idx="9045">15</cx:pt>
          <cx:pt idx="9046">15</cx:pt>
          <cx:pt idx="9047">15</cx:pt>
          <cx:pt idx="9048">15</cx:pt>
          <cx:pt idx="9049">15</cx:pt>
          <cx:pt idx="9050">15</cx:pt>
          <cx:pt idx="9051">14</cx:pt>
          <cx:pt idx="9052">14</cx:pt>
          <cx:pt idx="9053">14</cx:pt>
          <cx:pt idx="9054">14</cx:pt>
          <cx:pt idx="9055">14</cx:pt>
          <cx:pt idx="9056">14</cx:pt>
          <cx:pt idx="9057">14</cx:pt>
          <cx:pt idx="9058">14</cx:pt>
          <cx:pt idx="9059">14</cx:pt>
          <cx:pt idx="9060">14</cx:pt>
          <cx:pt idx="9061">14</cx:pt>
          <cx:pt idx="9062">14</cx:pt>
          <cx:pt idx="9063">14</cx:pt>
          <cx:pt idx="9064">14</cx:pt>
          <cx:pt idx="9065">14</cx:pt>
          <cx:pt idx="9066">14</cx:pt>
          <cx:pt idx="9067">14</cx:pt>
          <cx:pt idx="9068">14</cx:pt>
          <cx:pt idx="9069">14</cx:pt>
          <cx:pt idx="9070">13</cx:pt>
          <cx:pt idx="9071">13</cx:pt>
          <cx:pt idx="9072">13</cx:pt>
          <cx:pt idx="9073">13</cx:pt>
          <cx:pt idx="9074">13</cx:pt>
          <cx:pt idx="9075">13</cx:pt>
          <cx:pt idx="9076">13</cx:pt>
          <cx:pt idx="9077">13</cx:pt>
          <cx:pt idx="9078">13</cx:pt>
          <cx:pt idx="9079">13</cx:pt>
          <cx:pt idx="9080">13</cx:pt>
          <cx:pt idx="9081">13</cx:pt>
          <cx:pt idx="9082">13</cx:pt>
          <cx:pt idx="9083">13</cx:pt>
          <cx:pt idx="9084">13</cx:pt>
          <cx:pt idx="9085">19</cx:pt>
          <cx:pt idx="9086">19</cx:pt>
          <cx:pt idx="9087">18</cx:pt>
          <cx:pt idx="9088">17</cx:pt>
          <cx:pt idx="9089">17</cx:pt>
          <cx:pt idx="9090">17</cx:pt>
          <cx:pt idx="9091">17</cx:pt>
          <cx:pt idx="9092">17</cx:pt>
          <cx:pt idx="9093">17</cx:pt>
          <cx:pt idx="9094">17</cx:pt>
          <cx:pt idx="9095">17</cx:pt>
          <cx:pt idx="9096">17</cx:pt>
          <cx:pt idx="9097">17</cx:pt>
          <cx:pt idx="9098">17</cx:pt>
          <cx:pt idx="9099">17</cx:pt>
          <cx:pt idx="9100">17</cx:pt>
          <cx:pt idx="9101">17</cx:pt>
          <cx:pt idx="9102">17</cx:pt>
          <cx:pt idx="9103">17</cx:pt>
          <cx:pt idx="9104">17</cx:pt>
          <cx:pt idx="9105">17</cx:pt>
          <cx:pt idx="9106">17</cx:pt>
          <cx:pt idx="9107">17</cx:pt>
          <cx:pt idx="9108">17</cx:pt>
          <cx:pt idx="9109">17</cx:pt>
          <cx:pt idx="9110">17</cx:pt>
          <cx:pt idx="9111">17</cx:pt>
          <cx:pt idx="9112">17</cx:pt>
          <cx:pt idx="9113">17</cx:pt>
          <cx:pt idx="9114">17</cx:pt>
          <cx:pt idx="9115">17</cx:pt>
          <cx:pt idx="9116">17</cx:pt>
          <cx:pt idx="9117">17</cx:pt>
          <cx:pt idx="9118">17</cx:pt>
          <cx:pt idx="9119">17</cx:pt>
          <cx:pt idx="9120">17</cx:pt>
          <cx:pt idx="9121">17</cx:pt>
          <cx:pt idx="9122">17</cx:pt>
          <cx:pt idx="9123">17</cx:pt>
          <cx:pt idx="9124">17</cx:pt>
          <cx:pt idx="9125">17</cx:pt>
          <cx:pt idx="9126">17</cx:pt>
          <cx:pt idx="9127">16</cx:pt>
          <cx:pt idx="9128">16</cx:pt>
          <cx:pt idx="9129">16</cx:pt>
          <cx:pt idx="9130">16</cx:pt>
          <cx:pt idx="9131">16</cx:pt>
          <cx:pt idx="9132">16</cx:pt>
          <cx:pt idx="9133">16</cx:pt>
          <cx:pt idx="9134">16</cx:pt>
          <cx:pt idx="9135">16</cx:pt>
          <cx:pt idx="9136">16</cx:pt>
          <cx:pt idx="9137">16</cx:pt>
          <cx:pt idx="9138">16</cx:pt>
          <cx:pt idx="9139">16</cx:pt>
          <cx:pt idx="9140">16</cx:pt>
          <cx:pt idx="9141">16</cx:pt>
          <cx:pt idx="9142">16</cx:pt>
          <cx:pt idx="9143">16</cx:pt>
          <cx:pt idx="9144">16</cx:pt>
          <cx:pt idx="9145">16</cx:pt>
          <cx:pt idx="9146">16</cx:pt>
          <cx:pt idx="9147">16</cx:pt>
          <cx:pt idx="9148">16</cx:pt>
          <cx:pt idx="9149">16</cx:pt>
          <cx:pt idx="9150">16</cx:pt>
          <cx:pt idx="9151">16</cx:pt>
          <cx:pt idx="9152">16</cx:pt>
          <cx:pt idx="9153">16</cx:pt>
          <cx:pt idx="9154">16</cx:pt>
          <cx:pt idx="9155">16</cx:pt>
          <cx:pt idx="9156">16</cx:pt>
          <cx:pt idx="9157">16</cx:pt>
          <cx:pt idx="9158">16</cx:pt>
          <cx:pt idx="9159">16</cx:pt>
          <cx:pt idx="9160">16</cx:pt>
          <cx:pt idx="9161">16</cx:pt>
          <cx:pt idx="9162">16</cx:pt>
          <cx:pt idx="9163">16</cx:pt>
          <cx:pt idx="9164">16</cx:pt>
          <cx:pt idx="9165">16</cx:pt>
          <cx:pt idx="9166">16</cx:pt>
          <cx:pt idx="9167">16</cx:pt>
          <cx:pt idx="9168">16</cx:pt>
          <cx:pt idx="9169">16</cx:pt>
          <cx:pt idx="9170">16</cx:pt>
          <cx:pt idx="9171">16</cx:pt>
          <cx:pt idx="9172">16</cx:pt>
          <cx:pt idx="9173">16</cx:pt>
          <cx:pt idx="9174">16</cx:pt>
          <cx:pt idx="9175">16</cx:pt>
          <cx:pt idx="9176">16</cx:pt>
          <cx:pt idx="9177">16</cx:pt>
          <cx:pt idx="9178">16</cx:pt>
          <cx:pt idx="9179">16</cx:pt>
          <cx:pt idx="9180">16</cx:pt>
          <cx:pt idx="9181">16</cx:pt>
          <cx:pt idx="9182">16</cx:pt>
          <cx:pt idx="9183">16</cx:pt>
          <cx:pt idx="9184">16</cx:pt>
          <cx:pt idx="9185">16</cx:pt>
          <cx:pt idx="9186">16</cx:pt>
          <cx:pt idx="9187">16</cx:pt>
          <cx:pt idx="9188">16</cx:pt>
          <cx:pt idx="9189">16</cx:pt>
          <cx:pt idx="9190">16</cx:pt>
          <cx:pt idx="9191">16</cx:pt>
          <cx:pt idx="9192">16</cx:pt>
          <cx:pt idx="9193">16</cx:pt>
          <cx:pt idx="9194">16</cx:pt>
          <cx:pt idx="9195">16</cx:pt>
          <cx:pt idx="9196">16</cx:pt>
          <cx:pt idx="9197">16</cx:pt>
          <cx:pt idx="9198">16</cx:pt>
          <cx:pt idx="9199">16</cx:pt>
          <cx:pt idx="9200">16</cx:pt>
          <cx:pt idx="9201">16</cx:pt>
          <cx:pt idx="9202">16</cx:pt>
          <cx:pt idx="9203">16</cx:pt>
          <cx:pt idx="9204">16</cx:pt>
          <cx:pt idx="9205">16</cx:pt>
          <cx:pt idx="9206">16</cx:pt>
          <cx:pt idx="9207">16</cx:pt>
          <cx:pt idx="9208">16</cx:pt>
          <cx:pt idx="9209">16</cx:pt>
          <cx:pt idx="9210">16</cx:pt>
          <cx:pt idx="9211">16</cx:pt>
          <cx:pt idx="9212">16</cx:pt>
          <cx:pt idx="9213">16</cx:pt>
          <cx:pt idx="9214">16</cx:pt>
          <cx:pt idx="9215">16</cx:pt>
          <cx:pt idx="9216">16</cx:pt>
          <cx:pt idx="9217">16</cx:pt>
          <cx:pt idx="9218">16</cx:pt>
          <cx:pt idx="9219">16</cx:pt>
          <cx:pt idx="9220">16</cx:pt>
          <cx:pt idx="9221">16</cx:pt>
          <cx:pt idx="9222">16</cx:pt>
          <cx:pt idx="9223">16</cx:pt>
          <cx:pt idx="9224">16</cx:pt>
          <cx:pt idx="9225">16</cx:pt>
          <cx:pt idx="9226">16</cx:pt>
          <cx:pt idx="9227">16</cx:pt>
          <cx:pt idx="9228">16</cx:pt>
          <cx:pt idx="9229">16</cx:pt>
          <cx:pt idx="9230">16</cx:pt>
          <cx:pt idx="9231">16</cx:pt>
          <cx:pt idx="9232">16</cx:pt>
          <cx:pt idx="9233">16</cx:pt>
          <cx:pt idx="9234">16</cx:pt>
          <cx:pt idx="9235">16</cx:pt>
          <cx:pt idx="9236">16</cx:pt>
          <cx:pt idx="9237">16</cx:pt>
          <cx:pt idx="9238">16</cx:pt>
          <cx:pt idx="9239">16</cx:pt>
          <cx:pt idx="9240">16</cx:pt>
          <cx:pt idx="9241">16</cx:pt>
          <cx:pt idx="9242">16</cx:pt>
          <cx:pt idx="9243">16</cx:pt>
          <cx:pt idx="9244">16</cx:pt>
          <cx:pt idx="9245">16</cx:pt>
          <cx:pt idx="9246">16</cx:pt>
          <cx:pt idx="9247">16</cx:pt>
          <cx:pt idx="9248">16</cx:pt>
          <cx:pt idx="9249">16</cx:pt>
          <cx:pt idx="9250">16</cx:pt>
          <cx:pt idx="9251">16</cx:pt>
          <cx:pt idx="9252">16</cx:pt>
          <cx:pt idx="9253">16</cx:pt>
          <cx:pt idx="9254">16</cx:pt>
          <cx:pt idx="9255">16</cx:pt>
          <cx:pt idx="9256">16</cx:pt>
          <cx:pt idx="9257">16</cx:pt>
          <cx:pt idx="9258">16</cx:pt>
          <cx:pt idx="9259">16</cx:pt>
          <cx:pt idx="9260">16</cx:pt>
          <cx:pt idx="9261">16</cx:pt>
          <cx:pt idx="9262">16</cx:pt>
          <cx:pt idx="9263">16</cx:pt>
          <cx:pt idx="9264">16</cx:pt>
          <cx:pt idx="9265">16</cx:pt>
          <cx:pt idx="9266">16</cx:pt>
          <cx:pt idx="9267">16</cx:pt>
          <cx:pt idx="9268">16</cx:pt>
          <cx:pt idx="9269">16</cx:pt>
          <cx:pt idx="9270">16</cx:pt>
          <cx:pt idx="9271">16</cx:pt>
          <cx:pt idx="9272">16</cx:pt>
          <cx:pt idx="9273">16</cx:pt>
          <cx:pt idx="9274">16</cx:pt>
          <cx:pt idx="9275">16</cx:pt>
          <cx:pt idx="9276">16</cx:pt>
          <cx:pt idx="9277">16</cx:pt>
          <cx:pt idx="9278">16</cx:pt>
          <cx:pt idx="9279">16</cx:pt>
          <cx:pt idx="9280">16</cx:pt>
          <cx:pt idx="9281">16</cx:pt>
          <cx:pt idx="9282">16</cx:pt>
          <cx:pt idx="9283">16</cx:pt>
          <cx:pt idx="9284">16</cx:pt>
          <cx:pt idx="9285">15</cx:pt>
          <cx:pt idx="9286">15</cx:pt>
          <cx:pt idx="9287">15</cx:pt>
          <cx:pt idx="9288">15</cx:pt>
          <cx:pt idx="9289">15</cx:pt>
          <cx:pt idx="9290">15</cx:pt>
          <cx:pt idx="9291">15</cx:pt>
          <cx:pt idx="9292">15</cx:pt>
          <cx:pt idx="9293">15</cx:pt>
          <cx:pt idx="9294">15</cx:pt>
          <cx:pt idx="9295">15</cx:pt>
          <cx:pt idx="9296">15</cx:pt>
          <cx:pt idx="9297">15</cx:pt>
          <cx:pt idx="9298">15</cx:pt>
          <cx:pt idx="9299">15</cx:pt>
          <cx:pt idx="9300">15</cx:pt>
          <cx:pt idx="9301">15</cx:pt>
          <cx:pt idx="9302">15</cx:pt>
          <cx:pt idx="9303">15</cx:pt>
          <cx:pt idx="9304">15</cx:pt>
          <cx:pt idx="9305">15</cx:pt>
          <cx:pt idx="9306">15</cx:pt>
          <cx:pt idx="9307">15</cx:pt>
          <cx:pt idx="9308">15</cx:pt>
          <cx:pt idx="9309">15</cx:pt>
          <cx:pt idx="9310">15</cx:pt>
          <cx:pt idx="9311">15</cx:pt>
          <cx:pt idx="9312">15</cx:pt>
          <cx:pt idx="9313">15</cx:pt>
          <cx:pt idx="9314">15</cx:pt>
          <cx:pt idx="9315">15</cx:pt>
          <cx:pt idx="9316">15</cx:pt>
          <cx:pt idx="9317">15</cx:pt>
          <cx:pt idx="9318">15</cx:pt>
          <cx:pt idx="9319">15</cx:pt>
          <cx:pt idx="9320">15</cx:pt>
          <cx:pt idx="9321">15</cx:pt>
          <cx:pt idx="9322">15</cx:pt>
          <cx:pt idx="9323">15</cx:pt>
          <cx:pt idx="9324">15</cx:pt>
          <cx:pt idx="9325">15</cx:pt>
          <cx:pt idx="9326">15</cx:pt>
          <cx:pt idx="9327">15</cx:pt>
          <cx:pt idx="9328">15</cx:pt>
          <cx:pt idx="9329">15</cx:pt>
          <cx:pt idx="9330">15</cx:pt>
          <cx:pt idx="9331">15</cx:pt>
          <cx:pt idx="9332">15</cx:pt>
          <cx:pt idx="9333">15</cx:pt>
          <cx:pt idx="9334">15</cx:pt>
          <cx:pt idx="9335">15</cx:pt>
          <cx:pt idx="9336">15</cx:pt>
          <cx:pt idx="9337">15</cx:pt>
          <cx:pt idx="9338">15</cx:pt>
          <cx:pt idx="9339">15</cx:pt>
          <cx:pt idx="9340">15</cx:pt>
          <cx:pt idx="9341">15</cx:pt>
          <cx:pt idx="9342">15</cx:pt>
          <cx:pt idx="9343">15</cx:pt>
          <cx:pt idx="9344">15</cx:pt>
          <cx:pt idx="9345">15</cx:pt>
          <cx:pt idx="9346">15</cx:pt>
          <cx:pt idx="9347">15</cx:pt>
          <cx:pt idx="9348">15</cx:pt>
          <cx:pt idx="9349">15</cx:pt>
          <cx:pt idx="9350">15</cx:pt>
          <cx:pt idx="9351">15</cx:pt>
          <cx:pt idx="9352">15</cx:pt>
          <cx:pt idx="9353">15</cx:pt>
          <cx:pt idx="9354">15</cx:pt>
          <cx:pt idx="9355">15</cx:pt>
          <cx:pt idx="9356">15</cx:pt>
          <cx:pt idx="9357">15</cx:pt>
          <cx:pt idx="9358">15</cx:pt>
          <cx:pt idx="9359">15</cx:pt>
          <cx:pt idx="9360">15</cx:pt>
          <cx:pt idx="9361">15</cx:pt>
          <cx:pt idx="9362">15</cx:pt>
          <cx:pt idx="9363">15</cx:pt>
          <cx:pt idx="9364">15</cx:pt>
          <cx:pt idx="9365">15</cx:pt>
          <cx:pt idx="9366">15</cx:pt>
          <cx:pt idx="9367">15</cx:pt>
          <cx:pt idx="9368">15</cx:pt>
          <cx:pt idx="9369">15</cx:pt>
          <cx:pt idx="9370">15</cx:pt>
          <cx:pt idx="9371">15</cx:pt>
          <cx:pt idx="9372">15</cx:pt>
          <cx:pt idx="9373">15</cx:pt>
          <cx:pt idx="9374">15</cx:pt>
          <cx:pt idx="9375">15</cx:pt>
          <cx:pt idx="9376">15</cx:pt>
          <cx:pt idx="9377">15</cx:pt>
          <cx:pt idx="9378">15</cx:pt>
          <cx:pt idx="9379">15</cx:pt>
          <cx:pt idx="9380">15</cx:pt>
          <cx:pt idx="9381">15</cx:pt>
          <cx:pt idx="9382">15</cx:pt>
          <cx:pt idx="9383">15</cx:pt>
          <cx:pt idx="9384">15</cx:pt>
          <cx:pt idx="9385">15</cx:pt>
          <cx:pt idx="9386">15</cx:pt>
          <cx:pt idx="9387">15</cx:pt>
          <cx:pt idx="9388">15</cx:pt>
          <cx:pt idx="9389">15</cx:pt>
          <cx:pt idx="9390">15</cx:pt>
          <cx:pt idx="9391">15</cx:pt>
          <cx:pt idx="9392">15</cx:pt>
          <cx:pt idx="9393">15</cx:pt>
          <cx:pt idx="9394">15</cx:pt>
          <cx:pt idx="9395">15</cx:pt>
          <cx:pt idx="9396">15</cx:pt>
          <cx:pt idx="9397">15</cx:pt>
          <cx:pt idx="9398">15</cx:pt>
          <cx:pt idx="9399">15</cx:pt>
          <cx:pt idx="9400">15</cx:pt>
          <cx:pt idx="9401">15</cx:pt>
          <cx:pt idx="9402">15</cx:pt>
          <cx:pt idx="9403">15</cx:pt>
          <cx:pt idx="9404">15</cx:pt>
          <cx:pt idx="9405">15</cx:pt>
          <cx:pt idx="9406">15</cx:pt>
          <cx:pt idx="9407">15</cx:pt>
          <cx:pt idx="9408">15</cx:pt>
          <cx:pt idx="9409">15</cx:pt>
          <cx:pt idx="9410">15</cx:pt>
          <cx:pt idx="9411">15</cx:pt>
          <cx:pt idx="9412">15</cx:pt>
          <cx:pt idx="9413">15</cx:pt>
          <cx:pt idx="9414">15</cx:pt>
          <cx:pt idx="9415">15</cx:pt>
          <cx:pt idx="9416">15</cx:pt>
          <cx:pt idx="9417">15</cx:pt>
          <cx:pt idx="9418">15</cx:pt>
          <cx:pt idx="9419">15</cx:pt>
          <cx:pt idx="9420">15</cx:pt>
          <cx:pt idx="9421">15</cx:pt>
          <cx:pt idx="9422">15</cx:pt>
          <cx:pt idx="9423">15</cx:pt>
          <cx:pt idx="9424">15</cx:pt>
          <cx:pt idx="9425">15</cx:pt>
          <cx:pt idx="9426">15</cx:pt>
          <cx:pt idx="9427">15</cx:pt>
          <cx:pt idx="9428">15</cx:pt>
          <cx:pt idx="9429">15</cx:pt>
          <cx:pt idx="9430">15</cx:pt>
          <cx:pt idx="9431">15</cx:pt>
          <cx:pt idx="9432">15</cx:pt>
          <cx:pt idx="9433">15</cx:pt>
          <cx:pt idx="9434">15</cx:pt>
          <cx:pt idx="9435">15</cx:pt>
          <cx:pt idx="9436">15</cx:pt>
          <cx:pt idx="9437">15</cx:pt>
          <cx:pt idx="9438">15</cx:pt>
          <cx:pt idx="9439">15</cx:pt>
          <cx:pt idx="9440">15</cx:pt>
          <cx:pt idx="9441">15</cx:pt>
          <cx:pt idx="9442">15</cx:pt>
          <cx:pt idx="9443">15</cx:pt>
          <cx:pt idx="9444">15</cx:pt>
          <cx:pt idx="9445">15</cx:pt>
          <cx:pt idx="9446">15</cx:pt>
          <cx:pt idx="9447">15</cx:pt>
          <cx:pt idx="9448">15</cx:pt>
          <cx:pt idx="9449">15</cx:pt>
          <cx:pt idx="9450">15</cx:pt>
          <cx:pt idx="9451">15</cx:pt>
          <cx:pt idx="9452">15</cx:pt>
          <cx:pt idx="9453">15</cx:pt>
          <cx:pt idx="9454">15</cx:pt>
          <cx:pt idx="9455">15</cx:pt>
          <cx:pt idx="9456">15</cx:pt>
          <cx:pt idx="9457">15</cx:pt>
          <cx:pt idx="9458">15</cx:pt>
          <cx:pt idx="9459">15</cx:pt>
          <cx:pt idx="9460">15</cx:pt>
          <cx:pt idx="9461">15</cx:pt>
          <cx:pt idx="9462">15</cx:pt>
          <cx:pt idx="9463">15</cx:pt>
          <cx:pt idx="9464">15</cx:pt>
          <cx:pt idx="9465">15</cx:pt>
          <cx:pt idx="9466">15</cx:pt>
          <cx:pt idx="9467">15</cx:pt>
          <cx:pt idx="9468">15</cx:pt>
          <cx:pt idx="9469">15</cx:pt>
          <cx:pt idx="9470">15</cx:pt>
          <cx:pt idx="9471">15</cx:pt>
          <cx:pt idx="9472">15</cx:pt>
          <cx:pt idx="9473">15</cx:pt>
          <cx:pt idx="9474">15</cx:pt>
          <cx:pt idx="9475">15</cx:pt>
          <cx:pt idx="9476">15</cx:pt>
          <cx:pt idx="9477">15</cx:pt>
          <cx:pt idx="9478">15</cx:pt>
          <cx:pt idx="9479">15</cx:pt>
          <cx:pt idx="9480">15</cx:pt>
          <cx:pt idx="9481">15</cx:pt>
          <cx:pt idx="9482">15</cx:pt>
          <cx:pt idx="9483">15</cx:pt>
          <cx:pt idx="9484">15</cx:pt>
          <cx:pt idx="9485">15</cx:pt>
          <cx:pt idx="9486">15</cx:pt>
          <cx:pt idx="9487">15</cx:pt>
          <cx:pt idx="9488">15</cx:pt>
          <cx:pt idx="9489">15</cx:pt>
          <cx:pt idx="9490">15</cx:pt>
          <cx:pt idx="9491">15</cx:pt>
          <cx:pt idx="9492">15</cx:pt>
          <cx:pt idx="9493">15</cx:pt>
          <cx:pt idx="9494">15</cx:pt>
          <cx:pt idx="9495">15</cx:pt>
          <cx:pt idx="9496">15</cx:pt>
          <cx:pt idx="9497">15</cx:pt>
          <cx:pt idx="9498">15</cx:pt>
          <cx:pt idx="9499">15</cx:pt>
          <cx:pt idx="9500">15</cx:pt>
          <cx:pt idx="9501">14</cx:pt>
          <cx:pt idx="9502">14</cx:pt>
          <cx:pt idx="9503">14</cx:pt>
          <cx:pt idx="9504">14</cx:pt>
          <cx:pt idx="9505">14</cx:pt>
          <cx:pt idx="9506">14</cx:pt>
          <cx:pt idx="9507">14</cx:pt>
          <cx:pt idx="9508">14</cx:pt>
          <cx:pt idx="9509">14</cx:pt>
          <cx:pt idx="9510">14</cx:pt>
          <cx:pt idx="9511">14</cx:pt>
          <cx:pt idx="9512">14</cx:pt>
          <cx:pt idx="9513">14</cx:pt>
          <cx:pt idx="9514">14</cx:pt>
          <cx:pt idx="9515">14</cx:pt>
          <cx:pt idx="9516">14</cx:pt>
          <cx:pt idx="9517">14</cx:pt>
          <cx:pt idx="9518">14</cx:pt>
          <cx:pt idx="9519">14</cx:pt>
          <cx:pt idx="9520">14</cx:pt>
          <cx:pt idx="9521">14</cx:pt>
          <cx:pt idx="9522">14</cx:pt>
          <cx:pt idx="9523">14</cx:pt>
          <cx:pt idx="9524">14</cx:pt>
          <cx:pt idx="9525">14</cx:pt>
          <cx:pt idx="9526">14</cx:pt>
          <cx:pt idx="9527">14</cx:pt>
          <cx:pt idx="9528">14</cx:pt>
          <cx:pt idx="9529">14</cx:pt>
          <cx:pt idx="9530">14</cx:pt>
          <cx:pt idx="9531">14</cx:pt>
          <cx:pt idx="9532">14</cx:pt>
          <cx:pt idx="9533">14</cx:pt>
          <cx:pt idx="9534">14</cx:pt>
          <cx:pt idx="9535">14</cx:pt>
          <cx:pt idx="9536">14</cx:pt>
          <cx:pt idx="9537">14</cx:pt>
          <cx:pt idx="9538">14</cx:pt>
          <cx:pt idx="9539">14</cx:pt>
          <cx:pt idx="9540">14</cx:pt>
          <cx:pt idx="9541">14</cx:pt>
          <cx:pt idx="9542">14</cx:pt>
          <cx:pt idx="9543">14</cx:pt>
          <cx:pt idx="9544">14</cx:pt>
          <cx:pt idx="9545">14</cx:pt>
          <cx:pt idx="9546">14</cx:pt>
          <cx:pt idx="9547">14</cx:pt>
          <cx:pt idx="9548">14</cx:pt>
          <cx:pt idx="9549">14</cx:pt>
          <cx:pt idx="9550">14</cx:pt>
          <cx:pt idx="9551">14</cx:pt>
          <cx:pt idx="9552">14</cx:pt>
          <cx:pt idx="9553">14</cx:pt>
          <cx:pt idx="9554">14</cx:pt>
          <cx:pt idx="9555">13</cx:pt>
          <cx:pt idx="9556">13</cx:pt>
          <cx:pt idx="9557">13</cx:pt>
          <cx:pt idx="9558">13</cx:pt>
          <cx:pt idx="9559">13</cx:pt>
          <cx:pt idx="9560">13</cx:pt>
          <cx:pt idx="9561">13</cx:pt>
          <cx:pt idx="9562">13</cx:pt>
          <cx:pt idx="9563">13</cx:pt>
          <cx:pt idx="9564">13</cx:pt>
          <cx:pt idx="9565">13</cx:pt>
          <cx:pt idx="9566">13</cx:pt>
          <cx:pt idx="9567">13</cx:pt>
          <cx:pt idx="9568">13</cx:pt>
          <cx:pt idx="9569">13</cx:pt>
          <cx:pt idx="9570">13</cx:pt>
          <cx:pt idx="9571">13</cx:pt>
          <cx:pt idx="9572">13</cx:pt>
          <cx:pt idx="9573">13</cx:pt>
          <cx:pt idx="9574">13</cx:pt>
          <cx:pt idx="9575">13</cx:pt>
          <cx:pt idx="9576">13</cx:pt>
          <cx:pt idx="9577">13</cx:pt>
          <cx:pt idx="9578">13</cx:pt>
          <cx:pt idx="9579">13</cx:pt>
          <cx:pt idx="9580">13</cx:pt>
          <cx:pt idx="9581">13</cx:pt>
          <cx:pt idx="9582">13</cx:pt>
          <cx:pt idx="9583">12</cx:pt>
          <cx:pt idx="9584">12</cx:pt>
          <cx:pt idx="9585">12</cx:pt>
          <cx:pt idx="9586">12</cx:pt>
          <cx:pt idx="9587">12</cx:pt>
          <cx:pt idx="9588">12</cx:pt>
          <cx:pt idx="9589">12</cx:pt>
          <cx:pt idx="9590">12</cx:pt>
          <cx:pt idx="9591">12</cx:pt>
          <cx:pt idx="9592">12</cx:pt>
          <cx:pt idx="9593">12</cx:pt>
          <cx:pt idx="9594">12</cx:pt>
          <cx:pt idx="9595">12</cx:pt>
          <cx:pt idx="9596">12</cx:pt>
          <cx:pt idx="9597">12</cx:pt>
          <cx:pt idx="9598">12</cx:pt>
          <cx:pt idx="9599">18</cx:pt>
          <cx:pt idx="9600">18</cx:pt>
          <cx:pt idx="9601">17</cx:pt>
          <cx:pt idx="9602">17</cx:pt>
          <cx:pt idx="9603">17</cx:pt>
          <cx:pt idx="9604">17</cx:pt>
          <cx:pt idx="9605">17</cx:pt>
          <cx:pt idx="9606">17</cx:pt>
          <cx:pt idx="9607">17</cx:pt>
          <cx:pt idx="9608">17</cx:pt>
          <cx:pt idx="9609">17</cx:pt>
          <cx:pt idx="9610">17</cx:pt>
          <cx:pt idx="9611">17</cx:pt>
          <cx:pt idx="9612">17</cx:pt>
          <cx:pt idx="9613">17</cx:pt>
          <cx:pt idx="9614">17</cx:pt>
          <cx:pt idx="9615">17</cx:pt>
          <cx:pt idx="9616">17</cx:pt>
          <cx:pt idx="9617">17</cx:pt>
          <cx:pt idx="9618">17</cx:pt>
          <cx:pt idx="9619">17</cx:pt>
          <cx:pt idx="9620">17</cx:pt>
          <cx:pt idx="9621">17</cx:pt>
          <cx:pt idx="9622">17</cx:pt>
          <cx:pt idx="9623">17</cx:pt>
          <cx:pt idx="9624">17</cx:pt>
          <cx:pt idx="9625">17</cx:pt>
          <cx:pt idx="9626">17</cx:pt>
          <cx:pt idx="9627">17</cx:pt>
          <cx:pt idx="9628">17</cx:pt>
          <cx:pt idx="9629">17</cx:pt>
          <cx:pt idx="9630">17</cx:pt>
          <cx:pt idx="9631">16</cx:pt>
          <cx:pt idx="9632">16</cx:pt>
          <cx:pt idx="9633">16</cx:pt>
          <cx:pt idx="9634">16</cx:pt>
          <cx:pt idx="9635">16</cx:pt>
          <cx:pt idx="9636">16</cx:pt>
          <cx:pt idx="9637">16</cx:pt>
          <cx:pt idx="9638">16</cx:pt>
          <cx:pt idx="9639">16</cx:pt>
          <cx:pt idx="9640">16</cx:pt>
          <cx:pt idx="9641">16</cx:pt>
          <cx:pt idx="9642">16</cx:pt>
          <cx:pt idx="9643">16</cx:pt>
          <cx:pt idx="9644">16</cx:pt>
          <cx:pt idx="9645">16</cx:pt>
          <cx:pt idx="9646">16</cx:pt>
          <cx:pt idx="9647">16</cx:pt>
          <cx:pt idx="9648">16</cx:pt>
          <cx:pt idx="9649">16</cx:pt>
          <cx:pt idx="9650">16</cx:pt>
          <cx:pt idx="9651">16</cx:pt>
          <cx:pt idx="9652">16</cx:pt>
          <cx:pt idx="9653">16</cx:pt>
          <cx:pt idx="9654">16</cx:pt>
          <cx:pt idx="9655">16</cx:pt>
          <cx:pt idx="9656">16</cx:pt>
          <cx:pt idx="9657">16</cx:pt>
          <cx:pt idx="9658">16</cx:pt>
          <cx:pt idx="9659">16</cx:pt>
          <cx:pt idx="9660">16</cx:pt>
          <cx:pt idx="9661">16</cx:pt>
          <cx:pt idx="9662">16</cx:pt>
          <cx:pt idx="9663">16</cx:pt>
          <cx:pt idx="9664">16</cx:pt>
          <cx:pt idx="9665">16</cx:pt>
          <cx:pt idx="9666">16</cx:pt>
          <cx:pt idx="9667">16</cx:pt>
          <cx:pt idx="9668">16</cx:pt>
          <cx:pt idx="9669">16</cx:pt>
          <cx:pt idx="9670">16</cx:pt>
          <cx:pt idx="9671">16</cx:pt>
          <cx:pt idx="9672">16</cx:pt>
          <cx:pt idx="9673">16</cx:pt>
          <cx:pt idx="9674">16</cx:pt>
          <cx:pt idx="9675">16</cx:pt>
          <cx:pt idx="9676">16</cx:pt>
          <cx:pt idx="9677">16</cx:pt>
          <cx:pt idx="9678">16</cx:pt>
          <cx:pt idx="9679">16</cx:pt>
          <cx:pt idx="9680">16</cx:pt>
          <cx:pt idx="9681">15</cx:pt>
          <cx:pt idx="9682">15</cx:pt>
          <cx:pt idx="9683">15</cx:pt>
          <cx:pt idx="9684">15</cx:pt>
          <cx:pt idx="9685">15</cx:pt>
          <cx:pt idx="9686">15</cx:pt>
          <cx:pt idx="9687">15</cx:pt>
          <cx:pt idx="9688">15</cx:pt>
          <cx:pt idx="9689">15</cx:pt>
          <cx:pt idx="9690">15</cx:pt>
          <cx:pt idx="9691">15</cx:pt>
          <cx:pt idx="9692">15</cx:pt>
          <cx:pt idx="9693">15</cx:pt>
          <cx:pt idx="9694">15</cx:pt>
          <cx:pt idx="9695">15</cx:pt>
          <cx:pt idx="9696">15</cx:pt>
          <cx:pt idx="9697">15</cx:pt>
          <cx:pt idx="9698">15</cx:pt>
          <cx:pt idx="9699">15</cx:pt>
          <cx:pt idx="9700">15</cx:pt>
          <cx:pt idx="9701">15</cx:pt>
          <cx:pt idx="9702">15</cx:pt>
          <cx:pt idx="9703">15</cx:pt>
          <cx:pt idx="9704">15</cx:pt>
          <cx:pt idx="9705">15</cx:pt>
          <cx:pt idx="9706">15</cx:pt>
          <cx:pt idx="9707">15</cx:pt>
          <cx:pt idx="9708">15</cx:pt>
          <cx:pt idx="9709">15</cx:pt>
          <cx:pt idx="9710">15</cx:pt>
          <cx:pt idx="9711">15</cx:pt>
          <cx:pt idx="9712">15</cx:pt>
          <cx:pt idx="9713">15</cx:pt>
          <cx:pt idx="9714">15</cx:pt>
          <cx:pt idx="9715">15</cx:pt>
          <cx:pt idx="9716">15</cx:pt>
          <cx:pt idx="9717">15</cx:pt>
          <cx:pt idx="9718">15</cx:pt>
          <cx:pt idx="9719">15</cx:pt>
          <cx:pt idx="9720">15</cx:pt>
          <cx:pt idx="9721">15</cx:pt>
          <cx:pt idx="9722">15</cx:pt>
          <cx:pt idx="9723">15</cx:pt>
          <cx:pt idx="9724">15</cx:pt>
          <cx:pt idx="9725">15</cx:pt>
          <cx:pt idx="9726">15</cx:pt>
          <cx:pt idx="9727">15</cx:pt>
          <cx:pt idx="9728">15</cx:pt>
          <cx:pt idx="9729">15</cx:pt>
          <cx:pt idx="9730">15</cx:pt>
          <cx:pt idx="9731">15</cx:pt>
          <cx:pt idx="9732">15</cx:pt>
          <cx:pt idx="9733">15</cx:pt>
          <cx:pt idx="9734">15</cx:pt>
          <cx:pt idx="9735">15</cx:pt>
          <cx:pt idx="9736">15</cx:pt>
          <cx:pt idx="9737">15</cx:pt>
          <cx:pt idx="9738">15</cx:pt>
          <cx:pt idx="9739">15</cx:pt>
          <cx:pt idx="9740">15</cx:pt>
          <cx:pt idx="9741">15</cx:pt>
          <cx:pt idx="9742">15</cx:pt>
          <cx:pt idx="9743">15</cx:pt>
          <cx:pt idx="9744">15</cx:pt>
          <cx:pt idx="9745">15</cx:pt>
          <cx:pt idx="9746">15</cx:pt>
          <cx:pt idx="9747">15</cx:pt>
          <cx:pt idx="9748">15</cx:pt>
          <cx:pt idx="9749">15</cx:pt>
          <cx:pt idx="9750">15</cx:pt>
          <cx:pt idx="9751">15</cx:pt>
          <cx:pt idx="9752">15</cx:pt>
          <cx:pt idx="9753">15</cx:pt>
          <cx:pt idx="9754">15</cx:pt>
          <cx:pt idx="9755">15</cx:pt>
          <cx:pt idx="9756">15</cx:pt>
          <cx:pt idx="9757">15</cx:pt>
          <cx:pt idx="9758">15</cx:pt>
          <cx:pt idx="9759">15</cx:pt>
          <cx:pt idx="9760">15</cx:pt>
          <cx:pt idx="9761">15</cx:pt>
          <cx:pt idx="9762">15</cx:pt>
          <cx:pt idx="9763">15</cx:pt>
          <cx:pt idx="9764">15</cx:pt>
          <cx:pt idx="9765">15</cx:pt>
          <cx:pt idx="9766">15</cx:pt>
          <cx:pt idx="9767">15</cx:pt>
          <cx:pt idx="9768">15</cx:pt>
          <cx:pt idx="9769">15</cx:pt>
          <cx:pt idx="9770">15</cx:pt>
          <cx:pt idx="9771">15</cx:pt>
          <cx:pt idx="9772">15</cx:pt>
          <cx:pt idx="9773">15</cx:pt>
          <cx:pt idx="9774">15</cx:pt>
          <cx:pt idx="9775">15</cx:pt>
          <cx:pt idx="9776">15</cx:pt>
          <cx:pt idx="9777">15</cx:pt>
          <cx:pt idx="9778">15</cx:pt>
          <cx:pt idx="9779">15</cx:pt>
          <cx:pt idx="9780">15</cx:pt>
          <cx:pt idx="9781">15</cx:pt>
          <cx:pt idx="9782">15</cx:pt>
          <cx:pt idx="9783">15</cx:pt>
          <cx:pt idx="9784">15</cx:pt>
          <cx:pt idx="9785">15</cx:pt>
          <cx:pt idx="9786">15</cx:pt>
          <cx:pt idx="9787">15</cx:pt>
          <cx:pt idx="9788">15</cx:pt>
          <cx:pt idx="9789">15</cx:pt>
          <cx:pt idx="9790">15</cx:pt>
          <cx:pt idx="9791">15</cx:pt>
          <cx:pt idx="9792">15</cx:pt>
          <cx:pt idx="9793">15</cx:pt>
          <cx:pt idx="9794">15</cx:pt>
          <cx:pt idx="9795">15</cx:pt>
          <cx:pt idx="9796">15</cx:pt>
          <cx:pt idx="9797">15</cx:pt>
          <cx:pt idx="9798">15</cx:pt>
          <cx:pt idx="9799">15</cx:pt>
          <cx:pt idx="9800">15</cx:pt>
          <cx:pt idx="9801">15</cx:pt>
          <cx:pt idx="9802">15</cx:pt>
          <cx:pt idx="9803">15</cx:pt>
          <cx:pt idx="9804">15</cx:pt>
          <cx:pt idx="9805">15</cx:pt>
          <cx:pt idx="9806">15</cx:pt>
          <cx:pt idx="9807">15</cx:pt>
          <cx:pt idx="9808">15</cx:pt>
          <cx:pt idx="9809">15</cx:pt>
          <cx:pt idx="9810">15</cx:pt>
          <cx:pt idx="9811">15</cx:pt>
          <cx:pt idx="9812">15</cx:pt>
          <cx:pt idx="9813">15</cx:pt>
          <cx:pt idx="9814">15</cx:pt>
          <cx:pt idx="9815">15</cx:pt>
          <cx:pt idx="9816">15</cx:pt>
          <cx:pt idx="9817">15</cx:pt>
          <cx:pt idx="9818">15</cx:pt>
          <cx:pt idx="9819">15</cx:pt>
          <cx:pt idx="9820">15</cx:pt>
          <cx:pt idx="9821">15</cx:pt>
          <cx:pt idx="9822">15</cx:pt>
          <cx:pt idx="9823">15</cx:pt>
          <cx:pt idx="9824">15</cx:pt>
          <cx:pt idx="9825">15</cx:pt>
          <cx:pt idx="9826">15</cx:pt>
          <cx:pt idx="9827">15</cx:pt>
          <cx:pt idx="9828">15</cx:pt>
          <cx:pt idx="9829">15</cx:pt>
          <cx:pt idx="9830">15</cx:pt>
          <cx:pt idx="9831">15</cx:pt>
          <cx:pt idx="9832">15</cx:pt>
          <cx:pt idx="9833">15</cx:pt>
          <cx:pt idx="9834">15</cx:pt>
          <cx:pt idx="9835">15</cx:pt>
          <cx:pt idx="9836">15</cx:pt>
          <cx:pt idx="9837">15</cx:pt>
          <cx:pt idx="9838">15</cx:pt>
          <cx:pt idx="9839">15</cx:pt>
          <cx:pt idx="9840">15</cx:pt>
          <cx:pt idx="9841">15</cx:pt>
          <cx:pt idx="9842">15</cx:pt>
          <cx:pt idx="9843">15</cx:pt>
          <cx:pt idx="9844">15</cx:pt>
          <cx:pt idx="9845">15</cx:pt>
          <cx:pt idx="9846">15</cx:pt>
          <cx:pt idx="9847">15</cx:pt>
          <cx:pt idx="9848">15</cx:pt>
          <cx:pt idx="9849">15</cx:pt>
          <cx:pt idx="9850">15</cx:pt>
          <cx:pt idx="9851">15</cx:pt>
          <cx:pt idx="9852">15</cx:pt>
          <cx:pt idx="9853">15</cx:pt>
          <cx:pt idx="9854">15</cx:pt>
          <cx:pt idx="9855">15</cx:pt>
          <cx:pt idx="9856">15</cx:pt>
          <cx:pt idx="9857">15</cx:pt>
          <cx:pt idx="9858">15</cx:pt>
          <cx:pt idx="9859">15</cx:pt>
          <cx:pt idx="9860">15</cx:pt>
          <cx:pt idx="9861">15</cx:pt>
          <cx:pt idx="9862">15</cx:pt>
          <cx:pt idx="9863">15</cx:pt>
          <cx:pt idx="9864">15</cx:pt>
          <cx:pt idx="9865">15</cx:pt>
          <cx:pt idx="9866">15</cx:pt>
          <cx:pt idx="9867">15</cx:pt>
          <cx:pt idx="9868">15</cx:pt>
          <cx:pt idx="9869">15</cx:pt>
          <cx:pt idx="9870">15</cx:pt>
          <cx:pt idx="9871">15</cx:pt>
          <cx:pt idx="9872">15</cx:pt>
          <cx:pt idx="9873">15</cx:pt>
          <cx:pt idx="9874">15</cx:pt>
          <cx:pt idx="9875">15</cx:pt>
          <cx:pt idx="9876">15</cx:pt>
          <cx:pt idx="9877">15</cx:pt>
          <cx:pt idx="9878">15</cx:pt>
          <cx:pt idx="9879">15</cx:pt>
          <cx:pt idx="9880">15</cx:pt>
          <cx:pt idx="9881">15</cx:pt>
          <cx:pt idx="9882">15</cx:pt>
          <cx:pt idx="9883">15</cx:pt>
          <cx:pt idx="9884">15</cx:pt>
          <cx:pt idx="9885">15</cx:pt>
          <cx:pt idx="9886">15</cx:pt>
          <cx:pt idx="9887">15</cx:pt>
          <cx:pt idx="9888">15</cx:pt>
          <cx:pt idx="9889">15</cx:pt>
          <cx:pt idx="9890">15</cx:pt>
          <cx:pt idx="9891">15</cx:pt>
          <cx:pt idx="9892">15</cx:pt>
          <cx:pt idx="9893">15</cx:pt>
          <cx:pt idx="9894">15</cx:pt>
          <cx:pt idx="9895">15</cx:pt>
          <cx:pt idx="9896">15</cx:pt>
          <cx:pt idx="9897">15</cx:pt>
          <cx:pt idx="9898">15</cx:pt>
          <cx:pt idx="9899">15</cx:pt>
          <cx:pt idx="9900">15</cx:pt>
          <cx:pt idx="9901">15</cx:pt>
          <cx:pt idx="9902">15</cx:pt>
          <cx:pt idx="9903">15</cx:pt>
          <cx:pt idx="9904">15</cx:pt>
          <cx:pt idx="9905">15</cx:pt>
          <cx:pt idx="9906">15</cx:pt>
          <cx:pt idx="9907">15</cx:pt>
          <cx:pt idx="9908">15</cx:pt>
          <cx:pt idx="9909">15</cx:pt>
          <cx:pt idx="9910">15</cx:pt>
          <cx:pt idx="9911">14</cx:pt>
          <cx:pt idx="9912">14</cx:pt>
          <cx:pt idx="9913">14</cx:pt>
          <cx:pt idx="9914">14</cx:pt>
          <cx:pt idx="9915">14</cx:pt>
          <cx:pt idx="9916">14</cx:pt>
          <cx:pt idx="9917">14</cx:pt>
          <cx:pt idx="9918">14</cx:pt>
          <cx:pt idx="9919">14</cx:pt>
          <cx:pt idx="9920">14</cx:pt>
          <cx:pt idx="9921">14</cx:pt>
          <cx:pt idx="9922">14</cx:pt>
          <cx:pt idx="9923">14</cx:pt>
          <cx:pt idx="9924">14</cx:pt>
          <cx:pt idx="9925">14</cx:pt>
          <cx:pt idx="9926">14</cx:pt>
          <cx:pt idx="9927">14</cx:pt>
          <cx:pt idx="9928">14</cx:pt>
          <cx:pt idx="9929">14</cx:pt>
          <cx:pt idx="9930">14</cx:pt>
          <cx:pt idx="9931">14</cx:pt>
          <cx:pt idx="9932">14</cx:pt>
          <cx:pt idx="9933">14</cx:pt>
          <cx:pt idx="9934">14</cx:pt>
          <cx:pt idx="9935">14</cx:pt>
          <cx:pt idx="9936">14</cx:pt>
          <cx:pt idx="9937">14</cx:pt>
          <cx:pt idx="9938">14</cx:pt>
          <cx:pt idx="9939">14</cx:pt>
          <cx:pt idx="9940">14</cx:pt>
          <cx:pt idx="9941">14</cx:pt>
          <cx:pt idx="9942">14</cx:pt>
          <cx:pt idx="9943">14</cx:pt>
          <cx:pt idx="9944">14</cx:pt>
          <cx:pt idx="9945">14</cx:pt>
          <cx:pt idx="9946">14</cx:pt>
          <cx:pt idx="9947">14</cx:pt>
          <cx:pt idx="9948">14</cx:pt>
          <cx:pt idx="9949">14</cx:pt>
          <cx:pt idx="9950">14</cx:pt>
          <cx:pt idx="9951">14</cx:pt>
          <cx:pt idx="9952">14</cx:pt>
          <cx:pt idx="9953">14</cx:pt>
          <cx:pt idx="9954">14</cx:pt>
          <cx:pt idx="9955">14</cx:pt>
          <cx:pt idx="9956">14</cx:pt>
          <cx:pt idx="9957">14</cx:pt>
          <cx:pt idx="9958">14</cx:pt>
          <cx:pt idx="9959">14</cx:pt>
          <cx:pt idx="9960">14</cx:pt>
          <cx:pt idx="9961">14</cx:pt>
          <cx:pt idx="9962">14</cx:pt>
          <cx:pt idx="9963">14</cx:pt>
          <cx:pt idx="9964">14</cx:pt>
          <cx:pt idx="9965">14</cx:pt>
          <cx:pt idx="9966">14</cx:pt>
          <cx:pt idx="9967">14</cx:pt>
          <cx:pt idx="9968">14</cx:pt>
          <cx:pt idx="9969">14</cx:pt>
          <cx:pt idx="9970">14</cx:pt>
          <cx:pt idx="9971">14</cx:pt>
          <cx:pt idx="9972">14</cx:pt>
          <cx:pt idx="9973">14</cx:pt>
          <cx:pt idx="9974">14</cx:pt>
          <cx:pt idx="9975">14</cx:pt>
          <cx:pt idx="9976">14</cx:pt>
          <cx:pt idx="9977">14</cx:pt>
          <cx:pt idx="9978">14</cx:pt>
          <cx:pt idx="9979">14</cx:pt>
          <cx:pt idx="9980">14</cx:pt>
          <cx:pt idx="9981">14</cx:pt>
          <cx:pt idx="9982">14</cx:pt>
          <cx:pt idx="9983">14</cx:pt>
          <cx:pt idx="9984">14</cx:pt>
          <cx:pt idx="9985">14</cx:pt>
          <cx:pt idx="9986">14</cx:pt>
          <cx:pt idx="9987">14</cx:pt>
          <cx:pt idx="9988">14</cx:pt>
          <cx:pt idx="9989">14</cx:pt>
          <cx:pt idx="9990">14</cx:pt>
          <cx:pt idx="9991">14</cx:pt>
          <cx:pt idx="9992">14</cx:pt>
          <cx:pt idx="9993">14</cx:pt>
          <cx:pt idx="9994">14</cx:pt>
          <cx:pt idx="9995">14</cx:pt>
          <cx:pt idx="9996">14</cx:pt>
          <cx:pt idx="9997">14</cx:pt>
          <cx:pt idx="9998">14</cx:pt>
          <cx:pt idx="9999">14</cx:pt>
          <cx:pt idx="10000">14</cx:pt>
          <cx:pt idx="10001">14</cx:pt>
          <cx:pt idx="10002">14</cx:pt>
          <cx:pt idx="10003">14</cx:pt>
          <cx:pt idx="10004">14</cx:pt>
          <cx:pt idx="10005">14</cx:pt>
          <cx:pt idx="10006">14</cx:pt>
          <cx:pt idx="10007">14</cx:pt>
          <cx:pt idx="10008">14</cx:pt>
          <cx:pt idx="10009">14</cx:pt>
          <cx:pt idx="10010">14</cx:pt>
          <cx:pt idx="10011">14</cx:pt>
          <cx:pt idx="10012">14</cx:pt>
          <cx:pt idx="10013">14</cx:pt>
          <cx:pt idx="10014">14</cx:pt>
          <cx:pt idx="10015">14</cx:pt>
          <cx:pt idx="10016">14</cx:pt>
          <cx:pt idx="10017">14</cx:pt>
          <cx:pt idx="10018">14</cx:pt>
          <cx:pt idx="10019">14</cx:pt>
          <cx:pt idx="10020">14</cx:pt>
          <cx:pt idx="10021">14</cx:pt>
          <cx:pt idx="10022">14</cx:pt>
          <cx:pt idx="10023">14</cx:pt>
          <cx:pt idx="10024">14</cx:pt>
          <cx:pt idx="10025">14</cx:pt>
          <cx:pt idx="10026">14</cx:pt>
          <cx:pt idx="10027">14</cx:pt>
          <cx:pt idx="10028">14</cx:pt>
          <cx:pt idx="10029">14</cx:pt>
          <cx:pt idx="10030">14</cx:pt>
          <cx:pt idx="10031">14</cx:pt>
          <cx:pt idx="10032">14</cx:pt>
          <cx:pt idx="10033">14</cx:pt>
          <cx:pt idx="10034">14</cx:pt>
          <cx:pt idx="10035">14</cx:pt>
          <cx:pt idx="10036">14</cx:pt>
          <cx:pt idx="10037">14</cx:pt>
          <cx:pt idx="10038">14</cx:pt>
          <cx:pt idx="10039">14</cx:pt>
          <cx:pt idx="10040">14</cx:pt>
          <cx:pt idx="10041">14</cx:pt>
          <cx:pt idx="10042">14</cx:pt>
          <cx:pt idx="10043">14</cx:pt>
          <cx:pt idx="10044">14</cx:pt>
          <cx:pt idx="10045">14</cx:pt>
          <cx:pt idx="10046">14</cx:pt>
          <cx:pt idx="10047">14</cx:pt>
          <cx:pt idx="10048">14</cx:pt>
          <cx:pt idx="10049">14</cx:pt>
          <cx:pt idx="10050">14</cx:pt>
          <cx:pt idx="10051">14</cx:pt>
          <cx:pt idx="10052">14</cx:pt>
          <cx:pt idx="10053">13</cx:pt>
          <cx:pt idx="10054">13</cx:pt>
          <cx:pt idx="10055">13</cx:pt>
          <cx:pt idx="10056">13</cx:pt>
          <cx:pt idx="10057">13</cx:pt>
          <cx:pt idx="10058">13</cx:pt>
          <cx:pt idx="10059">13</cx:pt>
          <cx:pt idx="10060">13</cx:pt>
          <cx:pt idx="10061">13</cx:pt>
          <cx:pt idx="10062">13</cx:pt>
          <cx:pt idx="10063">13</cx:pt>
          <cx:pt idx="10064">13</cx:pt>
          <cx:pt idx="10065">13</cx:pt>
          <cx:pt idx="10066">13</cx:pt>
          <cx:pt idx="10067">13</cx:pt>
          <cx:pt idx="10068">13</cx:pt>
          <cx:pt idx="10069">13</cx:pt>
          <cx:pt idx="10070">13</cx:pt>
          <cx:pt idx="10071">13</cx:pt>
          <cx:pt idx="10072">13</cx:pt>
          <cx:pt idx="10073">13</cx:pt>
          <cx:pt idx="10074">13</cx:pt>
          <cx:pt idx="10075">13</cx:pt>
          <cx:pt idx="10076">13</cx:pt>
          <cx:pt idx="10077">13</cx:pt>
          <cx:pt idx="10078">13</cx:pt>
          <cx:pt idx="10079">13</cx:pt>
          <cx:pt idx="10080">13</cx:pt>
          <cx:pt idx="10081">13</cx:pt>
          <cx:pt idx="10082">13</cx:pt>
          <cx:pt idx="10083">13</cx:pt>
          <cx:pt idx="10084">13</cx:pt>
          <cx:pt idx="10085">13</cx:pt>
          <cx:pt idx="10086">13</cx:pt>
          <cx:pt idx="10087">13</cx:pt>
          <cx:pt idx="10088">13</cx:pt>
          <cx:pt idx="10089">13</cx:pt>
          <cx:pt idx="10090">13</cx:pt>
          <cx:pt idx="10091">13</cx:pt>
          <cx:pt idx="10092">12</cx:pt>
          <cx:pt idx="10093">12</cx:pt>
          <cx:pt idx="10094">12</cx:pt>
          <cx:pt idx="10095">12</cx:pt>
          <cx:pt idx="10096">12</cx:pt>
          <cx:pt idx="10097">12</cx:pt>
          <cx:pt idx="10098">12</cx:pt>
          <cx:pt idx="10099">12</cx:pt>
          <cx:pt idx="10100">12</cx:pt>
          <cx:pt idx="10101">12</cx:pt>
          <cx:pt idx="10102">12</cx:pt>
          <cx:pt idx="10103">12</cx:pt>
          <cx:pt idx="10104">12</cx:pt>
          <cx:pt idx="10105">12</cx:pt>
          <cx:pt idx="10106">12</cx:pt>
          <cx:pt idx="10107">12</cx:pt>
          <cx:pt idx="10108">12</cx:pt>
          <cx:pt idx="10109">12</cx:pt>
          <cx:pt idx="10110">11</cx:pt>
          <cx:pt idx="10111">11</cx:pt>
          <cx:pt idx="10112">11</cx:pt>
          <cx:pt idx="10113">11</cx:pt>
          <cx:pt idx="10114">17</cx:pt>
          <cx:pt idx="10115">17</cx:pt>
          <cx:pt idx="10116">17</cx:pt>
          <cx:pt idx="10117">17</cx:pt>
          <cx:pt idx="10118">16</cx:pt>
          <cx:pt idx="10119">16</cx:pt>
          <cx:pt idx="10120">16</cx:pt>
          <cx:pt idx="10121">16</cx:pt>
          <cx:pt idx="10122">16</cx:pt>
          <cx:pt idx="10123">16</cx:pt>
          <cx:pt idx="10124">16</cx:pt>
          <cx:pt idx="10125">16</cx:pt>
          <cx:pt idx="10126">16</cx:pt>
          <cx:pt idx="10127">16</cx:pt>
          <cx:pt idx="10128">16</cx:pt>
          <cx:pt idx="10129">16</cx:pt>
          <cx:pt idx="10130">16</cx:pt>
          <cx:pt idx="10131">16</cx:pt>
          <cx:pt idx="10132">16</cx:pt>
          <cx:pt idx="10133">15</cx:pt>
          <cx:pt idx="10134">15</cx:pt>
          <cx:pt idx="10135">15</cx:pt>
          <cx:pt idx="10136">15</cx:pt>
          <cx:pt idx="10137">15</cx:pt>
          <cx:pt idx="10138">15</cx:pt>
          <cx:pt idx="10139">15</cx:pt>
          <cx:pt idx="10140">15</cx:pt>
          <cx:pt idx="10141">15</cx:pt>
          <cx:pt idx="10142">15</cx:pt>
          <cx:pt idx="10143">15</cx:pt>
          <cx:pt idx="10144">15</cx:pt>
          <cx:pt idx="10145">15</cx:pt>
          <cx:pt idx="10146">15</cx:pt>
          <cx:pt idx="10147">15</cx:pt>
          <cx:pt idx="10148">15</cx:pt>
          <cx:pt idx="10149">15</cx:pt>
          <cx:pt idx="10150">15</cx:pt>
          <cx:pt idx="10151">15</cx:pt>
          <cx:pt idx="10152">15</cx:pt>
          <cx:pt idx="10153">15</cx:pt>
          <cx:pt idx="10154">15</cx:pt>
          <cx:pt idx="10155">15</cx:pt>
          <cx:pt idx="10156">15</cx:pt>
          <cx:pt idx="10157">15</cx:pt>
          <cx:pt idx="10158">15</cx:pt>
          <cx:pt idx="10159">15</cx:pt>
          <cx:pt idx="10160">15</cx:pt>
          <cx:pt idx="10161">15</cx:pt>
          <cx:pt idx="10162">15</cx:pt>
          <cx:pt idx="10163">15</cx:pt>
          <cx:pt idx="10164">15</cx:pt>
          <cx:pt idx="10165">15</cx:pt>
          <cx:pt idx="10166">15</cx:pt>
          <cx:pt idx="10167">15</cx:pt>
          <cx:pt idx="10168">15</cx:pt>
          <cx:pt idx="10169">15</cx:pt>
          <cx:pt idx="10170">15</cx:pt>
          <cx:pt idx="10171">15</cx:pt>
          <cx:pt idx="10172">15</cx:pt>
          <cx:pt idx="10173">15</cx:pt>
          <cx:pt idx="10174">15</cx:pt>
          <cx:pt idx="10175">15</cx:pt>
          <cx:pt idx="10176">15</cx:pt>
          <cx:pt idx="10177">15</cx:pt>
          <cx:pt idx="10178">15</cx:pt>
          <cx:pt idx="10179">15</cx:pt>
          <cx:pt idx="10180">15</cx:pt>
          <cx:pt idx="10181">15</cx:pt>
          <cx:pt idx="10182">15</cx:pt>
          <cx:pt idx="10183">15</cx:pt>
          <cx:pt idx="10184">15</cx:pt>
          <cx:pt idx="10185">15</cx:pt>
          <cx:pt idx="10186">15</cx:pt>
          <cx:pt idx="10187">15</cx:pt>
          <cx:pt idx="10188">15</cx:pt>
          <cx:pt idx="10189">15</cx:pt>
          <cx:pt idx="10190">15</cx:pt>
          <cx:pt idx="10191">15</cx:pt>
          <cx:pt idx="10192">15</cx:pt>
          <cx:pt idx="10193">15</cx:pt>
          <cx:pt idx="10194">15</cx:pt>
          <cx:pt idx="10195">15</cx:pt>
          <cx:pt idx="10196">15</cx:pt>
          <cx:pt idx="10197">15</cx:pt>
          <cx:pt idx="10198">15</cx:pt>
          <cx:pt idx="10199">15</cx:pt>
          <cx:pt idx="10200">15</cx:pt>
          <cx:pt idx="10201">15</cx:pt>
          <cx:pt idx="10202">15</cx:pt>
          <cx:pt idx="10203">15</cx:pt>
          <cx:pt idx="10204">15</cx:pt>
          <cx:pt idx="10205">15</cx:pt>
          <cx:pt idx="10206">15</cx:pt>
          <cx:pt idx="10207">15</cx:pt>
          <cx:pt idx="10208">15</cx:pt>
          <cx:pt idx="10209">15</cx:pt>
          <cx:pt idx="10210">15</cx:pt>
          <cx:pt idx="10211">15</cx:pt>
          <cx:pt idx="10212">15</cx:pt>
          <cx:pt idx="10213">15</cx:pt>
          <cx:pt idx="10214">15</cx:pt>
          <cx:pt idx="10215">15</cx:pt>
          <cx:pt idx="10216">15</cx:pt>
          <cx:pt idx="10217">15</cx:pt>
          <cx:pt idx="10218">15</cx:pt>
          <cx:pt idx="10219">15</cx:pt>
          <cx:pt idx="10220">15</cx:pt>
          <cx:pt idx="10221">15</cx:pt>
          <cx:pt idx="10222">15</cx:pt>
          <cx:pt idx="10223">15</cx:pt>
          <cx:pt idx="10224">15</cx:pt>
          <cx:pt idx="10225">15</cx:pt>
          <cx:pt idx="10226">15</cx:pt>
          <cx:pt idx="10227">15</cx:pt>
          <cx:pt idx="10228">15</cx:pt>
          <cx:pt idx="10229">15</cx:pt>
          <cx:pt idx="10230">15</cx:pt>
          <cx:pt idx="10231">15</cx:pt>
          <cx:pt idx="10232">15</cx:pt>
          <cx:pt idx="10233">15</cx:pt>
          <cx:pt idx="10234">15</cx:pt>
          <cx:pt idx="10235">15</cx:pt>
          <cx:pt idx="10236">15</cx:pt>
          <cx:pt idx="10237">15</cx:pt>
          <cx:pt idx="10238">15</cx:pt>
          <cx:pt idx="10239">15</cx:pt>
          <cx:pt idx="10240">15</cx:pt>
          <cx:pt idx="10241">15</cx:pt>
          <cx:pt idx="10242">15</cx:pt>
          <cx:pt idx="10243">15</cx:pt>
          <cx:pt idx="10244">15</cx:pt>
          <cx:pt idx="10245">15</cx:pt>
          <cx:pt idx="10246">15</cx:pt>
          <cx:pt idx="10247">15</cx:pt>
          <cx:pt idx="10248">15</cx:pt>
          <cx:pt idx="10249">15</cx:pt>
          <cx:pt idx="10250">15</cx:pt>
          <cx:pt idx="10251">15</cx:pt>
          <cx:pt idx="10252">15</cx:pt>
          <cx:pt idx="10253">15</cx:pt>
          <cx:pt idx="10254">15</cx:pt>
          <cx:pt idx="10255">15</cx:pt>
          <cx:pt idx="10256">15</cx:pt>
          <cx:pt idx="10257">15</cx:pt>
          <cx:pt idx="10258">15</cx:pt>
          <cx:pt idx="10259">15</cx:pt>
          <cx:pt idx="10260">15</cx:pt>
          <cx:pt idx="10261">15</cx:pt>
          <cx:pt idx="10262">15</cx:pt>
          <cx:pt idx="10263">15</cx:pt>
          <cx:pt idx="10264">15</cx:pt>
          <cx:pt idx="10265">14</cx:pt>
          <cx:pt idx="10266">14</cx:pt>
          <cx:pt idx="10267">14</cx:pt>
          <cx:pt idx="10268">14</cx:pt>
          <cx:pt idx="10269">14</cx:pt>
          <cx:pt idx="10270">14</cx:pt>
          <cx:pt idx="10271">14</cx:pt>
          <cx:pt idx="10272">14</cx:pt>
          <cx:pt idx="10273">14</cx:pt>
          <cx:pt idx="10274">14</cx:pt>
          <cx:pt idx="10275">14</cx:pt>
          <cx:pt idx="10276">14</cx:pt>
          <cx:pt idx="10277">14</cx:pt>
          <cx:pt idx="10278">14</cx:pt>
          <cx:pt idx="10279">14</cx:pt>
          <cx:pt idx="10280">14</cx:pt>
          <cx:pt idx="10281">14</cx:pt>
          <cx:pt idx="10282">14</cx:pt>
          <cx:pt idx="10283">14</cx:pt>
          <cx:pt idx="10284">14</cx:pt>
          <cx:pt idx="10285">14</cx:pt>
          <cx:pt idx="10286">14</cx:pt>
          <cx:pt idx="10287">14</cx:pt>
          <cx:pt idx="10288">14</cx:pt>
          <cx:pt idx="10289">14</cx:pt>
          <cx:pt idx="10290">14</cx:pt>
          <cx:pt idx="10291">14</cx:pt>
          <cx:pt idx="10292">14</cx:pt>
          <cx:pt idx="10293">14</cx:pt>
          <cx:pt idx="10294">14</cx:pt>
          <cx:pt idx="10295">14</cx:pt>
          <cx:pt idx="10296">14</cx:pt>
          <cx:pt idx="10297">14</cx:pt>
          <cx:pt idx="10298">14</cx:pt>
          <cx:pt idx="10299">14</cx:pt>
          <cx:pt idx="10300">14</cx:pt>
          <cx:pt idx="10301">14</cx:pt>
          <cx:pt idx="10302">14</cx:pt>
          <cx:pt idx="10303">14</cx:pt>
          <cx:pt idx="10304">14</cx:pt>
          <cx:pt idx="10305">14</cx:pt>
          <cx:pt idx="10306">14</cx:pt>
          <cx:pt idx="10307">14</cx:pt>
          <cx:pt idx="10308">14</cx:pt>
          <cx:pt idx="10309">14</cx:pt>
          <cx:pt idx="10310">14</cx:pt>
          <cx:pt idx="10311">14</cx:pt>
          <cx:pt idx="10312">14</cx:pt>
          <cx:pt idx="10313">14</cx:pt>
          <cx:pt idx="10314">14</cx:pt>
          <cx:pt idx="10315">14</cx:pt>
          <cx:pt idx="10316">14</cx:pt>
          <cx:pt idx="10317">14</cx:pt>
          <cx:pt idx="10318">14</cx:pt>
          <cx:pt idx="10319">14</cx:pt>
          <cx:pt idx="10320">14</cx:pt>
          <cx:pt idx="10321">14</cx:pt>
          <cx:pt idx="10322">14</cx:pt>
          <cx:pt idx="10323">14</cx:pt>
          <cx:pt idx="10324">14</cx:pt>
          <cx:pt idx="10325">14</cx:pt>
          <cx:pt idx="10326">14</cx:pt>
          <cx:pt idx="10327">14</cx:pt>
          <cx:pt idx="10328">14</cx:pt>
          <cx:pt idx="10329">14</cx:pt>
          <cx:pt idx="10330">14</cx:pt>
          <cx:pt idx="10331">14</cx:pt>
          <cx:pt idx="10332">14</cx:pt>
          <cx:pt idx="10333">14</cx:pt>
          <cx:pt idx="10334">14</cx:pt>
          <cx:pt idx="10335">14</cx:pt>
          <cx:pt idx="10336">14</cx:pt>
          <cx:pt idx="10337">14</cx:pt>
          <cx:pt idx="10338">14</cx:pt>
          <cx:pt idx="10339">14</cx:pt>
          <cx:pt idx="10340">14</cx:pt>
          <cx:pt idx="10341">14</cx:pt>
          <cx:pt idx="10342">14</cx:pt>
          <cx:pt idx="10343">14</cx:pt>
          <cx:pt idx="10344">14</cx:pt>
          <cx:pt idx="10345">14</cx:pt>
          <cx:pt idx="10346">14</cx:pt>
          <cx:pt idx="10347">14</cx:pt>
          <cx:pt idx="10348">14</cx:pt>
          <cx:pt idx="10349">14</cx:pt>
          <cx:pt idx="10350">14</cx:pt>
          <cx:pt idx="10351">14</cx:pt>
          <cx:pt idx="10352">14</cx:pt>
          <cx:pt idx="10353">14</cx:pt>
          <cx:pt idx="10354">14</cx:pt>
          <cx:pt idx="10355">14</cx:pt>
          <cx:pt idx="10356">14</cx:pt>
          <cx:pt idx="10357">14</cx:pt>
          <cx:pt idx="10358">14</cx:pt>
          <cx:pt idx="10359">14</cx:pt>
          <cx:pt idx="10360">14</cx:pt>
          <cx:pt idx="10361">14</cx:pt>
          <cx:pt idx="10362">14</cx:pt>
          <cx:pt idx="10363">14</cx:pt>
          <cx:pt idx="10364">14</cx:pt>
          <cx:pt idx="10365">14</cx:pt>
          <cx:pt idx="10366">14</cx:pt>
          <cx:pt idx="10367">14</cx:pt>
          <cx:pt idx="10368">14</cx:pt>
          <cx:pt idx="10369">14</cx:pt>
          <cx:pt idx="10370">14</cx:pt>
          <cx:pt idx="10371">14</cx:pt>
          <cx:pt idx="10372">14</cx:pt>
          <cx:pt idx="10373">14</cx:pt>
          <cx:pt idx="10374">14</cx:pt>
          <cx:pt idx="10375">14</cx:pt>
          <cx:pt idx="10376">14</cx:pt>
          <cx:pt idx="10377">14</cx:pt>
          <cx:pt idx="10378">14</cx:pt>
          <cx:pt idx="10379">14</cx:pt>
          <cx:pt idx="10380">14</cx:pt>
          <cx:pt idx="10381">14</cx:pt>
          <cx:pt idx="10382">14</cx:pt>
          <cx:pt idx="10383">14</cx:pt>
          <cx:pt idx="10384">14</cx:pt>
          <cx:pt idx="10385">14</cx:pt>
          <cx:pt idx="10386">14</cx:pt>
          <cx:pt idx="10387">14</cx:pt>
          <cx:pt idx="10388">14</cx:pt>
          <cx:pt idx="10389">14</cx:pt>
          <cx:pt idx="10390">14</cx:pt>
          <cx:pt idx="10391">14</cx:pt>
          <cx:pt idx="10392">14</cx:pt>
          <cx:pt idx="10393">14</cx:pt>
          <cx:pt idx="10394">14</cx:pt>
          <cx:pt idx="10395">14</cx:pt>
          <cx:pt idx="10396">14</cx:pt>
          <cx:pt idx="10397">14</cx:pt>
          <cx:pt idx="10398">14</cx:pt>
          <cx:pt idx="10399">14</cx:pt>
          <cx:pt idx="10400">14</cx:pt>
          <cx:pt idx="10401">14</cx:pt>
          <cx:pt idx="10402">14</cx:pt>
          <cx:pt idx="10403">14</cx:pt>
          <cx:pt idx="10404">14</cx:pt>
          <cx:pt idx="10405">14</cx:pt>
          <cx:pt idx="10406">14</cx:pt>
          <cx:pt idx="10407">14</cx:pt>
          <cx:pt idx="10408">14</cx:pt>
          <cx:pt idx="10409">14</cx:pt>
          <cx:pt idx="10410">14</cx:pt>
          <cx:pt idx="10411">14</cx:pt>
          <cx:pt idx="10412">14</cx:pt>
          <cx:pt idx="10413">14</cx:pt>
          <cx:pt idx="10414">14</cx:pt>
          <cx:pt idx="10415">14</cx:pt>
          <cx:pt idx="10416">14</cx:pt>
          <cx:pt idx="10417">14</cx:pt>
          <cx:pt idx="10418">14</cx:pt>
          <cx:pt idx="10419">14</cx:pt>
          <cx:pt idx="10420">14</cx:pt>
          <cx:pt idx="10421">14</cx:pt>
          <cx:pt idx="10422">14</cx:pt>
          <cx:pt idx="10423">14</cx:pt>
          <cx:pt idx="10424">14</cx:pt>
          <cx:pt idx="10425">14</cx:pt>
          <cx:pt idx="10426">14</cx:pt>
          <cx:pt idx="10427">14</cx:pt>
          <cx:pt idx="10428">14</cx:pt>
          <cx:pt idx="10429">14</cx:pt>
          <cx:pt idx="10430">14</cx:pt>
          <cx:pt idx="10431">14</cx:pt>
          <cx:pt idx="10432">14</cx:pt>
          <cx:pt idx="10433">14</cx:pt>
          <cx:pt idx="10434">14</cx:pt>
          <cx:pt idx="10435">14</cx:pt>
          <cx:pt idx="10436">14</cx:pt>
          <cx:pt idx="10437">14</cx:pt>
          <cx:pt idx="10438">14</cx:pt>
          <cx:pt idx="10439">14</cx:pt>
          <cx:pt idx="10440">14</cx:pt>
          <cx:pt idx="10441">14</cx:pt>
          <cx:pt idx="10442">14</cx:pt>
          <cx:pt idx="10443">14</cx:pt>
          <cx:pt idx="10444">14</cx:pt>
          <cx:pt idx="10445">14</cx:pt>
          <cx:pt idx="10446">14</cx:pt>
          <cx:pt idx="10447">14</cx:pt>
          <cx:pt idx="10448">14</cx:pt>
          <cx:pt idx="10449">14</cx:pt>
          <cx:pt idx="10450">14</cx:pt>
          <cx:pt idx="10451">14</cx:pt>
          <cx:pt idx="10452">14</cx:pt>
          <cx:pt idx="10453">14</cx:pt>
          <cx:pt idx="10454">14</cx:pt>
          <cx:pt idx="10455">14</cx:pt>
          <cx:pt idx="10456">14</cx:pt>
          <cx:pt idx="10457">14</cx:pt>
          <cx:pt idx="10458">14</cx:pt>
          <cx:pt idx="10459">14</cx:pt>
          <cx:pt idx="10460">14</cx:pt>
          <cx:pt idx="10461">14</cx:pt>
          <cx:pt idx="10462">14</cx:pt>
          <cx:pt idx="10463">14</cx:pt>
          <cx:pt idx="10464">14</cx:pt>
          <cx:pt idx="10465">14</cx:pt>
          <cx:pt idx="10466">14</cx:pt>
          <cx:pt idx="10467">14</cx:pt>
          <cx:pt idx="10468">14</cx:pt>
          <cx:pt idx="10469">14</cx:pt>
          <cx:pt idx="10470">14</cx:pt>
          <cx:pt idx="10471">14</cx:pt>
          <cx:pt idx="10472">14</cx:pt>
          <cx:pt idx="10473">14</cx:pt>
          <cx:pt idx="10474">14</cx:pt>
          <cx:pt idx="10475">13</cx:pt>
          <cx:pt idx="10476">13</cx:pt>
          <cx:pt idx="10477">13</cx:pt>
          <cx:pt idx="10478">13</cx:pt>
          <cx:pt idx="10479">13</cx:pt>
          <cx:pt idx="10480">13</cx:pt>
          <cx:pt idx="10481">13</cx:pt>
          <cx:pt idx="10482">13</cx:pt>
          <cx:pt idx="10483">13</cx:pt>
          <cx:pt idx="10484">13</cx:pt>
          <cx:pt idx="10485">13</cx:pt>
          <cx:pt idx="10486">13</cx:pt>
          <cx:pt idx="10487">13</cx:pt>
          <cx:pt idx="10488">13</cx:pt>
          <cx:pt idx="10489">13</cx:pt>
          <cx:pt idx="10490">13</cx:pt>
          <cx:pt idx="10491">13</cx:pt>
          <cx:pt idx="10492">13</cx:pt>
          <cx:pt idx="10493">13</cx:pt>
          <cx:pt idx="10494">13</cx:pt>
          <cx:pt idx="10495">13</cx:pt>
          <cx:pt idx="10496">13</cx:pt>
          <cx:pt idx="10497">13</cx:pt>
          <cx:pt idx="10498">13</cx:pt>
          <cx:pt idx="10499">13</cx:pt>
          <cx:pt idx="10500">13</cx:pt>
          <cx:pt idx="10501">13</cx:pt>
          <cx:pt idx="10502">13</cx:pt>
          <cx:pt idx="10503">13</cx:pt>
          <cx:pt idx="10504">13</cx:pt>
          <cx:pt idx="10505">13</cx:pt>
          <cx:pt idx="10506">13</cx:pt>
          <cx:pt idx="10507">13</cx:pt>
          <cx:pt idx="10508">13</cx:pt>
          <cx:pt idx="10509">13</cx:pt>
          <cx:pt idx="10510">13</cx:pt>
          <cx:pt idx="10511">13</cx:pt>
          <cx:pt idx="10512">13</cx:pt>
          <cx:pt idx="10513">13</cx:pt>
          <cx:pt idx="10514">13</cx:pt>
          <cx:pt idx="10515">13</cx:pt>
          <cx:pt idx="10516">13</cx:pt>
          <cx:pt idx="10517">13</cx:pt>
          <cx:pt idx="10518">13</cx:pt>
          <cx:pt idx="10519">13</cx:pt>
          <cx:pt idx="10520">13</cx:pt>
          <cx:pt idx="10521">13</cx:pt>
          <cx:pt idx="10522">13</cx:pt>
          <cx:pt idx="10523">13</cx:pt>
          <cx:pt idx="10524">13</cx:pt>
          <cx:pt idx="10525">13</cx:pt>
          <cx:pt idx="10526">13</cx:pt>
          <cx:pt idx="10527">13</cx:pt>
          <cx:pt idx="10528">13</cx:pt>
          <cx:pt idx="10529">13</cx:pt>
          <cx:pt idx="10530">13</cx:pt>
          <cx:pt idx="10531">13</cx:pt>
          <cx:pt idx="10532">13</cx:pt>
          <cx:pt idx="10533">13</cx:pt>
          <cx:pt idx="10534">13</cx:pt>
          <cx:pt idx="10535">13</cx:pt>
          <cx:pt idx="10536">13</cx:pt>
          <cx:pt idx="10537">13</cx:pt>
          <cx:pt idx="10538">13</cx:pt>
          <cx:pt idx="10539">13</cx:pt>
          <cx:pt idx="10540">13</cx:pt>
          <cx:pt idx="10541">13</cx:pt>
          <cx:pt idx="10542">13</cx:pt>
          <cx:pt idx="10543">13</cx:pt>
          <cx:pt idx="10544">13</cx:pt>
          <cx:pt idx="10545">13</cx:pt>
          <cx:pt idx="10546">13</cx:pt>
          <cx:pt idx="10547">13</cx:pt>
          <cx:pt idx="10548">13</cx:pt>
          <cx:pt idx="10549">13</cx:pt>
          <cx:pt idx="10550">13</cx:pt>
          <cx:pt idx="10551">13</cx:pt>
          <cx:pt idx="10552">13</cx:pt>
          <cx:pt idx="10553">13</cx:pt>
          <cx:pt idx="10554">13</cx:pt>
          <cx:pt idx="10555">13</cx:pt>
          <cx:pt idx="10556">13</cx:pt>
          <cx:pt idx="10557">13</cx:pt>
          <cx:pt idx="10558">13</cx:pt>
          <cx:pt idx="10559">13</cx:pt>
          <cx:pt idx="10560">13</cx:pt>
          <cx:pt idx="10561">13</cx:pt>
          <cx:pt idx="10562">13</cx:pt>
          <cx:pt idx="10563">13</cx:pt>
          <cx:pt idx="10564">13</cx:pt>
          <cx:pt idx="10565">13</cx:pt>
          <cx:pt idx="10566">13</cx:pt>
          <cx:pt idx="10567">13</cx:pt>
          <cx:pt idx="10568">13</cx:pt>
          <cx:pt idx="10569">13</cx:pt>
          <cx:pt idx="10570">13</cx:pt>
          <cx:pt idx="10571">13</cx:pt>
          <cx:pt idx="10572">12</cx:pt>
          <cx:pt idx="10573">12</cx:pt>
          <cx:pt idx="10574">12</cx:pt>
          <cx:pt idx="10575">12</cx:pt>
          <cx:pt idx="10576">12</cx:pt>
          <cx:pt idx="10577">12</cx:pt>
          <cx:pt idx="10578">12</cx:pt>
          <cx:pt idx="10579">12</cx:pt>
          <cx:pt idx="10580">12</cx:pt>
          <cx:pt idx="10581">12</cx:pt>
          <cx:pt idx="10582">12</cx:pt>
          <cx:pt idx="10583">12</cx:pt>
          <cx:pt idx="10584">12</cx:pt>
          <cx:pt idx="10585">12</cx:pt>
          <cx:pt idx="10586">12</cx:pt>
          <cx:pt idx="10587">12</cx:pt>
          <cx:pt idx="10588">12</cx:pt>
          <cx:pt idx="10589">12</cx:pt>
          <cx:pt idx="10590">12</cx:pt>
          <cx:pt idx="10591">12</cx:pt>
          <cx:pt idx="10592">12</cx:pt>
          <cx:pt idx="10593">12</cx:pt>
          <cx:pt idx="10594">12</cx:pt>
          <cx:pt idx="10595">12</cx:pt>
          <cx:pt idx="10596">12</cx:pt>
          <cx:pt idx="10597">12</cx:pt>
          <cx:pt idx="10598">12</cx:pt>
          <cx:pt idx="10599">12</cx:pt>
          <cx:pt idx="10600">12</cx:pt>
          <cx:pt idx="10601">12</cx:pt>
          <cx:pt idx="10602">12</cx:pt>
          <cx:pt idx="10603">12</cx:pt>
          <cx:pt idx="10604">12</cx:pt>
          <cx:pt idx="10605">12</cx:pt>
          <cx:pt idx="10606">11</cx:pt>
          <cx:pt idx="10607">11</cx:pt>
          <cx:pt idx="10608">11</cx:pt>
          <cx:pt idx="10609">11</cx:pt>
          <cx:pt idx="10610">11</cx:pt>
          <cx:pt idx="10611">11</cx:pt>
          <cx:pt idx="10612">11</cx:pt>
          <cx:pt idx="10613">11</cx:pt>
          <cx:pt idx="10614">11</cx:pt>
          <cx:pt idx="10615">11</cx:pt>
          <cx:pt idx="10616">11</cx:pt>
          <cx:pt idx="10617">11</cx:pt>
          <cx:pt idx="10618">11</cx:pt>
          <cx:pt idx="10619">11</cx:pt>
          <cx:pt idx="10620">11</cx:pt>
          <cx:pt idx="10621">11</cx:pt>
          <cx:pt idx="10622">16</cx:pt>
          <cx:pt idx="10623">16</cx:pt>
          <cx:pt idx="10624">16</cx:pt>
          <cx:pt idx="10625">16</cx:pt>
          <cx:pt idx="10626">16</cx:pt>
          <cx:pt idx="10627">16</cx:pt>
          <cx:pt idx="10628">16</cx:pt>
          <cx:pt idx="10629">16</cx:pt>
          <cx:pt idx="10630">15</cx:pt>
          <cx:pt idx="10631">15</cx:pt>
          <cx:pt idx="10632">15</cx:pt>
          <cx:pt idx="10633">15</cx:pt>
          <cx:pt idx="10634">15</cx:pt>
          <cx:pt idx="10635">15</cx:pt>
          <cx:pt idx="10636">15</cx:pt>
          <cx:pt idx="10637">15</cx:pt>
          <cx:pt idx="10638">15</cx:pt>
          <cx:pt idx="10639">15</cx:pt>
          <cx:pt idx="10640">15</cx:pt>
          <cx:pt idx="10641">15</cx:pt>
          <cx:pt idx="10642">15</cx:pt>
          <cx:pt idx="10643">15</cx:pt>
          <cx:pt idx="10644">15</cx:pt>
          <cx:pt idx="10645">15</cx:pt>
          <cx:pt idx="10646">15</cx:pt>
          <cx:pt idx="10647">15</cx:pt>
          <cx:pt idx="10648">15</cx:pt>
          <cx:pt idx="10649">15</cx:pt>
          <cx:pt idx="10650">15</cx:pt>
          <cx:pt idx="10651">15</cx:pt>
          <cx:pt idx="10652">15</cx:pt>
          <cx:pt idx="10653">15</cx:pt>
          <cx:pt idx="10654">15</cx:pt>
          <cx:pt idx="10655">15</cx:pt>
          <cx:pt idx="10656">15</cx:pt>
          <cx:pt idx="10657">15</cx:pt>
          <cx:pt idx="10658">15</cx:pt>
          <cx:pt idx="10659">15</cx:pt>
          <cx:pt idx="10660">14</cx:pt>
          <cx:pt idx="10661">14</cx:pt>
          <cx:pt idx="10662">14</cx:pt>
          <cx:pt idx="10663">14</cx:pt>
          <cx:pt idx="10664">14</cx:pt>
          <cx:pt idx="10665">14</cx:pt>
          <cx:pt idx="10666">14</cx:pt>
          <cx:pt idx="10667">14</cx:pt>
          <cx:pt idx="10668">14</cx:pt>
          <cx:pt idx="10669">14</cx:pt>
          <cx:pt idx="10670">14</cx:pt>
          <cx:pt idx="10671">14</cx:pt>
          <cx:pt idx="10672">14</cx:pt>
          <cx:pt idx="10673">14</cx:pt>
          <cx:pt idx="10674">14</cx:pt>
          <cx:pt idx="10675">14</cx:pt>
          <cx:pt idx="10676">14</cx:pt>
          <cx:pt idx="10677">14</cx:pt>
          <cx:pt idx="10678">14</cx:pt>
          <cx:pt idx="10679">14</cx:pt>
          <cx:pt idx="10680">14</cx:pt>
          <cx:pt idx="10681">14</cx:pt>
          <cx:pt idx="10682">14</cx:pt>
          <cx:pt idx="10683">14</cx:pt>
          <cx:pt idx="10684">14</cx:pt>
          <cx:pt idx="10685">14</cx:pt>
          <cx:pt idx="10686">14</cx:pt>
          <cx:pt idx="10687">14</cx:pt>
          <cx:pt idx="10688">14</cx:pt>
          <cx:pt idx="10689">14</cx:pt>
          <cx:pt idx="10690">14</cx:pt>
          <cx:pt idx="10691">14</cx:pt>
          <cx:pt idx="10692">14</cx:pt>
          <cx:pt idx="10693">14</cx:pt>
          <cx:pt idx="10694">14</cx:pt>
          <cx:pt idx="10695">14</cx:pt>
          <cx:pt idx="10696">14</cx:pt>
          <cx:pt idx="10697">14</cx:pt>
          <cx:pt idx="10698">14</cx:pt>
          <cx:pt idx="10699">14</cx:pt>
          <cx:pt idx="10700">14</cx:pt>
          <cx:pt idx="10701">14</cx:pt>
          <cx:pt idx="10702">14</cx:pt>
          <cx:pt idx="10703">14</cx:pt>
          <cx:pt idx="10704">14</cx:pt>
          <cx:pt idx="10705">14</cx:pt>
          <cx:pt idx="10706">14</cx:pt>
          <cx:pt idx="10707">14</cx:pt>
          <cx:pt idx="10708">14</cx:pt>
          <cx:pt idx="10709">14</cx:pt>
          <cx:pt idx="10710">14</cx:pt>
          <cx:pt idx="10711">14</cx:pt>
          <cx:pt idx="10712">14</cx:pt>
          <cx:pt idx="10713">14</cx:pt>
          <cx:pt idx="10714">14</cx:pt>
          <cx:pt idx="10715">14</cx:pt>
          <cx:pt idx="10716">14</cx:pt>
          <cx:pt idx="10717">14</cx:pt>
          <cx:pt idx="10718">14</cx:pt>
          <cx:pt idx="10719">14</cx:pt>
          <cx:pt idx="10720">14</cx:pt>
          <cx:pt idx="10721">14</cx:pt>
          <cx:pt idx="10722">14</cx:pt>
          <cx:pt idx="10723">14</cx:pt>
          <cx:pt idx="10724">14</cx:pt>
          <cx:pt idx="10725">14</cx:pt>
          <cx:pt idx="10726">14</cx:pt>
          <cx:pt idx="10727">14</cx:pt>
          <cx:pt idx="10728">14</cx:pt>
          <cx:pt idx="10729">14</cx:pt>
          <cx:pt idx="10730">14</cx:pt>
          <cx:pt idx="10731">14</cx:pt>
          <cx:pt idx="10732">14</cx:pt>
          <cx:pt idx="10733">14</cx:pt>
          <cx:pt idx="10734">14</cx:pt>
          <cx:pt idx="10735">14</cx:pt>
          <cx:pt idx="10736">14</cx:pt>
          <cx:pt idx="10737">14</cx:pt>
          <cx:pt idx="10738">14</cx:pt>
          <cx:pt idx="10739">14</cx:pt>
          <cx:pt idx="10740">14</cx:pt>
          <cx:pt idx="10741">14</cx:pt>
          <cx:pt idx="10742">14</cx:pt>
          <cx:pt idx="10743">14</cx:pt>
          <cx:pt idx="10744">14</cx:pt>
          <cx:pt idx="10745">14</cx:pt>
          <cx:pt idx="10746">14</cx:pt>
          <cx:pt idx="10747">14</cx:pt>
          <cx:pt idx="10748">14</cx:pt>
          <cx:pt idx="10749">14</cx:pt>
          <cx:pt idx="10750">14</cx:pt>
          <cx:pt idx="10751">14</cx:pt>
          <cx:pt idx="10752">14</cx:pt>
          <cx:pt idx="10753">14</cx:pt>
          <cx:pt idx="10754">14</cx:pt>
          <cx:pt idx="10755">14</cx:pt>
          <cx:pt idx="10756">14</cx:pt>
          <cx:pt idx="10757">14</cx:pt>
          <cx:pt idx="10758">14</cx:pt>
          <cx:pt idx="10759">14</cx:pt>
          <cx:pt idx="10760">14</cx:pt>
          <cx:pt idx="10761">14</cx:pt>
          <cx:pt idx="10762">14</cx:pt>
          <cx:pt idx="10763">14</cx:pt>
          <cx:pt idx="10764">14</cx:pt>
          <cx:pt idx="10765">14</cx:pt>
          <cx:pt idx="10766">14</cx:pt>
          <cx:pt idx="10767">14</cx:pt>
          <cx:pt idx="10768">14</cx:pt>
          <cx:pt idx="10769">14</cx:pt>
          <cx:pt idx="10770">14</cx:pt>
          <cx:pt idx="10771">14</cx:pt>
          <cx:pt idx="10772">14</cx:pt>
          <cx:pt idx="10773">14</cx:pt>
          <cx:pt idx="10774">14</cx:pt>
          <cx:pt idx="10775">14</cx:pt>
          <cx:pt idx="10776">14</cx:pt>
          <cx:pt idx="10777">14</cx:pt>
          <cx:pt idx="10778">14</cx:pt>
          <cx:pt idx="10779">14</cx:pt>
          <cx:pt idx="10780">14</cx:pt>
          <cx:pt idx="10781">14</cx:pt>
          <cx:pt idx="10782">14</cx:pt>
          <cx:pt idx="10783">14</cx:pt>
          <cx:pt idx="10784">14</cx:pt>
          <cx:pt idx="10785">14</cx:pt>
          <cx:pt idx="10786">14</cx:pt>
          <cx:pt idx="10787">14</cx:pt>
          <cx:pt idx="10788">14</cx:pt>
          <cx:pt idx="10789">14</cx:pt>
          <cx:pt idx="10790">14</cx:pt>
          <cx:pt idx="10791">14</cx:pt>
          <cx:pt idx="10792">13</cx:pt>
          <cx:pt idx="10793">13</cx:pt>
          <cx:pt idx="10794">13</cx:pt>
          <cx:pt idx="10795">13</cx:pt>
          <cx:pt idx="10796">13</cx:pt>
          <cx:pt idx="10797">13</cx:pt>
          <cx:pt idx="10798">13</cx:pt>
          <cx:pt idx="10799">13</cx:pt>
          <cx:pt idx="10800">13</cx:pt>
          <cx:pt idx="10801">13</cx:pt>
          <cx:pt idx="10802">13</cx:pt>
          <cx:pt idx="10803">13</cx:pt>
          <cx:pt idx="10804">13</cx:pt>
          <cx:pt idx="10805">13</cx:pt>
          <cx:pt idx="10806">13</cx:pt>
          <cx:pt idx="10807">13</cx:pt>
          <cx:pt idx="10808">13</cx:pt>
          <cx:pt idx="10809">13</cx:pt>
          <cx:pt idx="10810">13</cx:pt>
          <cx:pt idx="10811">13</cx:pt>
          <cx:pt idx="10812">13</cx:pt>
          <cx:pt idx="10813">13</cx:pt>
          <cx:pt idx="10814">13</cx:pt>
          <cx:pt idx="10815">13</cx:pt>
          <cx:pt idx="10816">13</cx:pt>
          <cx:pt idx="10817">13</cx:pt>
          <cx:pt idx="10818">13</cx:pt>
          <cx:pt idx="10819">13</cx:pt>
          <cx:pt idx="10820">13</cx:pt>
          <cx:pt idx="10821">13</cx:pt>
          <cx:pt idx="10822">13</cx:pt>
          <cx:pt idx="10823">13</cx:pt>
          <cx:pt idx="10824">13</cx:pt>
          <cx:pt idx="10825">13</cx:pt>
          <cx:pt idx="10826">13</cx:pt>
          <cx:pt idx="10827">13</cx:pt>
          <cx:pt idx="10828">13</cx:pt>
          <cx:pt idx="10829">13</cx:pt>
          <cx:pt idx="10830">13</cx:pt>
          <cx:pt idx="10831">13</cx:pt>
          <cx:pt idx="10832">13</cx:pt>
          <cx:pt idx="10833">13</cx:pt>
          <cx:pt idx="10834">13</cx:pt>
          <cx:pt idx="10835">13</cx:pt>
          <cx:pt idx="10836">13</cx:pt>
          <cx:pt idx="10837">13</cx:pt>
          <cx:pt idx="10838">13</cx:pt>
          <cx:pt idx="10839">13</cx:pt>
          <cx:pt idx="10840">13</cx:pt>
          <cx:pt idx="10841">13</cx:pt>
          <cx:pt idx="10842">13</cx:pt>
          <cx:pt idx="10843">13</cx:pt>
          <cx:pt idx="10844">13</cx:pt>
          <cx:pt idx="10845">13</cx:pt>
          <cx:pt idx="10846">13</cx:pt>
          <cx:pt idx="10847">13</cx:pt>
          <cx:pt idx="10848">13</cx:pt>
          <cx:pt idx="10849">13</cx:pt>
          <cx:pt idx="10850">13</cx:pt>
          <cx:pt idx="10851">13</cx:pt>
          <cx:pt idx="10852">13</cx:pt>
          <cx:pt idx="10853">13</cx:pt>
          <cx:pt idx="10854">13</cx:pt>
          <cx:pt idx="10855">13</cx:pt>
          <cx:pt idx="10856">13</cx:pt>
          <cx:pt idx="10857">13</cx:pt>
          <cx:pt idx="10858">13</cx:pt>
          <cx:pt idx="10859">13</cx:pt>
          <cx:pt idx="10860">13</cx:pt>
          <cx:pt idx="10861">13</cx:pt>
          <cx:pt idx="10862">13</cx:pt>
          <cx:pt idx="10863">13</cx:pt>
          <cx:pt idx="10864">13</cx:pt>
          <cx:pt idx="10865">13</cx:pt>
          <cx:pt idx="10866">13</cx:pt>
          <cx:pt idx="10867">13</cx:pt>
          <cx:pt idx="10868">13</cx:pt>
          <cx:pt idx="10869">13</cx:pt>
          <cx:pt idx="10870">13</cx:pt>
          <cx:pt idx="10871">13</cx:pt>
          <cx:pt idx="10872">13</cx:pt>
          <cx:pt idx="10873">13</cx:pt>
          <cx:pt idx="10874">13</cx:pt>
          <cx:pt idx="10875">13</cx:pt>
          <cx:pt idx="10876">13</cx:pt>
          <cx:pt idx="10877">13</cx:pt>
          <cx:pt idx="10878">13</cx:pt>
          <cx:pt idx="10879">13</cx:pt>
          <cx:pt idx="10880">13</cx:pt>
          <cx:pt idx="10881">13</cx:pt>
          <cx:pt idx="10882">13</cx:pt>
          <cx:pt idx="10883">13</cx:pt>
          <cx:pt idx="10884">13</cx:pt>
          <cx:pt idx="10885">13</cx:pt>
          <cx:pt idx="10886">13</cx:pt>
          <cx:pt idx="10887">13</cx:pt>
          <cx:pt idx="10888">13</cx:pt>
          <cx:pt idx="10889">13</cx:pt>
          <cx:pt idx="10890">13</cx:pt>
          <cx:pt idx="10891">13</cx:pt>
          <cx:pt idx="10892">13</cx:pt>
          <cx:pt idx="10893">13</cx:pt>
          <cx:pt idx="10894">13</cx:pt>
          <cx:pt idx="10895">13</cx:pt>
          <cx:pt idx="10896">13</cx:pt>
          <cx:pt idx="10897">13</cx:pt>
          <cx:pt idx="10898">13</cx:pt>
          <cx:pt idx="10899">13</cx:pt>
          <cx:pt idx="10900">13</cx:pt>
          <cx:pt idx="10901">13</cx:pt>
          <cx:pt idx="10902">13</cx:pt>
          <cx:pt idx="10903">13</cx:pt>
          <cx:pt idx="10904">13</cx:pt>
          <cx:pt idx="10905">13</cx:pt>
          <cx:pt idx="10906">13</cx:pt>
          <cx:pt idx="10907">13</cx:pt>
          <cx:pt idx="10908">13</cx:pt>
          <cx:pt idx="10909">13</cx:pt>
          <cx:pt idx="10910">13</cx:pt>
          <cx:pt idx="10911">13</cx:pt>
          <cx:pt idx="10912">13</cx:pt>
          <cx:pt idx="10913">13</cx:pt>
          <cx:pt idx="10914">13</cx:pt>
          <cx:pt idx="10915">13</cx:pt>
          <cx:pt idx="10916">13</cx:pt>
          <cx:pt idx="10917">13</cx:pt>
          <cx:pt idx="10918">13</cx:pt>
          <cx:pt idx="10919">13</cx:pt>
          <cx:pt idx="10920">13</cx:pt>
          <cx:pt idx="10921">13</cx:pt>
          <cx:pt idx="10922">13</cx:pt>
          <cx:pt idx="10923">13</cx:pt>
          <cx:pt idx="10924">13</cx:pt>
          <cx:pt idx="10925">13</cx:pt>
          <cx:pt idx="10926">13</cx:pt>
          <cx:pt idx="10927">13</cx:pt>
          <cx:pt idx="10928">13</cx:pt>
          <cx:pt idx="10929">13</cx:pt>
          <cx:pt idx="10930">13</cx:pt>
          <cx:pt idx="10931">13</cx:pt>
          <cx:pt idx="10932">13</cx:pt>
          <cx:pt idx="10933">13</cx:pt>
          <cx:pt idx="10934">13</cx:pt>
          <cx:pt idx="10935">13</cx:pt>
          <cx:pt idx="10936">13</cx:pt>
          <cx:pt idx="10937">13</cx:pt>
          <cx:pt idx="10938">13</cx:pt>
          <cx:pt idx="10939">13</cx:pt>
          <cx:pt idx="10940">13</cx:pt>
          <cx:pt idx="10941">13</cx:pt>
          <cx:pt idx="10942">13</cx:pt>
          <cx:pt idx="10943">13</cx:pt>
          <cx:pt idx="10944">13</cx:pt>
          <cx:pt idx="10945">13</cx:pt>
          <cx:pt idx="10946">13</cx:pt>
          <cx:pt idx="10947">13</cx:pt>
          <cx:pt idx="10948">13</cx:pt>
          <cx:pt idx="10949">13</cx:pt>
          <cx:pt idx="10950">13</cx:pt>
          <cx:pt idx="10951">13</cx:pt>
          <cx:pt idx="10952">13</cx:pt>
          <cx:pt idx="10953">13</cx:pt>
          <cx:pt idx="10954">13</cx:pt>
          <cx:pt idx="10955">13</cx:pt>
          <cx:pt idx="10956">13</cx:pt>
          <cx:pt idx="10957">13</cx:pt>
          <cx:pt idx="10958">13</cx:pt>
          <cx:pt idx="10959">13</cx:pt>
          <cx:pt idx="10960">12</cx:pt>
          <cx:pt idx="10961">12</cx:pt>
          <cx:pt idx="10962">12</cx:pt>
          <cx:pt idx="10963">12</cx:pt>
          <cx:pt idx="10964">12</cx:pt>
          <cx:pt idx="10965">12</cx:pt>
          <cx:pt idx="10966">12</cx:pt>
          <cx:pt idx="10967">12</cx:pt>
          <cx:pt idx="10968">12</cx:pt>
          <cx:pt idx="10969">12</cx:pt>
          <cx:pt idx="10970">12</cx:pt>
          <cx:pt idx="10971">12</cx:pt>
          <cx:pt idx="10972">12</cx:pt>
          <cx:pt idx="10973">12</cx:pt>
          <cx:pt idx="10974">12</cx:pt>
          <cx:pt idx="10975">12</cx:pt>
          <cx:pt idx="10976">12</cx:pt>
          <cx:pt idx="10977">12</cx:pt>
          <cx:pt idx="10978">12</cx:pt>
          <cx:pt idx="10979">12</cx:pt>
          <cx:pt idx="10980">12</cx:pt>
          <cx:pt idx="10981">12</cx:pt>
          <cx:pt idx="10982">12</cx:pt>
          <cx:pt idx="10983">12</cx:pt>
          <cx:pt idx="10984">12</cx:pt>
          <cx:pt idx="10985">12</cx:pt>
          <cx:pt idx="10986">12</cx:pt>
          <cx:pt idx="10987">12</cx:pt>
          <cx:pt idx="10988">12</cx:pt>
          <cx:pt idx="10989">12</cx:pt>
          <cx:pt idx="10990">12</cx:pt>
          <cx:pt idx="10991">12</cx:pt>
          <cx:pt idx="10992">12</cx:pt>
          <cx:pt idx="10993">11</cx:pt>
          <cx:pt idx="10994">11</cx:pt>
          <cx:pt idx="10995">11</cx:pt>
          <cx:pt idx="10996">11</cx:pt>
          <cx:pt idx="10997">11</cx:pt>
          <cx:pt idx="10998">11</cx:pt>
          <cx:pt idx="10999">11</cx:pt>
          <cx:pt idx="11000">11</cx:pt>
          <cx:pt idx="11001">11</cx:pt>
          <cx:pt idx="11002">11</cx:pt>
          <cx:pt idx="11003">11</cx:pt>
          <cx:pt idx="11004">11</cx:pt>
          <cx:pt idx="11005">11</cx:pt>
          <cx:pt idx="11006">11</cx:pt>
          <cx:pt idx="11007">11</cx:pt>
          <cx:pt idx="11008">11</cx:pt>
          <cx:pt idx="11009">11</cx:pt>
          <cx:pt idx="11010">11</cx:pt>
          <cx:pt idx="11011">10</cx:pt>
          <cx:pt idx="11012">15</cx:pt>
          <cx:pt idx="11013">15</cx:pt>
          <cx:pt idx="11014">14</cx:pt>
          <cx:pt idx="11015">14</cx:pt>
          <cx:pt idx="11016">14</cx:pt>
          <cx:pt idx="11017">14</cx:pt>
          <cx:pt idx="11018">14</cx:pt>
          <cx:pt idx="11019">14</cx:pt>
          <cx:pt idx="11020">14</cx:pt>
          <cx:pt idx="11021">14</cx:pt>
          <cx:pt idx="11022">14</cx:pt>
          <cx:pt idx="11023">14</cx:pt>
          <cx:pt idx="11024">14</cx:pt>
          <cx:pt idx="11025">14</cx:pt>
          <cx:pt idx="11026">14</cx:pt>
          <cx:pt idx="11027">14</cx:pt>
          <cx:pt idx="11028">14</cx:pt>
          <cx:pt idx="11029">14</cx:pt>
          <cx:pt idx="11030">14</cx:pt>
          <cx:pt idx="11031">14</cx:pt>
          <cx:pt idx="11032">14</cx:pt>
          <cx:pt idx="11033">14</cx:pt>
          <cx:pt idx="11034">14</cx:pt>
          <cx:pt idx="11035">14</cx:pt>
          <cx:pt idx="11036">14</cx:pt>
          <cx:pt idx="11037">14</cx:pt>
          <cx:pt idx="11038">14</cx:pt>
          <cx:pt idx="11039">14</cx:pt>
          <cx:pt idx="11040">14</cx:pt>
          <cx:pt idx="11041">14</cx:pt>
          <cx:pt idx="11042">14</cx:pt>
          <cx:pt idx="11043">14</cx:pt>
          <cx:pt idx="11044">14</cx:pt>
          <cx:pt idx="11045">14</cx:pt>
          <cx:pt idx="11046">14</cx:pt>
          <cx:pt idx="11047">14</cx:pt>
          <cx:pt idx="11048">14</cx:pt>
          <cx:pt idx="11049">14</cx:pt>
          <cx:pt idx="11050">14</cx:pt>
          <cx:pt idx="11051">14</cx:pt>
          <cx:pt idx="11052">14</cx:pt>
          <cx:pt idx="11053">14</cx:pt>
          <cx:pt idx="11054">14</cx:pt>
          <cx:pt idx="11055">14</cx:pt>
          <cx:pt idx="11056">14</cx:pt>
          <cx:pt idx="11057">14</cx:pt>
          <cx:pt idx="11058">14</cx:pt>
          <cx:pt idx="11059">14</cx:pt>
          <cx:pt idx="11060">14</cx:pt>
          <cx:pt idx="11061">13</cx:pt>
          <cx:pt idx="11062">13</cx:pt>
          <cx:pt idx="11063">13</cx:pt>
          <cx:pt idx="11064">13</cx:pt>
          <cx:pt idx="11065">13</cx:pt>
          <cx:pt idx="11066">13</cx:pt>
          <cx:pt idx="11067">13</cx:pt>
          <cx:pt idx="11068">13</cx:pt>
          <cx:pt idx="11069">13</cx:pt>
          <cx:pt idx="11070">13</cx:pt>
          <cx:pt idx="11071">13</cx:pt>
          <cx:pt idx="11072">13</cx:pt>
          <cx:pt idx="11073">13</cx:pt>
          <cx:pt idx="11074">13</cx:pt>
          <cx:pt idx="11075">13</cx:pt>
          <cx:pt idx="11076">13</cx:pt>
          <cx:pt idx="11077">13</cx:pt>
          <cx:pt idx="11078">13</cx:pt>
          <cx:pt idx="11079">13</cx:pt>
          <cx:pt idx="11080">13</cx:pt>
          <cx:pt idx="11081">13</cx:pt>
          <cx:pt idx="11082">13</cx:pt>
          <cx:pt idx="11083">13</cx:pt>
          <cx:pt idx="11084">13</cx:pt>
          <cx:pt idx="11085">13</cx:pt>
          <cx:pt idx="11086">13</cx:pt>
          <cx:pt idx="11087">13</cx:pt>
          <cx:pt idx="11088">13</cx:pt>
          <cx:pt idx="11089">13</cx:pt>
          <cx:pt idx="11090">13</cx:pt>
          <cx:pt idx="11091">13</cx:pt>
          <cx:pt idx="11092">13</cx:pt>
          <cx:pt idx="11093">13</cx:pt>
          <cx:pt idx="11094">13</cx:pt>
          <cx:pt idx="11095">13</cx:pt>
          <cx:pt idx="11096">13</cx:pt>
          <cx:pt idx="11097">13</cx:pt>
          <cx:pt idx="11098">13</cx:pt>
          <cx:pt idx="11099">13</cx:pt>
          <cx:pt idx="11100">13</cx:pt>
          <cx:pt idx="11101">13</cx:pt>
          <cx:pt idx="11102">13</cx:pt>
          <cx:pt idx="11103">13</cx:pt>
          <cx:pt idx="11104">13</cx:pt>
          <cx:pt idx="11105">13</cx:pt>
          <cx:pt idx="11106">13</cx:pt>
          <cx:pt idx="11107">13</cx:pt>
          <cx:pt idx="11108">13</cx:pt>
          <cx:pt idx="11109">13</cx:pt>
          <cx:pt idx="11110">13</cx:pt>
          <cx:pt idx="11111">13</cx:pt>
          <cx:pt idx="11112">13</cx:pt>
          <cx:pt idx="11113">13</cx:pt>
          <cx:pt idx="11114">13</cx:pt>
          <cx:pt idx="11115">13</cx:pt>
          <cx:pt idx="11116">13</cx:pt>
          <cx:pt idx="11117">13</cx:pt>
          <cx:pt idx="11118">13</cx:pt>
          <cx:pt idx="11119">13</cx:pt>
          <cx:pt idx="11120">13</cx:pt>
          <cx:pt idx="11121">13</cx:pt>
          <cx:pt idx="11122">13</cx:pt>
          <cx:pt idx="11123">13</cx:pt>
          <cx:pt idx="11124">13</cx:pt>
          <cx:pt idx="11125">13</cx:pt>
          <cx:pt idx="11126">13</cx:pt>
          <cx:pt idx="11127">13</cx:pt>
          <cx:pt idx="11128">13</cx:pt>
          <cx:pt idx="11129">13</cx:pt>
          <cx:pt idx="11130">13</cx:pt>
          <cx:pt idx="11131">13</cx:pt>
          <cx:pt idx="11132">13</cx:pt>
          <cx:pt idx="11133">13</cx:pt>
          <cx:pt idx="11134">13</cx:pt>
          <cx:pt idx="11135">13</cx:pt>
          <cx:pt idx="11136">13</cx:pt>
          <cx:pt idx="11137">13</cx:pt>
          <cx:pt idx="11138">13</cx:pt>
          <cx:pt idx="11139">13</cx:pt>
          <cx:pt idx="11140">13</cx:pt>
          <cx:pt idx="11141">13</cx:pt>
          <cx:pt idx="11142">13</cx:pt>
          <cx:pt idx="11143">13</cx:pt>
          <cx:pt idx="11144">13</cx:pt>
          <cx:pt idx="11145">13</cx:pt>
          <cx:pt idx="11146">13</cx:pt>
          <cx:pt idx="11147">13</cx:pt>
          <cx:pt idx="11148">13</cx:pt>
          <cx:pt idx="11149">13</cx:pt>
          <cx:pt idx="11150">13</cx:pt>
          <cx:pt idx="11151">13</cx:pt>
          <cx:pt idx="11152">13</cx:pt>
          <cx:pt idx="11153">13</cx:pt>
          <cx:pt idx="11154">13</cx:pt>
          <cx:pt idx="11155">13</cx:pt>
          <cx:pt idx="11156">13</cx:pt>
          <cx:pt idx="11157">13</cx:pt>
          <cx:pt idx="11158">13</cx:pt>
          <cx:pt idx="11159">13</cx:pt>
          <cx:pt idx="11160">13</cx:pt>
          <cx:pt idx="11161">13</cx:pt>
          <cx:pt idx="11162">13</cx:pt>
          <cx:pt idx="11163">13</cx:pt>
          <cx:pt idx="11164">13</cx:pt>
          <cx:pt idx="11165">13</cx:pt>
          <cx:pt idx="11166">13</cx:pt>
          <cx:pt idx="11167">13</cx:pt>
          <cx:pt idx="11168">13</cx:pt>
          <cx:pt idx="11169">13</cx:pt>
          <cx:pt idx="11170">13</cx:pt>
          <cx:pt idx="11171">13</cx:pt>
          <cx:pt idx="11172">13</cx:pt>
          <cx:pt idx="11173">13</cx:pt>
          <cx:pt idx="11174">13</cx:pt>
          <cx:pt idx="11175">13</cx:pt>
          <cx:pt idx="11176">13</cx:pt>
          <cx:pt idx="11177">13</cx:pt>
          <cx:pt idx="11178">13</cx:pt>
          <cx:pt idx="11179">13</cx:pt>
          <cx:pt idx="11180">13</cx:pt>
          <cx:pt idx="11181">13</cx:pt>
          <cx:pt idx="11182">13</cx:pt>
          <cx:pt idx="11183">13</cx:pt>
          <cx:pt idx="11184">13</cx:pt>
          <cx:pt idx="11185">13</cx:pt>
          <cx:pt idx="11186">13</cx:pt>
          <cx:pt idx="11187">13</cx:pt>
          <cx:pt idx="11188">13</cx:pt>
          <cx:pt idx="11189">13</cx:pt>
          <cx:pt idx="11190">13</cx:pt>
          <cx:pt idx="11191">13</cx:pt>
          <cx:pt idx="11192">13</cx:pt>
          <cx:pt idx="11193">13</cx:pt>
          <cx:pt idx="11194">13</cx:pt>
          <cx:pt idx="11195">13</cx:pt>
          <cx:pt idx="11196">13</cx:pt>
          <cx:pt idx="11197">13</cx:pt>
          <cx:pt idx="11198">13</cx:pt>
          <cx:pt idx="11199">13</cx:pt>
          <cx:pt idx="11200">13</cx:pt>
          <cx:pt idx="11201">13</cx:pt>
          <cx:pt idx="11202">13</cx:pt>
          <cx:pt idx="11203">13</cx:pt>
          <cx:pt idx="11204">13</cx:pt>
          <cx:pt idx="11205">13</cx:pt>
          <cx:pt idx="11206">13</cx:pt>
          <cx:pt idx="11207">13</cx:pt>
          <cx:pt idx="11208">13</cx:pt>
          <cx:pt idx="11209">13</cx:pt>
          <cx:pt idx="11210">13</cx:pt>
          <cx:pt idx="11211">13</cx:pt>
          <cx:pt idx="11212">13</cx:pt>
          <cx:pt idx="11213">13</cx:pt>
          <cx:pt idx="11214">13</cx:pt>
          <cx:pt idx="11215">13</cx:pt>
          <cx:pt idx="11216">13</cx:pt>
          <cx:pt idx="11217">13</cx:pt>
          <cx:pt idx="11218">13</cx:pt>
          <cx:pt idx="11219">13</cx:pt>
          <cx:pt idx="11220">13</cx:pt>
          <cx:pt idx="11221">13</cx:pt>
          <cx:pt idx="11222">13</cx:pt>
          <cx:pt idx="11223">13</cx:pt>
          <cx:pt idx="11224">13</cx:pt>
          <cx:pt idx="11225">13</cx:pt>
          <cx:pt idx="11226">13</cx:pt>
          <cx:pt idx="11227">13</cx:pt>
          <cx:pt idx="11228">13</cx:pt>
          <cx:pt idx="11229">13</cx:pt>
          <cx:pt idx="11230">13</cx:pt>
          <cx:pt idx="11231">13</cx:pt>
          <cx:pt idx="11232">13</cx:pt>
          <cx:pt idx="11233">13</cx:pt>
          <cx:pt idx="11234">13</cx:pt>
          <cx:pt idx="11235">13</cx:pt>
          <cx:pt idx="11236">13</cx:pt>
          <cx:pt idx="11237">13</cx:pt>
          <cx:pt idx="11238">13</cx:pt>
          <cx:pt idx="11239">13</cx:pt>
          <cx:pt idx="11240">13</cx:pt>
          <cx:pt idx="11241">13</cx:pt>
          <cx:pt idx="11242">13</cx:pt>
          <cx:pt idx="11243">13</cx:pt>
          <cx:pt idx="11244">13</cx:pt>
          <cx:pt idx="11245">13</cx:pt>
          <cx:pt idx="11246">13</cx:pt>
          <cx:pt idx="11247">13</cx:pt>
          <cx:pt idx="11248">13</cx:pt>
          <cx:pt idx="11249">13</cx:pt>
          <cx:pt idx="11250">13</cx:pt>
          <cx:pt idx="11251">13</cx:pt>
          <cx:pt idx="11252">13</cx:pt>
          <cx:pt idx="11253">13</cx:pt>
          <cx:pt idx="11254">13</cx:pt>
          <cx:pt idx="11255">13</cx:pt>
          <cx:pt idx="11256">13</cx:pt>
          <cx:pt idx="11257">13</cx:pt>
          <cx:pt idx="11258">13</cx:pt>
          <cx:pt idx="11259">13</cx:pt>
          <cx:pt idx="11260">13</cx:pt>
          <cx:pt idx="11261">13</cx:pt>
          <cx:pt idx="11262">13</cx:pt>
          <cx:pt idx="11263">13</cx:pt>
          <cx:pt idx="11264">13</cx:pt>
          <cx:pt idx="11265">13</cx:pt>
          <cx:pt idx="11266">13</cx:pt>
          <cx:pt idx="11267">13</cx:pt>
          <cx:pt idx="11268">13</cx:pt>
          <cx:pt idx="11269">13</cx:pt>
          <cx:pt idx="11270">13</cx:pt>
          <cx:pt idx="11271">12</cx:pt>
          <cx:pt idx="11272">12</cx:pt>
          <cx:pt idx="11273">12</cx:pt>
          <cx:pt idx="11274">12</cx:pt>
          <cx:pt idx="11275">12</cx:pt>
          <cx:pt idx="11276">12</cx:pt>
          <cx:pt idx="11277">12</cx:pt>
          <cx:pt idx="11278">12</cx:pt>
          <cx:pt idx="11279">12</cx:pt>
          <cx:pt idx="11280">12</cx:pt>
          <cx:pt idx="11281">12</cx:pt>
          <cx:pt idx="11282">12</cx:pt>
          <cx:pt idx="11283">12</cx:pt>
          <cx:pt idx="11284">12</cx:pt>
          <cx:pt idx="11285">12</cx:pt>
          <cx:pt idx="11286">12</cx:pt>
          <cx:pt idx="11287">12</cx:pt>
          <cx:pt idx="11288">12</cx:pt>
          <cx:pt idx="11289">12</cx:pt>
          <cx:pt idx="11290">12</cx:pt>
          <cx:pt idx="11291">12</cx:pt>
          <cx:pt idx="11292">12</cx:pt>
          <cx:pt idx="11293">12</cx:pt>
          <cx:pt idx="11294">12</cx:pt>
          <cx:pt idx="11295">12</cx:pt>
          <cx:pt idx="11296">12</cx:pt>
          <cx:pt idx="11297">12</cx:pt>
          <cx:pt idx="11298">12</cx:pt>
          <cx:pt idx="11299">12</cx:pt>
          <cx:pt idx="11300">12</cx:pt>
          <cx:pt idx="11301">12</cx:pt>
          <cx:pt idx="11302">12</cx:pt>
          <cx:pt idx="11303">12</cx:pt>
          <cx:pt idx="11304">12</cx:pt>
          <cx:pt idx="11305">12</cx:pt>
          <cx:pt idx="11306">12</cx:pt>
          <cx:pt idx="11307">12</cx:pt>
          <cx:pt idx="11308">12</cx:pt>
          <cx:pt idx="11309">12</cx:pt>
          <cx:pt idx="11310">12</cx:pt>
          <cx:pt idx="11311">12</cx:pt>
          <cx:pt idx="11312">12</cx:pt>
          <cx:pt idx="11313">12</cx:pt>
          <cx:pt idx="11314">12</cx:pt>
          <cx:pt idx="11315">12</cx:pt>
          <cx:pt idx="11316">12</cx:pt>
          <cx:pt idx="11317">12</cx:pt>
          <cx:pt idx="11318">12</cx:pt>
          <cx:pt idx="11319">12</cx:pt>
          <cx:pt idx="11320">12</cx:pt>
          <cx:pt idx="11321">12</cx:pt>
          <cx:pt idx="11322">12</cx:pt>
          <cx:pt idx="11323">12</cx:pt>
          <cx:pt idx="11324">12</cx:pt>
          <cx:pt idx="11325">12</cx:pt>
          <cx:pt idx="11326">12</cx:pt>
          <cx:pt idx="11327">12</cx:pt>
          <cx:pt idx="11328">12</cx:pt>
          <cx:pt idx="11329">12</cx:pt>
          <cx:pt idx="11330">12</cx:pt>
          <cx:pt idx="11331">12</cx:pt>
          <cx:pt idx="11332">12</cx:pt>
          <cx:pt idx="11333">12</cx:pt>
          <cx:pt idx="11334">12</cx:pt>
          <cx:pt idx="11335">12</cx:pt>
          <cx:pt idx="11336">12</cx:pt>
          <cx:pt idx="11337">12</cx:pt>
          <cx:pt idx="11338">12</cx:pt>
          <cx:pt idx="11339">12</cx:pt>
          <cx:pt idx="11340">12</cx:pt>
          <cx:pt idx="11341">12</cx:pt>
          <cx:pt idx="11342">12</cx:pt>
          <cx:pt idx="11343">12</cx:pt>
          <cx:pt idx="11344">12</cx:pt>
          <cx:pt idx="11345">12</cx:pt>
          <cx:pt idx="11346">12</cx:pt>
          <cx:pt idx="11347">12</cx:pt>
          <cx:pt idx="11348">12</cx:pt>
          <cx:pt idx="11349">12</cx:pt>
          <cx:pt idx="11350">12</cx:pt>
          <cx:pt idx="11351">12</cx:pt>
          <cx:pt idx="11352">12</cx:pt>
          <cx:pt idx="11353">12</cx:pt>
          <cx:pt idx="11354">12</cx:pt>
          <cx:pt idx="11355">12</cx:pt>
          <cx:pt idx="11356">12</cx:pt>
          <cx:pt idx="11357">12</cx:pt>
          <cx:pt idx="11358">12</cx:pt>
          <cx:pt idx="11359">12</cx:pt>
          <cx:pt idx="11360">12</cx:pt>
          <cx:pt idx="11361">12</cx:pt>
          <cx:pt idx="11362">12</cx:pt>
          <cx:pt idx="11363">12</cx:pt>
          <cx:pt idx="11364">11</cx:pt>
          <cx:pt idx="11365">11</cx:pt>
          <cx:pt idx="11366">11</cx:pt>
          <cx:pt idx="11367">11</cx:pt>
          <cx:pt idx="11368">11</cx:pt>
          <cx:pt idx="11369">11</cx:pt>
          <cx:pt idx="11370">11</cx:pt>
          <cx:pt idx="11371">11</cx:pt>
          <cx:pt idx="11372">11</cx:pt>
          <cx:pt idx="11373">11</cx:pt>
          <cx:pt idx="11374">11</cx:pt>
          <cx:pt idx="11375">11</cx:pt>
          <cx:pt idx="11376">11</cx:pt>
          <cx:pt idx="11377">11</cx:pt>
          <cx:pt idx="11378">11</cx:pt>
          <cx:pt idx="11379">11</cx:pt>
          <cx:pt idx="11380">11</cx:pt>
          <cx:pt idx="11381">11</cx:pt>
          <cx:pt idx="11382">11</cx:pt>
          <cx:pt idx="11383">11</cx:pt>
          <cx:pt idx="11384">11</cx:pt>
          <cx:pt idx="11385">11</cx:pt>
          <cx:pt idx="11386">11</cx:pt>
          <cx:pt idx="11387">11</cx:pt>
          <cx:pt idx="11388">11</cx:pt>
          <cx:pt idx="11389">11</cx:pt>
          <cx:pt idx="11390">11</cx:pt>
          <cx:pt idx="11391">11</cx:pt>
          <cx:pt idx="11392">11</cx:pt>
          <cx:pt idx="11393">11</cx:pt>
          <cx:pt idx="11394">11</cx:pt>
          <cx:pt idx="11395">11</cx:pt>
          <cx:pt idx="11396">11</cx:pt>
          <cx:pt idx="11397">11</cx:pt>
          <cx:pt idx="11398">11</cx:pt>
          <cx:pt idx="11399">11</cx:pt>
          <cx:pt idx="11400">11</cx:pt>
          <cx:pt idx="11401">11</cx:pt>
          <cx:pt idx="11402">11</cx:pt>
          <cx:pt idx="11403">11</cx:pt>
          <cx:pt idx="11404">11</cx:pt>
          <cx:pt idx="11405">11</cx:pt>
          <cx:pt idx="11406">11</cx:pt>
          <cx:pt idx="11407">11</cx:pt>
          <cx:pt idx="11408">11</cx:pt>
          <cx:pt idx="11409">11</cx:pt>
          <cx:pt idx="11410">11</cx:pt>
          <cx:pt idx="11411">11</cx:pt>
          <cx:pt idx="11412">11</cx:pt>
          <cx:pt idx="11413">11</cx:pt>
          <cx:pt idx="11414">11</cx:pt>
          <cx:pt idx="11415">11</cx:pt>
          <cx:pt idx="11416">10</cx:pt>
          <cx:pt idx="11417">10</cx:pt>
          <cx:pt idx="11418">10</cx:pt>
          <cx:pt idx="11419">10</cx:pt>
          <cx:pt idx="11420">10</cx:pt>
          <cx:pt idx="11421">10</cx:pt>
          <cx:pt idx="11422">10</cx:pt>
          <cx:pt idx="11423">10</cx:pt>
          <cx:pt idx="11424">10</cx:pt>
          <cx:pt idx="11425">15</cx:pt>
          <cx:pt idx="11426">14</cx:pt>
          <cx:pt idx="11427">14</cx:pt>
          <cx:pt idx="11428">13</cx:pt>
          <cx:pt idx="11429">13</cx:pt>
          <cx:pt idx="11430">13</cx:pt>
          <cx:pt idx="11431">13</cx:pt>
          <cx:pt idx="11432">13</cx:pt>
          <cx:pt idx="11433">13</cx:pt>
          <cx:pt idx="11434">13</cx:pt>
          <cx:pt idx="11435">13</cx:pt>
          <cx:pt idx="11436">13</cx:pt>
          <cx:pt idx="11437">13</cx:pt>
          <cx:pt idx="11438">13</cx:pt>
          <cx:pt idx="11439">13</cx:pt>
          <cx:pt idx="11440">13</cx:pt>
          <cx:pt idx="11441">13</cx:pt>
          <cx:pt idx="11442">13</cx:pt>
          <cx:pt idx="11443">13</cx:pt>
          <cx:pt idx="11444">13</cx:pt>
          <cx:pt idx="11445">13</cx:pt>
          <cx:pt idx="11446">13</cx:pt>
          <cx:pt idx="11447">13</cx:pt>
          <cx:pt idx="11448">13</cx:pt>
          <cx:pt idx="11449">13</cx:pt>
          <cx:pt idx="11450">13</cx:pt>
          <cx:pt idx="11451">13</cx:pt>
          <cx:pt idx="11452">13</cx:pt>
          <cx:pt idx="11453">13</cx:pt>
          <cx:pt idx="11454">13</cx:pt>
          <cx:pt idx="11455">13</cx:pt>
          <cx:pt idx="11456">13</cx:pt>
          <cx:pt idx="11457">13</cx:pt>
          <cx:pt idx="11458">13</cx:pt>
          <cx:pt idx="11459">13</cx:pt>
          <cx:pt idx="11460">13</cx:pt>
          <cx:pt idx="11461">13</cx:pt>
          <cx:pt idx="11462">13</cx:pt>
          <cx:pt idx="11463">13</cx:pt>
          <cx:pt idx="11464">13</cx:pt>
          <cx:pt idx="11465">13</cx:pt>
          <cx:pt idx="11466">13</cx:pt>
          <cx:pt idx="11467">13</cx:pt>
          <cx:pt idx="11468">12</cx:pt>
          <cx:pt idx="11469">12</cx:pt>
          <cx:pt idx="11470">12</cx:pt>
          <cx:pt idx="11471">12</cx:pt>
          <cx:pt idx="11472">12</cx:pt>
          <cx:pt idx="11473">12</cx:pt>
          <cx:pt idx="11474">12</cx:pt>
          <cx:pt idx="11475">12</cx:pt>
          <cx:pt idx="11476">12</cx:pt>
          <cx:pt idx="11477">12</cx:pt>
          <cx:pt idx="11478">12</cx:pt>
          <cx:pt idx="11479">12</cx:pt>
          <cx:pt idx="11480">12</cx:pt>
          <cx:pt idx="11481">12</cx:pt>
          <cx:pt idx="11482">12</cx:pt>
          <cx:pt idx="11483">12</cx:pt>
          <cx:pt idx="11484">12</cx:pt>
          <cx:pt idx="11485">12</cx:pt>
          <cx:pt idx="11486">12</cx:pt>
          <cx:pt idx="11487">12</cx:pt>
          <cx:pt idx="11488">12</cx:pt>
          <cx:pt idx="11489">12</cx:pt>
          <cx:pt idx="11490">12</cx:pt>
          <cx:pt idx="11491">12</cx:pt>
          <cx:pt idx="11492">12</cx:pt>
          <cx:pt idx="11493">12</cx:pt>
          <cx:pt idx="11494">12</cx:pt>
          <cx:pt idx="11495">12</cx:pt>
          <cx:pt idx="11496">12</cx:pt>
          <cx:pt idx="11497">12</cx:pt>
          <cx:pt idx="11498">12</cx:pt>
          <cx:pt idx="11499">12</cx:pt>
          <cx:pt idx="11500">12</cx:pt>
          <cx:pt idx="11501">12</cx:pt>
          <cx:pt idx="11502">12</cx:pt>
          <cx:pt idx="11503">12</cx:pt>
          <cx:pt idx="11504">12</cx:pt>
          <cx:pt idx="11505">12</cx:pt>
          <cx:pt idx="11506">12</cx:pt>
          <cx:pt idx="11507">12</cx:pt>
          <cx:pt idx="11508">12</cx:pt>
          <cx:pt idx="11509">12</cx:pt>
          <cx:pt idx="11510">12</cx:pt>
          <cx:pt idx="11511">12</cx:pt>
          <cx:pt idx="11512">12</cx:pt>
          <cx:pt idx="11513">12</cx:pt>
          <cx:pt idx="11514">12</cx:pt>
          <cx:pt idx="11515">12</cx:pt>
          <cx:pt idx="11516">12</cx:pt>
          <cx:pt idx="11517">12</cx:pt>
          <cx:pt idx="11518">12</cx:pt>
          <cx:pt idx="11519">12</cx:pt>
          <cx:pt idx="11520">12</cx:pt>
          <cx:pt idx="11521">12</cx:pt>
          <cx:pt idx="11522">12</cx:pt>
          <cx:pt idx="11523">12</cx:pt>
          <cx:pt idx="11524">12</cx:pt>
          <cx:pt idx="11525">12</cx:pt>
          <cx:pt idx="11526">12</cx:pt>
          <cx:pt idx="11527">12</cx:pt>
          <cx:pt idx="11528">12</cx:pt>
          <cx:pt idx="11529">12</cx:pt>
          <cx:pt idx="11530">12</cx:pt>
          <cx:pt idx="11531">12</cx:pt>
          <cx:pt idx="11532">12</cx:pt>
          <cx:pt idx="11533">12</cx:pt>
          <cx:pt idx="11534">12</cx:pt>
          <cx:pt idx="11535">12</cx:pt>
          <cx:pt idx="11536">12</cx:pt>
          <cx:pt idx="11537">12</cx:pt>
          <cx:pt idx="11538">12</cx:pt>
          <cx:pt idx="11539">12</cx:pt>
          <cx:pt idx="11540">12</cx:pt>
          <cx:pt idx="11541">12</cx:pt>
          <cx:pt idx="11542">12</cx:pt>
          <cx:pt idx="11543">12</cx:pt>
          <cx:pt idx="11544">11</cx:pt>
          <cx:pt idx="11545">11</cx:pt>
          <cx:pt idx="11546">11</cx:pt>
          <cx:pt idx="11547">11</cx:pt>
          <cx:pt idx="11548">11</cx:pt>
          <cx:pt idx="11549">11</cx:pt>
          <cx:pt idx="11550">11</cx:pt>
          <cx:pt idx="11551">11</cx:pt>
          <cx:pt idx="11552">11</cx:pt>
          <cx:pt idx="11553">11</cx:pt>
          <cx:pt idx="11554">11</cx:pt>
          <cx:pt idx="11555">11</cx:pt>
          <cx:pt idx="11556">11</cx:pt>
          <cx:pt idx="11557">11</cx:pt>
          <cx:pt idx="11558">11</cx:pt>
          <cx:pt idx="11559">11</cx:pt>
          <cx:pt idx="11560">11</cx:pt>
          <cx:pt idx="11561">11</cx:pt>
          <cx:pt idx="11562">11</cx:pt>
          <cx:pt idx="11563">11</cx:pt>
          <cx:pt idx="11564">11</cx:pt>
          <cx:pt idx="11565">11</cx:pt>
          <cx:pt idx="11566">11</cx:pt>
          <cx:pt idx="11567">11</cx:pt>
          <cx:pt idx="11568">11</cx:pt>
          <cx:pt idx="11569">11</cx:pt>
          <cx:pt idx="11570">11</cx:pt>
          <cx:pt idx="11571">11</cx:pt>
          <cx:pt idx="11572">11</cx:pt>
          <cx:pt idx="11573">11</cx:pt>
          <cx:pt idx="11574">11</cx:pt>
          <cx:pt idx="11575">11</cx:pt>
          <cx:pt idx="11576">11</cx:pt>
          <cx:pt idx="11577">11</cx:pt>
          <cx:pt idx="11578">11</cx:pt>
          <cx:pt idx="11579">11</cx:pt>
          <cx:pt idx="11580">11</cx:pt>
          <cx:pt idx="11581">11</cx:pt>
          <cx:pt idx="11582">11</cx:pt>
          <cx:pt idx="11583">11</cx:pt>
          <cx:pt idx="11584">11</cx:pt>
          <cx:pt idx="11585">11</cx:pt>
          <cx:pt idx="11586">11</cx:pt>
          <cx:pt idx="11587">11</cx:pt>
          <cx:pt idx="11588">11</cx:pt>
          <cx:pt idx="11589">11</cx:pt>
          <cx:pt idx="11590">11</cx:pt>
          <cx:pt idx="11591">11</cx:pt>
          <cx:pt idx="11592">11</cx:pt>
          <cx:pt idx="11593">11</cx:pt>
          <cx:pt idx="11594">11</cx:pt>
          <cx:pt idx="11595">11</cx:pt>
          <cx:pt idx="11596">11</cx:pt>
          <cx:pt idx="11597">11</cx:pt>
          <cx:pt idx="11598">11</cx:pt>
          <cx:pt idx="11599">11</cx:pt>
          <cx:pt idx="11600">11</cx:pt>
          <cx:pt idx="11601">11</cx:pt>
          <cx:pt idx="11602">11</cx:pt>
          <cx:pt idx="11603">11</cx:pt>
          <cx:pt idx="11604">11</cx:pt>
          <cx:pt idx="11605">11</cx:pt>
          <cx:pt idx="11606">11</cx:pt>
          <cx:pt idx="11607">11</cx:pt>
          <cx:pt idx="11608">11</cx:pt>
          <cx:pt idx="11609">11</cx:pt>
          <cx:pt idx="11610">11</cx:pt>
          <cx:pt idx="11611">11</cx:pt>
          <cx:pt idx="11612">10</cx:pt>
          <cx:pt idx="11613">10</cx:pt>
          <cx:pt idx="11614">10</cx:pt>
          <cx:pt idx="11615">10</cx:pt>
          <cx:pt idx="11616">10</cx:pt>
          <cx:pt idx="11617">10</cx:pt>
          <cx:pt idx="11618">10</cx:pt>
          <cx:pt idx="11619">10</cx:pt>
          <cx:pt idx="11620">10</cx:pt>
          <cx:pt idx="11621">10</cx:pt>
          <cx:pt idx="11622">10</cx:pt>
          <cx:pt idx="11623">10</cx:pt>
          <cx:pt idx="11624">10</cx:pt>
          <cx:pt idx="11625">10</cx:pt>
          <cx:pt idx="11626">10</cx:pt>
          <cx:pt idx="11627">10</cx:pt>
          <cx:pt idx="11628">10</cx:pt>
          <cx:pt idx="11629">10</cx:pt>
          <cx:pt idx="11630">10</cx:pt>
          <cx:pt idx="11631">10</cx:pt>
          <cx:pt idx="11632">10</cx:pt>
          <cx:pt idx="11633">10</cx:pt>
          <cx:pt idx="11634">10</cx:pt>
          <cx:pt idx="11635">10</cx:pt>
          <cx:pt idx="11636">10</cx:pt>
          <cx:pt idx="11637">10</cx:pt>
          <cx:pt idx="11638">9</cx:pt>
          <cx:pt idx="11639">9</cx:pt>
          <cx:pt idx="11640">9</cx:pt>
          <cx:pt idx="11641">9</cx:pt>
          <cx:pt idx="11642">9</cx:pt>
          <cx:pt idx="11643">9</cx:pt>
          <cx:pt idx="11644">9</cx:pt>
          <cx:pt idx="11645">14</cx:pt>
          <cx:pt idx="11646">14</cx:pt>
          <cx:pt idx="11647">13</cx:pt>
          <cx:pt idx="11648">13</cx:pt>
          <cx:pt idx="11649">13</cx:pt>
          <cx:pt idx="11650">13</cx:pt>
          <cx:pt idx="11651">13</cx:pt>
          <cx:pt idx="11652">13</cx:pt>
          <cx:pt idx="11653">13</cx:pt>
          <cx:pt idx="11654">13</cx:pt>
          <cx:pt idx="11655">13</cx:pt>
          <cx:pt idx="11656">13</cx:pt>
          <cx:pt idx="11657">13</cx:pt>
          <cx:pt idx="11658">13</cx:pt>
          <cx:pt idx="11659">13</cx:pt>
          <cx:pt idx="11660">13</cx:pt>
          <cx:pt idx="11661">13</cx:pt>
          <cx:pt idx="11662">13</cx:pt>
          <cx:pt idx="11663">13</cx:pt>
          <cx:pt idx="11664">13</cx:pt>
          <cx:pt idx="11665">12</cx:pt>
          <cx:pt idx="11666">12</cx:pt>
          <cx:pt idx="11667">12</cx:pt>
          <cx:pt idx="11668">12</cx:pt>
          <cx:pt idx="11669">12</cx:pt>
          <cx:pt idx="11670">12</cx:pt>
          <cx:pt idx="11671">12</cx:pt>
          <cx:pt idx="11672">12</cx:pt>
          <cx:pt idx="11673">12</cx:pt>
          <cx:pt idx="11674">12</cx:pt>
          <cx:pt idx="11675">12</cx:pt>
          <cx:pt idx="11676">12</cx:pt>
          <cx:pt idx="11677">12</cx:pt>
          <cx:pt idx="11678">12</cx:pt>
          <cx:pt idx="11679">12</cx:pt>
          <cx:pt idx="11680">12</cx:pt>
          <cx:pt idx="11681">12</cx:pt>
          <cx:pt idx="11682">12</cx:pt>
          <cx:pt idx="11683">12</cx:pt>
          <cx:pt idx="11684">12</cx:pt>
          <cx:pt idx="11685">12</cx:pt>
          <cx:pt idx="11686">12</cx:pt>
          <cx:pt idx="11687">11</cx:pt>
          <cx:pt idx="11688">11</cx:pt>
          <cx:pt idx="11689">11</cx:pt>
          <cx:pt idx="11690">11</cx:pt>
          <cx:pt idx="11691">11</cx:pt>
          <cx:pt idx="11692">11</cx:pt>
          <cx:pt idx="11693">11</cx:pt>
          <cx:pt idx="11694">11</cx:pt>
          <cx:pt idx="11695">11</cx:pt>
          <cx:pt idx="11696">11</cx:pt>
          <cx:pt idx="11697">11</cx:pt>
          <cx:pt idx="11698">11</cx:pt>
          <cx:pt idx="11699">11</cx:pt>
          <cx:pt idx="11700">11</cx:pt>
          <cx:pt idx="11701">11</cx:pt>
          <cx:pt idx="11702">11</cx:pt>
          <cx:pt idx="11703">11</cx:pt>
          <cx:pt idx="11704">11</cx:pt>
          <cx:pt idx="11705">11</cx:pt>
          <cx:pt idx="11706">11</cx:pt>
          <cx:pt idx="11707">11</cx:pt>
          <cx:pt idx="11708">11</cx:pt>
          <cx:pt idx="11709">11</cx:pt>
          <cx:pt idx="11710">11</cx:pt>
          <cx:pt idx="11711">11</cx:pt>
          <cx:pt idx="11712">11</cx:pt>
          <cx:pt idx="11713">11</cx:pt>
          <cx:pt idx="11714">11</cx:pt>
          <cx:pt idx="11715">11</cx:pt>
          <cx:pt idx="11716">11</cx:pt>
          <cx:pt idx="11717">11</cx:pt>
          <cx:pt idx="11718">11</cx:pt>
          <cx:pt idx="11719">11</cx:pt>
          <cx:pt idx="11720">11</cx:pt>
          <cx:pt idx="11721">11</cx:pt>
          <cx:pt idx="11722">11</cx:pt>
          <cx:pt idx="11723">11</cx:pt>
          <cx:pt idx="11724">11</cx:pt>
          <cx:pt idx="11725">11</cx:pt>
          <cx:pt idx="11726">11</cx:pt>
          <cx:pt idx="11727">11</cx:pt>
          <cx:pt idx="11728">10</cx:pt>
          <cx:pt idx="11729">10</cx:pt>
          <cx:pt idx="11730">10</cx:pt>
          <cx:pt idx="11731">10</cx:pt>
          <cx:pt idx="11732">10</cx:pt>
          <cx:pt idx="11733">10</cx:pt>
          <cx:pt idx="11734">10</cx:pt>
          <cx:pt idx="11735">10</cx:pt>
          <cx:pt idx="11736">10</cx:pt>
          <cx:pt idx="11737">10</cx:pt>
          <cx:pt idx="11738">10</cx:pt>
          <cx:pt idx="11739">10</cx:pt>
          <cx:pt idx="11740">10</cx:pt>
          <cx:pt idx="11741">10</cx:pt>
          <cx:pt idx="11742">10</cx:pt>
          <cx:pt idx="11743">10</cx:pt>
          <cx:pt idx="11744">10</cx:pt>
          <cx:pt idx="11745">10</cx:pt>
          <cx:pt idx="11746">10</cx:pt>
          <cx:pt idx="11747">10</cx:pt>
          <cx:pt idx="11748">10</cx:pt>
          <cx:pt idx="11749">10</cx:pt>
          <cx:pt idx="11750">10</cx:pt>
          <cx:pt idx="11751">10</cx:pt>
          <cx:pt idx="11752">10</cx:pt>
          <cx:pt idx="11753">10</cx:pt>
          <cx:pt idx="11754">10</cx:pt>
          <cx:pt idx="11755">10</cx:pt>
          <cx:pt idx="11756">10</cx:pt>
          <cx:pt idx="11757">10</cx:pt>
          <cx:pt idx="11758">9</cx:pt>
          <cx:pt idx="11759">9</cx:pt>
          <cx:pt idx="11760">9</cx:pt>
          <cx:pt idx="11761">9</cx:pt>
          <cx:pt idx="11762">9</cx:pt>
          <cx:pt idx="11763">9</cx:pt>
          <cx:pt idx="11764">9</cx:pt>
          <cx:pt idx="11765">9</cx:pt>
          <cx:pt idx="11766">9</cx:pt>
          <cx:pt idx="11767">9</cx:pt>
          <cx:pt idx="11768">9</cx:pt>
          <cx:pt idx="11769">9</cx:pt>
          <cx:pt idx="11770">9</cx:pt>
          <cx:pt idx="11771">9</cx:pt>
          <cx:pt idx="11772">9</cx:pt>
          <cx:pt idx="11773">9</cx:pt>
          <cx:pt idx="11774">13</cx:pt>
          <cx:pt idx="11775">12</cx:pt>
          <cx:pt idx="11776">12</cx:pt>
          <cx:pt idx="11777">12</cx:pt>
          <cx:pt idx="11778">12</cx:pt>
          <cx:pt idx="11779">12</cx:pt>
          <cx:pt idx="11780">12</cx:pt>
          <cx:pt idx="11781">12</cx:pt>
          <cx:pt idx="11782">12</cx:pt>
          <cx:pt idx="11783">12</cx:pt>
          <cx:pt idx="11784">12</cx:pt>
          <cx:pt idx="11785">11</cx:pt>
          <cx:pt idx="11786">11</cx:pt>
          <cx:pt idx="11787">11</cx:pt>
          <cx:pt idx="11788">11</cx:pt>
          <cx:pt idx="11789">11</cx:pt>
          <cx:pt idx="11790">11</cx:pt>
          <cx:pt idx="11791">11</cx:pt>
          <cx:pt idx="11792">11</cx:pt>
          <cx:pt idx="11793">11</cx:pt>
          <cx:pt idx="11794">11</cx:pt>
          <cx:pt idx="11795">11</cx:pt>
          <cx:pt idx="11796">11</cx:pt>
          <cx:pt idx="11797">11</cx:pt>
          <cx:pt idx="11798">10</cx:pt>
          <cx:pt idx="11799">10</cx:pt>
          <cx:pt idx="11800">10</cx:pt>
          <cx:pt idx="11801">10</cx:pt>
          <cx:pt idx="11802">10</cx:pt>
          <cx:pt idx="11803">10</cx:pt>
          <cx:pt idx="11804">9</cx:pt>
          <cx:pt idx="11805">9</cx:pt>
          <cx:pt idx="11806">9</cx:pt>
          <cx:pt idx="11807">9</cx:pt>
          <cx:pt idx="11808">9</cx:pt>
          <cx:pt idx="11809">9</cx:pt>
          <cx:pt idx="11810">9</cx:pt>
          <cx:pt idx="11811">9</cx:pt>
          <cx:pt idx="11812">9</cx:pt>
          <cx:pt idx="11813">8</cx:pt>
          <cx:pt idx="11814">8</cx:pt>
          <cx:pt idx="11815">8</cx:pt>
          <cx:pt idx="11816">11</cx:pt>
          <cx:pt idx="11817">11</cx:pt>
          <cx:pt idx="11818">11</cx:pt>
          <cx:pt idx="11819">11</cx:pt>
          <cx:pt idx="11820">11</cx:pt>
          <cx:pt idx="11821">11</cx:pt>
          <cx:pt idx="11822">11</cx:pt>
          <cx:pt idx="11823">11</cx:pt>
          <cx:pt idx="11824">11</cx:pt>
          <cx:pt idx="11825">11</cx:pt>
          <cx:pt idx="11826">10</cx:pt>
          <cx:pt idx="11827">10</cx:pt>
          <cx:pt idx="11828">10</cx:pt>
          <cx:pt idx="11829">10</cx:pt>
          <cx:pt idx="11830">10</cx:pt>
          <cx:pt idx="11831">10</cx:pt>
          <cx:pt idx="11832">10</cx:pt>
          <cx:pt idx="11833">10</cx:pt>
          <cx:pt idx="11834">10</cx:pt>
          <cx:pt idx="11835">10</cx:pt>
          <cx:pt idx="11836">10</cx:pt>
          <cx:pt idx="11837">8</cx:pt>
          <cx:pt idx="11838">8</cx:pt>
          <cx:pt idx="11839">8</cx:pt>
          <cx:pt idx="11840">8</cx:pt>
          <cx:pt idx="11841">11</cx:pt>
          <cx:pt idx="11842">11</cx:pt>
          <cx:pt idx="11843">11</cx:pt>
          <cx:pt idx="11844">9</cx:pt>
          <cx:pt idx="11845">8</cx:pt>
          <cx:pt idx="11846">8</cx:pt>
          <cx:pt idx="11847">7</cx:pt>
        </cx:lvl>
      </cx:numDim>
    </cx:data>
  </cx:chartData>
  <cx:chart>
    <cx:title pos="t" align="ctr" overlay="0">
      <cx:tx>
        <cx:rich>
          <a:bodyPr spcFirstLastPara="1" vertOverflow="ellipsis" horzOverflow="overflow" wrap="square" lIns="0" tIns="0" rIns="0" bIns="0" anchor="ctr" anchorCtr="1"/>
          <a:lstStyle/>
          <a:p>
            <a:pPr algn="ctr" rtl="0">
              <a:defRPr/>
            </a:pPr>
            <a:r>
              <a:rPr lang="en-IN" sz="1400" b="0" i="0" u="none" strike="noStrike"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City MPG</a:t>
            </a:r>
            <a:r>
              <a:rPr lang="en-IN" dirty="0">
                <a:solidFill>
                  <a:schemeClr val="tx1"/>
                </a:solidFill>
                <a:latin typeface="Times New Roman" panose="02020603050405020304" pitchFamily="18" charset="0"/>
                <a:cs typeface="Times New Roman" panose="02020603050405020304" pitchFamily="18" charset="0"/>
              </a:rPr>
              <a:t> </a:t>
            </a:r>
            <a:endParaRPr lang="en-GB" sz="1400" b="0" i="0" u="none" strike="noStrike" baseline="0" dirty="0">
              <a:solidFill>
                <a:schemeClr val="tx1"/>
              </a:solidFill>
              <a:latin typeface="Times New Roman" panose="02020603050405020304" pitchFamily="18" charset="0"/>
              <a:cs typeface="Times New Roman" panose="02020603050405020304" pitchFamily="18" charset="0"/>
            </a:endParaRPr>
          </a:p>
        </cx:rich>
      </cx:tx>
    </cx:title>
    <cx:plotArea>
      <cx:plotAreaRegion>
        <cx:series layoutId="boxWhisker" uniqueId="{BBD3F5F7-3692-044E-B8D6-D444A2B2F504}">
          <cx:tx>
            <cx:txData>
              <cx:f>'Raw data'!$J$1</cx:f>
              <cx:v>city mpg</cx:v>
            </cx:txData>
          </cx:tx>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'Raw data'!$K$2:$K$11915</cx:f>
        <cx:lvl ptCount="11848" formatCode="General">
          <cx:pt idx="0">3105</cx:pt>
          <cx:pt idx="1">2031</cx:pt>
          <cx:pt idx="2">2031</cx:pt>
          <cx:pt idx="3">2031</cx:pt>
          <cx:pt idx="4">2031</cx:pt>
          <cx:pt idx="5">2031</cx:pt>
          <cx:pt idx="6">2031</cx:pt>
          <cx:pt idx="7">2031</cx:pt>
          <cx:pt idx="8">2031</cx:pt>
          <cx:pt idx="9">2031</cx:pt>
          <cx:pt idx="10">2031</cx:pt>
          <cx:pt idx="11">2031</cx:pt>
          <cx:pt idx="12">2031</cx:pt>
          <cx:pt idx="13">2031</cx:pt>
          <cx:pt idx="14">2031</cx:pt>
          <cx:pt idx="15">2031</cx:pt>
          <cx:pt idx="16">2031</cx:pt>
          <cx:pt idx="17">2031</cx:pt>
          <cx:pt idx="18">2031</cx:pt>
          <cx:pt idx="19">2031</cx:pt>
          <cx:pt idx="20">2031</cx:pt>
          <cx:pt idx="21">2031</cx:pt>
          <cx:pt idx="22">873</cx:pt>
          <cx:pt idx="23">873</cx:pt>
          <cx:pt idx="24">873</cx:pt>
          <cx:pt idx="25">873</cx:pt>
          <cx:pt idx="26">873</cx:pt>
          <cx:pt idx="27">873</cx:pt>
          <cx:pt idx="28">873</cx:pt>
          <cx:pt idx="29">873</cx:pt>
          <cx:pt idx="30">873</cx:pt>
          <cx:pt idx="31">873</cx:pt>
          <cx:pt idx="32">2202</cx:pt>
          <cx:pt idx="33">2202</cx:pt>
          <cx:pt idx="34">2202</cx:pt>
          <cx:pt idx="35">2202</cx:pt>
          <cx:pt idx="36">2202</cx:pt>
          <cx:pt idx="37">2202</cx:pt>
          <cx:pt idx="38">2202</cx:pt>
          <cx:pt idx="39">2031</cx:pt>
          <cx:pt idx="40">2031</cx:pt>
          <cx:pt idx="41">2031</cx:pt>
          <cx:pt idx="42">2031</cx:pt>
          <cx:pt idx="43">2031</cx:pt>
          <cx:pt idx="44">2031</cx:pt>
          <cx:pt idx="45">2031</cx:pt>
          <cx:pt idx="46">2031</cx:pt>
          <cx:pt idx="47">2031</cx:pt>
          <cx:pt idx="48">2031</cx:pt>
          <cx:pt idx="49">2031</cx:pt>
          <cx:pt idx="50">2031</cx:pt>
          <cx:pt idx="51">2031</cx:pt>
          <cx:pt idx="52">2202</cx:pt>
          <cx:pt idx="53">1385</cx:pt>
          <cx:pt idx="54">1720</cx:pt>
          <cx:pt idx="55">1720</cx:pt>
          <cx:pt idx="56">873</cx:pt>
          <cx:pt idx="57">873</cx:pt>
          <cx:pt idx="58">873</cx:pt>
          <cx:pt idx="59">1385</cx:pt>
          <cx:pt idx="60">2202</cx:pt>
          <cx:pt idx="61">2202</cx:pt>
          <cx:pt idx="62">2202</cx:pt>
          <cx:pt idx="63">2202</cx:pt>
          <cx:pt idx="64">2202</cx:pt>
          <cx:pt idx="65">2202</cx:pt>
          <cx:pt idx="66">1439</cx:pt>
          <cx:pt idx="67">3916</cx:pt>
          <cx:pt idx="68">873</cx:pt>
          <cx:pt idx="69">873</cx:pt>
          <cx:pt idx="70">873</cx:pt>
          <cx:pt idx="71">873</cx:pt>
          <cx:pt idx="72">873</cx:pt>
          <cx:pt idx="73">873</cx:pt>
          <cx:pt idx="74">2202</cx:pt>
          <cx:pt idx="75">2202</cx:pt>
          <cx:pt idx="76">2202</cx:pt>
          <cx:pt idx="77">2202</cx:pt>
          <cx:pt idx="78">2202</cx:pt>
          <cx:pt idx="79">2202</cx:pt>
          <cx:pt idx="80">2202</cx:pt>
          <cx:pt idx="81">2202</cx:pt>
          <cx:pt idx="82">2202</cx:pt>
          <cx:pt idx="83">2202</cx:pt>
          <cx:pt idx="84">2202</cx:pt>
          <cx:pt idx="85">2202</cx:pt>
          <cx:pt idx="86">2202</cx:pt>
          <cx:pt idx="87">2202</cx:pt>
          <cx:pt idx="88">2202</cx:pt>
          <cx:pt idx="89">2202</cx:pt>
          <cx:pt idx="90">2202</cx:pt>
          <cx:pt idx="91">2202</cx:pt>
          <cx:pt idx="92">2202</cx:pt>
          <cx:pt idx="93">2202</cx:pt>
          <cx:pt idx="94">1439</cx:pt>
          <cx:pt idx="95">436</cx:pt>
          <cx:pt idx="96">436</cx:pt>
          <cx:pt idx="97">436</cx:pt>
          <cx:pt idx="98">436</cx:pt>
          <cx:pt idx="99">436</cx:pt>
          <cx:pt idx="100">2202</cx:pt>
          <cx:pt idx="101">2202</cx:pt>
          <cx:pt idx="102">873</cx:pt>
          <cx:pt idx="103">1385</cx:pt>
          <cx:pt idx="104">1439</cx:pt>
          <cx:pt idx="105">1439</cx:pt>
          <cx:pt idx="106">1439</cx:pt>
          <cx:pt idx="107">1439</cx:pt>
          <cx:pt idx="108">436</cx:pt>
          <cx:pt idx="109">436</cx:pt>
          <cx:pt idx="110">436</cx:pt>
          <cx:pt idx="111">3916</cx:pt>
          <cx:pt idx="112">3916</cx:pt>
          <cx:pt idx="113">3105</cx:pt>
          <cx:pt idx="114">3105</cx:pt>
          <cx:pt idx="115">3105</cx:pt>
          <cx:pt idx="116">3105</cx:pt>
          <cx:pt idx="117">3105</cx:pt>
          <cx:pt idx="118">3105</cx:pt>
          <cx:pt idx="119">3105</cx:pt>
          <cx:pt idx="120">873</cx:pt>
          <cx:pt idx="121">873</cx:pt>
          <cx:pt idx="122">873</cx:pt>
          <cx:pt idx="123">873</cx:pt>
          <cx:pt idx="124">873</cx:pt>
          <cx:pt idx="125">873</cx:pt>
          <cx:pt idx="126">436</cx:pt>
          <cx:pt idx="127">436</cx:pt>
          <cx:pt idx="128">436</cx:pt>
          <cx:pt idx="129">436</cx:pt>
          <cx:pt idx="130">436</cx:pt>
          <cx:pt idx="131">436</cx:pt>
          <cx:pt idx="132">1385</cx:pt>
          <cx:pt idx="133">105</cx:pt>
          <cx:pt idx="134">3916</cx:pt>
          <cx:pt idx="135">3916</cx:pt>
          <cx:pt idx="136">2202</cx:pt>
          <cx:pt idx="137">2202</cx:pt>
          <cx:pt idx="138">2202</cx:pt>
          <cx:pt idx="139">2202</cx:pt>
          <cx:pt idx="140">2202</cx:pt>
          <cx:pt idx="141">2202</cx:pt>
          <cx:pt idx="142">2202</cx:pt>
          <cx:pt idx="143">2202</cx:pt>
          <cx:pt idx="144">2202</cx:pt>
          <cx:pt idx="145">2202</cx:pt>
          <cx:pt idx="146">2202</cx:pt>
          <cx:pt idx="147">2202</cx:pt>
          <cx:pt idx="148">2202</cx:pt>
          <cx:pt idx="149">873</cx:pt>
          <cx:pt idx="150">873</cx:pt>
          <cx:pt idx="151">873</cx:pt>
          <cx:pt idx="152">1385</cx:pt>
          <cx:pt idx="153">1385</cx:pt>
          <cx:pt idx="154">1385</cx:pt>
          <cx:pt idx="155">873</cx:pt>
          <cx:pt idx="156">873</cx:pt>
          <cx:pt idx="157">873</cx:pt>
          <cx:pt idx="158">873</cx:pt>
          <cx:pt idx="159">873</cx:pt>
          <cx:pt idx="160">873</cx:pt>
          <cx:pt idx="161">873</cx:pt>
          <cx:pt idx="162">873</cx:pt>
          <cx:pt idx="163">873</cx:pt>
          <cx:pt idx="164">873</cx:pt>
          <cx:pt idx="165">873</cx:pt>
          <cx:pt idx="166">873</cx:pt>
          <cx:pt idx="167">2031</cx:pt>
          <cx:pt idx="168">2031</cx:pt>
          <cx:pt idx="169">5657</cx:pt>
          <cx:pt idx="170">617</cx:pt>
          <cx:pt idx="171">617</cx:pt>
          <cx:pt idx="172">617</cx:pt>
          <cx:pt idx="173">617</cx:pt>
          <cx:pt idx="174">1385</cx:pt>
          <cx:pt idx="175">1385</cx:pt>
          <cx:pt idx="176">5657</cx:pt>
          <cx:pt idx="177">5657</cx:pt>
          <cx:pt idx="178">5657</cx:pt>
          <cx:pt idx="179">5657</cx:pt>
          <cx:pt idx="180">5657</cx:pt>
          <cx:pt idx="181">5657</cx:pt>
          <cx:pt idx="182">5657</cx:pt>
          <cx:pt idx="183">5657</cx:pt>
          <cx:pt idx="184">5657</cx:pt>
          <cx:pt idx="185">5657</cx:pt>
          <cx:pt idx="186">2202</cx:pt>
          <cx:pt idx="187">2202</cx:pt>
          <cx:pt idx="188">436</cx:pt>
          <cx:pt idx="189">436</cx:pt>
          <cx:pt idx="190">1385</cx:pt>
          <cx:pt idx="191">2202</cx:pt>
          <cx:pt idx="192">2202</cx:pt>
          <cx:pt idx="193">2202</cx:pt>
          <cx:pt idx="194">2202</cx:pt>
          <cx:pt idx="195">2202</cx:pt>
          <cx:pt idx="196">2202</cx:pt>
          <cx:pt idx="197">2202</cx:pt>
          <cx:pt idx="198">873</cx:pt>
          <cx:pt idx="199">873</cx:pt>
          <cx:pt idx="200">873</cx:pt>
          <cx:pt idx="201">873</cx:pt>
          <cx:pt idx="202">873</cx:pt>
          <cx:pt idx="203">873</cx:pt>
          <cx:pt idx="204">873</cx:pt>
          <cx:pt idx="205">873</cx:pt>
          <cx:pt idx="206">2202</cx:pt>
          <cx:pt idx="207">105</cx:pt>
          <cx:pt idx="208">1385</cx:pt>
          <cx:pt idx="209">1385</cx:pt>
          <cx:pt idx="210">1385</cx:pt>
          <cx:pt idx="211">2202</cx:pt>
          <cx:pt idx="212">2202</cx:pt>
          <cx:pt idx="213">2202</cx:pt>
          <cx:pt idx="214">586</cx:pt>
          <cx:pt idx="215">586</cx:pt>
          <cx:pt idx="216">586</cx:pt>
          <cx:pt idx="217">586</cx:pt>
          <cx:pt idx="218">586</cx:pt>
          <cx:pt idx="219">586</cx:pt>
          <cx:pt idx="220">586</cx:pt>
          <cx:pt idx="221">1385</cx:pt>
          <cx:pt idx="222">1385</cx:pt>
          <cx:pt idx="223">1385</cx:pt>
          <cx:pt idx="224">586</cx:pt>
          <cx:pt idx="225">586</cx:pt>
          <cx:pt idx="226">586</cx:pt>
          <cx:pt idx="227">586</cx:pt>
          <cx:pt idx="228">586</cx:pt>
          <cx:pt idx="229">586</cx:pt>
          <cx:pt idx="230">586</cx:pt>
          <cx:pt idx="231">1385</cx:pt>
          <cx:pt idx="232">1385</cx:pt>
          <cx:pt idx="233">1385</cx:pt>
          <cx:pt idx="234">1851</cx:pt>
          <cx:pt idx="235">1851</cx:pt>
          <cx:pt idx="236">873</cx:pt>
          <cx:pt idx="237">873</cx:pt>
          <cx:pt idx="238">873</cx:pt>
          <cx:pt idx="239">873</cx:pt>
          <cx:pt idx="240">873</cx:pt>
          <cx:pt idx="241">2031</cx:pt>
          <cx:pt idx="242">2031</cx:pt>
          <cx:pt idx="243">2031</cx:pt>
          <cx:pt idx="244">2031</cx:pt>
          <cx:pt idx="245">2031</cx:pt>
          <cx:pt idx="246">2031</cx:pt>
          <cx:pt idx="247">2031</cx:pt>
          <cx:pt idx="248">2031</cx:pt>
          <cx:pt idx="249">454</cx:pt>
          <cx:pt idx="250">454</cx:pt>
          <cx:pt idx="251">454</cx:pt>
          <cx:pt idx="252">1439</cx:pt>
          <cx:pt idx="253">1439</cx:pt>
          <cx:pt idx="254">1720</cx:pt>
          <cx:pt idx="255">1720</cx:pt>
          <cx:pt idx="256">1720</cx:pt>
          <cx:pt idx="257">2202</cx:pt>
          <cx:pt idx="258">436</cx:pt>
          <cx:pt idx="259">1439</cx:pt>
          <cx:pt idx="260">2031</cx:pt>
          <cx:pt idx="261">2202</cx:pt>
          <cx:pt idx="262">2202</cx:pt>
          <cx:pt idx="263">2202</cx:pt>
          <cx:pt idx="264">2202</cx:pt>
          <cx:pt idx="265">2202</cx:pt>
          <cx:pt idx="266">2202</cx:pt>
          <cx:pt idx="267">2202</cx:pt>
          <cx:pt idx="268">2202</cx:pt>
          <cx:pt idx="269">2202</cx:pt>
          <cx:pt idx="270">2202</cx:pt>
          <cx:pt idx="271">2009</cx:pt>
          <cx:pt idx="272">2009</cx:pt>
          <cx:pt idx="273">2009</cx:pt>
          <cx:pt idx="274">2009</cx:pt>
          <cx:pt idx="275">2009</cx:pt>
          <cx:pt idx="276">2009</cx:pt>
          <cx:pt idx="277">2009</cx:pt>
          <cx:pt idx="278">2009</cx:pt>
          <cx:pt idx="279">2009</cx:pt>
          <cx:pt idx="280">2009</cx:pt>
          <cx:pt idx="281">2009</cx:pt>
          <cx:pt idx="282">2009</cx:pt>
          <cx:pt idx="283">2009</cx:pt>
          <cx:pt idx="284">2009</cx:pt>
          <cx:pt idx="285">2009</cx:pt>
          <cx:pt idx="286">2009</cx:pt>
          <cx:pt idx="287">2009</cx:pt>
          <cx:pt idx="288">819</cx:pt>
          <cx:pt idx="289">819</cx:pt>
          <cx:pt idx="290">819</cx:pt>
          <cx:pt idx="291">819</cx:pt>
          <cx:pt idx="292">819</cx:pt>
          <cx:pt idx="293">819</cx:pt>
          <cx:pt idx="294">819</cx:pt>
          <cx:pt idx="295">819</cx:pt>
          <cx:pt idx="296">819</cx:pt>
          <cx:pt idx="297">819</cx:pt>
          <cx:pt idx="298">819</cx:pt>
          <cx:pt idx="299">819</cx:pt>
          <cx:pt idx="300">819</cx:pt>
          <cx:pt idx="301">3916</cx:pt>
          <cx:pt idx="302">3916</cx:pt>
          <cx:pt idx="303">3916</cx:pt>
          <cx:pt idx="304">3916</cx:pt>
          <cx:pt idx="305">586</cx:pt>
          <cx:pt idx="306">586</cx:pt>
          <cx:pt idx="307">586</cx:pt>
          <cx:pt idx="308">586</cx:pt>
          <cx:pt idx="309">586</cx:pt>
          <cx:pt idx="310">586</cx:pt>
          <cx:pt idx="311">1385</cx:pt>
          <cx:pt idx="312">1385</cx:pt>
          <cx:pt idx="313">873</cx:pt>
          <cx:pt idx="314">873</cx:pt>
          <cx:pt idx="315">873</cx:pt>
          <cx:pt idx="316">873</cx:pt>
          <cx:pt idx="317">873</cx:pt>
          <cx:pt idx="318">873</cx:pt>
          <cx:pt idx="319">873</cx:pt>
          <cx:pt idx="320">873</cx:pt>
          <cx:pt idx="321">2031</cx:pt>
          <cx:pt idx="322">2031</cx:pt>
          <cx:pt idx="323">2031</cx:pt>
          <cx:pt idx="324">2031</cx:pt>
          <cx:pt idx="325">2031</cx:pt>
          <cx:pt idx="326">2031</cx:pt>
          <cx:pt idx="327">2009</cx:pt>
          <cx:pt idx="328">2009</cx:pt>
          <cx:pt idx="329">586</cx:pt>
          <cx:pt idx="330">586</cx:pt>
          <cx:pt idx="331">586</cx:pt>
          <cx:pt idx="332">586</cx:pt>
          <cx:pt idx="333">586</cx:pt>
          <cx:pt idx="334">586</cx:pt>
          <cx:pt idx="335">1385</cx:pt>
          <cx:pt idx="336">1385</cx:pt>
          <cx:pt idx="337">586</cx:pt>
          <cx:pt idx="338">2202</cx:pt>
          <cx:pt idx="339">873</cx:pt>
          <cx:pt idx="340">873</cx:pt>
          <cx:pt idx="341">5657</cx:pt>
          <cx:pt idx="342">5657</cx:pt>
          <cx:pt idx="343">5657</cx:pt>
          <cx:pt idx="344">5657</cx:pt>
          <cx:pt idx="345">5657</cx:pt>
          <cx:pt idx="346">5657</cx:pt>
          <cx:pt idx="347">5657</cx:pt>
          <cx:pt idx="348">5657</cx:pt>
          <cx:pt idx="349">5657</cx:pt>
          <cx:pt idx="350">2202</cx:pt>
          <cx:pt idx="351">2031</cx:pt>
          <cx:pt idx="352">2031</cx:pt>
          <cx:pt idx="353">2031</cx:pt>
          <cx:pt idx="354">2031</cx:pt>
          <cx:pt idx="355">2031</cx:pt>
          <cx:pt idx="356">2031</cx:pt>
          <cx:pt idx="357">61</cx:pt>
          <cx:pt idx="358">61</cx:pt>
          <cx:pt idx="359">61</cx:pt>
          <cx:pt idx="360">61</cx:pt>
          <cx:pt idx="361">2031</cx:pt>
          <cx:pt idx="362">2031</cx:pt>
          <cx:pt idx="363">454</cx:pt>
          <cx:pt idx="364">2031</cx:pt>
          <cx:pt idx="365">454</cx:pt>
          <cx:pt idx="366">454</cx:pt>
          <cx:pt idx="367">2031</cx:pt>
          <cx:pt idx="368">2031</cx:pt>
          <cx:pt idx="369">2031</cx:pt>
          <cx:pt idx="370">2031</cx:pt>
          <cx:pt idx="371">2031</cx:pt>
          <cx:pt idx="372">2031</cx:pt>
          <cx:pt idx="373">2202</cx:pt>
          <cx:pt idx="374">2202</cx:pt>
          <cx:pt idx="375">2202</cx:pt>
          <cx:pt idx="376">2202</cx:pt>
          <cx:pt idx="377">2202</cx:pt>
          <cx:pt idx="378">2202</cx:pt>
          <cx:pt idx="379">2202</cx:pt>
          <cx:pt idx="380">2202</cx:pt>
          <cx:pt idx="381">2202</cx:pt>
          <cx:pt idx="382">1720</cx:pt>
          <cx:pt idx="383">1720</cx:pt>
          <cx:pt idx="384">1720</cx:pt>
          <cx:pt idx="385">1385</cx:pt>
          <cx:pt idx="386">1385</cx:pt>
          <cx:pt idx="387">481</cx:pt>
          <cx:pt idx="388">2009</cx:pt>
          <cx:pt idx="389">2009</cx:pt>
          <cx:pt idx="390">2009</cx:pt>
          <cx:pt idx="391">2009</cx:pt>
          <cx:pt idx="392">2009</cx:pt>
          <cx:pt idx="393">2009</cx:pt>
          <cx:pt idx="394">2009</cx:pt>
          <cx:pt idx="395">1385</cx:pt>
          <cx:pt idx="396">1385</cx:pt>
          <cx:pt idx="397">1385</cx:pt>
          <cx:pt idx="398">2202</cx:pt>
          <cx:pt idx="399">2202</cx:pt>
          <cx:pt idx="400">2202</cx:pt>
          <cx:pt idx="401">2202</cx:pt>
          <cx:pt idx="402">2202</cx:pt>
          <cx:pt idx="403">2202</cx:pt>
          <cx:pt idx="404">2202</cx:pt>
          <cx:pt idx="405">2202</cx:pt>
          <cx:pt idx="406">2202</cx:pt>
          <cx:pt idx="407">2202</cx:pt>
          <cx:pt idx="408">2009</cx:pt>
          <cx:pt idx="409">2009</cx:pt>
          <cx:pt idx="410">2009</cx:pt>
          <cx:pt idx="411">2009</cx:pt>
          <cx:pt idx="412">2031</cx:pt>
          <cx:pt idx="413">1385</cx:pt>
          <cx:pt idx="414">1385</cx:pt>
          <cx:pt idx="415">1385</cx:pt>
          <cx:pt idx="416">1385</cx:pt>
          <cx:pt idx="417">873</cx:pt>
          <cx:pt idx="418">873</cx:pt>
          <cx:pt idx="419">873</cx:pt>
          <cx:pt idx="420">873</cx:pt>
          <cx:pt idx="421">873</cx:pt>
          <cx:pt idx="422">873</cx:pt>
          <cx:pt idx="423">873</cx:pt>
          <cx:pt idx="424">873</cx:pt>
          <cx:pt idx="425">873</cx:pt>
          <cx:pt idx="426">586</cx:pt>
          <cx:pt idx="427">586</cx:pt>
          <cx:pt idx="428">586</cx:pt>
          <cx:pt idx="429">586</cx:pt>
          <cx:pt idx="430">1720</cx:pt>
          <cx:pt idx="431">2202</cx:pt>
          <cx:pt idx="432">1385</cx:pt>
          <cx:pt idx="433">1385</cx:pt>
          <cx:pt idx="434">1385</cx:pt>
          <cx:pt idx="435">873</cx:pt>
          <cx:pt idx="436">873</cx:pt>
          <cx:pt idx="437">873</cx:pt>
          <cx:pt idx="438">873</cx:pt>
          <cx:pt idx="439">873</cx:pt>
          <cx:pt idx="440">873</cx:pt>
          <cx:pt idx="441">873</cx:pt>
          <cx:pt idx="442">1385</cx:pt>
          <cx:pt idx="443">1385</cx:pt>
          <cx:pt idx="444">1385</cx:pt>
          <cx:pt idx="445">2009</cx:pt>
          <cx:pt idx="446">2009</cx:pt>
          <cx:pt idx="447">2009</cx:pt>
          <cx:pt idx="448">2009</cx:pt>
          <cx:pt idx="449">2009</cx:pt>
          <cx:pt idx="450">2009</cx:pt>
          <cx:pt idx="451">2009</cx:pt>
          <cx:pt idx="452">2009</cx:pt>
          <cx:pt idx="453">1851</cx:pt>
          <cx:pt idx="454">1851</cx:pt>
          <cx:pt idx="455">1720</cx:pt>
          <cx:pt idx="456">1720</cx:pt>
          <cx:pt idx="457">1385</cx:pt>
          <cx:pt idx="458">1385</cx:pt>
          <cx:pt idx="459">613</cx:pt>
          <cx:pt idx="460">613</cx:pt>
          <cx:pt idx="461">2031</cx:pt>
          <cx:pt idx="462">61</cx:pt>
          <cx:pt idx="463">61</cx:pt>
          <cx:pt idx="464">61</cx:pt>
          <cx:pt idx="465">61</cx:pt>
          <cx:pt idx="466">2031</cx:pt>
          <cx:pt idx="467">2031</cx:pt>
          <cx:pt idx="468">2031</cx:pt>
          <cx:pt idx="469">2031</cx:pt>
          <cx:pt idx="470">204</cx:pt>
          <cx:pt idx="471">204</cx:pt>
          <cx:pt idx="472">2202</cx:pt>
          <cx:pt idx="473">2202</cx:pt>
          <cx:pt idx="474">2202</cx:pt>
          <cx:pt idx="475">2202</cx:pt>
          <cx:pt idx="476">2202</cx:pt>
          <cx:pt idx="477">2202</cx:pt>
          <cx:pt idx="478">2202</cx:pt>
          <cx:pt idx="479">2202</cx:pt>
          <cx:pt idx="480">2202</cx:pt>
          <cx:pt idx="481">2202</cx:pt>
          <cx:pt idx="482">2202</cx:pt>
          <cx:pt idx="483">2202</cx:pt>
          <cx:pt idx="484">2202</cx:pt>
          <cx:pt idx="485">2202</cx:pt>
          <cx:pt idx="486">2202</cx:pt>
          <cx:pt idx="487">481</cx:pt>
          <cx:pt idx="488">481</cx:pt>
          <cx:pt idx="489">1385</cx:pt>
          <cx:pt idx="490">1385</cx:pt>
          <cx:pt idx="491">481</cx:pt>
          <cx:pt idx="492">481</cx:pt>
          <cx:pt idx="493">5657</cx:pt>
          <cx:pt idx="494">5657</cx:pt>
          <cx:pt idx="495">5657</cx:pt>
          <cx:pt idx="496">2031</cx:pt>
          <cx:pt idx="497">2031</cx:pt>
          <cx:pt idx="498">2031</cx:pt>
          <cx:pt idx="499">2031</cx:pt>
          <cx:pt idx="500">2031</cx:pt>
          <cx:pt idx="501">2031</cx:pt>
          <cx:pt idx="502">1385</cx:pt>
          <cx:pt idx="503">1385</cx:pt>
          <cx:pt idx="504">1385</cx:pt>
          <cx:pt idx="505">5657</cx:pt>
          <cx:pt idx="506">5657</cx:pt>
          <cx:pt idx="507">5657</cx:pt>
          <cx:pt idx="508">5657</cx:pt>
          <cx:pt idx="509">1385</cx:pt>
          <cx:pt idx="510">1439</cx:pt>
          <cx:pt idx="511">1720</cx:pt>
          <cx:pt idx="512">1439</cx:pt>
          <cx:pt idx="513">1439</cx:pt>
          <cx:pt idx="514">1720</cx:pt>
          <cx:pt idx="515">2202</cx:pt>
          <cx:pt idx="516">2202</cx:pt>
          <cx:pt idx="517">2202</cx:pt>
          <cx:pt idx="518">2031</cx:pt>
          <cx:pt idx="519">2031</cx:pt>
          <cx:pt idx="520">2031</cx:pt>
          <cx:pt idx="521">2031</cx:pt>
          <cx:pt idx="522">2031</cx:pt>
          <cx:pt idx="523">2031</cx:pt>
          <cx:pt idx="524">2009</cx:pt>
          <cx:pt idx="525">2009</cx:pt>
          <cx:pt idx="526">2009</cx:pt>
          <cx:pt idx="527">2009</cx:pt>
          <cx:pt idx="528">1385</cx:pt>
          <cx:pt idx="529">1385</cx:pt>
          <cx:pt idx="530">1385</cx:pt>
          <cx:pt idx="531">5657</cx:pt>
          <cx:pt idx="532">5657</cx:pt>
          <cx:pt idx="533">5657</cx:pt>
          <cx:pt idx="534">5657</cx:pt>
          <cx:pt idx="535">1439</cx:pt>
          <cx:pt idx="536">1439</cx:pt>
          <cx:pt idx="537">1439</cx:pt>
          <cx:pt idx="538">640</cx:pt>
          <cx:pt idx="539">640</cx:pt>
          <cx:pt idx="540">640</cx:pt>
          <cx:pt idx="541">640</cx:pt>
          <cx:pt idx="542">873</cx:pt>
          <cx:pt idx="543">873</cx:pt>
          <cx:pt idx="544">1439</cx:pt>
          <cx:pt idx="545">1439</cx:pt>
          <cx:pt idx="546">1439</cx:pt>
          <cx:pt idx="547">1439</cx:pt>
          <cx:pt idx="548">1439</cx:pt>
          <cx:pt idx="549">617</cx:pt>
          <cx:pt idx="550">617</cx:pt>
          <cx:pt idx="551">617</cx:pt>
          <cx:pt idx="552">617</cx:pt>
          <cx:pt idx="553">2009</cx:pt>
          <cx:pt idx="554">2009</cx:pt>
          <cx:pt idx="555">2009</cx:pt>
          <cx:pt idx="556">2009</cx:pt>
          <cx:pt idx="557">1439</cx:pt>
          <cx:pt idx="558">1439</cx:pt>
          <cx:pt idx="559">1439</cx:pt>
          <cx:pt idx="560">1720</cx:pt>
          <cx:pt idx="561">1439</cx:pt>
          <cx:pt idx="562">1439</cx:pt>
          <cx:pt idx="563">1439</cx:pt>
          <cx:pt idx="564">1439</cx:pt>
          <cx:pt idx="565">1439</cx:pt>
          <cx:pt idx="566">1439</cx:pt>
          <cx:pt idx="567">2202</cx:pt>
          <cx:pt idx="568">2202</cx:pt>
          <cx:pt idx="569">3916</cx:pt>
          <cx:pt idx="570">3916</cx:pt>
          <cx:pt idx="571">870</cx:pt>
          <cx:pt idx="572">870</cx:pt>
          <cx:pt idx="573">870</cx:pt>
          <cx:pt idx="574">870</cx:pt>
          <cx:pt idx="575">617</cx:pt>
          <cx:pt idx="576">617</cx:pt>
          <cx:pt idx="577">617</cx:pt>
          <cx:pt idx="578">586</cx:pt>
          <cx:pt idx="579">586</cx:pt>
          <cx:pt idx="580">586</cx:pt>
          <cx:pt idx="581">586</cx:pt>
          <cx:pt idx="582">586</cx:pt>
          <cx:pt idx="583">2202</cx:pt>
          <cx:pt idx="584">1385</cx:pt>
          <cx:pt idx="585">1385</cx:pt>
          <cx:pt idx="586">1385</cx:pt>
          <cx:pt idx="587">1385</cx:pt>
          <cx:pt idx="588">1385</cx:pt>
          <cx:pt idx="589">1385</cx:pt>
          <cx:pt idx="590">1385</cx:pt>
          <cx:pt idx="591">1385</cx:pt>
          <cx:pt idx="592">3105</cx:pt>
          <cx:pt idx="593">3105</cx:pt>
          <cx:pt idx="594">3105</cx:pt>
          <cx:pt idx="595">1439</cx:pt>
          <cx:pt idx="596">1439</cx:pt>
          <cx:pt idx="597">873</cx:pt>
          <cx:pt idx="598">873</cx:pt>
          <cx:pt idx="599">873</cx:pt>
          <cx:pt idx="600">873</cx:pt>
          <cx:pt idx="601">873</cx:pt>
          <cx:pt idx="602">873</cx:pt>
          <cx:pt idx="603">873</cx:pt>
          <cx:pt idx="604">873</cx:pt>
          <cx:pt idx="605">873</cx:pt>
          <cx:pt idx="606">873</cx:pt>
          <cx:pt idx="607">873</cx:pt>
          <cx:pt idx="608">873</cx:pt>
          <cx:pt idx="609">873</cx:pt>
          <cx:pt idx="610">873</cx:pt>
          <cx:pt idx="611">3105</cx:pt>
          <cx:pt idx="612">3105</cx:pt>
          <cx:pt idx="613">3105</cx:pt>
          <cx:pt idx="614">3105</cx:pt>
          <cx:pt idx="615">5657</cx:pt>
          <cx:pt idx="616">5657</cx:pt>
          <cx:pt idx="617">5657</cx:pt>
          <cx:pt idx="618">5657</cx:pt>
          <cx:pt idx="619">5657</cx:pt>
          <cx:pt idx="620">5657</cx:pt>
          <cx:pt idx="621">2031</cx:pt>
          <cx:pt idx="622">2031</cx:pt>
          <cx:pt idx="623">105</cx:pt>
          <cx:pt idx="624">105</cx:pt>
          <cx:pt idx="625">105</cx:pt>
          <cx:pt idx="626">105</cx:pt>
          <cx:pt idx="627">2202</cx:pt>
          <cx:pt idx="628">2202</cx:pt>
          <cx:pt idx="629">2202</cx:pt>
          <cx:pt idx="630">2031</cx:pt>
          <cx:pt idx="631">2031</cx:pt>
          <cx:pt idx="632">2031</cx:pt>
          <cx:pt idx="633">2031</cx:pt>
          <cx:pt idx="634">2202</cx:pt>
          <cx:pt idx="635">5657</cx:pt>
          <cx:pt idx="636">5657</cx:pt>
          <cx:pt idx="637">2031</cx:pt>
          <cx:pt idx="638">2031</cx:pt>
          <cx:pt idx="639">2031</cx:pt>
          <cx:pt idx="640">2031</cx:pt>
          <cx:pt idx="641">2031</cx:pt>
          <cx:pt idx="642">2031</cx:pt>
          <cx:pt idx="643">2031</cx:pt>
          <cx:pt idx="644">2202</cx:pt>
          <cx:pt idx="645">2202</cx:pt>
          <cx:pt idx="646">2202</cx:pt>
          <cx:pt idx="647">2202</cx:pt>
          <cx:pt idx="648">2009</cx:pt>
          <cx:pt idx="649">2009</cx:pt>
          <cx:pt idx="650">2009</cx:pt>
          <cx:pt idx="651">2009</cx:pt>
          <cx:pt idx="652">586</cx:pt>
          <cx:pt idx="653">586</cx:pt>
          <cx:pt idx="654">586</cx:pt>
          <cx:pt idx="655">586</cx:pt>
          <cx:pt idx="656">1385</cx:pt>
          <cx:pt idx="657">1385</cx:pt>
          <cx:pt idx="658">640</cx:pt>
          <cx:pt idx="659">640</cx:pt>
          <cx:pt idx="660">640</cx:pt>
          <cx:pt idx="661">640</cx:pt>
          <cx:pt idx="662">640</cx:pt>
          <cx:pt idx="663">640</cx:pt>
          <cx:pt idx="664">640</cx:pt>
          <cx:pt idx="665">640</cx:pt>
          <cx:pt idx="666">640</cx:pt>
          <cx:pt idx="667">640</cx:pt>
          <cx:pt idx="668">640</cx:pt>
          <cx:pt idx="669">640</cx:pt>
          <cx:pt idx="670">640</cx:pt>
          <cx:pt idx="671">640</cx:pt>
          <cx:pt idx="672">640</cx:pt>
          <cx:pt idx="673">640</cx:pt>
          <cx:pt idx="674">640</cx:pt>
          <cx:pt idx="675">640</cx:pt>
          <cx:pt idx="676">1439</cx:pt>
          <cx:pt idx="677">1439</cx:pt>
          <cx:pt idx="678">105</cx:pt>
          <cx:pt idx="679">2031</cx:pt>
          <cx:pt idx="680">2031</cx:pt>
          <cx:pt idx="681">2031</cx:pt>
          <cx:pt idx="682">2031</cx:pt>
          <cx:pt idx="683">3105</cx:pt>
          <cx:pt idx="684">3105</cx:pt>
          <cx:pt idx="685">3105</cx:pt>
          <cx:pt idx="686">2202</cx:pt>
          <cx:pt idx="687">2202</cx:pt>
          <cx:pt idx="688">2202</cx:pt>
          <cx:pt idx="689">2202</cx:pt>
          <cx:pt idx="690">2202</cx:pt>
          <cx:pt idx="691">2202</cx:pt>
          <cx:pt idx="692">586</cx:pt>
          <cx:pt idx="693">586</cx:pt>
          <cx:pt idx="694">586</cx:pt>
          <cx:pt idx="695">586</cx:pt>
          <cx:pt idx="696">2009</cx:pt>
          <cx:pt idx="697">1385</cx:pt>
          <cx:pt idx="698">1385</cx:pt>
          <cx:pt idx="699">1385</cx:pt>
          <cx:pt idx="700">1385</cx:pt>
          <cx:pt idx="701">586</cx:pt>
          <cx:pt idx="702">586</cx:pt>
          <cx:pt idx="703">586</cx:pt>
          <cx:pt idx="704">1439</cx:pt>
          <cx:pt idx="705">1439</cx:pt>
          <cx:pt idx="706">1439</cx:pt>
          <cx:pt idx="707">1439</cx:pt>
          <cx:pt idx="708">1439</cx:pt>
          <cx:pt idx="709">1439</cx:pt>
          <cx:pt idx="710">1439</cx:pt>
          <cx:pt idx="711">1439</cx:pt>
          <cx:pt idx="712">1439</cx:pt>
          <cx:pt idx="713">1439</cx:pt>
          <cx:pt idx="714">1720</cx:pt>
          <cx:pt idx="715">1720</cx:pt>
          <cx:pt idx="716">1385</cx:pt>
          <cx:pt idx="717">1385</cx:pt>
          <cx:pt idx="718">1385</cx:pt>
          <cx:pt idx="719">1385</cx:pt>
          <cx:pt idx="720">1720</cx:pt>
          <cx:pt idx="721">1720</cx:pt>
          <cx:pt idx="722">1720</cx:pt>
          <cx:pt idx="723">1720</cx:pt>
          <cx:pt idx="724">1439</cx:pt>
          <cx:pt idx="725">1720</cx:pt>
          <cx:pt idx="726">1720</cx:pt>
          <cx:pt idx="727">1439</cx:pt>
          <cx:pt idx="728">1439</cx:pt>
          <cx:pt idx="729">1720</cx:pt>
          <cx:pt idx="730">1720</cx:pt>
          <cx:pt idx="731">1720</cx:pt>
          <cx:pt idx="732">1720</cx:pt>
          <cx:pt idx="733">1720</cx:pt>
          <cx:pt idx="734">1720</cx:pt>
          <cx:pt idx="735">1385</cx:pt>
          <cx:pt idx="736">1385</cx:pt>
          <cx:pt idx="737">1385</cx:pt>
          <cx:pt idx="738">1385</cx:pt>
          <cx:pt idx="739">3916</cx:pt>
          <cx:pt idx="740">3916</cx:pt>
          <cx:pt idx="741">2009</cx:pt>
          <cx:pt idx="742">1439</cx:pt>
          <cx:pt idx="743">1439</cx:pt>
          <cx:pt idx="744">1439</cx:pt>
          <cx:pt idx="745">1439</cx:pt>
          <cx:pt idx="746">1439</cx:pt>
          <cx:pt idx="747">1439</cx:pt>
          <cx:pt idx="748">210</cx:pt>
          <cx:pt idx="749">210</cx:pt>
          <cx:pt idx="750">210</cx:pt>
          <cx:pt idx="751">210</cx:pt>
          <cx:pt idx="752">870</cx:pt>
          <cx:pt idx="753">870</cx:pt>
          <cx:pt idx="754">870</cx:pt>
          <cx:pt idx="755">870</cx:pt>
          <cx:pt idx="756">870</cx:pt>
          <cx:pt idx="757">870</cx:pt>
          <cx:pt idx="758">870</cx:pt>
          <cx:pt idx="759">870</cx:pt>
          <cx:pt idx="760">1439</cx:pt>
          <cx:pt idx="761">1439</cx:pt>
          <cx:pt idx="762">586</cx:pt>
          <cx:pt idx="763">586</cx:pt>
          <cx:pt idx="764">586</cx:pt>
          <cx:pt idx="765">586</cx:pt>
          <cx:pt idx="766">586</cx:pt>
          <cx:pt idx="767">586</cx:pt>
          <cx:pt idx="768">586</cx:pt>
          <cx:pt idx="769">873</cx:pt>
          <cx:pt idx="770">873</cx:pt>
          <cx:pt idx="771">873</cx:pt>
          <cx:pt idx="772">873</cx:pt>
          <cx:pt idx="773">873</cx:pt>
          <cx:pt idx="774">873</cx:pt>
          <cx:pt idx="775">873</cx:pt>
          <cx:pt idx="776">873</cx:pt>
          <cx:pt idx="777">873</cx:pt>
          <cx:pt idx="778">873</cx:pt>
          <cx:pt idx="779">873</cx:pt>
          <cx:pt idx="780">873</cx:pt>
          <cx:pt idx="781">873</cx:pt>
          <cx:pt idx="782">873</cx:pt>
          <cx:pt idx="783">873</cx:pt>
          <cx:pt idx="784">873</cx:pt>
          <cx:pt idx="785">873</cx:pt>
          <cx:pt idx="786">873</cx:pt>
          <cx:pt idx="787">873</cx:pt>
          <cx:pt idx="788">210</cx:pt>
          <cx:pt idx="789">1385</cx:pt>
          <cx:pt idx="790">1385</cx:pt>
          <cx:pt idx="791">1385</cx:pt>
          <cx:pt idx="792">1385</cx:pt>
          <cx:pt idx="793">1385</cx:pt>
          <cx:pt idx="794">1385</cx:pt>
          <cx:pt idx="795">1385</cx:pt>
          <cx:pt idx="796">1385</cx:pt>
          <cx:pt idx="797">1720</cx:pt>
          <cx:pt idx="798">1720</cx:pt>
          <cx:pt idx="799">61</cx:pt>
          <cx:pt idx="800">2202</cx:pt>
          <cx:pt idx="801">2031</cx:pt>
          <cx:pt idx="802">2031</cx:pt>
          <cx:pt idx="803">2031</cx:pt>
          <cx:pt idx="804">2031</cx:pt>
          <cx:pt idx="805">2031</cx:pt>
          <cx:pt idx="806">2031</cx:pt>
          <cx:pt idx="807">2031</cx:pt>
          <cx:pt idx="808">2031</cx:pt>
          <cx:pt idx="809">2031</cx:pt>
          <cx:pt idx="810">2031</cx:pt>
          <cx:pt idx="811">2031</cx:pt>
          <cx:pt idx="812">2031</cx:pt>
          <cx:pt idx="813">190</cx:pt>
          <cx:pt idx="814">190</cx:pt>
          <cx:pt idx="815">2202</cx:pt>
          <cx:pt idx="816">2202</cx:pt>
          <cx:pt idx="817">2031</cx:pt>
          <cx:pt idx="818">1439</cx:pt>
          <cx:pt idx="819">2202</cx:pt>
          <cx:pt idx="820">2202</cx:pt>
          <cx:pt idx="821">2202</cx:pt>
          <cx:pt idx="822">2031</cx:pt>
          <cx:pt idx="823">2031</cx:pt>
          <cx:pt idx="824">1439</cx:pt>
          <cx:pt idx="825">1439</cx:pt>
          <cx:pt idx="826">1439</cx:pt>
          <cx:pt idx="827">1439</cx:pt>
          <cx:pt idx="828">1439</cx:pt>
          <cx:pt idx="829">1439</cx:pt>
          <cx:pt idx="830">1439</cx:pt>
          <cx:pt idx="831">2031</cx:pt>
          <cx:pt idx="832">2031</cx:pt>
          <cx:pt idx="833">5657</cx:pt>
          <cx:pt idx="834">5657</cx:pt>
          <cx:pt idx="835">5657</cx:pt>
          <cx:pt idx="836">5657</cx:pt>
          <cx:pt idx="837">5657</cx:pt>
          <cx:pt idx="838">5657</cx:pt>
          <cx:pt idx="839">2031</cx:pt>
          <cx:pt idx="840">2031</cx:pt>
          <cx:pt idx="841">2031</cx:pt>
          <cx:pt idx="842">2031</cx:pt>
          <cx:pt idx="843">2031</cx:pt>
          <cx:pt idx="844">2031</cx:pt>
          <cx:pt idx="845">1851</cx:pt>
          <cx:pt idx="846">1851</cx:pt>
          <cx:pt idx="847">1851</cx:pt>
          <cx:pt idx="848">535</cx:pt>
          <cx:pt idx="849">535</cx:pt>
          <cx:pt idx="850">535</cx:pt>
          <cx:pt idx="851">2202</cx:pt>
          <cx:pt idx="852">2202</cx:pt>
          <cx:pt idx="853">2202</cx:pt>
          <cx:pt idx="854">2202</cx:pt>
          <cx:pt idx="855">2202</cx:pt>
          <cx:pt idx="856">2202</cx:pt>
          <cx:pt idx="857">2202</cx:pt>
          <cx:pt idx="858">2202</cx:pt>
          <cx:pt idx="859">2202</cx:pt>
          <cx:pt idx="860">2202</cx:pt>
          <cx:pt idx="861">586</cx:pt>
          <cx:pt idx="862">1385</cx:pt>
          <cx:pt idx="863">1385</cx:pt>
          <cx:pt idx="864">1385</cx:pt>
          <cx:pt idx="865">586</cx:pt>
          <cx:pt idx="866">586</cx:pt>
          <cx:pt idx="867">586</cx:pt>
          <cx:pt idx="868">640</cx:pt>
          <cx:pt idx="869">640</cx:pt>
          <cx:pt idx="870">640</cx:pt>
          <cx:pt idx="871">640</cx:pt>
          <cx:pt idx="872">1385</cx:pt>
          <cx:pt idx="873">1720</cx:pt>
          <cx:pt idx="874">1385</cx:pt>
          <cx:pt idx="875">1720</cx:pt>
          <cx:pt idx="876">1720</cx:pt>
          <cx:pt idx="877">1720</cx:pt>
          <cx:pt idx="878">1720</cx:pt>
          <cx:pt idx="879">1720</cx:pt>
          <cx:pt idx="880">105</cx:pt>
          <cx:pt idx="881">1439</cx:pt>
          <cx:pt idx="882">1439</cx:pt>
          <cx:pt idx="883">1439</cx:pt>
          <cx:pt idx="884">2031</cx:pt>
          <cx:pt idx="885">2031</cx:pt>
          <cx:pt idx="886">2009</cx:pt>
          <cx:pt idx="887">2009</cx:pt>
          <cx:pt idx="888">5657</cx:pt>
          <cx:pt idx="889">5657</cx:pt>
          <cx:pt idx="890">2009</cx:pt>
          <cx:pt idx="891">2009</cx:pt>
          <cx:pt idx="892">2009</cx:pt>
          <cx:pt idx="893">2009</cx:pt>
          <cx:pt idx="894">2009</cx:pt>
          <cx:pt idx="895">210</cx:pt>
          <cx:pt idx="896">210</cx:pt>
          <cx:pt idx="897">640</cx:pt>
          <cx:pt idx="898">640</cx:pt>
          <cx:pt idx="899">640</cx:pt>
          <cx:pt idx="900">640</cx:pt>
          <cx:pt idx="901">640</cx:pt>
          <cx:pt idx="902">640</cx:pt>
          <cx:pt idx="903">640</cx:pt>
          <cx:pt idx="904">640</cx:pt>
          <cx:pt idx="905">640</cx:pt>
          <cx:pt idx="906">640</cx:pt>
          <cx:pt idx="907">640</cx:pt>
          <cx:pt idx="908">640</cx:pt>
          <cx:pt idx="909">5657</cx:pt>
          <cx:pt idx="910">5657</cx:pt>
          <cx:pt idx="911">5657</cx:pt>
          <cx:pt idx="912">5657</cx:pt>
          <cx:pt idx="913">5657</cx:pt>
          <cx:pt idx="914">5657</cx:pt>
          <cx:pt idx="915">5657</cx:pt>
          <cx:pt idx="916">1439</cx:pt>
          <cx:pt idx="917">2009</cx:pt>
          <cx:pt idx="918">2009</cx:pt>
          <cx:pt idx="919">870</cx:pt>
          <cx:pt idx="920">870</cx:pt>
          <cx:pt idx="921">870</cx:pt>
          <cx:pt idx="922">870</cx:pt>
          <cx:pt idx="923">870</cx:pt>
          <cx:pt idx="924">870</cx:pt>
          <cx:pt idx="925">204</cx:pt>
          <cx:pt idx="926">204</cx:pt>
          <cx:pt idx="927">204</cx:pt>
          <cx:pt idx="928">204</cx:pt>
          <cx:pt idx="929">204</cx:pt>
          <cx:pt idx="930">204</cx:pt>
          <cx:pt idx="931">1385</cx:pt>
          <cx:pt idx="932">1385</cx:pt>
          <cx:pt idx="933">1385</cx:pt>
          <cx:pt idx="934">1385</cx:pt>
          <cx:pt idx="935">1385</cx:pt>
          <cx:pt idx="936">1439</cx:pt>
          <cx:pt idx="937">1439</cx:pt>
          <cx:pt idx="938">1439</cx:pt>
          <cx:pt idx="939">1439</cx:pt>
          <cx:pt idx="940">1439</cx:pt>
          <cx:pt idx="941">1439</cx:pt>
          <cx:pt idx="942">1439</cx:pt>
          <cx:pt idx="943">1439</cx:pt>
          <cx:pt idx="944">1439</cx:pt>
          <cx:pt idx="945">1439</cx:pt>
          <cx:pt idx="946">1439</cx:pt>
          <cx:pt idx="947">1439</cx:pt>
          <cx:pt idx="948">155</cx:pt>
          <cx:pt idx="949">155</cx:pt>
          <cx:pt idx="950">1720</cx:pt>
          <cx:pt idx="951">873</cx:pt>
          <cx:pt idx="952">873</cx:pt>
          <cx:pt idx="953">873</cx:pt>
          <cx:pt idx="954">873</cx:pt>
          <cx:pt idx="955">873</cx:pt>
          <cx:pt idx="956">873</cx:pt>
          <cx:pt idx="957">873</cx:pt>
          <cx:pt idx="958">873</cx:pt>
          <cx:pt idx="959">873</cx:pt>
          <cx:pt idx="960">873</cx:pt>
          <cx:pt idx="961">873</cx:pt>
          <cx:pt idx="962">873</cx:pt>
          <cx:pt idx="963">873</cx:pt>
          <cx:pt idx="964">873</cx:pt>
          <cx:pt idx="965">873</cx:pt>
          <cx:pt idx="966">873</cx:pt>
          <cx:pt idx="967">873</cx:pt>
          <cx:pt idx="968">873</cx:pt>
          <cx:pt idx="969">873</cx:pt>
          <cx:pt idx="970">873</cx:pt>
          <cx:pt idx="971">873</cx:pt>
          <cx:pt idx="972">1851</cx:pt>
          <cx:pt idx="973">1851</cx:pt>
          <cx:pt idx="974">1851</cx:pt>
          <cx:pt idx="975">1851</cx:pt>
          <cx:pt idx="976">1851</cx:pt>
          <cx:pt idx="977">1851</cx:pt>
          <cx:pt idx="978">1385</cx:pt>
          <cx:pt idx="979">1385</cx:pt>
          <cx:pt idx="980">1385</cx:pt>
          <cx:pt idx="981">1385</cx:pt>
          <cx:pt idx="982">3105</cx:pt>
          <cx:pt idx="983">3916</cx:pt>
          <cx:pt idx="984">3916</cx:pt>
          <cx:pt idx="985">873</cx:pt>
          <cx:pt idx="986">873</cx:pt>
          <cx:pt idx="987">873</cx:pt>
          <cx:pt idx="988">873</cx:pt>
          <cx:pt idx="989">873</cx:pt>
          <cx:pt idx="990">873</cx:pt>
          <cx:pt idx="991">873</cx:pt>
          <cx:pt idx="992">873</cx:pt>
          <cx:pt idx="993">873</cx:pt>
          <cx:pt idx="994">873</cx:pt>
          <cx:pt idx="995">873</cx:pt>
          <cx:pt idx="996">873</cx:pt>
          <cx:pt idx="997">873</cx:pt>
          <cx:pt idx="998">873</cx:pt>
          <cx:pt idx="999">535</cx:pt>
          <cx:pt idx="1000">535</cx:pt>
          <cx:pt idx="1001">535</cx:pt>
          <cx:pt idx="1002">535</cx:pt>
          <cx:pt idx="1003">535</cx:pt>
          <cx:pt idx="1004">535</cx:pt>
          <cx:pt idx="1005">1013</cx:pt>
          <cx:pt idx="1006">1013</cx:pt>
          <cx:pt idx="1007">1013</cx:pt>
          <cx:pt idx="1008">1013</cx:pt>
          <cx:pt idx="1009">1013</cx:pt>
          <cx:pt idx="1010">1013</cx:pt>
          <cx:pt idx="1011">1013</cx:pt>
          <cx:pt idx="1012">1013</cx:pt>
          <cx:pt idx="1013">1013</cx:pt>
          <cx:pt idx="1014">1013</cx:pt>
          <cx:pt idx="1015">1013</cx:pt>
          <cx:pt idx="1016">1013</cx:pt>
          <cx:pt idx="1017">1013</cx:pt>
          <cx:pt idx="1018">1013</cx:pt>
          <cx:pt idx="1019">1013</cx:pt>
          <cx:pt idx="1020">1013</cx:pt>
          <cx:pt idx="1021">2031</cx:pt>
          <cx:pt idx="1022">2031</cx:pt>
          <cx:pt idx="1023">2031</cx:pt>
          <cx:pt idx="1024">2031</cx:pt>
          <cx:pt idx="1025">2031</cx:pt>
          <cx:pt idx="1026">586</cx:pt>
          <cx:pt idx="1027">586</cx:pt>
          <cx:pt idx="1028">586</cx:pt>
          <cx:pt idx="1029">2202</cx:pt>
          <cx:pt idx="1030">586</cx:pt>
          <cx:pt idx="1031">586</cx:pt>
          <cx:pt idx="1032">586</cx:pt>
          <cx:pt idx="1033">586</cx:pt>
          <cx:pt idx="1034">586</cx:pt>
          <cx:pt idx="1035">586</cx:pt>
          <cx:pt idx="1036">190</cx:pt>
          <cx:pt idx="1037">190</cx:pt>
          <cx:pt idx="1038">2202</cx:pt>
          <cx:pt idx="1039">2202</cx:pt>
          <cx:pt idx="1040">2202</cx:pt>
          <cx:pt idx="1041">2031</cx:pt>
          <cx:pt idx="1042">2031</cx:pt>
          <cx:pt idx="1043">2031</cx:pt>
          <cx:pt idx="1044">2202</cx:pt>
          <cx:pt idx="1045">2031</cx:pt>
          <cx:pt idx="1046">2031</cx:pt>
          <cx:pt idx="1047">2031</cx:pt>
          <cx:pt idx="1048">1851</cx:pt>
          <cx:pt idx="1049">1851</cx:pt>
          <cx:pt idx="1050">535</cx:pt>
          <cx:pt idx="1051">535</cx:pt>
          <cx:pt idx="1052">640</cx:pt>
          <cx:pt idx="1053">640</cx:pt>
          <cx:pt idx="1054">436</cx:pt>
          <cx:pt idx="1055">2031</cx:pt>
          <cx:pt idx="1056">2031</cx:pt>
          <cx:pt idx="1057">1439</cx:pt>
          <cx:pt idx="1058">1439</cx:pt>
          <cx:pt idx="1059">2009</cx:pt>
          <cx:pt idx="1060">5657</cx:pt>
          <cx:pt idx="1061">5657</cx:pt>
          <cx:pt idx="1062">5657</cx:pt>
          <cx:pt idx="1063">5657</cx:pt>
          <cx:pt idx="1064">5657</cx:pt>
          <cx:pt idx="1065">5657</cx:pt>
          <cx:pt idx="1066">5657</cx:pt>
          <cx:pt idx="1067">5657</cx:pt>
          <cx:pt idx="1068">5657</cx:pt>
          <cx:pt idx="1069">5657</cx:pt>
          <cx:pt idx="1070">1385</cx:pt>
          <cx:pt idx="1071">1385</cx:pt>
          <cx:pt idx="1072">1385</cx:pt>
          <cx:pt idx="1073">1385</cx:pt>
          <cx:pt idx="1074">1385</cx:pt>
          <cx:pt idx="1075">1385</cx:pt>
          <cx:pt idx="1076">1385</cx:pt>
          <cx:pt idx="1077">1385</cx:pt>
          <cx:pt idx="1078">105</cx:pt>
          <cx:pt idx="1079">1385</cx:pt>
          <cx:pt idx="1080">1385</cx:pt>
          <cx:pt idx="1081">1385</cx:pt>
          <cx:pt idx="1082">1385</cx:pt>
          <cx:pt idx="1083">105</cx:pt>
          <cx:pt idx="1084">2031</cx:pt>
          <cx:pt idx="1085">2031</cx:pt>
          <cx:pt idx="1086">2031</cx:pt>
          <cx:pt idx="1087">3105</cx:pt>
          <cx:pt idx="1088">3105</cx:pt>
          <cx:pt idx="1089">3105</cx:pt>
          <cx:pt idx="1090">5657</cx:pt>
          <cx:pt idx="1091">2202</cx:pt>
          <cx:pt idx="1092">2202</cx:pt>
          <cx:pt idx="1093">2202</cx:pt>
          <cx:pt idx="1094">3105</cx:pt>
          <cx:pt idx="1095">3105</cx:pt>
          <cx:pt idx="1096">3105</cx:pt>
          <cx:pt idx="1097">2202</cx:pt>
          <cx:pt idx="1098">2202</cx:pt>
          <cx:pt idx="1099">2202</cx:pt>
          <cx:pt idx="1100">2202</cx:pt>
          <cx:pt idx="1101">2202</cx:pt>
          <cx:pt idx="1102">2202</cx:pt>
          <cx:pt idx="1103">2202</cx:pt>
          <cx:pt idx="1104">2202</cx:pt>
          <cx:pt idx="1105">2202</cx:pt>
          <cx:pt idx="1106">2202</cx:pt>
          <cx:pt idx="1107">586</cx:pt>
          <cx:pt idx="1108">586</cx:pt>
          <cx:pt idx="1109">586</cx:pt>
          <cx:pt idx="1110">586</cx:pt>
          <cx:pt idx="1111">586</cx:pt>
          <cx:pt idx="1112">586</cx:pt>
          <cx:pt idx="1113">586</cx:pt>
          <cx:pt idx="1114">586</cx:pt>
          <cx:pt idx="1115">819</cx:pt>
          <cx:pt idx="1116">819</cx:pt>
          <cx:pt idx="1117">819</cx:pt>
          <cx:pt idx="1118">586</cx:pt>
          <cx:pt idx="1119">586</cx:pt>
          <cx:pt idx="1120">586</cx:pt>
          <cx:pt idx="1121">586</cx:pt>
          <cx:pt idx="1122">1439</cx:pt>
          <cx:pt idx="1123">1439</cx:pt>
          <cx:pt idx="1124">1439</cx:pt>
          <cx:pt idx="1125">1439</cx:pt>
          <cx:pt idx="1126">1385</cx:pt>
          <cx:pt idx="1127">1385</cx:pt>
          <cx:pt idx="1128">1385</cx:pt>
          <cx:pt idx="1129">1385</cx:pt>
          <cx:pt idx="1130">1385</cx:pt>
          <cx:pt idx="1131">1385</cx:pt>
          <cx:pt idx="1132">1385</cx:pt>
          <cx:pt idx="1133">1385</cx:pt>
          <cx:pt idx="1134">2009</cx:pt>
          <cx:pt idx="1135">2009</cx:pt>
          <cx:pt idx="1136">2009</cx:pt>
          <cx:pt idx="1137">617</cx:pt>
          <cx:pt idx="1138">617</cx:pt>
          <cx:pt idx="1139">204</cx:pt>
          <cx:pt idx="1140">204</cx:pt>
          <cx:pt idx="1141">204</cx:pt>
          <cx:pt idx="1142">204</cx:pt>
          <cx:pt idx="1143">204</cx:pt>
          <cx:pt idx="1144">204</cx:pt>
          <cx:pt idx="1145">2031</cx:pt>
          <cx:pt idx="1146">2031</cx:pt>
          <cx:pt idx="1147">2031</cx:pt>
          <cx:pt idx="1148">2031</cx:pt>
          <cx:pt idx="1149">2031</cx:pt>
          <cx:pt idx="1150">2031</cx:pt>
          <cx:pt idx="1151">2031</cx:pt>
          <cx:pt idx="1152">2031</cx:pt>
          <cx:pt idx="1153">2031</cx:pt>
          <cx:pt idx="1154">873</cx:pt>
          <cx:pt idx="1155">873</cx:pt>
          <cx:pt idx="1156">873</cx:pt>
          <cx:pt idx="1157">873</cx:pt>
          <cx:pt idx="1158">873</cx:pt>
          <cx:pt idx="1159">873</cx:pt>
          <cx:pt idx="1160">873</cx:pt>
          <cx:pt idx="1161">873</cx:pt>
          <cx:pt idx="1162">873</cx:pt>
          <cx:pt idx="1163">873</cx:pt>
          <cx:pt idx="1164">210</cx:pt>
          <cx:pt idx="1165">1385</cx:pt>
          <cx:pt idx="1166">1385</cx:pt>
          <cx:pt idx="1167">1385</cx:pt>
          <cx:pt idx="1168">1385</cx:pt>
          <cx:pt idx="1169">1385</cx:pt>
          <cx:pt idx="1170">1385</cx:pt>
          <cx:pt idx="1171">1385</cx:pt>
          <cx:pt idx="1172">1385</cx:pt>
          <cx:pt idx="1173">2009</cx:pt>
          <cx:pt idx="1174">2009</cx:pt>
          <cx:pt idx="1175">2009</cx:pt>
          <cx:pt idx="1176">2009</cx:pt>
          <cx:pt idx="1177">870</cx:pt>
          <cx:pt idx="1178">870</cx:pt>
          <cx:pt idx="1179">3105</cx:pt>
          <cx:pt idx="1180">3105</cx:pt>
          <cx:pt idx="1181">3916</cx:pt>
          <cx:pt idx="1182">3105</cx:pt>
          <cx:pt idx="1183">204</cx:pt>
          <cx:pt idx="1184">204</cx:pt>
          <cx:pt idx="1185">204</cx:pt>
          <cx:pt idx="1186">204</cx:pt>
          <cx:pt idx="1187">204</cx:pt>
          <cx:pt idx="1188">204</cx:pt>
          <cx:pt idx="1189">1439</cx:pt>
          <cx:pt idx="1190">1439</cx:pt>
          <cx:pt idx="1191">1439</cx:pt>
          <cx:pt idx="1192">1439</cx:pt>
          <cx:pt idx="1193">1720</cx:pt>
          <cx:pt idx="1194">1439</cx:pt>
          <cx:pt idx="1195">1439</cx:pt>
          <cx:pt idx="1196">1720</cx:pt>
          <cx:pt idx="1197">1439</cx:pt>
          <cx:pt idx="1198">1439</cx:pt>
          <cx:pt idx="1199">1720</cx:pt>
          <cx:pt idx="1200">3105</cx:pt>
          <cx:pt idx="1201">3105</cx:pt>
          <cx:pt idx="1202">3105</cx:pt>
          <cx:pt idx="1203">3105</cx:pt>
          <cx:pt idx="1204">3105</cx:pt>
          <cx:pt idx="1205">3105</cx:pt>
          <cx:pt idx="1206">3105</cx:pt>
          <cx:pt idx="1207">873</cx:pt>
          <cx:pt idx="1208">873</cx:pt>
          <cx:pt idx="1209">873</cx:pt>
          <cx:pt idx="1210">873</cx:pt>
          <cx:pt idx="1211">1439</cx:pt>
          <cx:pt idx="1212">1439</cx:pt>
          <cx:pt idx="1213">204</cx:pt>
          <cx:pt idx="1214">204</cx:pt>
          <cx:pt idx="1215">204</cx:pt>
          <cx:pt idx="1216">1385</cx:pt>
          <cx:pt idx="1217">1385</cx:pt>
          <cx:pt idx="1218">1385</cx:pt>
          <cx:pt idx="1219">1385</cx:pt>
          <cx:pt idx="1220">2009</cx:pt>
          <cx:pt idx="1221">2009</cx:pt>
          <cx:pt idx="1222">3916</cx:pt>
          <cx:pt idx="1223">3916</cx:pt>
          <cx:pt idx="1224">3916</cx:pt>
          <cx:pt idx="1225">3916</cx:pt>
          <cx:pt idx="1226">3916</cx:pt>
          <cx:pt idx="1227">3916</cx:pt>
          <cx:pt idx="1228">3916</cx:pt>
          <cx:pt idx="1229">1851</cx:pt>
          <cx:pt idx="1230">1851</cx:pt>
          <cx:pt idx="1231">1851</cx:pt>
          <cx:pt idx="1232">3916</cx:pt>
          <cx:pt idx="1233">3916</cx:pt>
          <cx:pt idx="1234">3916</cx:pt>
          <cx:pt idx="1235">1851</cx:pt>
          <cx:pt idx="1236">1851</cx:pt>
          <cx:pt idx="1237">1851</cx:pt>
          <cx:pt idx="1238">1851</cx:pt>
          <cx:pt idx="1239">1851</cx:pt>
          <cx:pt idx="1240">1851</cx:pt>
          <cx:pt idx="1241">1385</cx:pt>
          <cx:pt idx="1242">1385</cx:pt>
          <cx:pt idx="1243">454</cx:pt>
          <cx:pt idx="1244">454</cx:pt>
          <cx:pt idx="1245">454</cx:pt>
          <cx:pt idx="1246">454</cx:pt>
          <cx:pt idx="1247">454</cx:pt>
          <cx:pt idx="1248">454</cx:pt>
          <cx:pt idx="1249">640</cx:pt>
          <cx:pt idx="1250">640</cx:pt>
          <cx:pt idx="1251">640</cx:pt>
          <cx:pt idx="1252">640</cx:pt>
          <cx:pt idx="1253">190</cx:pt>
          <cx:pt idx="1254">190</cx:pt>
          <cx:pt idx="1255">190</cx:pt>
          <cx:pt idx="1256">454</cx:pt>
          <cx:pt idx="1257">454</cx:pt>
          <cx:pt idx="1258">454</cx:pt>
          <cx:pt idx="1259">586</cx:pt>
          <cx:pt idx="1260">586</cx:pt>
          <cx:pt idx="1261">586</cx:pt>
          <cx:pt idx="1262">190</cx:pt>
          <cx:pt idx="1263">2009</cx:pt>
          <cx:pt idx="1264">2009</cx:pt>
          <cx:pt idx="1265">819</cx:pt>
          <cx:pt idx="1266">819</cx:pt>
          <cx:pt idx="1267">819</cx:pt>
          <cx:pt idx="1268">819</cx:pt>
          <cx:pt idx="1269">155</cx:pt>
          <cx:pt idx="1270">2202</cx:pt>
          <cx:pt idx="1271">2202</cx:pt>
          <cx:pt idx="1272">2202</cx:pt>
          <cx:pt idx="1273">155</cx:pt>
          <cx:pt idx="1274">819</cx:pt>
          <cx:pt idx="1275">819</cx:pt>
          <cx:pt idx="1276">819</cx:pt>
          <cx:pt idx="1277">819</cx:pt>
          <cx:pt idx="1278">819</cx:pt>
          <cx:pt idx="1279">586</cx:pt>
          <cx:pt idx="1280">586</cx:pt>
          <cx:pt idx="1281">586</cx:pt>
          <cx:pt idx="1282">586</cx:pt>
          <cx:pt idx="1283">586</cx:pt>
          <cx:pt idx="1284">586</cx:pt>
          <cx:pt idx="1285">2202</cx:pt>
          <cx:pt idx="1286">2202</cx:pt>
          <cx:pt idx="1287">2202</cx:pt>
          <cx:pt idx="1288">2202</cx:pt>
          <cx:pt idx="1289">2202</cx:pt>
          <cx:pt idx="1290">3916</cx:pt>
          <cx:pt idx="1291">3916</cx:pt>
          <cx:pt idx="1292">3916</cx:pt>
          <cx:pt idx="1293">586</cx:pt>
          <cx:pt idx="1294">586</cx:pt>
          <cx:pt idx="1295">586</cx:pt>
          <cx:pt idx="1296">436</cx:pt>
          <cx:pt idx="1297">1385</cx:pt>
          <cx:pt idx="1298">1385</cx:pt>
          <cx:pt idx="1299">1385</cx:pt>
          <cx:pt idx="1300">1385</cx:pt>
          <cx:pt idx="1301">1385</cx:pt>
          <cx:pt idx="1302">1385</cx:pt>
          <cx:pt idx="1303">105</cx:pt>
          <cx:pt idx="1304">105</cx:pt>
          <cx:pt idx="1305">105</cx:pt>
          <cx:pt idx="1306">1385</cx:pt>
          <cx:pt idx="1307">1385</cx:pt>
          <cx:pt idx="1308">1385</cx:pt>
          <cx:pt idx="1309">1385</cx:pt>
          <cx:pt idx="1310">1385</cx:pt>
          <cx:pt idx="1311">1385</cx:pt>
          <cx:pt idx="1312">210</cx:pt>
          <cx:pt idx="1313">105</cx:pt>
          <cx:pt idx="1314">2202</cx:pt>
          <cx:pt idx="1315">2202</cx:pt>
          <cx:pt idx="1316">2202</cx:pt>
          <cx:pt idx="1317">2202</cx:pt>
          <cx:pt idx="1318">2202</cx:pt>
          <cx:pt idx="1319">2202</cx:pt>
          <cx:pt idx="1320">2202</cx:pt>
          <cx:pt idx="1321">2202</cx:pt>
          <cx:pt idx="1322">2202</cx:pt>
          <cx:pt idx="1323">1385</cx:pt>
          <cx:pt idx="1324">1385</cx:pt>
          <cx:pt idx="1325">640</cx:pt>
          <cx:pt idx="1326">640</cx:pt>
          <cx:pt idx="1327">640</cx:pt>
          <cx:pt idx="1328">640</cx:pt>
          <cx:pt idx="1329">436</cx:pt>
          <cx:pt idx="1330">1385</cx:pt>
          <cx:pt idx="1331">1385</cx:pt>
          <cx:pt idx="1332">1385</cx:pt>
          <cx:pt idx="1333">1385</cx:pt>
          <cx:pt idx="1334">1385</cx:pt>
          <cx:pt idx="1335">1385</cx:pt>
          <cx:pt idx="1336">1385</cx:pt>
          <cx:pt idx="1337">1385</cx:pt>
          <cx:pt idx="1338">2031</cx:pt>
          <cx:pt idx="1339">617</cx:pt>
          <cx:pt idx="1340">617</cx:pt>
          <cx:pt idx="1341">617</cx:pt>
          <cx:pt idx="1342">617</cx:pt>
          <cx:pt idx="1343">617</cx:pt>
          <cx:pt idx="1344">617</cx:pt>
          <cx:pt idx="1345">3105</cx:pt>
          <cx:pt idx="1346">3105</cx:pt>
          <cx:pt idx="1347">3105</cx:pt>
          <cx:pt idx="1348">873</cx:pt>
          <cx:pt idx="1349">873</cx:pt>
          <cx:pt idx="1350">873</cx:pt>
          <cx:pt idx="1351">873</cx:pt>
          <cx:pt idx="1352">873</cx:pt>
          <cx:pt idx="1353">873</cx:pt>
          <cx:pt idx="1354">873</cx:pt>
          <cx:pt idx="1355">873</cx:pt>
          <cx:pt idx="1356">873</cx:pt>
          <cx:pt idx="1357">873</cx:pt>
          <cx:pt idx="1358">873</cx:pt>
          <cx:pt idx="1359">873</cx:pt>
          <cx:pt idx="1360">873</cx:pt>
          <cx:pt idx="1361">873</cx:pt>
          <cx:pt idx="1362">873</cx:pt>
          <cx:pt idx="1363">873</cx:pt>
          <cx:pt idx="1364">873</cx:pt>
          <cx:pt idx="1365">873</cx:pt>
          <cx:pt idx="1366">873</cx:pt>
          <cx:pt idx="1367">873</cx:pt>
          <cx:pt idx="1368">105</cx:pt>
          <cx:pt idx="1369">105</cx:pt>
          <cx:pt idx="1370">640</cx:pt>
          <cx:pt idx="1371">105</cx:pt>
          <cx:pt idx="1372">640</cx:pt>
          <cx:pt idx="1373">105</cx:pt>
          <cx:pt idx="1374">105</cx:pt>
          <cx:pt idx="1375">105</cx:pt>
          <cx:pt idx="1376">3105</cx:pt>
          <cx:pt idx="1377">3105</cx:pt>
          <cx:pt idx="1378">3105</cx:pt>
          <cx:pt idx="1379">586</cx:pt>
          <cx:pt idx="1380">640</cx:pt>
          <cx:pt idx="1381">640</cx:pt>
          <cx:pt idx="1382">640</cx:pt>
          <cx:pt idx="1383">640</cx:pt>
          <cx:pt idx="1384">1720</cx:pt>
          <cx:pt idx="1385">1720</cx:pt>
          <cx:pt idx="1386">873</cx:pt>
          <cx:pt idx="1387">873</cx:pt>
          <cx:pt idx="1388">873</cx:pt>
          <cx:pt idx="1389">873</cx:pt>
          <cx:pt idx="1390">873</cx:pt>
          <cx:pt idx="1391">873</cx:pt>
          <cx:pt idx="1392">873</cx:pt>
          <cx:pt idx="1393">873</cx:pt>
          <cx:pt idx="1394">873</cx:pt>
          <cx:pt idx="1395">873</cx:pt>
          <cx:pt idx="1396">873</cx:pt>
          <cx:pt idx="1397">873</cx:pt>
          <cx:pt idx="1398">873</cx:pt>
          <cx:pt idx="1399">873</cx:pt>
          <cx:pt idx="1400">873</cx:pt>
          <cx:pt idx="1401">873</cx:pt>
          <cx:pt idx="1402">873</cx:pt>
          <cx:pt idx="1403">873</cx:pt>
          <cx:pt idx="1404">1720</cx:pt>
          <cx:pt idx="1405">1720</cx:pt>
          <cx:pt idx="1406">819</cx:pt>
          <cx:pt idx="1407">640</cx:pt>
          <cx:pt idx="1408">640</cx:pt>
          <cx:pt idx="1409">640</cx:pt>
          <cx:pt idx="1410">640</cx:pt>
          <cx:pt idx="1411">436</cx:pt>
          <cx:pt idx="1412">1720</cx:pt>
          <cx:pt idx="1413">2202</cx:pt>
          <cx:pt idx="1414">2202</cx:pt>
          <cx:pt idx="1415">873</cx:pt>
          <cx:pt idx="1416">873</cx:pt>
          <cx:pt idx="1417">873</cx:pt>
          <cx:pt idx="1418">586</cx:pt>
          <cx:pt idx="1419">586</cx:pt>
          <cx:pt idx="1420">210</cx:pt>
          <cx:pt idx="1421">3105</cx:pt>
          <cx:pt idx="1422">617</cx:pt>
          <cx:pt idx="1423">617</cx:pt>
          <cx:pt idx="1424">617</cx:pt>
          <cx:pt idx="1425">113</cx:pt>
          <cx:pt idx="1426">113</cx:pt>
          <cx:pt idx="1427">113</cx:pt>
          <cx:pt idx="1428">113</cx:pt>
          <cx:pt idx="1429">113</cx:pt>
          <cx:pt idx="1430">873</cx:pt>
          <cx:pt idx="1431">873</cx:pt>
          <cx:pt idx="1432">873</cx:pt>
          <cx:pt idx="1433">873</cx:pt>
          <cx:pt idx="1434">873</cx:pt>
          <cx:pt idx="1435">1385</cx:pt>
          <cx:pt idx="1436">1385</cx:pt>
          <cx:pt idx="1437">1385</cx:pt>
          <cx:pt idx="1438">1385</cx:pt>
          <cx:pt idx="1439">2202</cx:pt>
          <cx:pt idx="1440">2202</cx:pt>
          <cx:pt idx="1441">2202</cx:pt>
          <cx:pt idx="1442">2202</cx:pt>
          <cx:pt idx="1443">2202</cx:pt>
          <cx:pt idx="1444">586</cx:pt>
          <cx:pt idx="1445">586</cx:pt>
          <cx:pt idx="1446">1439</cx:pt>
          <cx:pt idx="1447">1439</cx:pt>
          <cx:pt idx="1448">1439</cx:pt>
          <cx:pt idx="1449">1439</cx:pt>
          <cx:pt idx="1450">873</cx:pt>
          <cx:pt idx="1451">873</cx:pt>
          <cx:pt idx="1452">1439</cx:pt>
          <cx:pt idx="1453">436</cx:pt>
          <cx:pt idx="1454">1385</cx:pt>
          <cx:pt idx="1455">1385</cx:pt>
          <cx:pt idx="1456">1385</cx:pt>
          <cx:pt idx="1457">2009</cx:pt>
          <cx:pt idx="1458">210</cx:pt>
          <cx:pt idx="1459">210</cx:pt>
          <cx:pt idx="1460">870</cx:pt>
          <cx:pt idx="1461">870</cx:pt>
          <cx:pt idx="1462">3916</cx:pt>
          <cx:pt idx="1463">3916</cx:pt>
          <cx:pt idx="1464">3916</cx:pt>
          <cx:pt idx="1465">3916</cx:pt>
          <cx:pt idx="1466">3916</cx:pt>
          <cx:pt idx="1467">3916</cx:pt>
          <cx:pt idx="1468">3916</cx:pt>
          <cx:pt idx="1469">3916</cx:pt>
          <cx:pt idx="1470">3916</cx:pt>
          <cx:pt idx="1471">3916</cx:pt>
          <cx:pt idx="1472">3916</cx:pt>
          <cx:pt idx="1473">3916</cx:pt>
          <cx:pt idx="1474">3916</cx:pt>
          <cx:pt idx="1475">3916</cx:pt>
          <cx:pt idx="1476">3916</cx:pt>
          <cx:pt idx="1477">1720</cx:pt>
          <cx:pt idx="1478">1720</cx:pt>
          <cx:pt idx="1479">1720</cx:pt>
          <cx:pt idx="1480">1720</cx:pt>
          <cx:pt idx="1481">1720</cx:pt>
          <cx:pt idx="1482">1720</cx:pt>
          <cx:pt idx="1483">2202</cx:pt>
          <cx:pt idx="1484">2202</cx:pt>
          <cx:pt idx="1485">2202</cx:pt>
          <cx:pt idx="1486">2202</cx:pt>
          <cx:pt idx="1487">2202</cx:pt>
          <cx:pt idx="1488">3916</cx:pt>
          <cx:pt idx="1489">873</cx:pt>
          <cx:pt idx="1490">873</cx:pt>
          <cx:pt idx="1491">873</cx:pt>
          <cx:pt idx="1492">873</cx:pt>
          <cx:pt idx="1493">873</cx:pt>
          <cx:pt idx="1494">535</cx:pt>
          <cx:pt idx="1495">873</cx:pt>
          <cx:pt idx="1496">873</cx:pt>
          <cx:pt idx="1497">3916</cx:pt>
          <cx:pt idx="1498">3916</cx:pt>
          <cx:pt idx="1499">3916</cx:pt>
          <cx:pt idx="1500">3916</cx:pt>
          <cx:pt idx="1501">3916</cx:pt>
          <cx:pt idx="1502">3916</cx:pt>
          <cx:pt idx="1503">3916</cx:pt>
          <cx:pt idx="1504">3916</cx:pt>
          <cx:pt idx="1505">3916</cx:pt>
          <cx:pt idx="1506">3916</cx:pt>
          <cx:pt idx="1507">3916</cx:pt>
          <cx:pt idx="1508">3916</cx:pt>
          <cx:pt idx="1509">3916</cx:pt>
          <cx:pt idx="1510">3916</cx:pt>
          <cx:pt idx="1511">5657</cx:pt>
          <cx:pt idx="1512">5657</cx:pt>
          <cx:pt idx="1513">5657</cx:pt>
          <cx:pt idx="1514">5657</cx:pt>
          <cx:pt idx="1515">204</cx:pt>
          <cx:pt idx="1516">204</cx:pt>
          <cx:pt idx="1517">204</cx:pt>
          <cx:pt idx="1518">204</cx:pt>
          <cx:pt idx="1519">204</cx:pt>
          <cx:pt idx="1520">204</cx:pt>
          <cx:pt idx="1521">204</cx:pt>
          <cx:pt idx="1522">204</cx:pt>
          <cx:pt idx="1523">204</cx:pt>
          <cx:pt idx="1524">2202</cx:pt>
          <cx:pt idx="1525">2202</cx:pt>
          <cx:pt idx="1526">2202</cx:pt>
          <cx:pt idx="1527">2202</cx:pt>
          <cx:pt idx="1528">2202</cx:pt>
          <cx:pt idx="1529">2202</cx:pt>
          <cx:pt idx="1530">2009</cx:pt>
          <cx:pt idx="1531">2009</cx:pt>
          <cx:pt idx="1532">2009</cx:pt>
          <cx:pt idx="1533">640</cx:pt>
          <cx:pt idx="1534">640</cx:pt>
          <cx:pt idx="1535">819</cx:pt>
          <cx:pt idx="1536">819</cx:pt>
          <cx:pt idx="1537">640</cx:pt>
          <cx:pt idx="1538">640</cx:pt>
          <cx:pt idx="1539">640</cx:pt>
          <cx:pt idx="1540">640</cx:pt>
          <cx:pt idx="1541">1439</cx:pt>
          <cx:pt idx="1542">1439</cx:pt>
          <cx:pt idx="1543">2009</cx:pt>
          <cx:pt idx="1544">2009</cx:pt>
          <cx:pt idx="1545">105</cx:pt>
          <cx:pt idx="1546">105</cx:pt>
          <cx:pt idx="1547">105</cx:pt>
          <cx:pt idx="1548">105</cx:pt>
          <cx:pt idx="1549">105</cx:pt>
          <cx:pt idx="1550">105</cx:pt>
          <cx:pt idx="1551">105</cx:pt>
          <cx:pt idx="1552">105</cx:pt>
          <cx:pt idx="1553">105</cx:pt>
          <cx:pt idx="1554">105</cx:pt>
          <cx:pt idx="1555">819</cx:pt>
          <cx:pt idx="1556">819</cx:pt>
          <cx:pt idx="1557">819</cx:pt>
          <cx:pt idx="1558">819</cx:pt>
          <cx:pt idx="1559">2202</cx:pt>
          <cx:pt idx="1560">1851</cx:pt>
          <cx:pt idx="1561">535</cx:pt>
          <cx:pt idx="1562">1439</cx:pt>
          <cx:pt idx="1563">2202</cx:pt>
          <cx:pt idx="1564">2202</cx:pt>
          <cx:pt idx="1565">2202</cx:pt>
          <cx:pt idx="1566">2202</cx:pt>
          <cx:pt idx="1567">2202</cx:pt>
          <cx:pt idx="1568">2202</cx:pt>
          <cx:pt idx="1569">2202</cx:pt>
          <cx:pt idx="1570">2202</cx:pt>
          <cx:pt idx="1571">2202</cx:pt>
          <cx:pt idx="1572">2202</cx:pt>
          <cx:pt idx="1573">2202</cx:pt>
          <cx:pt idx="1574">586</cx:pt>
          <cx:pt idx="1575">586</cx:pt>
          <cx:pt idx="1576">586</cx:pt>
          <cx:pt idx="1577">586</cx:pt>
          <cx:pt idx="1578">586</cx:pt>
          <cx:pt idx="1579">586</cx:pt>
          <cx:pt idx="1580">1439</cx:pt>
          <cx:pt idx="1581">2009</cx:pt>
          <cx:pt idx="1582">2009</cx:pt>
          <cx:pt idx="1583">2009</cx:pt>
          <cx:pt idx="1584">2009</cx:pt>
          <cx:pt idx="1585">2009</cx:pt>
          <cx:pt idx="1586">2009</cx:pt>
          <cx:pt idx="1587">2009</cx:pt>
          <cx:pt idx="1588">2009</cx:pt>
          <cx:pt idx="1589">2009</cx:pt>
          <cx:pt idx="1590">2009</cx:pt>
          <cx:pt idx="1591">640</cx:pt>
          <cx:pt idx="1592">640</cx:pt>
          <cx:pt idx="1593">2202</cx:pt>
          <cx:pt idx="1594">210</cx:pt>
          <cx:pt idx="1595">2202</cx:pt>
          <cx:pt idx="1596">481</cx:pt>
          <cx:pt idx="1597">3916</cx:pt>
          <cx:pt idx="1598">3105</cx:pt>
          <cx:pt idx="1599">3105</cx:pt>
          <cx:pt idx="1600">3105</cx:pt>
          <cx:pt idx="1601">3105</cx:pt>
          <cx:pt idx="1602">3105</cx:pt>
          <cx:pt idx="1603">873</cx:pt>
          <cx:pt idx="1604">873</cx:pt>
          <cx:pt idx="1605">873</cx:pt>
          <cx:pt idx="1606">873</cx:pt>
          <cx:pt idx="1607">873</cx:pt>
          <cx:pt idx="1608">873</cx:pt>
          <cx:pt idx="1609">873</cx:pt>
          <cx:pt idx="1610">873</cx:pt>
          <cx:pt idx="1611">873</cx:pt>
          <cx:pt idx="1612">873</cx:pt>
          <cx:pt idx="1613">873</cx:pt>
          <cx:pt idx="1614">873</cx:pt>
          <cx:pt idx="1615">873</cx:pt>
          <cx:pt idx="1616">873</cx:pt>
          <cx:pt idx="1617">873</cx:pt>
          <cx:pt idx="1618">873</cx:pt>
          <cx:pt idx="1619">873</cx:pt>
          <cx:pt idx="1620">873</cx:pt>
          <cx:pt idx="1621">873</cx:pt>
          <cx:pt idx="1622">873</cx:pt>
          <cx:pt idx="1623">1439</cx:pt>
          <cx:pt idx="1624">1439</cx:pt>
          <cx:pt idx="1625">1439</cx:pt>
          <cx:pt idx="1626">1439</cx:pt>
          <cx:pt idx="1627">586</cx:pt>
          <cx:pt idx="1628">586</cx:pt>
          <cx:pt idx="1629">640</cx:pt>
          <cx:pt idx="1630">640</cx:pt>
          <cx:pt idx="1631">640</cx:pt>
          <cx:pt idx="1632">640</cx:pt>
          <cx:pt idx="1633">640</cx:pt>
          <cx:pt idx="1634">640</cx:pt>
          <cx:pt idx="1635">640</cx:pt>
          <cx:pt idx="1636">640</cx:pt>
          <cx:pt idx="1637">640</cx:pt>
          <cx:pt idx="1638">640</cx:pt>
          <cx:pt idx="1639">640</cx:pt>
          <cx:pt idx="1640">640</cx:pt>
          <cx:pt idx="1641">1720</cx:pt>
          <cx:pt idx="1642">1720</cx:pt>
          <cx:pt idx="1643">1720</cx:pt>
          <cx:pt idx="1644">873</cx:pt>
          <cx:pt idx="1645">873</cx:pt>
          <cx:pt idx="1646">873</cx:pt>
          <cx:pt idx="1647">873</cx:pt>
          <cx:pt idx="1648">873</cx:pt>
          <cx:pt idx="1649">873</cx:pt>
          <cx:pt idx="1650">873</cx:pt>
          <cx:pt idx="1651">873</cx:pt>
          <cx:pt idx="1652">873</cx:pt>
          <cx:pt idx="1653">873</cx:pt>
          <cx:pt idx="1654">873</cx:pt>
          <cx:pt idx="1655">1720</cx:pt>
          <cx:pt idx="1656">819</cx:pt>
          <cx:pt idx="1657">819</cx:pt>
          <cx:pt idx="1658">819</cx:pt>
          <cx:pt idx="1659">819</cx:pt>
          <cx:pt idx="1660">819</cx:pt>
          <cx:pt idx="1661">819</cx:pt>
          <cx:pt idx="1662">819</cx:pt>
          <cx:pt idx="1663">819</cx:pt>
          <cx:pt idx="1664">819</cx:pt>
          <cx:pt idx="1665">640</cx:pt>
          <cx:pt idx="1666">640</cx:pt>
          <cx:pt idx="1667">640</cx:pt>
          <cx:pt idx="1668">640</cx:pt>
          <cx:pt idx="1669">2202</cx:pt>
          <cx:pt idx="1670">2202</cx:pt>
          <cx:pt idx="1671">2031</cx:pt>
          <cx:pt idx="1672">2031</cx:pt>
          <cx:pt idx="1673">2031</cx:pt>
          <cx:pt idx="1674">2031</cx:pt>
          <cx:pt idx="1675">155</cx:pt>
          <cx:pt idx="1676">155</cx:pt>
          <cx:pt idx="1677">155</cx:pt>
          <cx:pt idx="1678">155</cx:pt>
          <cx:pt idx="1679">155</cx:pt>
          <cx:pt idx="1680">155</cx:pt>
          <cx:pt idx="1681">155</cx:pt>
          <cx:pt idx="1682">155</cx:pt>
          <cx:pt idx="1683">155</cx:pt>
          <cx:pt idx="1684">1385</cx:pt>
          <cx:pt idx="1685">155</cx:pt>
          <cx:pt idx="1686">155</cx:pt>
          <cx:pt idx="1687">155</cx:pt>
          <cx:pt idx="1688">1385</cx:pt>
          <cx:pt idx="1689">1385</cx:pt>
          <cx:pt idx="1690">1385</cx:pt>
          <cx:pt idx="1691">1385</cx:pt>
          <cx:pt idx="1692">1385</cx:pt>
          <cx:pt idx="1693">1385</cx:pt>
          <cx:pt idx="1694">1385</cx:pt>
          <cx:pt idx="1695">1385</cx:pt>
          <cx:pt idx="1696">2031</cx:pt>
          <cx:pt idx="1697">586</cx:pt>
          <cx:pt idx="1698">586</cx:pt>
          <cx:pt idx="1699">586</cx:pt>
          <cx:pt idx="1700">586</cx:pt>
          <cx:pt idx="1701">1439</cx:pt>
          <cx:pt idx="1702">1439</cx:pt>
          <cx:pt idx="1703">1439</cx:pt>
          <cx:pt idx="1704">1439</cx:pt>
          <cx:pt idx="1705">3916</cx:pt>
          <cx:pt idx="1706">3105</cx:pt>
          <cx:pt idx="1707">3105</cx:pt>
          <cx:pt idx="1708">3105</cx:pt>
          <cx:pt idx="1709">3105</cx:pt>
          <cx:pt idx="1710">3105</cx:pt>
          <cx:pt idx="1711">3105</cx:pt>
          <cx:pt idx="1712">3105</cx:pt>
          <cx:pt idx="1713">873</cx:pt>
          <cx:pt idx="1714">873</cx:pt>
          <cx:pt idx="1715">873</cx:pt>
          <cx:pt idx="1716">873</cx:pt>
          <cx:pt idx="1717">873</cx:pt>
          <cx:pt idx="1718">617</cx:pt>
          <cx:pt idx="1719">617</cx:pt>
          <cx:pt idx="1720">1439</cx:pt>
          <cx:pt idx="1721">1439</cx:pt>
          <cx:pt idx="1722">1439</cx:pt>
          <cx:pt idx="1723">1439</cx:pt>
          <cx:pt idx="1724">1439</cx:pt>
          <cx:pt idx="1725">617</cx:pt>
          <cx:pt idx="1726">617</cx:pt>
          <cx:pt idx="1727">617</cx:pt>
          <cx:pt idx="1728">873</cx:pt>
          <cx:pt idx="1729">873</cx:pt>
          <cx:pt idx="1730">873</cx:pt>
          <cx:pt idx="1731">873</cx:pt>
          <cx:pt idx="1732">873</cx:pt>
          <cx:pt idx="1733">873</cx:pt>
          <cx:pt idx="1734">873</cx:pt>
          <cx:pt idx="1735">873</cx:pt>
          <cx:pt idx="1736">873</cx:pt>
          <cx:pt idx="1737">873</cx:pt>
          <cx:pt idx="1738">873</cx:pt>
          <cx:pt idx="1739">873</cx:pt>
          <cx:pt idx="1740">873</cx:pt>
          <cx:pt idx="1741">873</cx:pt>
          <cx:pt idx="1742">873</cx:pt>
          <cx:pt idx="1743">873</cx:pt>
          <cx:pt idx="1744">873</cx:pt>
          <cx:pt idx="1745">873</cx:pt>
          <cx:pt idx="1746">873</cx:pt>
          <cx:pt idx="1747">640</cx:pt>
          <cx:pt idx="1748">873</cx:pt>
          <cx:pt idx="1749">873</cx:pt>
          <cx:pt idx="1750">873</cx:pt>
          <cx:pt idx="1751">873</cx:pt>
          <cx:pt idx="1752">873</cx:pt>
          <cx:pt idx="1753">873</cx:pt>
          <cx:pt idx="1754">873</cx:pt>
          <cx:pt idx="1755">873</cx:pt>
          <cx:pt idx="1756">873</cx:pt>
          <cx:pt idx="1757">873</cx:pt>
          <cx:pt idx="1758">873</cx:pt>
          <cx:pt idx="1759">873</cx:pt>
          <cx:pt idx="1760">873</cx:pt>
          <cx:pt idx="1761">873</cx:pt>
          <cx:pt idx="1762">873</cx:pt>
          <cx:pt idx="1763">873</cx:pt>
          <cx:pt idx="1764">873</cx:pt>
          <cx:pt idx="1765">873</cx:pt>
          <cx:pt idx="1766">873</cx:pt>
          <cx:pt idx="1767">2031</cx:pt>
          <cx:pt idx="1768">2031</cx:pt>
          <cx:pt idx="1769">2031</cx:pt>
          <cx:pt idx="1770">2031</cx:pt>
          <cx:pt idx="1771">1439</cx:pt>
          <cx:pt idx="1772">1439</cx:pt>
          <cx:pt idx="1773">1439</cx:pt>
          <cx:pt idx="1774">1720</cx:pt>
          <cx:pt idx="1775">873</cx:pt>
          <cx:pt idx="1776">873</cx:pt>
          <cx:pt idx="1777">873</cx:pt>
          <cx:pt idx="1778">873</cx:pt>
          <cx:pt idx="1779">873</cx:pt>
          <cx:pt idx="1780">873</cx:pt>
          <cx:pt idx="1781">873</cx:pt>
          <cx:pt idx="1782">873</cx:pt>
          <cx:pt idx="1783">873</cx:pt>
          <cx:pt idx="1784">873</cx:pt>
          <cx:pt idx="1785">873</cx:pt>
          <cx:pt idx="1786">873</cx:pt>
          <cx:pt idx="1787">873</cx:pt>
          <cx:pt idx="1788">873</cx:pt>
          <cx:pt idx="1789">873</cx:pt>
          <cx:pt idx="1790">640</cx:pt>
          <cx:pt idx="1791">640</cx:pt>
          <cx:pt idx="1792">436</cx:pt>
          <cx:pt idx="1793">210</cx:pt>
          <cx:pt idx="1794">1385</cx:pt>
          <cx:pt idx="1795">1385</cx:pt>
          <cx:pt idx="1796">1385</cx:pt>
          <cx:pt idx="1797">1385</cx:pt>
          <cx:pt idx="1798">1439</cx:pt>
          <cx:pt idx="1799">1439</cx:pt>
          <cx:pt idx="1800">1439</cx:pt>
          <cx:pt idx="1801">1439</cx:pt>
          <cx:pt idx="1802">1439</cx:pt>
          <cx:pt idx="1803">870</cx:pt>
          <cx:pt idx="1804">870</cx:pt>
          <cx:pt idx="1805">3916</cx:pt>
          <cx:pt idx="1806">3916</cx:pt>
          <cx:pt idx="1807">3916</cx:pt>
          <cx:pt idx="1808">3916</cx:pt>
          <cx:pt idx="1809">3916</cx:pt>
          <cx:pt idx="1810">3916</cx:pt>
          <cx:pt idx="1811">873</cx:pt>
          <cx:pt idx="1812">873</cx:pt>
          <cx:pt idx="1813">873</cx:pt>
          <cx:pt idx="1814">873</cx:pt>
          <cx:pt idx="1815">873</cx:pt>
          <cx:pt idx="1816">873</cx:pt>
          <cx:pt idx="1817">873</cx:pt>
          <cx:pt idx="1818">873</cx:pt>
          <cx:pt idx="1819">873</cx:pt>
          <cx:pt idx="1820">873</cx:pt>
          <cx:pt idx="1821">873</cx:pt>
          <cx:pt idx="1822">873</cx:pt>
          <cx:pt idx="1823">873</cx:pt>
          <cx:pt idx="1824">873</cx:pt>
          <cx:pt idx="1825">873</cx:pt>
          <cx:pt idx="1826">873</cx:pt>
          <cx:pt idx="1827">873</cx:pt>
          <cx:pt idx="1828">873</cx:pt>
          <cx:pt idx="1829">873</cx:pt>
          <cx:pt idx="1830">1851</cx:pt>
          <cx:pt idx="1831">1851</cx:pt>
          <cx:pt idx="1832">3105</cx:pt>
          <cx:pt idx="1833">3105</cx:pt>
          <cx:pt idx="1834">3105</cx:pt>
          <cx:pt idx="1835">3105</cx:pt>
          <cx:pt idx="1836">3105</cx:pt>
          <cx:pt idx="1837">3105</cx:pt>
          <cx:pt idx="1838">3105</cx:pt>
          <cx:pt idx="1839">873</cx:pt>
          <cx:pt idx="1840">873</cx:pt>
          <cx:pt idx="1841">873</cx:pt>
          <cx:pt idx="1842">873</cx:pt>
          <cx:pt idx="1843">873</cx:pt>
          <cx:pt idx="1844">873</cx:pt>
          <cx:pt idx="1845">481</cx:pt>
          <cx:pt idx="1846">481</cx:pt>
          <cx:pt idx="1847">481</cx:pt>
          <cx:pt idx="1848">481</cx:pt>
          <cx:pt idx="1849">481</cx:pt>
          <cx:pt idx="1850">210</cx:pt>
          <cx:pt idx="1851">1385</cx:pt>
          <cx:pt idx="1852">1385</cx:pt>
          <cx:pt idx="1853">1385</cx:pt>
          <cx:pt idx="1854">1385</cx:pt>
          <cx:pt idx="1855">210</cx:pt>
          <cx:pt idx="1856">1385</cx:pt>
          <cx:pt idx="1857">1385</cx:pt>
          <cx:pt idx="1858">1385</cx:pt>
          <cx:pt idx="1859">1385</cx:pt>
          <cx:pt idx="1860">210</cx:pt>
          <cx:pt idx="1861">1385</cx:pt>
          <cx:pt idx="1862">1385</cx:pt>
          <cx:pt idx="1863">1385</cx:pt>
          <cx:pt idx="1864">1385</cx:pt>
          <cx:pt idx="1865">210</cx:pt>
          <cx:pt idx="1866">1385</cx:pt>
          <cx:pt idx="1867">1385</cx:pt>
          <cx:pt idx="1868">535</cx:pt>
          <cx:pt idx="1869">535</cx:pt>
          <cx:pt idx="1870">535</cx:pt>
          <cx:pt idx="1871">535</cx:pt>
          <cx:pt idx="1872">3916</cx:pt>
          <cx:pt idx="1873">3916</cx:pt>
          <cx:pt idx="1874">1385</cx:pt>
          <cx:pt idx="1875">1385</cx:pt>
          <cx:pt idx="1876">1385</cx:pt>
          <cx:pt idx="1877">3916</cx:pt>
          <cx:pt idx="1878">454</cx:pt>
          <cx:pt idx="1879">3916</cx:pt>
          <cx:pt idx="1880">454</cx:pt>
          <cx:pt idx="1881">3916</cx:pt>
          <cx:pt idx="1882">3916</cx:pt>
          <cx:pt idx="1883">3916</cx:pt>
          <cx:pt idx="1884">3916</cx:pt>
          <cx:pt idx="1885">3916</cx:pt>
          <cx:pt idx="1886">3916</cx:pt>
          <cx:pt idx="1887">3916</cx:pt>
          <cx:pt idx="1888">3916</cx:pt>
          <cx:pt idx="1889">61</cx:pt>
          <cx:pt idx="1890">61</cx:pt>
          <cx:pt idx="1891">61</cx:pt>
          <cx:pt idx="1892">61</cx:pt>
          <cx:pt idx="1893">5657</cx:pt>
          <cx:pt idx="1894">5657</cx:pt>
          <cx:pt idx="1895">873</cx:pt>
          <cx:pt idx="1896">873</cx:pt>
          <cx:pt idx="1897">873</cx:pt>
          <cx:pt idx="1898">873</cx:pt>
          <cx:pt idx="1899">873</cx:pt>
          <cx:pt idx="1900">873</cx:pt>
          <cx:pt idx="1901">873</cx:pt>
          <cx:pt idx="1902">873</cx:pt>
          <cx:pt idx="1903">873</cx:pt>
          <cx:pt idx="1904">873</cx:pt>
          <cx:pt idx="1905">873</cx:pt>
          <cx:pt idx="1906">873</cx:pt>
          <cx:pt idx="1907">873</cx:pt>
          <cx:pt idx="1908">873</cx:pt>
          <cx:pt idx="1909">873</cx:pt>
          <cx:pt idx="1910">873</cx:pt>
          <cx:pt idx="1911">873</cx:pt>
          <cx:pt idx="1912">873</cx:pt>
          <cx:pt idx="1913">210</cx:pt>
          <cx:pt idx="1914">1385</cx:pt>
          <cx:pt idx="1915">2202</cx:pt>
          <cx:pt idx="1916">2202</cx:pt>
          <cx:pt idx="1917">2202</cx:pt>
          <cx:pt idx="1918">3916</cx:pt>
          <cx:pt idx="1919">3916</cx:pt>
          <cx:pt idx="1920">3916</cx:pt>
          <cx:pt idx="1921">1624</cx:pt>
          <cx:pt idx="1922">1624</cx:pt>
          <cx:pt idx="1923">1385</cx:pt>
          <cx:pt idx="1924">376</cx:pt>
          <cx:pt idx="1925">376</cx:pt>
          <cx:pt idx="1926">376</cx:pt>
          <cx:pt idx="1927">376</cx:pt>
          <cx:pt idx="1928">376</cx:pt>
          <cx:pt idx="1929">376</cx:pt>
          <cx:pt idx="1930">376</cx:pt>
          <cx:pt idx="1931">204</cx:pt>
          <cx:pt idx="1932">204</cx:pt>
          <cx:pt idx="1933">2009</cx:pt>
          <cx:pt idx="1934">2009</cx:pt>
          <cx:pt idx="1935">2009</cx:pt>
          <cx:pt idx="1936">2009</cx:pt>
          <cx:pt idx="1937">2009</cx:pt>
          <cx:pt idx="1938">2009</cx:pt>
          <cx:pt idx="1939">2009</cx:pt>
          <cx:pt idx="1940">2009</cx:pt>
          <cx:pt idx="1941">2009</cx:pt>
          <cx:pt idx="1942">640</cx:pt>
          <cx:pt idx="1943">640</cx:pt>
          <cx:pt idx="1944">190</cx:pt>
          <cx:pt idx="1945">190</cx:pt>
          <cx:pt idx="1946">190</cx:pt>
          <cx:pt idx="1947">586</cx:pt>
          <cx:pt idx="1948">586</cx:pt>
          <cx:pt idx="1949">586</cx:pt>
          <cx:pt idx="1950">586</cx:pt>
          <cx:pt idx="1951">586</cx:pt>
          <cx:pt idx="1952">586</cx:pt>
          <cx:pt idx="1953">2202</cx:pt>
          <cx:pt idx="1954">2202</cx:pt>
          <cx:pt idx="1955">2202</cx:pt>
          <cx:pt idx="1956">2202</cx:pt>
          <cx:pt idx="1957">5657</cx:pt>
          <cx:pt idx="1958">5657</cx:pt>
          <cx:pt idx="1959">2009</cx:pt>
          <cx:pt idx="1960">1439</cx:pt>
          <cx:pt idx="1961">640</cx:pt>
          <cx:pt idx="1962">640</cx:pt>
          <cx:pt idx="1963">640</cx:pt>
          <cx:pt idx="1964">640</cx:pt>
          <cx:pt idx="1965">586</cx:pt>
          <cx:pt idx="1966">586</cx:pt>
          <cx:pt idx="1967">155</cx:pt>
          <cx:pt idx="1968">2031</cx:pt>
          <cx:pt idx="1969">2031</cx:pt>
          <cx:pt idx="1970">2031</cx:pt>
          <cx:pt idx="1971">210</cx:pt>
          <cx:pt idx="1972">210</cx:pt>
          <cx:pt idx="1973">2031</cx:pt>
          <cx:pt idx="1974">617</cx:pt>
          <cx:pt idx="1975">617</cx:pt>
          <cx:pt idx="1976">586</cx:pt>
          <cx:pt idx="1977">586</cx:pt>
          <cx:pt idx="1978">586</cx:pt>
          <cx:pt idx="1979">586</cx:pt>
          <cx:pt idx="1980">640</cx:pt>
          <cx:pt idx="1981">640</cx:pt>
          <cx:pt idx="1982">640</cx:pt>
          <cx:pt idx="1983">640</cx:pt>
          <cx:pt idx="1984">2009</cx:pt>
          <cx:pt idx="1985">2009</cx:pt>
          <cx:pt idx="1986">2009</cx:pt>
          <cx:pt idx="1987">2009</cx:pt>
          <cx:pt idx="1988">2009</cx:pt>
          <cx:pt idx="1989">2009</cx:pt>
          <cx:pt idx="1990">2009</cx:pt>
          <cx:pt idx="1991">2009</cx:pt>
          <cx:pt idx="1992">2009</cx:pt>
          <cx:pt idx="1993">2009</cx:pt>
          <cx:pt idx="1994">1851</cx:pt>
          <cx:pt idx="1995">1851</cx:pt>
          <cx:pt idx="1996">436</cx:pt>
          <cx:pt idx="1997">436</cx:pt>
          <cx:pt idx="1998">481</cx:pt>
          <cx:pt idx="1999">481</cx:pt>
          <cx:pt idx="2000">481</cx:pt>
          <cx:pt idx="2001">2031</cx:pt>
          <cx:pt idx="2002">2031</cx:pt>
          <cx:pt idx="2003">2031</cx:pt>
          <cx:pt idx="2004">1851</cx:pt>
          <cx:pt idx="2005">1851</cx:pt>
          <cx:pt idx="2006">1851</cx:pt>
          <cx:pt idx="2007">1851</cx:pt>
          <cx:pt idx="2008">1851</cx:pt>
          <cx:pt idx="2009">1851</cx:pt>
          <cx:pt idx="2010">2202</cx:pt>
          <cx:pt idx="2011">2031</cx:pt>
          <cx:pt idx="2012">1851</cx:pt>
          <cx:pt idx="2013">535</cx:pt>
          <cx:pt idx="2014">3105</cx:pt>
          <cx:pt idx="2015">3105</cx:pt>
          <cx:pt idx="2016">3105</cx:pt>
          <cx:pt idx="2017">873</cx:pt>
          <cx:pt idx="2018">873</cx:pt>
          <cx:pt idx="2019">873</cx:pt>
          <cx:pt idx="2020">873</cx:pt>
          <cx:pt idx="2021">873</cx:pt>
          <cx:pt idx="2022">873</cx:pt>
          <cx:pt idx="2023">873</cx:pt>
          <cx:pt idx="2024">873</cx:pt>
          <cx:pt idx="2025">873</cx:pt>
          <cx:pt idx="2026">873</cx:pt>
          <cx:pt idx="2027">873</cx:pt>
          <cx:pt idx="2028">873</cx:pt>
          <cx:pt idx="2029">873</cx:pt>
          <cx:pt idx="2030">873</cx:pt>
          <cx:pt idx="2031">873</cx:pt>
          <cx:pt idx="2032">873</cx:pt>
          <cx:pt idx="2033">873</cx:pt>
          <cx:pt idx="2034">873</cx:pt>
          <cx:pt idx="2035">873</cx:pt>
          <cx:pt idx="2036">873</cx:pt>
          <cx:pt idx="2037">873</cx:pt>
          <cx:pt idx="2038">873</cx:pt>
          <cx:pt idx="2039">873</cx:pt>
          <cx:pt idx="2040">873</cx:pt>
          <cx:pt idx="2041">873</cx:pt>
          <cx:pt idx="2042">617</cx:pt>
          <cx:pt idx="2043">617</cx:pt>
          <cx:pt idx="2044">617</cx:pt>
          <cx:pt idx="2045">873</cx:pt>
          <cx:pt idx="2046">873</cx:pt>
          <cx:pt idx="2047">873</cx:pt>
          <cx:pt idx="2048">873</cx:pt>
          <cx:pt idx="2049">873</cx:pt>
          <cx:pt idx="2050">873</cx:pt>
          <cx:pt idx="2051">2031</cx:pt>
          <cx:pt idx="2052">873</cx:pt>
          <cx:pt idx="2053">873</cx:pt>
          <cx:pt idx="2054">873</cx:pt>
          <cx:pt idx="2055">873</cx:pt>
          <cx:pt idx="2056">873</cx:pt>
          <cx:pt idx="2057">873</cx:pt>
          <cx:pt idx="2058">1439</cx:pt>
          <cx:pt idx="2059">1439</cx:pt>
          <cx:pt idx="2060">640</cx:pt>
          <cx:pt idx="2061">873</cx:pt>
          <cx:pt idx="2062">873</cx:pt>
          <cx:pt idx="2063">873</cx:pt>
          <cx:pt idx="2064">640</cx:pt>
          <cx:pt idx="2065">873</cx:pt>
          <cx:pt idx="2066">873</cx:pt>
          <cx:pt idx="2067">873</cx:pt>
          <cx:pt idx="2068">873</cx:pt>
          <cx:pt idx="2069">640</cx:pt>
          <cx:pt idx="2070">640</cx:pt>
          <cx:pt idx="2071">873</cx:pt>
          <cx:pt idx="2072">873</cx:pt>
          <cx:pt idx="2073">873</cx:pt>
          <cx:pt idx="2074">873</cx:pt>
          <cx:pt idx="2075">873</cx:pt>
          <cx:pt idx="2076">873</cx:pt>
          <cx:pt idx="2077">873</cx:pt>
          <cx:pt idx="2078">640</cx:pt>
          <cx:pt idx="2079">873</cx:pt>
          <cx:pt idx="2080">873</cx:pt>
          <cx:pt idx="2081">873</cx:pt>
          <cx:pt idx="2082">873</cx:pt>
          <cx:pt idx="2083">640</cx:pt>
          <cx:pt idx="2084">640</cx:pt>
          <cx:pt idx="2085">640</cx:pt>
          <cx:pt idx="2086">1385</cx:pt>
          <cx:pt idx="2087">1851</cx:pt>
          <cx:pt idx="2088">1851</cx:pt>
          <cx:pt idx="2089">1851</cx:pt>
          <cx:pt idx="2090">1851</cx:pt>
          <cx:pt idx="2091">436</cx:pt>
          <cx:pt idx="2092">436</cx:pt>
          <cx:pt idx="2093">436</cx:pt>
          <cx:pt idx="2094">1720</cx:pt>
          <cx:pt idx="2095">1720</cx:pt>
          <cx:pt idx="2096">1720</cx:pt>
          <cx:pt idx="2097">1720</cx:pt>
          <cx:pt idx="2098">1720</cx:pt>
          <cx:pt idx="2099">1720</cx:pt>
          <cx:pt idx="2100">1720</cx:pt>
          <cx:pt idx="2101">1720</cx:pt>
          <cx:pt idx="2102">481</cx:pt>
          <cx:pt idx="2103">481</cx:pt>
          <cx:pt idx="2104">481</cx:pt>
          <cx:pt idx="2105">481</cx:pt>
          <cx:pt idx="2106">481</cx:pt>
          <cx:pt idx="2107">481</cx:pt>
          <cx:pt idx="2108">481</cx:pt>
          <cx:pt idx="2109">481</cx:pt>
          <cx:pt idx="2110">481</cx:pt>
          <cx:pt idx="2111">586</cx:pt>
          <cx:pt idx="2112">586</cx:pt>
          <cx:pt idx="2113">5657</cx:pt>
          <cx:pt idx="2114">1439</cx:pt>
          <cx:pt idx="2115">1439</cx:pt>
          <cx:pt idx="2116">1439</cx:pt>
          <cx:pt idx="2117">1439</cx:pt>
          <cx:pt idx="2118">3916</cx:pt>
          <cx:pt idx="2119">3105</cx:pt>
          <cx:pt idx="2120">3105</cx:pt>
          <cx:pt idx="2121">3105</cx:pt>
          <cx:pt idx="2122">3105</cx:pt>
          <cx:pt idx="2123">3105</cx:pt>
          <cx:pt idx="2124">3105</cx:pt>
          <cx:pt idx="2125">3105</cx:pt>
          <cx:pt idx="2126">3105</cx:pt>
          <cx:pt idx="2127">617</cx:pt>
          <cx:pt idx="2128">2202</cx:pt>
          <cx:pt idx="2129">2202</cx:pt>
          <cx:pt idx="2130">2202</cx:pt>
          <cx:pt idx="2131">2202</cx:pt>
          <cx:pt idx="2132">2202</cx:pt>
          <cx:pt idx="2133">2202</cx:pt>
          <cx:pt idx="2134">5657</cx:pt>
          <cx:pt idx="2135">5657</cx:pt>
          <cx:pt idx="2136">5657</cx:pt>
          <cx:pt idx="2137">5657</cx:pt>
          <cx:pt idx="2138">481</cx:pt>
          <cx:pt idx="2139">210</cx:pt>
          <cx:pt idx="2140">210</cx:pt>
          <cx:pt idx="2141">1720</cx:pt>
          <cx:pt idx="2142">1720</cx:pt>
          <cx:pt idx="2143">1720</cx:pt>
          <cx:pt idx="2144">5657</cx:pt>
          <cx:pt idx="2145">5657</cx:pt>
          <cx:pt idx="2146">1439</cx:pt>
          <cx:pt idx="2147">1439</cx:pt>
          <cx:pt idx="2148">2009</cx:pt>
          <cx:pt idx="2149">2009</cx:pt>
          <cx:pt idx="2150">2009</cx:pt>
          <cx:pt idx="2151">2009</cx:pt>
          <cx:pt idx="2152">2009</cx:pt>
          <cx:pt idx="2153">2009</cx:pt>
          <cx:pt idx="2154">2009</cx:pt>
          <cx:pt idx="2155">2009</cx:pt>
          <cx:pt idx="2156">2009</cx:pt>
          <cx:pt idx="2157">2009</cx:pt>
          <cx:pt idx="2158">3105</cx:pt>
          <cx:pt idx="2159">3105</cx:pt>
          <cx:pt idx="2160">3105</cx:pt>
          <cx:pt idx="2161">3916</cx:pt>
          <cx:pt idx="2162">1720</cx:pt>
          <cx:pt idx="2163">1720</cx:pt>
          <cx:pt idx="2164">454</cx:pt>
          <cx:pt idx="2165">454</cx:pt>
          <cx:pt idx="2166">454</cx:pt>
          <cx:pt idx="2167">454</cx:pt>
          <cx:pt idx="2168">3916</cx:pt>
          <cx:pt idx="2169">3916</cx:pt>
          <cx:pt idx="2170">3105</cx:pt>
          <cx:pt idx="2171">3105</cx:pt>
          <cx:pt idx="2172">3105</cx:pt>
          <cx:pt idx="2173">3105</cx:pt>
          <cx:pt idx="2174">3105</cx:pt>
          <cx:pt idx="2175">3105</cx:pt>
          <cx:pt idx="2176">3105</cx:pt>
          <cx:pt idx="2177">1624</cx:pt>
          <cx:pt idx="2178">1624</cx:pt>
          <cx:pt idx="2179">617</cx:pt>
          <cx:pt idx="2180">617</cx:pt>
          <cx:pt idx="2181">549</cx:pt>
          <cx:pt idx="2182">549</cx:pt>
          <cx:pt idx="2183">549</cx:pt>
          <cx:pt idx="2184">1385</cx:pt>
          <cx:pt idx="2185">549</cx:pt>
          <cx:pt idx="2186">1385</cx:pt>
          <cx:pt idx="2187">549</cx:pt>
          <cx:pt idx="2188">1385</cx:pt>
          <cx:pt idx="2189">549</cx:pt>
          <cx:pt idx="2190">1385</cx:pt>
          <cx:pt idx="2191">549</cx:pt>
          <cx:pt idx="2192">549</cx:pt>
          <cx:pt idx="2193">1385</cx:pt>
          <cx:pt idx="2194">549</cx:pt>
          <cx:pt idx="2195">1385</cx:pt>
          <cx:pt idx="2196">1385</cx:pt>
          <cx:pt idx="2197">1385</cx:pt>
          <cx:pt idx="2198">1385</cx:pt>
          <cx:pt idx="2199">1385</cx:pt>
          <cx:pt idx="2200">549</cx:pt>
          <cx:pt idx="2201">549</cx:pt>
          <cx:pt idx="2202">1385</cx:pt>
          <cx:pt idx="2203">1385</cx:pt>
          <cx:pt idx="2204">1385</cx:pt>
          <cx:pt idx="2205">1385</cx:pt>
          <cx:pt idx="2206">1385</cx:pt>
          <cx:pt idx="2207">210</cx:pt>
          <cx:pt idx="2208">1385</cx:pt>
          <cx:pt idx="2209">1385</cx:pt>
          <cx:pt idx="2210">1385</cx:pt>
          <cx:pt idx="2211">1385</cx:pt>
          <cx:pt idx="2212">1385</cx:pt>
          <cx:pt idx="2213">1385</cx:pt>
          <cx:pt idx="2214">1385</cx:pt>
          <cx:pt idx="2215">1385</cx:pt>
          <cx:pt idx="2216">1385</cx:pt>
          <cx:pt idx="2217">210</cx:pt>
          <cx:pt idx="2218">210</cx:pt>
          <cx:pt idx="2219">210</cx:pt>
          <cx:pt idx="2220">210</cx:pt>
          <cx:pt idx="2221">210</cx:pt>
          <cx:pt idx="2222">210</cx:pt>
          <cx:pt idx="2223">210</cx:pt>
          <cx:pt idx="2224">210</cx:pt>
          <cx:pt idx="2225">210</cx:pt>
          <cx:pt idx="2226">210</cx:pt>
          <cx:pt idx="2227">210</cx:pt>
          <cx:pt idx="2228">210</cx:pt>
          <cx:pt idx="2229">210</cx:pt>
          <cx:pt idx="2230">3916</cx:pt>
          <cx:pt idx="2231">3916</cx:pt>
          <cx:pt idx="2232">3916</cx:pt>
          <cx:pt idx="2233">3916</cx:pt>
          <cx:pt idx="2234">3916</cx:pt>
          <cx:pt idx="2235">3916</cx:pt>
          <cx:pt idx="2236">3916</cx:pt>
          <cx:pt idx="2237">3916</cx:pt>
          <cx:pt idx="2238">3916</cx:pt>
          <cx:pt idx="2239">3916</cx:pt>
          <cx:pt idx="2240">2202</cx:pt>
          <cx:pt idx="2241">2202</cx:pt>
          <cx:pt idx="2242">2202</cx:pt>
          <cx:pt idx="2243">2202</cx:pt>
          <cx:pt idx="2244">2202</cx:pt>
          <cx:pt idx="2245">2202</cx:pt>
          <cx:pt idx="2246">2202</cx:pt>
          <cx:pt idx="2247">2202</cx:pt>
          <cx:pt idx="2248">873</cx:pt>
          <cx:pt idx="2249">873</cx:pt>
          <cx:pt idx="2250">873</cx:pt>
          <cx:pt idx="2251">873</cx:pt>
          <cx:pt idx="2252">873</cx:pt>
          <cx:pt idx="2253">873</cx:pt>
          <cx:pt idx="2254">873</cx:pt>
          <cx:pt idx="2255">873</cx:pt>
          <cx:pt idx="2256">155</cx:pt>
          <cx:pt idx="2257">155</cx:pt>
          <cx:pt idx="2258">155</cx:pt>
          <cx:pt idx="2259">155</cx:pt>
          <cx:pt idx="2260">155</cx:pt>
          <cx:pt idx="2261">155</cx:pt>
          <cx:pt idx="2262">155</cx:pt>
          <cx:pt idx="2263">155</cx:pt>
          <cx:pt idx="2264">155</cx:pt>
          <cx:pt idx="2265">5657</cx:pt>
          <cx:pt idx="2266">5657</cx:pt>
          <cx:pt idx="2267">5657</cx:pt>
          <cx:pt idx="2268">5657</cx:pt>
          <cx:pt idx="2269">5657</cx:pt>
          <cx:pt idx="2270">5657</cx:pt>
          <cx:pt idx="2271">454</cx:pt>
          <cx:pt idx="2272">454</cx:pt>
          <cx:pt idx="2273">2031</cx:pt>
          <cx:pt idx="2274">2031</cx:pt>
          <cx:pt idx="2275">5657</cx:pt>
          <cx:pt idx="2276">5657</cx:pt>
          <cx:pt idx="2277">5657</cx:pt>
          <cx:pt idx="2278">586</cx:pt>
          <cx:pt idx="2279">5657</cx:pt>
          <cx:pt idx="2280">5657</cx:pt>
          <cx:pt idx="2281">5657</cx:pt>
          <cx:pt idx="2282">586</cx:pt>
          <cx:pt idx="2283">2009</cx:pt>
          <cx:pt idx="2284">2009</cx:pt>
          <cx:pt idx="2285">190</cx:pt>
          <cx:pt idx="2286">2202</cx:pt>
          <cx:pt idx="2287">2202</cx:pt>
          <cx:pt idx="2288">2202</cx:pt>
          <cx:pt idx="2289">2009</cx:pt>
          <cx:pt idx="2290">2009</cx:pt>
          <cx:pt idx="2291">2009</cx:pt>
          <cx:pt idx="2292">2009</cx:pt>
          <cx:pt idx="2293">2009</cx:pt>
          <cx:pt idx="2294">2009</cx:pt>
          <cx:pt idx="2295">2009</cx:pt>
          <cx:pt idx="2296">2009</cx:pt>
          <cx:pt idx="2297">2009</cx:pt>
          <cx:pt idx="2298">2009</cx:pt>
          <cx:pt idx="2299">2009</cx:pt>
          <cx:pt idx="2300">2009</cx:pt>
          <cx:pt idx="2301">2009</cx:pt>
          <cx:pt idx="2302">2009</cx:pt>
          <cx:pt idx="2303">2009</cx:pt>
          <cx:pt idx="2304">155</cx:pt>
          <cx:pt idx="2305">1385</cx:pt>
          <cx:pt idx="2306">481</cx:pt>
          <cx:pt idx="2307">481</cx:pt>
          <cx:pt idx="2308">2009</cx:pt>
          <cx:pt idx="2309">2009</cx:pt>
          <cx:pt idx="2310">2202</cx:pt>
          <cx:pt idx="2311">2202</cx:pt>
          <cx:pt idx="2312">2202</cx:pt>
          <cx:pt idx="2313">2202</cx:pt>
          <cx:pt idx="2314">2202</cx:pt>
          <cx:pt idx="2315">2202</cx:pt>
          <cx:pt idx="2316">1439</cx:pt>
          <cx:pt idx="2317">436</cx:pt>
          <cx:pt idx="2318">436</cx:pt>
          <cx:pt idx="2319">436</cx:pt>
          <cx:pt idx="2320">436</cx:pt>
          <cx:pt idx="2321">436</cx:pt>
          <cx:pt idx="2322">436</cx:pt>
          <cx:pt idx="2323">586</cx:pt>
          <cx:pt idx="2324">586</cx:pt>
          <cx:pt idx="2325">586</cx:pt>
          <cx:pt idx="2326">586</cx:pt>
          <cx:pt idx="2327">3916</cx:pt>
          <cx:pt idx="2328">3105</cx:pt>
          <cx:pt idx="2329">3105</cx:pt>
          <cx:pt idx="2330">3105</cx:pt>
          <cx:pt idx="2331">3105</cx:pt>
          <cx:pt idx="2332">617</cx:pt>
          <cx:pt idx="2333">617</cx:pt>
          <cx:pt idx="2334">617</cx:pt>
          <cx:pt idx="2335">617</cx:pt>
          <cx:pt idx="2336">617</cx:pt>
          <cx:pt idx="2337">617</cx:pt>
          <cx:pt idx="2338">617</cx:pt>
          <cx:pt idx="2339">617</cx:pt>
          <cx:pt idx="2340">617</cx:pt>
          <cx:pt idx="2341">3105</cx:pt>
          <cx:pt idx="2342">3105</cx:pt>
          <cx:pt idx="2343">3105</cx:pt>
          <cx:pt idx="2344">3105</cx:pt>
          <cx:pt idx="2345">3105</cx:pt>
          <cx:pt idx="2346">3105</cx:pt>
          <cx:pt idx="2347">870</cx:pt>
          <cx:pt idx="2348">870</cx:pt>
          <cx:pt idx="2349">870</cx:pt>
          <cx:pt idx="2350">870</cx:pt>
          <cx:pt idx="2351">870</cx:pt>
          <cx:pt idx="2352">870</cx:pt>
          <cx:pt idx="2353">870</cx:pt>
          <cx:pt idx="2354">870</cx:pt>
          <cx:pt idx="2355">870</cx:pt>
          <cx:pt idx="2356">873</cx:pt>
          <cx:pt idx="2357">873</cx:pt>
          <cx:pt idx="2358">873</cx:pt>
          <cx:pt idx="2359">873</cx:pt>
          <cx:pt idx="2360">1439</cx:pt>
          <cx:pt idx="2361">1439</cx:pt>
          <cx:pt idx="2362">1439</cx:pt>
          <cx:pt idx="2363">2031</cx:pt>
          <cx:pt idx="2364">2031</cx:pt>
          <cx:pt idx="2365">2031</cx:pt>
          <cx:pt idx="2366">2031</cx:pt>
          <cx:pt idx="2367">2031</cx:pt>
          <cx:pt idx="2368">2031</cx:pt>
          <cx:pt idx="2369">2031</cx:pt>
          <cx:pt idx="2370">873</cx:pt>
          <cx:pt idx="2371">873</cx:pt>
          <cx:pt idx="2372">873</cx:pt>
          <cx:pt idx="2373">873</cx:pt>
          <cx:pt idx="2374">873</cx:pt>
          <cx:pt idx="2375">873</cx:pt>
          <cx:pt idx="2376">873</cx:pt>
          <cx:pt idx="2377">873</cx:pt>
          <cx:pt idx="2378">873</cx:pt>
          <cx:pt idx="2379">873</cx:pt>
          <cx:pt idx="2380">873</cx:pt>
          <cx:pt idx="2381">873</cx:pt>
          <cx:pt idx="2382">873</cx:pt>
          <cx:pt idx="2383">873</cx:pt>
          <cx:pt idx="2384">873</cx:pt>
          <cx:pt idx="2385">436</cx:pt>
          <cx:pt idx="2386">1720</cx:pt>
          <cx:pt idx="2387">1720</cx:pt>
          <cx:pt idx="2388">204</cx:pt>
          <cx:pt idx="2389">204</cx:pt>
          <cx:pt idx="2390">204</cx:pt>
          <cx:pt idx="2391">204</cx:pt>
          <cx:pt idx="2392">436</cx:pt>
          <cx:pt idx="2393">1385</cx:pt>
          <cx:pt idx="2394">1385</cx:pt>
          <cx:pt idx="2395">1385</cx:pt>
          <cx:pt idx="2396">1385</cx:pt>
          <cx:pt idx="2397">1385</cx:pt>
          <cx:pt idx="2398">1385</cx:pt>
          <cx:pt idx="2399">1385</cx:pt>
          <cx:pt idx="2400">1385</cx:pt>
          <cx:pt idx="2401">535</cx:pt>
          <cx:pt idx="2402">535</cx:pt>
          <cx:pt idx="2403">481</cx:pt>
          <cx:pt idx="2404">481</cx:pt>
          <cx:pt idx="2405">481</cx:pt>
          <cx:pt idx="2406">481</cx:pt>
          <cx:pt idx="2407">481</cx:pt>
          <cx:pt idx="2408">617</cx:pt>
          <cx:pt idx="2409">617</cx:pt>
          <cx:pt idx="2410">870</cx:pt>
          <cx:pt idx="2411">870</cx:pt>
          <cx:pt idx="2412">3105</cx:pt>
          <cx:pt idx="2413">3105</cx:pt>
          <cx:pt idx="2414">3105</cx:pt>
          <cx:pt idx="2415">3105</cx:pt>
          <cx:pt idx="2416">3916</cx:pt>
          <cx:pt idx="2417">617</cx:pt>
          <cx:pt idx="2418">870</cx:pt>
          <cx:pt idx="2419">870</cx:pt>
          <cx:pt idx="2420">870</cx:pt>
          <cx:pt idx="2421">870</cx:pt>
          <cx:pt idx="2422">870</cx:pt>
          <cx:pt idx="2423">870</cx:pt>
          <cx:pt idx="2424">870</cx:pt>
          <cx:pt idx="2425">870</cx:pt>
          <cx:pt idx="2426">873</cx:pt>
          <cx:pt idx="2427">873</cx:pt>
          <cx:pt idx="2428">873</cx:pt>
          <cx:pt idx="2429">873</cx:pt>
          <cx:pt idx="2430">873</cx:pt>
          <cx:pt idx="2431">873</cx:pt>
          <cx:pt idx="2432">873</cx:pt>
          <cx:pt idx="2433">873</cx:pt>
          <cx:pt idx="2434">873</cx:pt>
          <cx:pt idx="2435">873</cx:pt>
          <cx:pt idx="2436">873</cx:pt>
          <cx:pt idx="2437">873</cx:pt>
          <cx:pt idx="2438">873</cx:pt>
          <cx:pt idx="2439">873</cx:pt>
          <cx:pt idx="2440">873</cx:pt>
          <cx:pt idx="2441">873</cx:pt>
          <cx:pt idx="2442">873</cx:pt>
          <cx:pt idx="2443">873</cx:pt>
          <cx:pt idx="2444">873</cx:pt>
          <cx:pt idx="2445">873</cx:pt>
          <cx:pt idx="2446">873</cx:pt>
          <cx:pt idx="2447">873</cx:pt>
          <cx:pt idx="2448">873</cx:pt>
          <cx:pt idx="2449">873</cx:pt>
          <cx:pt idx="2450">873</cx:pt>
          <cx:pt idx="2451">873</cx:pt>
          <cx:pt idx="2452">873</cx:pt>
          <cx:pt idx="2453">873</cx:pt>
          <cx:pt idx="2454">873</cx:pt>
          <cx:pt idx="2455">873</cx:pt>
          <cx:pt idx="2456">873</cx:pt>
          <cx:pt idx="2457">873</cx:pt>
          <cx:pt idx="2458">873</cx:pt>
          <cx:pt idx="2459">873</cx:pt>
          <cx:pt idx="2460">873</cx:pt>
          <cx:pt idx="2461">873</cx:pt>
          <cx:pt idx="2462">873</cx:pt>
          <cx:pt idx="2463">873</cx:pt>
          <cx:pt idx="2464">873</cx:pt>
          <cx:pt idx="2465">873</cx:pt>
          <cx:pt idx="2466">873</cx:pt>
          <cx:pt idx="2467">873</cx:pt>
          <cx:pt idx="2468">190</cx:pt>
          <cx:pt idx="2469">190</cx:pt>
          <cx:pt idx="2470">190</cx:pt>
          <cx:pt idx="2471">617</cx:pt>
          <cx:pt idx="2472">190</cx:pt>
          <cx:pt idx="2473">190</cx:pt>
          <cx:pt idx="2474">2202</cx:pt>
          <cx:pt idx="2475">2202</cx:pt>
          <cx:pt idx="2476">2202</cx:pt>
          <cx:pt idx="2477">2202</cx:pt>
          <cx:pt idx="2478">2202</cx:pt>
          <cx:pt idx="2479">481</cx:pt>
          <cx:pt idx="2480">481</cx:pt>
          <cx:pt idx="2481">105</cx:pt>
          <cx:pt idx="2482">105</cx:pt>
          <cx:pt idx="2483">105</cx:pt>
          <cx:pt idx="2484">105</cx:pt>
          <cx:pt idx="2485">105</cx:pt>
          <cx:pt idx="2486">105</cx:pt>
          <cx:pt idx="2487">105</cx:pt>
          <cx:pt idx="2488">105</cx:pt>
          <cx:pt idx="2489">105</cx:pt>
          <cx:pt idx="2490">105</cx:pt>
          <cx:pt idx="2491">105</cx:pt>
          <cx:pt idx="2492">105</cx:pt>
          <cx:pt idx="2493">105</cx:pt>
          <cx:pt idx="2494">105</cx:pt>
          <cx:pt idx="2495">436</cx:pt>
          <cx:pt idx="2496">436</cx:pt>
          <cx:pt idx="2497">436</cx:pt>
          <cx:pt idx="2498">1439</cx:pt>
          <cx:pt idx="2499">1720</cx:pt>
          <cx:pt idx="2500">1720</cx:pt>
          <cx:pt idx="2501">1720</cx:pt>
          <cx:pt idx="2502">1720</cx:pt>
          <cx:pt idx="2503">1851</cx:pt>
          <cx:pt idx="2504">1851</cx:pt>
          <cx:pt idx="2505">1851</cx:pt>
          <cx:pt idx="2506">1851</cx:pt>
          <cx:pt idx="2507">640</cx:pt>
          <cx:pt idx="2508">640</cx:pt>
          <cx:pt idx="2509">640</cx:pt>
          <cx:pt idx="2510">640</cx:pt>
          <cx:pt idx="2511">1439</cx:pt>
          <cx:pt idx="2512">1439</cx:pt>
          <cx:pt idx="2513">1439</cx:pt>
          <cx:pt idx="2514">1439</cx:pt>
          <cx:pt idx="2515">1439</cx:pt>
          <cx:pt idx="2516">1439</cx:pt>
          <cx:pt idx="2517">5657</cx:pt>
          <cx:pt idx="2518">5657</cx:pt>
          <cx:pt idx="2519">586</cx:pt>
          <cx:pt idx="2520">586</cx:pt>
          <cx:pt idx="2521">586</cx:pt>
          <cx:pt idx="2522">1851</cx:pt>
          <cx:pt idx="2523">535</cx:pt>
          <cx:pt idx="2524">2009</cx:pt>
          <cx:pt idx="2525">3105</cx:pt>
          <cx:pt idx="2526">3105</cx:pt>
          <cx:pt idx="2527">870</cx:pt>
          <cx:pt idx="2528">870</cx:pt>
          <cx:pt idx="2529">5657</cx:pt>
          <cx:pt idx="2530">5657</cx:pt>
          <cx:pt idx="2531">5657</cx:pt>
          <cx:pt idx="2532">5657</cx:pt>
          <cx:pt idx="2533">5657</cx:pt>
          <cx:pt idx="2534">870</cx:pt>
          <cx:pt idx="2535">870</cx:pt>
          <cx:pt idx="2536">870</cx:pt>
          <cx:pt idx="2537">870</cx:pt>
          <cx:pt idx="2538">873</cx:pt>
          <cx:pt idx="2539">873</cx:pt>
          <cx:pt idx="2540">873</cx:pt>
          <cx:pt idx="2541">873</cx:pt>
          <cx:pt idx="2542">1385</cx:pt>
          <cx:pt idx="2543">1385</cx:pt>
          <cx:pt idx="2544">1624</cx:pt>
          <cx:pt idx="2545">1624</cx:pt>
          <cx:pt idx="2546">1624</cx:pt>
          <cx:pt idx="2547">1624</cx:pt>
          <cx:pt idx="2548">1624</cx:pt>
          <cx:pt idx="2549">1624</cx:pt>
          <cx:pt idx="2550">1624</cx:pt>
          <cx:pt idx="2551">1624</cx:pt>
          <cx:pt idx="2552">1624</cx:pt>
          <cx:pt idx="2553">1624</cx:pt>
          <cx:pt idx="2554">1624</cx:pt>
          <cx:pt idx="2555">1624</cx:pt>
          <cx:pt idx="2556">1624</cx:pt>
          <cx:pt idx="2557">1624</cx:pt>
          <cx:pt idx="2558">3105</cx:pt>
          <cx:pt idx="2559">3105</cx:pt>
          <cx:pt idx="2560">3105</cx:pt>
          <cx:pt idx="2561">5657</cx:pt>
          <cx:pt idx="2562">5657</cx:pt>
          <cx:pt idx="2563">1439</cx:pt>
          <cx:pt idx="2564">1439</cx:pt>
          <cx:pt idx="2565">1439</cx:pt>
          <cx:pt idx="2566">61</cx:pt>
          <cx:pt idx="2567">61</cx:pt>
          <cx:pt idx="2568">61</cx:pt>
          <cx:pt idx="2569">61</cx:pt>
          <cx:pt idx="2570">5657</cx:pt>
          <cx:pt idx="2571">5657</cx:pt>
          <cx:pt idx="2572">5657</cx:pt>
          <cx:pt idx="2573">5657</cx:pt>
          <cx:pt idx="2574">3916</cx:pt>
          <cx:pt idx="2575">3105</cx:pt>
          <cx:pt idx="2576">3105</cx:pt>
          <cx:pt idx="2577">3105</cx:pt>
          <cx:pt idx="2578">3105</cx:pt>
          <cx:pt idx="2579">3105</cx:pt>
          <cx:pt idx="2580">3105</cx:pt>
          <cx:pt idx="2581">3105</cx:pt>
          <cx:pt idx="2582">3105</cx:pt>
          <cx:pt idx="2583">3105</cx:pt>
          <cx:pt idx="2584">3105</cx:pt>
          <cx:pt idx="2585">3105</cx:pt>
          <cx:pt idx="2586">2202</cx:pt>
          <cx:pt idx="2587">2202</cx:pt>
          <cx:pt idx="2588">2202</cx:pt>
          <cx:pt idx="2589">2202</cx:pt>
          <cx:pt idx="2590">2202</cx:pt>
          <cx:pt idx="2591">2202</cx:pt>
          <cx:pt idx="2592">2202</cx:pt>
          <cx:pt idx="2593">617</cx:pt>
          <cx:pt idx="2594">204</cx:pt>
          <cx:pt idx="2595">204</cx:pt>
          <cx:pt idx="2596">204</cx:pt>
          <cx:pt idx="2597">204</cx:pt>
          <cx:pt idx="2598">204</cx:pt>
          <cx:pt idx="2599">204</cx:pt>
          <cx:pt idx="2600">204</cx:pt>
          <cx:pt idx="2601">204</cx:pt>
          <cx:pt idx="2602">204</cx:pt>
          <cx:pt idx="2603">204</cx:pt>
          <cx:pt idx="2604">873</cx:pt>
          <cx:pt idx="2605">873</cx:pt>
          <cx:pt idx="2606">873</cx:pt>
          <cx:pt idx="2607">873</cx:pt>
          <cx:pt idx="2608">873</cx:pt>
          <cx:pt idx="2609">873</cx:pt>
          <cx:pt idx="2610">873</cx:pt>
          <cx:pt idx="2611">873</cx:pt>
          <cx:pt idx="2612">873</cx:pt>
          <cx:pt idx="2613">873</cx:pt>
          <cx:pt idx="2614">873</cx:pt>
          <cx:pt idx="2615">873</cx:pt>
          <cx:pt idx="2616">873</cx:pt>
          <cx:pt idx="2617">873</cx:pt>
          <cx:pt idx="2618">873</cx:pt>
          <cx:pt idx="2619">873</cx:pt>
          <cx:pt idx="2620">873</cx:pt>
          <cx:pt idx="2621">873</cx:pt>
          <cx:pt idx="2622">873</cx:pt>
          <cx:pt idx="2623">873</cx:pt>
          <cx:pt idx="2624">873</cx:pt>
          <cx:pt idx="2625">873</cx:pt>
          <cx:pt idx="2626">1385</cx:pt>
          <cx:pt idx="2627">1385</cx:pt>
          <cx:pt idx="2628">1385</cx:pt>
          <cx:pt idx="2629">2202</cx:pt>
          <cx:pt idx="2630">2202</cx:pt>
          <cx:pt idx="2631">2202</cx:pt>
          <cx:pt idx="2632">2202</cx:pt>
          <cx:pt idx="2633">2202</cx:pt>
          <cx:pt idx="2634">2202</cx:pt>
          <cx:pt idx="2635">2202</cx:pt>
          <cx:pt idx="2636">2202</cx:pt>
          <cx:pt idx="2637">2202</cx:pt>
          <cx:pt idx="2638">819</cx:pt>
          <cx:pt idx="2639">819</cx:pt>
          <cx:pt idx="2640">819</cx:pt>
          <cx:pt idx="2641">819</cx:pt>
          <cx:pt idx="2642">210</cx:pt>
          <cx:pt idx="2643">5657</cx:pt>
          <cx:pt idx="2644">5657</cx:pt>
          <cx:pt idx="2645">436</cx:pt>
          <cx:pt idx="2646">436</cx:pt>
          <cx:pt idx="2647">204</cx:pt>
          <cx:pt idx="2648">204</cx:pt>
          <cx:pt idx="2649">204</cx:pt>
          <cx:pt idx="2650">204</cx:pt>
          <cx:pt idx="2651">2031</cx:pt>
          <cx:pt idx="2652">2031</cx:pt>
          <cx:pt idx="2653">2031</cx:pt>
          <cx:pt idx="2654">2031</cx:pt>
          <cx:pt idx="2655">204</cx:pt>
          <cx:pt idx="2656">204</cx:pt>
          <cx:pt idx="2657">2031</cx:pt>
          <cx:pt idx="2658">2031</cx:pt>
          <cx:pt idx="2659">210</cx:pt>
          <cx:pt idx="2660">210</cx:pt>
          <cx:pt idx="2661">1385</cx:pt>
          <cx:pt idx="2662">1385</cx:pt>
          <cx:pt idx="2663">5657</cx:pt>
          <cx:pt idx="2664">5657</cx:pt>
          <cx:pt idx="2665">1385</cx:pt>
          <cx:pt idx="2666">535</cx:pt>
          <cx:pt idx="2667">1851</cx:pt>
          <cx:pt idx="2668">3916</cx:pt>
          <cx:pt idx="2669">3916</cx:pt>
          <cx:pt idx="2670">3916</cx:pt>
          <cx:pt idx="2671">3916</cx:pt>
          <cx:pt idx="2672">155</cx:pt>
          <cx:pt idx="2673">155</cx:pt>
          <cx:pt idx="2674">155</cx:pt>
          <cx:pt idx="2675">155</cx:pt>
          <cx:pt idx="2676">204</cx:pt>
          <cx:pt idx="2677">204</cx:pt>
          <cx:pt idx="2678">204</cx:pt>
          <cx:pt idx="2679">204</cx:pt>
          <cx:pt idx="2680">204</cx:pt>
          <cx:pt idx="2681">204</cx:pt>
          <cx:pt idx="2682">1624</cx:pt>
          <cx:pt idx="2683">1624</cx:pt>
          <cx:pt idx="2684">1624</cx:pt>
          <cx:pt idx="2685">1624</cx:pt>
          <cx:pt idx="2686">1624</cx:pt>
          <cx:pt idx="2687">1624</cx:pt>
          <cx:pt idx="2688">1624</cx:pt>
          <cx:pt idx="2689">1624</cx:pt>
          <cx:pt idx="2690">2031</cx:pt>
          <cx:pt idx="2691">454</cx:pt>
          <cx:pt idx="2692">2031</cx:pt>
          <cx:pt idx="2693">454</cx:pt>
          <cx:pt idx="2694">454</cx:pt>
          <cx:pt idx="2695">2031</cx:pt>
          <cx:pt idx="2696">2031</cx:pt>
          <cx:pt idx="2697">2031</cx:pt>
          <cx:pt idx="2698">2031</cx:pt>
          <cx:pt idx="2699">2031</cx:pt>
          <cx:pt idx="2700">2031</cx:pt>
          <cx:pt idx="2701">2031</cx:pt>
          <cx:pt idx="2702">2031</cx:pt>
          <cx:pt idx="2703">2031</cx:pt>
          <cx:pt idx="2704">2031</cx:pt>
          <cx:pt idx="2705">2031</cx:pt>
          <cx:pt idx="2706">2031</cx:pt>
          <cx:pt idx="2707">61</cx:pt>
          <cx:pt idx="2708">61</cx:pt>
          <cx:pt idx="2709">61</cx:pt>
          <cx:pt idx="2710">61</cx:pt>
          <cx:pt idx="2711">1439</cx:pt>
          <cx:pt idx="2712">1439</cx:pt>
          <cx:pt idx="2713">1439</cx:pt>
          <cx:pt idx="2714">5657</cx:pt>
          <cx:pt idx="2715">5657</cx:pt>
          <cx:pt idx="2716">376</cx:pt>
          <cx:pt idx="2717">376</cx:pt>
          <cx:pt idx="2718">376</cx:pt>
          <cx:pt idx="2719">376</cx:pt>
          <cx:pt idx="2720">873</cx:pt>
          <cx:pt idx="2721">873</cx:pt>
          <cx:pt idx="2722">873</cx:pt>
          <cx:pt idx="2723">873</cx:pt>
          <cx:pt idx="2724">873</cx:pt>
          <cx:pt idx="2725">873</cx:pt>
          <cx:pt idx="2726">873</cx:pt>
          <cx:pt idx="2727">873</cx:pt>
          <cx:pt idx="2728">873</cx:pt>
          <cx:pt idx="2729">873</cx:pt>
          <cx:pt idx="2730">873</cx:pt>
          <cx:pt idx="2731">873</cx:pt>
          <cx:pt idx="2732">873</cx:pt>
          <cx:pt idx="2733">873</cx:pt>
          <cx:pt idx="2734">873</cx:pt>
          <cx:pt idx="2735">873</cx:pt>
          <cx:pt idx="2736">873</cx:pt>
          <cx:pt idx="2737">873</cx:pt>
          <cx:pt idx="2738">873</cx:pt>
          <cx:pt idx="2739">873</cx:pt>
          <cx:pt idx="2740">873</cx:pt>
          <cx:pt idx="2741">873</cx:pt>
          <cx:pt idx="2742">873</cx:pt>
          <cx:pt idx="2743">873</cx:pt>
          <cx:pt idx="2744">873</cx:pt>
          <cx:pt idx="2745">873</cx:pt>
          <cx:pt idx="2746">873</cx:pt>
          <cx:pt idx="2747">873</cx:pt>
          <cx:pt idx="2748">873</cx:pt>
          <cx:pt idx="2749">873</cx:pt>
          <cx:pt idx="2750">873</cx:pt>
          <cx:pt idx="2751">873</cx:pt>
          <cx:pt idx="2752">873</cx:pt>
          <cx:pt idx="2753">873</cx:pt>
          <cx:pt idx="2754">873</cx:pt>
          <cx:pt idx="2755">873</cx:pt>
          <cx:pt idx="2756">873</cx:pt>
          <cx:pt idx="2757">873</cx:pt>
          <cx:pt idx="2758">873</cx:pt>
          <cx:pt idx="2759">873</cx:pt>
          <cx:pt idx="2760">1385</cx:pt>
          <cx:pt idx="2761">1385</cx:pt>
          <cx:pt idx="2762">1385</cx:pt>
          <cx:pt idx="2763">1385</cx:pt>
          <cx:pt idx="2764">481</cx:pt>
          <cx:pt idx="2765">481</cx:pt>
          <cx:pt idx="2766">549</cx:pt>
          <cx:pt idx="2767">549</cx:pt>
          <cx:pt idx="2768">549</cx:pt>
          <cx:pt idx="2769">549</cx:pt>
          <cx:pt idx="2770">549</cx:pt>
          <cx:pt idx="2771">155</cx:pt>
          <cx:pt idx="2772">155</cx:pt>
          <cx:pt idx="2773">155</cx:pt>
          <cx:pt idx="2774">2031</cx:pt>
          <cx:pt idx="2775">2031</cx:pt>
          <cx:pt idx="2776">2031</cx:pt>
          <cx:pt idx="2777">2031</cx:pt>
          <cx:pt idx="2778">26</cx:pt>
          <cx:pt idx="2779">26</cx:pt>
          <cx:pt idx="2780">26</cx:pt>
          <cx:pt idx="2781">26</cx:pt>
          <cx:pt idx="2782">5657</cx:pt>
          <cx:pt idx="2783">5657</cx:pt>
          <cx:pt idx="2784">5657</cx:pt>
          <cx:pt idx="2785">1851</cx:pt>
          <cx:pt idx="2786">1851</cx:pt>
          <cx:pt idx="2787">3916</cx:pt>
          <cx:pt idx="2788">3916</cx:pt>
          <cx:pt idx="2789">3916</cx:pt>
          <cx:pt idx="2790">3916</cx:pt>
          <cx:pt idx="2791">3916</cx:pt>
          <cx:pt idx="2792">3916</cx:pt>
          <cx:pt idx="2793">3916</cx:pt>
          <cx:pt idx="2794">204</cx:pt>
          <cx:pt idx="2795">204</cx:pt>
          <cx:pt idx="2796">204</cx:pt>
          <cx:pt idx="2797">204</cx:pt>
          <cx:pt idx="2798">204</cx:pt>
          <cx:pt idx="2799">204</cx:pt>
          <cx:pt idx="2800">204</cx:pt>
          <cx:pt idx="2801">204</cx:pt>
          <cx:pt idx="2802">3916</cx:pt>
          <cx:pt idx="2803">3916</cx:pt>
          <cx:pt idx="2804">3916</cx:pt>
          <cx:pt idx="2805">3916</cx:pt>
          <cx:pt idx="2806">3916</cx:pt>
          <cx:pt idx="2807">3916</cx:pt>
          <cx:pt idx="2808">3916</cx:pt>
          <cx:pt idx="2809">1720</cx:pt>
          <cx:pt idx="2810">1720</cx:pt>
          <cx:pt idx="2811">1720</cx:pt>
          <cx:pt idx="2812">1720</cx:pt>
          <cx:pt idx="2813">1851</cx:pt>
          <cx:pt idx="2814">1851</cx:pt>
          <cx:pt idx="2815">1851</cx:pt>
          <cx:pt idx="2816">870</cx:pt>
          <cx:pt idx="2817">870</cx:pt>
          <cx:pt idx="2818">1013</cx:pt>
          <cx:pt idx="2819">1013</cx:pt>
          <cx:pt idx="2820">1013</cx:pt>
          <cx:pt idx="2821">1013</cx:pt>
          <cx:pt idx="2822">1013</cx:pt>
          <cx:pt idx="2823">1013</cx:pt>
          <cx:pt idx="2824">1013</cx:pt>
          <cx:pt idx="2825">1013</cx:pt>
          <cx:pt idx="2826">1013</cx:pt>
          <cx:pt idx="2827">1851</cx:pt>
          <cx:pt idx="2828">1013</cx:pt>
          <cx:pt idx="2829">1851</cx:pt>
          <cx:pt idx="2830">1851</cx:pt>
          <cx:pt idx="2831">1851</cx:pt>
          <cx:pt idx="2832">1851</cx:pt>
          <cx:pt idx="2833">1851</cx:pt>
          <cx:pt idx="2834">155</cx:pt>
          <cx:pt idx="2835">26</cx:pt>
          <cx:pt idx="2836">26</cx:pt>
          <cx:pt idx="2837">26</cx:pt>
          <cx:pt idx="2838">26</cx:pt>
          <cx:pt idx="2839">2031</cx:pt>
          <cx:pt idx="2840">2031</cx:pt>
          <cx:pt idx="2841">2031</cx:pt>
          <cx:pt idx="2842">586</cx:pt>
          <cx:pt idx="2843">586</cx:pt>
          <cx:pt idx="2844">454</cx:pt>
          <cx:pt idx="2845">454</cx:pt>
          <cx:pt idx="2846">454</cx:pt>
          <cx:pt idx="2847">454</cx:pt>
          <cx:pt idx="2848">190</cx:pt>
          <cx:pt idx="2849">2009</cx:pt>
          <cx:pt idx="2850">2009</cx:pt>
          <cx:pt idx="2851">2009</cx:pt>
          <cx:pt idx="2852">2009</cx:pt>
          <cx:pt idx="2853">2009</cx:pt>
          <cx:pt idx="2854">2009</cx:pt>
          <cx:pt idx="2855">481</cx:pt>
          <cx:pt idx="2856">481</cx:pt>
          <cx:pt idx="2857">481</cx:pt>
          <cx:pt idx="2858">481</cx:pt>
          <cx:pt idx="2859">1720</cx:pt>
          <cx:pt idx="2860">1439</cx:pt>
          <cx:pt idx="2861">1439</cx:pt>
          <cx:pt idx="2862">1439</cx:pt>
          <cx:pt idx="2863">1439</cx:pt>
          <cx:pt idx="2864">1439</cx:pt>
          <cx:pt idx="2865">436</cx:pt>
          <cx:pt idx="2866">436</cx:pt>
          <cx:pt idx="2867">436</cx:pt>
          <cx:pt idx="2868">2009</cx:pt>
          <cx:pt idx="2869">2009</cx:pt>
          <cx:pt idx="2870">2009</cx:pt>
          <cx:pt idx="2871">2009</cx:pt>
          <cx:pt idx="2872">1439</cx:pt>
          <cx:pt idx="2873">1439</cx:pt>
          <cx:pt idx="2874">1439</cx:pt>
          <cx:pt idx="2875">1439</cx:pt>
          <cx:pt idx="2876">436</cx:pt>
          <cx:pt idx="2877">3105</cx:pt>
          <cx:pt idx="2878">3105</cx:pt>
          <cx:pt idx="2879">873</cx:pt>
          <cx:pt idx="2880">873</cx:pt>
          <cx:pt idx="2881">873</cx:pt>
          <cx:pt idx="2882">873</cx:pt>
          <cx:pt idx="2883">873</cx:pt>
          <cx:pt idx="2884">873</cx:pt>
          <cx:pt idx="2885">873</cx:pt>
          <cx:pt idx="2886">873</cx:pt>
          <cx:pt idx="2887">873</cx:pt>
          <cx:pt idx="2888">873</cx:pt>
          <cx:pt idx="2889">586</cx:pt>
          <cx:pt idx="2890">586</cx:pt>
          <cx:pt idx="2891">586</cx:pt>
          <cx:pt idx="2892">586</cx:pt>
          <cx:pt idx="2893">586</cx:pt>
          <cx:pt idx="2894">586</cx:pt>
          <cx:pt idx="2895">586</cx:pt>
          <cx:pt idx="2896">586</cx:pt>
          <cx:pt idx="2897">586</cx:pt>
          <cx:pt idx="2898">586</cx:pt>
          <cx:pt idx="2899">586</cx:pt>
          <cx:pt idx="2900">204</cx:pt>
          <cx:pt idx="2901">204</cx:pt>
          <cx:pt idx="2902">436</cx:pt>
          <cx:pt idx="2903">436</cx:pt>
          <cx:pt idx="2904">436</cx:pt>
          <cx:pt idx="2905">436</cx:pt>
          <cx:pt idx="2906">155</cx:pt>
          <cx:pt idx="2907">155</cx:pt>
          <cx:pt idx="2908">155</cx:pt>
          <cx:pt idx="2909">1385</cx:pt>
          <cx:pt idx="2910">155</cx:pt>
          <cx:pt idx="2911">1385</cx:pt>
          <cx:pt idx="2912">1385</cx:pt>
          <cx:pt idx="2913">535</cx:pt>
          <cx:pt idx="2914">1720</cx:pt>
          <cx:pt idx="2915">1720</cx:pt>
          <cx:pt idx="2916">1720</cx:pt>
          <cx:pt idx="2917">1720</cx:pt>
          <cx:pt idx="2918">1720</cx:pt>
          <cx:pt idx="2919">1720</cx:pt>
          <cx:pt idx="2920">2202</cx:pt>
          <cx:pt idx="2921">2202</cx:pt>
          <cx:pt idx="2922">617</cx:pt>
          <cx:pt idx="2923">3916</cx:pt>
          <cx:pt idx="2924">3916</cx:pt>
          <cx:pt idx="2925">3916</cx:pt>
          <cx:pt idx="2926">873</cx:pt>
          <cx:pt idx="2927">873</cx:pt>
          <cx:pt idx="2928">873</cx:pt>
          <cx:pt idx="2929">873</cx:pt>
          <cx:pt idx="2930">873</cx:pt>
          <cx:pt idx="2931">873</cx:pt>
          <cx:pt idx="2932">3916</cx:pt>
          <cx:pt idx="2933">3916</cx:pt>
          <cx:pt idx="2934">617</cx:pt>
          <cx:pt idx="2935">870</cx:pt>
          <cx:pt idx="2936">870</cx:pt>
          <cx:pt idx="2937">3105</cx:pt>
          <cx:pt idx="2938">3105</cx:pt>
          <cx:pt idx="2939">3105</cx:pt>
          <cx:pt idx="2940">3105</cx:pt>
          <cx:pt idx="2941">481</cx:pt>
          <cx:pt idx="2942">481</cx:pt>
          <cx:pt idx="2943">481</cx:pt>
          <cx:pt idx="2944">481</cx:pt>
          <cx:pt idx="2945">481</cx:pt>
          <cx:pt idx="2946">481</cx:pt>
          <cx:pt idx="2947">481</cx:pt>
          <cx:pt idx="2948">481</cx:pt>
          <cx:pt idx="2949">481</cx:pt>
          <cx:pt idx="2950">481</cx:pt>
          <cx:pt idx="2951">481</cx:pt>
          <cx:pt idx="2952">481</cx:pt>
          <cx:pt idx="2953">2031</cx:pt>
          <cx:pt idx="2954">2031</cx:pt>
          <cx:pt idx="2955">2031</cx:pt>
          <cx:pt idx="2956">873</cx:pt>
          <cx:pt idx="2957">873</cx:pt>
          <cx:pt idx="2958">873</cx:pt>
          <cx:pt idx="2959">873</cx:pt>
          <cx:pt idx="2960">873</cx:pt>
          <cx:pt idx="2961">873</cx:pt>
          <cx:pt idx="2962">436</cx:pt>
          <cx:pt idx="2963">436</cx:pt>
          <cx:pt idx="2964">436</cx:pt>
          <cx:pt idx="2965">436</cx:pt>
          <cx:pt idx="2966">1439</cx:pt>
          <cx:pt idx="2967">640</cx:pt>
          <cx:pt idx="2968">640</cx:pt>
          <cx:pt idx="2969">640</cx:pt>
          <cx:pt idx="2970">640</cx:pt>
          <cx:pt idx="2971">481</cx:pt>
          <cx:pt idx="2972">481</cx:pt>
          <cx:pt idx="2973">481</cx:pt>
          <cx:pt idx="2974">481</cx:pt>
          <cx:pt idx="2975">481</cx:pt>
          <cx:pt idx="2976">481</cx:pt>
          <cx:pt idx="2977">481</cx:pt>
          <cx:pt idx="2978">481</cx:pt>
          <cx:pt idx="2979">481</cx:pt>
          <cx:pt idx="2980">2031</cx:pt>
          <cx:pt idx="2981">2031</cx:pt>
          <cx:pt idx="2982">2031</cx:pt>
          <cx:pt idx="2983">2031</cx:pt>
          <cx:pt idx="2984">155</cx:pt>
          <cx:pt idx="2985">155</cx:pt>
          <cx:pt idx="2986">155</cx:pt>
          <cx:pt idx="2987">155</cx:pt>
          <cx:pt idx="2988">155</cx:pt>
          <cx:pt idx="2989">155</cx:pt>
          <cx:pt idx="2990">2031</cx:pt>
          <cx:pt idx="2991">2031</cx:pt>
          <cx:pt idx="2992">155</cx:pt>
          <cx:pt idx="2993">155</cx:pt>
          <cx:pt idx="2994">1439</cx:pt>
          <cx:pt idx="2995">1439</cx:pt>
          <cx:pt idx="2996">1439</cx:pt>
          <cx:pt idx="2997">1439</cx:pt>
          <cx:pt idx="2998">1439</cx:pt>
          <cx:pt idx="2999">1439</cx:pt>
          <cx:pt idx="3000">1720</cx:pt>
          <cx:pt idx="3001">1720</cx:pt>
          <cx:pt idx="3002">1720</cx:pt>
          <cx:pt idx="3003">1720</cx:pt>
          <cx:pt idx="3004">1720</cx:pt>
          <cx:pt idx="3005">1720</cx:pt>
          <cx:pt idx="3006">1720</cx:pt>
          <cx:pt idx="3007">1720</cx:pt>
          <cx:pt idx="3008">1720</cx:pt>
          <cx:pt idx="3009">1720</cx:pt>
          <cx:pt idx="3010">1720</cx:pt>
          <cx:pt idx="3011">1720</cx:pt>
          <cx:pt idx="3012">5657</cx:pt>
          <cx:pt idx="3013">5657</cx:pt>
          <cx:pt idx="3014">5657</cx:pt>
          <cx:pt idx="3015">481</cx:pt>
          <cx:pt idx="3016">481</cx:pt>
          <cx:pt idx="3017">481</cx:pt>
          <cx:pt idx="3018">481</cx:pt>
          <cx:pt idx="3019">481</cx:pt>
          <cx:pt idx="3020">481</cx:pt>
          <cx:pt idx="3021">481</cx:pt>
          <cx:pt idx="3022">481</cx:pt>
          <cx:pt idx="3023">481</cx:pt>
          <cx:pt idx="3024">481</cx:pt>
          <cx:pt idx="3025">481</cx:pt>
          <cx:pt idx="3026">481</cx:pt>
          <cx:pt idx="3027">617</cx:pt>
          <cx:pt idx="3028">617</cx:pt>
          <cx:pt idx="3029">5657</cx:pt>
          <cx:pt idx="3030">5657</cx:pt>
          <cx:pt idx="3031">5657</cx:pt>
          <cx:pt idx="3032">5657</cx:pt>
          <cx:pt idx="3033">5657</cx:pt>
          <cx:pt idx="3034">1439</cx:pt>
          <cx:pt idx="3035">1851</cx:pt>
          <cx:pt idx="3036">1851</cx:pt>
          <cx:pt idx="3037">535</cx:pt>
          <cx:pt idx="3038">535</cx:pt>
          <cx:pt idx="3039">1851</cx:pt>
          <cx:pt idx="3040">1851</cx:pt>
          <cx:pt idx="3041">535</cx:pt>
          <cx:pt idx="3042">535</cx:pt>
          <cx:pt idx="3043">1439</cx:pt>
          <cx:pt idx="3044">1439</cx:pt>
          <cx:pt idx="3045">5657</cx:pt>
          <cx:pt idx="3046">5657</cx:pt>
          <cx:pt idx="3047">3916</cx:pt>
          <cx:pt idx="3048">3916</cx:pt>
          <cx:pt idx="3049">3916</cx:pt>
          <cx:pt idx="3050">870</cx:pt>
          <cx:pt idx="3051">870</cx:pt>
          <cx:pt idx="3052">870</cx:pt>
          <cx:pt idx="3053">870</cx:pt>
          <cx:pt idx="3054">870</cx:pt>
          <cx:pt idx="3055">870</cx:pt>
          <cx:pt idx="3056">870</cx:pt>
          <cx:pt idx="3057">2009</cx:pt>
          <cx:pt idx="3058">2009</cx:pt>
          <cx:pt idx="3059">2009</cx:pt>
          <cx:pt idx="3060">2009</cx:pt>
          <cx:pt idx="3061">2009</cx:pt>
          <cx:pt idx="3062">1624</cx:pt>
          <cx:pt idx="3063">1624</cx:pt>
          <cx:pt idx="3064">1624</cx:pt>
          <cx:pt idx="3065">1624</cx:pt>
          <cx:pt idx="3066">1624</cx:pt>
          <cx:pt idx="3067">1624</cx:pt>
          <cx:pt idx="3068">1624</cx:pt>
          <cx:pt idx="3069">1624</cx:pt>
          <cx:pt idx="3070">1624</cx:pt>
          <cx:pt idx="3071">1624</cx:pt>
          <cx:pt idx="3072">1624</cx:pt>
          <cx:pt idx="3073">1624</cx:pt>
          <cx:pt idx="3074">1624</cx:pt>
          <cx:pt idx="3075">1624</cx:pt>
          <cx:pt idx="3076">1624</cx:pt>
          <cx:pt idx="3077">1624</cx:pt>
          <cx:pt idx="3078">1385</cx:pt>
          <cx:pt idx="3079">1385</cx:pt>
          <cx:pt idx="3080">1385</cx:pt>
          <cx:pt idx="3081">1385</cx:pt>
          <cx:pt idx="3082">617</cx:pt>
          <cx:pt idx="3083">617</cx:pt>
          <cx:pt idx="3084">870</cx:pt>
          <cx:pt idx="3085">870</cx:pt>
          <cx:pt idx="3086">870</cx:pt>
          <cx:pt idx="3087">190</cx:pt>
          <cx:pt idx="3088">190</cx:pt>
          <cx:pt idx="3089">204</cx:pt>
          <cx:pt idx="3090">204</cx:pt>
          <cx:pt idx="3091">204</cx:pt>
          <cx:pt idx="3092">204</cx:pt>
          <cx:pt idx="3093">204</cx:pt>
          <cx:pt idx="3094">204</cx:pt>
          <cx:pt idx="3095">1720</cx:pt>
          <cx:pt idx="3096">1439</cx:pt>
          <cx:pt idx="3097">1720</cx:pt>
          <cx:pt idx="3098">873</cx:pt>
          <cx:pt idx="3099">873</cx:pt>
          <cx:pt idx="3100">873</cx:pt>
          <cx:pt idx="3101">873</cx:pt>
          <cx:pt idx="3102">873</cx:pt>
          <cx:pt idx="3103">873</cx:pt>
          <cx:pt idx="3104">873</cx:pt>
          <cx:pt idx="3105">105</cx:pt>
          <cx:pt idx="3106">105</cx:pt>
          <cx:pt idx="3107">640</cx:pt>
          <cx:pt idx="3108">640</cx:pt>
          <cx:pt idx="3109">640</cx:pt>
          <cx:pt idx="3110">105</cx:pt>
          <cx:pt idx="3111">640</cx:pt>
          <cx:pt idx="3112">640</cx:pt>
          <cx:pt idx="3113">640</cx:pt>
          <cx:pt idx="3114">105</cx:pt>
          <cx:pt idx="3115">105</cx:pt>
          <cx:pt idx="3116">105</cx:pt>
          <cx:pt idx="3117">2202</cx:pt>
          <cx:pt idx="3118">2202</cx:pt>
          <cx:pt idx="3119">2202</cx:pt>
          <cx:pt idx="3120">2202</cx:pt>
          <cx:pt idx="3121">2202</cx:pt>
          <cx:pt idx="3122">819</cx:pt>
          <cx:pt idx="3123">819</cx:pt>
          <cx:pt idx="3124">5657</cx:pt>
          <cx:pt idx="3125">5657</cx:pt>
          <cx:pt idx="3126">873</cx:pt>
          <cx:pt idx="3127">873</cx:pt>
          <cx:pt idx="3128">873</cx:pt>
          <cx:pt idx="3129">873</cx:pt>
          <cx:pt idx="3130">873</cx:pt>
          <cx:pt idx="3131">210</cx:pt>
          <cx:pt idx="3132">210</cx:pt>
          <cx:pt idx="3133">210</cx:pt>
          <cx:pt idx="3134">210</cx:pt>
          <cx:pt idx="3135">210</cx:pt>
          <cx:pt idx="3136">210</cx:pt>
          <cx:pt idx="3137">819</cx:pt>
          <cx:pt idx="3138">819</cx:pt>
          <cx:pt idx="3139">819</cx:pt>
          <cx:pt idx="3140">819</cx:pt>
          <cx:pt idx="3141">819</cx:pt>
          <cx:pt idx="3142">1385</cx:pt>
          <cx:pt idx="3143">1385</cx:pt>
          <cx:pt idx="3144">481</cx:pt>
          <cx:pt idx="3145">481</cx:pt>
          <cx:pt idx="3146">481</cx:pt>
          <cx:pt idx="3147">481</cx:pt>
          <cx:pt idx="3148">481</cx:pt>
          <cx:pt idx="3149">481</cx:pt>
          <cx:pt idx="3150">481</cx:pt>
          <cx:pt idx="3151">481</cx:pt>
          <cx:pt idx="3152">481</cx:pt>
          <cx:pt idx="3153">1385</cx:pt>
          <cx:pt idx="3154">210</cx:pt>
          <cx:pt idx="3155">210</cx:pt>
          <cx:pt idx="3156">1385</cx:pt>
          <cx:pt idx="3157">1385</cx:pt>
          <cx:pt idx="3158">1385</cx:pt>
          <cx:pt idx="3159">1385</cx:pt>
          <cx:pt idx="3160">210</cx:pt>
          <cx:pt idx="3161">1385</cx:pt>
          <cx:pt idx="3162">1385</cx:pt>
          <cx:pt idx="3163">2031</cx:pt>
          <cx:pt idx="3164">873</cx:pt>
          <cx:pt idx="3165">873</cx:pt>
          <cx:pt idx="3166">873</cx:pt>
          <cx:pt idx="3167">873</cx:pt>
          <cx:pt idx="3168">873</cx:pt>
          <cx:pt idx="3169">3916</cx:pt>
          <cx:pt idx="3170">5657</cx:pt>
          <cx:pt idx="3171">5657</cx:pt>
          <cx:pt idx="3172">2009</cx:pt>
          <cx:pt idx="3173">2009</cx:pt>
          <cx:pt idx="3174">2009</cx:pt>
          <cx:pt idx="3175">2009</cx:pt>
          <cx:pt idx="3176">2009</cx:pt>
          <cx:pt idx="3177">1385</cx:pt>
          <cx:pt idx="3178">1385</cx:pt>
          <cx:pt idx="3179">1385</cx:pt>
          <cx:pt idx="3180">1385</cx:pt>
          <cx:pt idx="3181">1624</cx:pt>
          <cx:pt idx="3182">1624</cx:pt>
          <cx:pt idx="3183">1624</cx:pt>
          <cx:pt idx="3184">1624</cx:pt>
          <cx:pt idx="3185">2031</cx:pt>
          <cx:pt idx="3186">454</cx:pt>
          <cx:pt idx="3187">2031</cx:pt>
          <cx:pt idx="3188">2031</cx:pt>
          <cx:pt idx="3189">2031</cx:pt>
          <cx:pt idx="3190">2031</cx:pt>
          <cx:pt idx="3191">2031</cx:pt>
          <cx:pt idx="3192">2031</cx:pt>
          <cx:pt idx="3193">155</cx:pt>
          <cx:pt idx="3194">155</cx:pt>
          <cx:pt idx="3195">155</cx:pt>
          <cx:pt idx="3196">1385</cx:pt>
          <cx:pt idx="3197">155</cx:pt>
          <cx:pt idx="3198">155</cx:pt>
          <cx:pt idx="3199">1385</cx:pt>
          <cx:pt idx="3200">155</cx:pt>
          <cx:pt idx="3201">155</cx:pt>
          <cx:pt idx="3202">454</cx:pt>
          <cx:pt idx="3203">454</cx:pt>
          <cx:pt idx="3204">258</cx:pt>
          <cx:pt idx="3205">258</cx:pt>
          <cx:pt idx="3206">258</cx:pt>
          <cx:pt idx="3207">258</cx:pt>
          <cx:pt idx="3208">258</cx:pt>
          <cx:pt idx="3209">258</cx:pt>
          <cx:pt idx="3210">258</cx:pt>
          <cx:pt idx="3211">258</cx:pt>
          <cx:pt idx="3212">258</cx:pt>
          <cx:pt idx="3213">258</cx:pt>
          <cx:pt idx="3214">258</cx:pt>
          <cx:pt idx="3215">258</cx:pt>
          <cx:pt idx="3216">258</cx:pt>
          <cx:pt idx="3217">258</cx:pt>
          <cx:pt idx="3218">258</cx:pt>
          <cx:pt idx="3219">258</cx:pt>
          <cx:pt idx="3220">258</cx:pt>
          <cx:pt idx="3221">258</cx:pt>
          <cx:pt idx="3222">258</cx:pt>
          <cx:pt idx="3223">258</cx:pt>
          <cx:pt idx="3224">870</cx:pt>
          <cx:pt idx="3225">870</cx:pt>
          <cx:pt idx="3226">870</cx:pt>
          <cx:pt idx="3227">870</cx:pt>
          <cx:pt idx="3228">870</cx:pt>
          <cx:pt idx="3229">454</cx:pt>
          <cx:pt idx="3230">454</cx:pt>
          <cx:pt idx="3231">454</cx:pt>
          <cx:pt idx="3232">454</cx:pt>
          <cx:pt idx="3233">454</cx:pt>
          <cx:pt idx="3234">454</cx:pt>
          <cx:pt idx="3235">454</cx:pt>
          <cx:pt idx="3236">819</cx:pt>
          <cx:pt idx="3237">819</cx:pt>
          <cx:pt idx="3238">819</cx:pt>
          <cx:pt idx="3239">819</cx:pt>
          <cx:pt idx="3240">2031</cx:pt>
          <cx:pt idx="3241">2031</cx:pt>
          <cx:pt idx="3242">2031</cx:pt>
          <cx:pt idx="3243">26</cx:pt>
          <cx:pt idx="3244">26</cx:pt>
          <cx:pt idx="3245">1013</cx:pt>
          <cx:pt idx="3246">1013</cx:pt>
          <cx:pt idx="3247">1013</cx:pt>
          <cx:pt idx="3248">1013</cx:pt>
          <cx:pt idx="3249">1013</cx:pt>
          <cx:pt idx="3250">1013</cx:pt>
          <cx:pt idx="3251">1013</cx:pt>
          <cx:pt idx="3252">1013</cx:pt>
          <cx:pt idx="3253">1013</cx:pt>
          <cx:pt idx="3254">1013</cx:pt>
          <cx:pt idx="3255">1013</cx:pt>
          <cx:pt idx="3256">1851</cx:pt>
          <cx:pt idx="3257">873</cx:pt>
          <cx:pt idx="3258">873</cx:pt>
          <cx:pt idx="3259">870</cx:pt>
          <cx:pt idx="3260">436</cx:pt>
          <cx:pt idx="3261">436</cx:pt>
          <cx:pt idx="3262">436</cx:pt>
          <cx:pt idx="3263">436</cx:pt>
          <cx:pt idx="3264">436</cx:pt>
          <cx:pt idx="3265">436</cx:pt>
          <cx:pt idx="3266">26</cx:pt>
          <cx:pt idx="3267">26</cx:pt>
          <cx:pt idx="3268">2031</cx:pt>
          <cx:pt idx="3269">2031</cx:pt>
          <cx:pt idx="3270">26</cx:pt>
          <cx:pt idx="3271">26</cx:pt>
          <cx:pt idx="3272">26</cx:pt>
          <cx:pt idx="3273">26</cx:pt>
          <cx:pt idx="3274">26</cx:pt>
          <cx:pt idx="3275">26</cx:pt>
          <cx:pt idx="3276">26</cx:pt>
          <cx:pt idx="3277">26</cx:pt>
          <cx:pt idx="3278">5657</cx:pt>
          <cx:pt idx="3279">5657</cx:pt>
          <cx:pt idx="3280">5657</cx:pt>
          <cx:pt idx="3281">5657</cx:pt>
          <cx:pt idx="3282">5657</cx:pt>
          <cx:pt idx="3283">5657</cx:pt>
          <cx:pt idx="3284">5657</cx:pt>
          <cx:pt idx="3285">5657</cx:pt>
          <cx:pt idx="3286">5657</cx:pt>
          <cx:pt idx="3287">1624</cx:pt>
          <cx:pt idx="3288">1624</cx:pt>
          <cx:pt idx="3289">1624</cx:pt>
          <cx:pt idx="3290">1624</cx:pt>
          <cx:pt idx="3291">1624</cx:pt>
          <cx:pt idx="3292">1624</cx:pt>
          <cx:pt idx="3293">1624</cx:pt>
          <cx:pt idx="3294">1624</cx:pt>
          <cx:pt idx="3295">1624</cx:pt>
          <cx:pt idx="3296">1624</cx:pt>
          <cx:pt idx="3297">1624</cx:pt>
          <cx:pt idx="3298">1624</cx:pt>
          <cx:pt idx="3299">1624</cx:pt>
          <cx:pt idx="3300">1624</cx:pt>
          <cx:pt idx="3301">1624</cx:pt>
          <cx:pt idx="3302">3105</cx:pt>
          <cx:pt idx="3303">3105</cx:pt>
          <cx:pt idx="3304">3105</cx:pt>
          <cx:pt idx="3305">3105</cx:pt>
          <cx:pt idx="3306">617</cx:pt>
          <cx:pt idx="3307">617</cx:pt>
          <cx:pt idx="3308">3916</cx:pt>
          <cx:pt idx="3309">3916</cx:pt>
          <cx:pt idx="3310">3916</cx:pt>
          <cx:pt idx="3311">3916</cx:pt>
          <cx:pt idx="3312">204</cx:pt>
          <cx:pt idx="3313">204</cx:pt>
          <cx:pt idx="3314">3916</cx:pt>
          <cx:pt idx="3315">3916</cx:pt>
          <cx:pt idx="3316">3916</cx:pt>
          <cx:pt idx="3317">3916</cx:pt>
          <cx:pt idx="3318">3916</cx:pt>
          <cx:pt idx="3319">3916</cx:pt>
          <cx:pt idx="3320">2202</cx:pt>
          <cx:pt idx="3321">2202</cx:pt>
          <cx:pt idx="3322">2202</cx:pt>
          <cx:pt idx="3323">2202</cx:pt>
          <cx:pt idx="3324">2202</cx:pt>
          <cx:pt idx="3325">2202</cx:pt>
          <cx:pt idx="3326">2202</cx:pt>
          <cx:pt idx="3327">2202</cx:pt>
          <cx:pt idx="3328">2202</cx:pt>
          <cx:pt idx="3329">1715</cx:pt>
          <cx:pt idx="3330">1715</cx:pt>
          <cx:pt idx="3331">1715</cx:pt>
          <cx:pt idx="3332">1385</cx:pt>
          <cx:pt idx="3333">1385</cx:pt>
          <cx:pt idx="3334">1385</cx:pt>
          <cx:pt idx="3335">1385</cx:pt>
          <cx:pt idx="3336">1624</cx:pt>
          <cx:pt idx="3337">1624</cx:pt>
          <cx:pt idx="3338">1624</cx:pt>
          <cx:pt idx="3339">1624</cx:pt>
          <cx:pt idx="3340">1715</cx:pt>
          <cx:pt idx="3341">1715</cx:pt>
          <cx:pt idx="3342">1715</cx:pt>
          <cx:pt idx="3343">5657</cx:pt>
          <cx:pt idx="3344">5657</cx:pt>
          <cx:pt idx="3345">5657</cx:pt>
          <cx:pt idx="3346">5657</cx:pt>
          <cx:pt idx="3347">5657</cx:pt>
          <cx:pt idx="3348">5657</cx:pt>
          <cx:pt idx="3349">376</cx:pt>
          <cx:pt idx="3350">376</cx:pt>
          <cx:pt idx="3351">376</cx:pt>
          <cx:pt idx="3352">2031</cx:pt>
          <cx:pt idx="3353">2031</cx:pt>
          <cx:pt idx="3354">2031</cx:pt>
          <cx:pt idx="3355">26</cx:pt>
          <cx:pt idx="3356">26</cx:pt>
          <cx:pt idx="3357">1385</cx:pt>
          <cx:pt idx="3358">1851</cx:pt>
          <cx:pt idx="3359">1851</cx:pt>
          <cx:pt idx="3360">1851</cx:pt>
          <cx:pt idx="3361">1851</cx:pt>
          <cx:pt idx="3362">1851</cx:pt>
          <cx:pt idx="3363">1851</cx:pt>
          <cx:pt idx="3364">1013</cx:pt>
          <cx:pt idx="3365">1013</cx:pt>
          <cx:pt idx="3366">1013</cx:pt>
          <cx:pt idx="3367">1013</cx:pt>
          <cx:pt idx="3368">1013</cx:pt>
          <cx:pt idx="3369">1851</cx:pt>
          <cx:pt idx="3370">1851</cx:pt>
          <cx:pt idx="3371">155</cx:pt>
          <cx:pt idx="3372">155</cx:pt>
          <cx:pt idx="3373">26</cx:pt>
          <cx:pt idx="3374">26</cx:pt>
          <cx:pt idx="3375">26</cx:pt>
          <cx:pt idx="3376">26</cx:pt>
          <cx:pt idx="3377">1385</cx:pt>
          <cx:pt idx="3378">1385</cx:pt>
          <cx:pt idx="3379">1385</cx:pt>
          <cx:pt idx="3380">1385</cx:pt>
          <cx:pt idx="3381">1385</cx:pt>
          <cx:pt idx="3382">1385</cx:pt>
          <cx:pt idx="3383">1385</cx:pt>
          <cx:pt idx="3384">1385</cx:pt>
          <cx:pt idx="3385">1385</cx:pt>
          <cx:pt idx="3386">870</cx:pt>
          <cx:pt idx="3387">870</cx:pt>
          <cx:pt idx="3388">870</cx:pt>
          <cx:pt idx="3389">2009</cx:pt>
          <cx:pt idx="3390">2009</cx:pt>
          <cx:pt idx="3391">2009</cx:pt>
          <cx:pt idx="3392">617</cx:pt>
          <cx:pt idx="3393">436</cx:pt>
          <cx:pt idx="3394">436</cx:pt>
          <cx:pt idx="3395">436</cx:pt>
          <cx:pt idx="3396">436</cx:pt>
          <cx:pt idx="3397">436</cx:pt>
          <cx:pt idx="3398">436</cx:pt>
          <cx:pt idx="3399">640</cx:pt>
          <cx:pt idx="3400">640</cx:pt>
          <cx:pt idx="3401">640</cx:pt>
          <cx:pt idx="3402">640</cx:pt>
          <cx:pt idx="3403">617</cx:pt>
          <cx:pt idx="3404">873</cx:pt>
          <cx:pt idx="3405">873</cx:pt>
          <cx:pt idx="3406">873</cx:pt>
          <cx:pt idx="3407">873</cx:pt>
          <cx:pt idx="3408">873</cx:pt>
          <cx:pt idx="3409">873</cx:pt>
          <cx:pt idx="3410">873</cx:pt>
          <cx:pt idx="3411">873</cx:pt>
          <cx:pt idx="3412">873</cx:pt>
          <cx:pt idx="3413">873</cx:pt>
          <cx:pt idx="3414">873</cx:pt>
          <cx:pt idx="3415">873</cx:pt>
          <cx:pt idx="3416">873</cx:pt>
          <cx:pt idx="3417">873</cx:pt>
          <cx:pt idx="3418">873</cx:pt>
          <cx:pt idx="3419">873</cx:pt>
          <cx:pt idx="3420">873</cx:pt>
          <cx:pt idx="3421">1720</cx:pt>
          <cx:pt idx="3422">2031</cx:pt>
          <cx:pt idx="3423">2031</cx:pt>
          <cx:pt idx="3424">1851</cx:pt>
          <cx:pt idx="3425">1851</cx:pt>
          <cx:pt idx="3426">1851</cx:pt>
          <cx:pt idx="3427">1439</cx:pt>
          <cx:pt idx="3428">436</cx:pt>
          <cx:pt idx="3429">436</cx:pt>
          <cx:pt idx="3430">481</cx:pt>
          <cx:pt idx="3431">436</cx:pt>
          <cx:pt idx="3432">481</cx:pt>
          <cx:pt idx="3433">436</cx:pt>
          <cx:pt idx="3434">481</cx:pt>
          <cx:pt idx="3435">481</cx:pt>
          <cx:pt idx="3436">481</cx:pt>
          <cx:pt idx="3437">481</cx:pt>
          <cx:pt idx="3438">2031</cx:pt>
          <cx:pt idx="3439">2031</cx:pt>
          <cx:pt idx="3440">2031</cx:pt>
          <cx:pt idx="3441">586</cx:pt>
          <cx:pt idx="3442">586</cx:pt>
          <cx:pt idx="3443">586</cx:pt>
          <cx:pt idx="3444">617</cx:pt>
          <cx:pt idx="3445">1439</cx:pt>
          <cx:pt idx="3446">1439</cx:pt>
          <cx:pt idx="3447">1851</cx:pt>
          <cx:pt idx="3448">1851</cx:pt>
          <cx:pt idx="3449">1851</cx:pt>
          <cx:pt idx="3450">1851</cx:pt>
          <cx:pt idx="3451">1851</cx:pt>
          <cx:pt idx="3452">1851</cx:pt>
          <cx:pt idx="3453">535</cx:pt>
          <cx:pt idx="3454">535</cx:pt>
          <cx:pt idx="3455">535</cx:pt>
          <cx:pt idx="3456">535</cx:pt>
          <cx:pt idx="3457">535</cx:pt>
          <cx:pt idx="3458">535</cx:pt>
          <cx:pt idx="3459">617</cx:pt>
          <cx:pt idx="3460">870</cx:pt>
          <cx:pt idx="3461">870</cx:pt>
          <cx:pt idx="3462">258</cx:pt>
          <cx:pt idx="3463">258</cx:pt>
          <cx:pt idx="3464">258</cx:pt>
          <cx:pt idx="3465">258</cx:pt>
          <cx:pt idx="3466">617</cx:pt>
          <cx:pt idx="3467">617</cx:pt>
          <cx:pt idx="3468">617</cx:pt>
          <cx:pt idx="3469">617</cx:pt>
          <cx:pt idx="3470">1720</cx:pt>
          <cx:pt idx="3471">1720</cx:pt>
          <cx:pt idx="3472">873</cx:pt>
          <cx:pt idx="3473">873</cx:pt>
          <cx:pt idx="3474">873</cx:pt>
          <cx:pt idx="3475">873</cx:pt>
          <cx:pt idx="3476">873</cx:pt>
          <cx:pt idx="3477">155</cx:pt>
          <cx:pt idx="3478">155</cx:pt>
          <cx:pt idx="3479">1720</cx:pt>
          <cx:pt idx="3480">1720</cx:pt>
          <cx:pt idx="3481">481</cx:pt>
          <cx:pt idx="3482">481</cx:pt>
          <cx:pt idx="3483">481</cx:pt>
          <cx:pt idx="3484">481</cx:pt>
          <cx:pt idx="3485">481</cx:pt>
          <cx:pt idx="3486">481</cx:pt>
          <cx:pt idx="3487">481</cx:pt>
          <cx:pt idx="3488">481</cx:pt>
          <cx:pt idx="3489">481</cx:pt>
          <cx:pt idx="3490">481</cx:pt>
          <cx:pt idx="3491">481</cx:pt>
          <cx:pt idx="3492">5657</cx:pt>
          <cx:pt idx="3493">5657</cx:pt>
          <cx:pt idx="3494">2031</cx:pt>
          <cx:pt idx="3495">2031</cx:pt>
          <cx:pt idx="3496">2031</cx:pt>
          <cx:pt idx="3497">2031</cx:pt>
          <cx:pt idx="3498">2031</cx:pt>
          <cx:pt idx="3499">2031</cx:pt>
          <cx:pt idx="3500">2031</cx:pt>
          <cx:pt idx="3501">640</cx:pt>
          <cx:pt idx="3502">640</cx:pt>
          <cx:pt idx="3503">640</cx:pt>
          <cx:pt idx="3504">640</cx:pt>
          <cx:pt idx="3505">873</cx:pt>
          <cx:pt idx="3506">873</cx:pt>
          <cx:pt idx="3507">873</cx:pt>
          <cx:pt idx="3508">873</cx:pt>
          <cx:pt idx="3509">436</cx:pt>
          <cx:pt idx="3510">436</cx:pt>
          <cx:pt idx="3511">436</cx:pt>
          <cx:pt idx="3512">436</cx:pt>
          <cx:pt idx="3513">204</cx:pt>
          <cx:pt idx="3514">204</cx:pt>
          <cx:pt idx="3515">204</cx:pt>
          <cx:pt idx="3516">204</cx:pt>
          <cx:pt idx="3517">1851</cx:pt>
          <cx:pt idx="3518">1851</cx:pt>
          <cx:pt idx="3519">1851</cx:pt>
          <cx:pt idx="3520">535</cx:pt>
          <cx:pt idx="3521">1851</cx:pt>
          <cx:pt idx="3522">1851</cx:pt>
          <cx:pt idx="3523">1851</cx:pt>
          <cx:pt idx="3524">1851</cx:pt>
          <cx:pt idx="3525">1851</cx:pt>
          <cx:pt idx="3526">1851</cx:pt>
          <cx:pt idx="3527">535</cx:pt>
          <cx:pt idx="3528">535</cx:pt>
          <cx:pt idx="3529">640</cx:pt>
          <cx:pt idx="3530">873</cx:pt>
          <cx:pt idx="3531">873</cx:pt>
          <cx:pt idx="3532">873</cx:pt>
          <cx:pt idx="3533">873</cx:pt>
          <cx:pt idx="3534">640</cx:pt>
          <cx:pt idx="3535">640</cx:pt>
          <cx:pt idx="3536">873</cx:pt>
          <cx:pt idx="3537">873</cx:pt>
          <cx:pt idx="3538">617</cx:pt>
          <cx:pt idx="3539">617</cx:pt>
          <cx:pt idx="3540">617</cx:pt>
          <cx:pt idx="3541">3105</cx:pt>
          <cx:pt idx="3542">3105</cx:pt>
          <cx:pt idx="3543">3105</cx:pt>
          <cx:pt idx="3544">617</cx:pt>
          <cx:pt idx="3545">3916</cx:pt>
          <cx:pt idx="3546">3916</cx:pt>
          <cx:pt idx="3547">3916</cx:pt>
          <cx:pt idx="3548">617</cx:pt>
          <cx:pt idx="3549">617</cx:pt>
          <cx:pt idx="3550">617</cx:pt>
          <cx:pt idx="3551">1624</cx:pt>
          <cx:pt idx="3552">1624</cx:pt>
          <cx:pt idx="3553">1624</cx:pt>
          <cx:pt idx="3554">1624</cx:pt>
          <cx:pt idx="3555">1624</cx:pt>
          <cx:pt idx="3556">1624</cx:pt>
          <cx:pt idx="3557">1385</cx:pt>
          <cx:pt idx="3558">1385</cx:pt>
          <cx:pt idx="3559">1385</cx:pt>
          <cx:pt idx="3560">155</cx:pt>
          <cx:pt idx="3561">155</cx:pt>
          <cx:pt idx="3562">155</cx:pt>
          <cx:pt idx="3563">5657</cx:pt>
          <cx:pt idx="3564">873</cx:pt>
          <cx:pt idx="3565">258</cx:pt>
          <cx:pt idx="3566">873</cx:pt>
          <cx:pt idx="3567">258</cx:pt>
          <cx:pt idx="3568">258</cx:pt>
          <cx:pt idx="3569">873</cx:pt>
          <cx:pt idx="3570">258</cx:pt>
          <cx:pt idx="3571">258</cx:pt>
          <cx:pt idx="3572">258</cx:pt>
          <cx:pt idx="3573">870</cx:pt>
          <cx:pt idx="3574">870</cx:pt>
          <cx:pt idx="3575">870</cx:pt>
          <cx:pt idx="3576">870</cx:pt>
          <cx:pt idx="3577">870</cx:pt>
          <cx:pt idx="3578">870</cx:pt>
          <cx:pt idx="3579">3105</cx:pt>
          <cx:pt idx="3580">3105</cx:pt>
          <cx:pt idx="3581">640</cx:pt>
          <cx:pt idx="3582">640</cx:pt>
          <cx:pt idx="3583">640</cx:pt>
          <cx:pt idx="3584">204</cx:pt>
          <cx:pt idx="3585">204</cx:pt>
          <cx:pt idx="3586">204</cx:pt>
          <cx:pt idx="3587">1720</cx:pt>
          <cx:pt idx="3588">1720</cx:pt>
          <cx:pt idx="3589">1720</cx:pt>
          <cx:pt idx="3590">1720</cx:pt>
          <cx:pt idx="3591">1720</cx:pt>
          <cx:pt idx="3592">1720</cx:pt>
          <cx:pt idx="3593">819</cx:pt>
          <cx:pt idx="3594">819</cx:pt>
          <cx:pt idx="3595">819</cx:pt>
          <cx:pt idx="3596">1851</cx:pt>
          <cx:pt idx="3597">1851</cx:pt>
          <cx:pt idx="3598">873</cx:pt>
          <cx:pt idx="3599">873</cx:pt>
          <cx:pt idx="3600">873</cx:pt>
          <cx:pt idx="3601">873</cx:pt>
          <cx:pt idx="3602">5657</cx:pt>
          <cx:pt idx="3603">5657</cx:pt>
          <cx:pt idx="3604">5657</cx:pt>
          <cx:pt idx="3605">5657</cx:pt>
          <cx:pt idx="3606">5657</cx:pt>
          <cx:pt idx="3607">5657</cx:pt>
          <cx:pt idx="3608">5657</cx:pt>
          <cx:pt idx="3609">5657</cx:pt>
          <cx:pt idx="3610">5657</cx:pt>
          <cx:pt idx="3611">5657</cx:pt>
          <cx:pt idx="3612">5657</cx:pt>
          <cx:pt idx="3613">5657</cx:pt>
          <cx:pt idx="3614">5657</cx:pt>
          <cx:pt idx="3615">5657</cx:pt>
          <cx:pt idx="3616">5657</cx:pt>
          <cx:pt idx="3617">5657</cx:pt>
          <cx:pt idx="3618">870</cx:pt>
          <cx:pt idx="3619">5657</cx:pt>
          <cx:pt idx="3620">2031</cx:pt>
          <cx:pt idx="3621">2031</cx:pt>
          <cx:pt idx="3622">2031</cx:pt>
          <cx:pt idx="3623">1851</cx:pt>
          <cx:pt idx="3624">1851</cx:pt>
          <cx:pt idx="3625">190</cx:pt>
          <cx:pt idx="3626">190</cx:pt>
          <cx:pt idx="3627">190</cx:pt>
          <cx:pt idx="3628">190</cx:pt>
          <cx:pt idx="3629">190</cx:pt>
          <cx:pt idx="3630">2009</cx:pt>
          <cx:pt idx="3631">2009</cx:pt>
          <cx:pt idx="3632">26</cx:pt>
          <cx:pt idx="3633">1385</cx:pt>
          <cx:pt idx="3634">535</cx:pt>
          <cx:pt idx="3635">535</cx:pt>
          <cx:pt idx="3636">535</cx:pt>
          <cx:pt idx="3637">1715</cx:pt>
          <cx:pt idx="3638">1715</cx:pt>
          <cx:pt idx="3639">1715</cx:pt>
          <cx:pt idx="3640">1715</cx:pt>
          <cx:pt idx="3641">1715</cx:pt>
          <cx:pt idx="3642">1715</cx:pt>
          <cx:pt idx="3643">617</cx:pt>
          <cx:pt idx="3644">617</cx:pt>
          <cx:pt idx="3645">617</cx:pt>
          <cx:pt idx="3646">617</cx:pt>
          <cx:pt idx="3647">617</cx:pt>
          <cx:pt idx="3648">617</cx:pt>
          <cx:pt idx="3649">617</cx:pt>
          <cx:pt idx="3650">617</cx:pt>
          <cx:pt idx="3651">617</cx:pt>
          <cx:pt idx="3652">190</cx:pt>
          <cx:pt idx="3653">190</cx:pt>
          <cx:pt idx="3654">190</cx:pt>
          <cx:pt idx="3655">3916</cx:pt>
          <cx:pt idx="3656">3916</cx:pt>
          <cx:pt idx="3657">3916</cx:pt>
          <cx:pt idx="3658">3916</cx:pt>
          <cx:pt idx="3659">3916</cx:pt>
          <cx:pt idx="3660">3916</cx:pt>
          <cx:pt idx="3661">3916</cx:pt>
          <cx:pt idx="3662">3916</cx:pt>
          <cx:pt idx="3663">454</cx:pt>
          <cx:pt idx="3664">155</cx:pt>
          <cx:pt idx="3665">5657</cx:pt>
          <cx:pt idx="3666">3916</cx:pt>
          <cx:pt idx="3667">3916</cx:pt>
          <cx:pt idx="3668">617</cx:pt>
          <cx:pt idx="3669">617</cx:pt>
          <cx:pt idx="3670">617</cx:pt>
          <cx:pt idx="3671">617</cx:pt>
          <cx:pt idx="3672">870</cx:pt>
          <cx:pt idx="3673">870</cx:pt>
          <cx:pt idx="3674">870</cx:pt>
          <cx:pt idx="3675">3916</cx:pt>
          <cx:pt idx="3676">3916</cx:pt>
          <cx:pt idx="3677">190</cx:pt>
          <cx:pt idx="3678">190</cx:pt>
          <cx:pt idx="3679">1439</cx:pt>
          <cx:pt idx="3680">1439</cx:pt>
          <cx:pt idx="3681">204</cx:pt>
          <cx:pt idx="3682">204</cx:pt>
          <cx:pt idx="3683">204</cx:pt>
          <cx:pt idx="3684">204</cx:pt>
          <cx:pt idx="3685">204</cx:pt>
          <cx:pt idx="3686">204</cx:pt>
          <cx:pt idx="3687">204</cx:pt>
          <cx:pt idx="3688">204</cx:pt>
          <cx:pt idx="3689">204</cx:pt>
          <cx:pt idx="3690">204</cx:pt>
          <cx:pt idx="3691">204</cx:pt>
          <cx:pt idx="3692">204</cx:pt>
          <cx:pt idx="3693">204</cx:pt>
          <cx:pt idx="3694">204</cx:pt>
          <cx:pt idx="3695">204</cx:pt>
          <cx:pt idx="3696">204</cx:pt>
          <cx:pt idx="3697">1624</cx:pt>
          <cx:pt idx="3698">1624</cx:pt>
          <cx:pt idx="3699">1624</cx:pt>
          <cx:pt idx="3700">1624</cx:pt>
          <cx:pt idx="3701">640</cx:pt>
          <cx:pt idx="3702">870</cx:pt>
          <cx:pt idx="3703">870</cx:pt>
          <cx:pt idx="3704">870</cx:pt>
          <cx:pt idx="3705">870</cx:pt>
          <cx:pt idx="3706">870</cx:pt>
          <cx:pt idx="3707">870</cx:pt>
          <cx:pt idx="3708">870</cx:pt>
          <cx:pt idx="3709">870</cx:pt>
          <cx:pt idx="3710">870</cx:pt>
          <cx:pt idx="3711">870</cx:pt>
          <cx:pt idx="3712">870</cx:pt>
          <cx:pt idx="3713">5657</cx:pt>
          <cx:pt idx="3714">5657</cx:pt>
          <cx:pt idx="3715">1715</cx:pt>
          <cx:pt idx="3716">873</cx:pt>
          <cx:pt idx="3717">1715</cx:pt>
          <cx:pt idx="3718">873</cx:pt>
          <cx:pt idx="3719">873</cx:pt>
          <cx:pt idx="3720">61</cx:pt>
          <cx:pt idx="3721">61</cx:pt>
          <cx:pt idx="3722">61</cx:pt>
          <cx:pt idx="3723">870</cx:pt>
          <cx:pt idx="3724">61</cx:pt>
          <cx:pt idx="3725">61</cx:pt>
          <cx:pt idx="3726">61</cx:pt>
          <cx:pt idx="3727">5657</cx:pt>
          <cx:pt idx="3728">5657</cx:pt>
          <cx:pt idx="3729">5657</cx:pt>
          <cx:pt idx="3730">3105</cx:pt>
          <cx:pt idx="3731">3105</cx:pt>
          <cx:pt idx="3732">190</cx:pt>
          <cx:pt idx="3733">190</cx:pt>
          <cx:pt idx="3734">190</cx:pt>
          <cx:pt idx="3735">190</cx:pt>
          <cx:pt idx="3736">376</cx:pt>
          <cx:pt idx="3737">376</cx:pt>
          <cx:pt idx="3738">3105</cx:pt>
          <cx:pt idx="3739">3105</cx:pt>
          <cx:pt idx="3740">3105</cx:pt>
          <cx:pt idx="3741">3105</cx:pt>
          <cx:pt idx="3742">873</cx:pt>
          <cx:pt idx="3743">873</cx:pt>
          <cx:pt idx="3744">873</cx:pt>
          <cx:pt idx="3745">481</cx:pt>
          <cx:pt idx="3746">481</cx:pt>
          <cx:pt idx="3747">481</cx:pt>
          <cx:pt idx="3748">481</cx:pt>
          <cx:pt idx="3749">481</cx:pt>
          <cx:pt idx="3750">549</cx:pt>
          <cx:pt idx="3751">549</cx:pt>
          <cx:pt idx="3752">549</cx:pt>
          <cx:pt idx="3753">1385</cx:pt>
          <cx:pt idx="3754">549</cx:pt>
          <cx:pt idx="3755">549</cx:pt>
          <cx:pt idx="3756">1385</cx:pt>
          <cx:pt idx="3757">549</cx:pt>
          <cx:pt idx="3758">1385</cx:pt>
          <cx:pt idx="3759">549</cx:pt>
          <cx:pt idx="3760">549</cx:pt>
          <cx:pt idx="3761">549</cx:pt>
          <cx:pt idx="3762">1385</cx:pt>
          <cx:pt idx="3763">1385</cx:pt>
          <cx:pt idx="3764">1385</cx:pt>
          <cx:pt idx="3765">1385</cx:pt>
          <cx:pt idx="3766">2031</cx:pt>
          <cx:pt idx="3767">1013</cx:pt>
          <cx:pt idx="3768">1013</cx:pt>
          <cx:pt idx="3769">873</cx:pt>
          <cx:pt idx="3770">873</cx:pt>
          <cx:pt idx="3771">873</cx:pt>
          <cx:pt idx="3772">873</cx:pt>
          <cx:pt idx="3773">873</cx:pt>
          <cx:pt idx="3774">873</cx:pt>
          <cx:pt idx="3775">873</cx:pt>
          <cx:pt idx="3776">873</cx:pt>
          <cx:pt idx="3777">873</cx:pt>
          <cx:pt idx="3778">873</cx:pt>
          <cx:pt idx="3779">873</cx:pt>
          <cx:pt idx="3780">873</cx:pt>
          <cx:pt idx="3781">873</cx:pt>
          <cx:pt idx="3782">873</cx:pt>
          <cx:pt idx="3783">873</cx:pt>
          <cx:pt idx="3784">873</cx:pt>
          <cx:pt idx="3785">873</cx:pt>
          <cx:pt idx="3786">873</cx:pt>
          <cx:pt idx="3787">873</cx:pt>
          <cx:pt idx="3788">873</cx:pt>
          <cx:pt idx="3789">210</cx:pt>
          <cx:pt idx="3790">1385</cx:pt>
          <cx:pt idx="3791">1851</cx:pt>
          <cx:pt idx="3792">1851</cx:pt>
          <cx:pt idx="3793">1851</cx:pt>
          <cx:pt idx="3794">1851</cx:pt>
          <cx:pt idx="3795">1851</cx:pt>
          <cx:pt idx="3796">1851</cx:pt>
          <cx:pt idx="3797">535</cx:pt>
          <cx:pt idx="3798">535</cx:pt>
          <cx:pt idx="3799">3105</cx:pt>
          <cx:pt idx="3800">3916</cx:pt>
          <cx:pt idx="3801">3916</cx:pt>
          <cx:pt idx="3802">454</cx:pt>
          <cx:pt idx="3803">454</cx:pt>
          <cx:pt idx="3804">1385</cx:pt>
          <cx:pt idx="3805">1385</cx:pt>
          <cx:pt idx="3806">1385</cx:pt>
          <cx:pt idx="3807">1385</cx:pt>
          <cx:pt idx="3808">190</cx:pt>
          <cx:pt idx="3809">5657</cx:pt>
          <cx:pt idx="3810">5657</cx:pt>
          <cx:pt idx="3811">5657</cx:pt>
          <cx:pt idx="3812">1851</cx:pt>
          <cx:pt idx="3813">1851</cx:pt>
          <cx:pt idx="3814">1851</cx:pt>
          <cx:pt idx="3815">1851</cx:pt>
          <cx:pt idx="3816">376</cx:pt>
          <cx:pt idx="3817">376</cx:pt>
          <cx:pt idx="3818">1385</cx:pt>
          <cx:pt idx="3819">1385</cx:pt>
          <cx:pt idx="3820">1385</cx:pt>
          <cx:pt idx="3821">1385</cx:pt>
          <cx:pt idx="3822">376</cx:pt>
          <cx:pt idx="3823">376</cx:pt>
          <cx:pt idx="3824">1385</cx:pt>
          <cx:pt idx="3825">26</cx:pt>
          <cx:pt idx="3826">26</cx:pt>
          <cx:pt idx="3827">155</cx:pt>
          <cx:pt idx="3828">155</cx:pt>
          <cx:pt idx="3829">26</cx:pt>
          <cx:pt idx="3830">26</cx:pt>
          <cx:pt idx="3831">155</cx:pt>
          <cx:pt idx="3832">155</cx:pt>
          <cx:pt idx="3833">155</cx:pt>
          <cx:pt idx="3834">3105</cx:pt>
          <cx:pt idx="3835">3105</cx:pt>
          <cx:pt idx="3836">1624</cx:pt>
          <cx:pt idx="3837">1624</cx:pt>
          <cx:pt idx="3838">1624</cx:pt>
          <cx:pt idx="3839">1439</cx:pt>
          <cx:pt idx="3840">1439</cx:pt>
          <cx:pt idx="3841">1013</cx:pt>
          <cx:pt idx="3842">1013</cx:pt>
          <cx:pt idx="3843">1013</cx:pt>
          <cx:pt idx="3844">1013</cx:pt>
          <cx:pt idx="3845">376</cx:pt>
          <cx:pt idx="3846">376</cx:pt>
          <cx:pt idx="3847">376</cx:pt>
          <cx:pt idx="3848">1385</cx:pt>
          <cx:pt idx="3849">1385</cx:pt>
          <cx:pt idx="3850">1385</cx:pt>
          <cx:pt idx="3851">1385</cx:pt>
          <cx:pt idx="3852">1385</cx:pt>
          <cx:pt idx="3853">1385</cx:pt>
          <cx:pt idx="3854">1385</cx:pt>
          <cx:pt idx="3855">1385</cx:pt>
          <cx:pt idx="3856">1385</cx:pt>
          <cx:pt idx="3857">1385</cx:pt>
          <cx:pt idx="3858">1385</cx:pt>
          <cx:pt idx="3859">1385</cx:pt>
          <cx:pt idx="3860">1385</cx:pt>
          <cx:pt idx="3861">1385</cx:pt>
          <cx:pt idx="3862">1385</cx:pt>
          <cx:pt idx="3863">1385</cx:pt>
          <cx:pt idx="3864">1385</cx:pt>
          <cx:pt idx="3865">1385</cx:pt>
          <cx:pt idx="3866">1385</cx:pt>
          <cx:pt idx="3867">1385</cx:pt>
          <cx:pt idx="3868">1385</cx:pt>
          <cx:pt idx="3869">1385</cx:pt>
          <cx:pt idx="3870">1385</cx:pt>
          <cx:pt idx="3871">1385</cx:pt>
          <cx:pt idx="3872">1385</cx:pt>
          <cx:pt idx="3873">1385</cx:pt>
          <cx:pt idx="3874">1385</cx:pt>
          <cx:pt idx="3875">1385</cx:pt>
          <cx:pt idx="3876">1385</cx:pt>
          <cx:pt idx="3877">1385</cx:pt>
          <cx:pt idx="3878">210</cx:pt>
          <cx:pt idx="3879">454</cx:pt>
          <cx:pt idx="3880">454</cx:pt>
          <cx:pt idx="3881">454</cx:pt>
          <cx:pt idx="3882">454</cx:pt>
          <cx:pt idx="3883">454</cx:pt>
          <cx:pt idx="3884">454</cx:pt>
          <cx:pt idx="3885">2031</cx:pt>
          <cx:pt idx="3886">2031</cx:pt>
          <cx:pt idx="3887">2031</cx:pt>
          <cx:pt idx="3888">2031</cx:pt>
          <cx:pt idx="3889">2031</cx:pt>
          <cx:pt idx="3890">2031</cx:pt>
          <cx:pt idx="3891">190</cx:pt>
          <cx:pt idx="3892">190</cx:pt>
          <cx:pt idx="3893">190</cx:pt>
          <cx:pt idx="3894">190</cx:pt>
          <cx:pt idx="3895">1439</cx:pt>
          <cx:pt idx="3896">1439</cx:pt>
          <cx:pt idx="3897">1439</cx:pt>
          <cx:pt idx="3898">1439</cx:pt>
          <cx:pt idx="3899">3105</cx:pt>
          <cx:pt idx="3900">3105</cx:pt>
          <cx:pt idx="3901">3105</cx:pt>
          <cx:pt idx="3902">640</cx:pt>
          <cx:pt idx="3903">640</cx:pt>
          <cx:pt idx="3904">640</cx:pt>
          <cx:pt idx="3905">640</cx:pt>
          <cx:pt idx="3906">586</cx:pt>
          <cx:pt idx="3907">2009</cx:pt>
          <cx:pt idx="3908">2009</cx:pt>
          <cx:pt idx="3909">436</cx:pt>
          <cx:pt idx="3910">436</cx:pt>
          <cx:pt idx="3911">436</cx:pt>
          <cx:pt idx="3912">436</cx:pt>
          <cx:pt idx="3913">436</cx:pt>
          <cx:pt idx="3914">436</cx:pt>
          <cx:pt idx="3915">436</cx:pt>
          <cx:pt idx="3916">436</cx:pt>
          <cx:pt idx="3917">617</cx:pt>
          <cx:pt idx="3918">617</cx:pt>
          <cx:pt idx="3919">617</cx:pt>
          <cx:pt idx="3920">454</cx:pt>
          <cx:pt idx="3921">454</cx:pt>
          <cx:pt idx="3922">454</cx:pt>
          <cx:pt idx="3923">454</cx:pt>
          <cx:pt idx="3924">454</cx:pt>
          <cx:pt idx="3925">454</cx:pt>
          <cx:pt idx="3926">454</cx:pt>
          <cx:pt idx="3927">454</cx:pt>
          <cx:pt idx="3928">586</cx:pt>
          <cx:pt idx="3929">586</cx:pt>
          <cx:pt idx="3930">586</cx:pt>
          <cx:pt idx="3931">190</cx:pt>
          <cx:pt idx="3932">190</cx:pt>
          <cx:pt idx="3933">190</cx:pt>
          <cx:pt idx="3934">190</cx:pt>
          <cx:pt idx="3935">190</cx:pt>
          <cx:pt idx="3936">204</cx:pt>
          <cx:pt idx="3937">204</cx:pt>
          <cx:pt idx="3938">2031</cx:pt>
          <cx:pt idx="3939">2031</cx:pt>
          <cx:pt idx="3940">2031</cx:pt>
          <cx:pt idx="3941">2031</cx:pt>
          <cx:pt idx="3942">2031</cx:pt>
          <cx:pt idx="3943">2031</cx:pt>
          <cx:pt idx="3944">2031</cx:pt>
          <cx:pt idx="3945">2031</cx:pt>
          <cx:pt idx="3946">586</cx:pt>
          <cx:pt idx="3947">586</cx:pt>
          <cx:pt idx="3948">640</cx:pt>
          <cx:pt idx="3949">204</cx:pt>
          <cx:pt idx="3950">640</cx:pt>
          <cx:pt idx="3951">204</cx:pt>
          <cx:pt idx="3952">204</cx:pt>
          <cx:pt idx="3953">204</cx:pt>
          <cx:pt idx="3954">204</cx:pt>
          <cx:pt idx="3955">204</cx:pt>
          <cx:pt idx="3956">586</cx:pt>
          <cx:pt idx="3957">586</cx:pt>
          <cx:pt idx="3958">105</cx:pt>
          <cx:pt idx="3959">105</cx:pt>
          <cx:pt idx="3960">105</cx:pt>
          <cx:pt idx="3961">105</cx:pt>
          <cx:pt idx="3962">105</cx:pt>
          <cx:pt idx="3963">105</cx:pt>
          <cx:pt idx="3964">105</cx:pt>
          <cx:pt idx="3965">105</cx:pt>
          <cx:pt idx="3966">105</cx:pt>
          <cx:pt idx="3967">105</cx:pt>
          <cx:pt idx="3968">586</cx:pt>
          <cx:pt idx="3969">586</cx:pt>
          <cx:pt idx="3970">586</cx:pt>
          <cx:pt idx="3971">586</cx:pt>
          <cx:pt idx="3972">586</cx:pt>
          <cx:pt idx="3973">586</cx:pt>
          <cx:pt idx="3974">481</cx:pt>
          <cx:pt idx="3975">481</cx:pt>
          <cx:pt idx="3976">481</cx:pt>
          <cx:pt idx="3977">481</cx:pt>
          <cx:pt idx="3978">481</cx:pt>
          <cx:pt idx="3979">481</cx:pt>
          <cx:pt idx="3980">481</cx:pt>
          <cx:pt idx="3981">481</cx:pt>
          <cx:pt idx="3982">481</cx:pt>
          <cx:pt idx="3983">481</cx:pt>
          <cx:pt idx="3984">481</cx:pt>
          <cx:pt idx="3985">481</cx:pt>
          <cx:pt idx="3986">481</cx:pt>
          <cx:pt idx="3987">481</cx:pt>
          <cx:pt idx="3988">481</cx:pt>
          <cx:pt idx="3989">481</cx:pt>
          <cx:pt idx="3990">481</cx:pt>
          <cx:pt idx="3991">481</cx:pt>
          <cx:pt idx="3992">481</cx:pt>
          <cx:pt idx="3993">204</cx:pt>
          <cx:pt idx="3994">204</cx:pt>
          <cx:pt idx="3995">204</cx:pt>
          <cx:pt idx="3996">204</cx:pt>
          <cx:pt idx="3997">586</cx:pt>
          <cx:pt idx="3998">204</cx:pt>
          <cx:pt idx="3999">204</cx:pt>
          <cx:pt idx="4000">204</cx:pt>
          <cx:pt idx="4001">204</cx:pt>
          <cx:pt idx="4002">586</cx:pt>
          <cx:pt idx="4003">586</cx:pt>
          <cx:pt idx="4004">586</cx:pt>
          <cx:pt idx="4005">586</cx:pt>
          <cx:pt idx="4006">586</cx:pt>
          <cx:pt idx="4007">586</cx:pt>
          <cx:pt idx="4008">586</cx:pt>
          <cx:pt idx="4009">586</cx:pt>
          <cx:pt idx="4010">586</cx:pt>
          <cx:pt idx="4011">586</cx:pt>
          <cx:pt idx="4012">1720</cx:pt>
          <cx:pt idx="4013">1720</cx:pt>
          <cx:pt idx="4014">1385</cx:pt>
          <cx:pt idx="4015">26</cx:pt>
          <cx:pt idx="4016">640</cx:pt>
          <cx:pt idx="4017">640</cx:pt>
          <cx:pt idx="4018">5657</cx:pt>
          <cx:pt idx="4019">5657</cx:pt>
          <cx:pt idx="4020">1715</cx:pt>
          <cx:pt idx="4021">3105</cx:pt>
          <cx:pt idx="4022">3105</cx:pt>
          <cx:pt idx="4023">640</cx:pt>
          <cx:pt idx="4024">640</cx:pt>
          <cx:pt idx="4025">640</cx:pt>
          <cx:pt idx="4026">2009</cx:pt>
          <cx:pt idx="4027">2009</cx:pt>
          <cx:pt idx="4028">2009</cx:pt>
          <cx:pt idx="4029">2009</cx:pt>
          <cx:pt idx="4030">2009</cx:pt>
          <cx:pt idx="4031">2009</cx:pt>
          <cx:pt idx="4032">2009</cx:pt>
          <cx:pt idx="4033">2009</cx:pt>
          <cx:pt idx="4034">2009</cx:pt>
          <cx:pt idx="4035">2009</cx:pt>
          <cx:pt idx="4036">2009</cx:pt>
          <cx:pt idx="4037">2009</cx:pt>
          <cx:pt idx="4038">2009</cx:pt>
          <cx:pt idx="4039">2009</cx:pt>
          <cx:pt idx="4040">2009</cx:pt>
          <cx:pt idx="4041">2009</cx:pt>
          <cx:pt idx="4042">2009</cx:pt>
          <cx:pt idx="4043">2009</cx:pt>
          <cx:pt idx="4044">2009</cx:pt>
          <cx:pt idx="4045">2009</cx:pt>
          <cx:pt idx="4046">2009</cx:pt>
          <cx:pt idx="4047">2009</cx:pt>
          <cx:pt idx="4048">2009</cx:pt>
          <cx:pt idx="4049">2009</cx:pt>
          <cx:pt idx="4050">617</cx:pt>
          <cx:pt idx="4051">617</cx:pt>
          <cx:pt idx="4052">61</cx:pt>
          <cx:pt idx="4053">3916</cx:pt>
          <cx:pt idx="4054">3916</cx:pt>
          <cx:pt idx="4055">3916</cx:pt>
          <cx:pt idx="4056">61</cx:pt>
          <cx:pt idx="4057">3916</cx:pt>
          <cx:pt idx="4058">3916</cx:pt>
          <cx:pt idx="4059">3916</cx:pt>
          <cx:pt idx="4060">61</cx:pt>
          <cx:pt idx="4061">61</cx:pt>
          <cx:pt idx="4062">454</cx:pt>
          <cx:pt idx="4063">454</cx:pt>
          <cx:pt idx="4064">3105</cx:pt>
          <cx:pt idx="4065">3105</cx:pt>
          <cx:pt idx="4066">3105</cx:pt>
          <cx:pt idx="4067">3105</cx:pt>
          <cx:pt idx="4068">3105</cx:pt>
          <cx:pt idx="4069">190</cx:pt>
          <cx:pt idx="4070">190</cx:pt>
          <cx:pt idx="4071">2031</cx:pt>
          <cx:pt idx="4072">204</cx:pt>
          <cx:pt idx="4073">155</cx:pt>
          <cx:pt idx="4074">155</cx:pt>
          <cx:pt idx="4075">1720</cx:pt>
          <cx:pt idx="4076">1720</cx:pt>
          <cx:pt idx="4077">1439</cx:pt>
          <cx:pt idx="4078">1720</cx:pt>
          <cx:pt idx="4079">1720</cx:pt>
          <cx:pt idx="4080">1439</cx:pt>
          <cx:pt idx="4081">1720</cx:pt>
          <cx:pt idx="4082">1720</cx:pt>
          <cx:pt idx="4083">586</cx:pt>
          <cx:pt idx="4084">586</cx:pt>
          <cx:pt idx="4085">586</cx:pt>
          <cx:pt idx="4086">586</cx:pt>
          <cx:pt idx="4087">586</cx:pt>
          <cx:pt idx="4088">586</cx:pt>
          <cx:pt idx="4089">586</cx:pt>
          <cx:pt idx="4090">586</cx:pt>
          <cx:pt idx="4091">586</cx:pt>
          <cx:pt idx="4092">586</cx:pt>
          <cx:pt idx="4093">586</cx:pt>
          <cx:pt idx="4094">586</cx:pt>
          <cx:pt idx="4095">586</cx:pt>
          <cx:pt idx="4096">586</cx:pt>
          <cx:pt idx="4097">586</cx:pt>
          <cx:pt idx="4098">26</cx:pt>
          <cx:pt idx="4099">586</cx:pt>
          <cx:pt idx="4100">586</cx:pt>
          <cx:pt idx="4101">586</cx:pt>
          <cx:pt idx="4102">586</cx:pt>
          <cx:pt idx="4103">586</cx:pt>
          <cx:pt idx="4104">586</cx:pt>
          <cx:pt idx="4105">586</cx:pt>
          <cx:pt idx="4106">586</cx:pt>
          <cx:pt idx="4107">586</cx:pt>
          <cx:pt idx="4108">586</cx:pt>
          <cx:pt idx="4109">586</cx:pt>
          <cx:pt idx="4110">210</cx:pt>
          <cx:pt idx="4111">210</cx:pt>
          <cx:pt idx="4112">2031</cx:pt>
          <cx:pt idx="4113">2031</cx:pt>
          <cx:pt idx="4114">2031</cx:pt>
          <cx:pt idx="4115">210</cx:pt>
          <cx:pt idx="4116">210</cx:pt>
          <cx:pt idx="4117">586</cx:pt>
          <cx:pt idx="4118">586</cx:pt>
          <cx:pt idx="4119">586</cx:pt>
          <cx:pt idx="4120">586</cx:pt>
          <cx:pt idx="4121">586</cx:pt>
          <cx:pt idx="4122">204</cx:pt>
          <cx:pt idx="4123">204</cx:pt>
          <cx:pt idx="4124">204</cx:pt>
          <cx:pt idx="4125">204</cx:pt>
          <cx:pt idx="4126">2009</cx:pt>
          <cx:pt idx="4127">1439</cx:pt>
          <cx:pt idx="4128">1720</cx:pt>
          <cx:pt idx="4129">1720</cx:pt>
          <cx:pt idx="4130">873</cx:pt>
          <cx:pt idx="4131">873</cx:pt>
          <cx:pt idx="4132">873</cx:pt>
          <cx:pt idx="4133">873</cx:pt>
          <cx:pt idx="4134">873</cx:pt>
          <cx:pt idx="4135">873</cx:pt>
          <cx:pt idx="4136">873</cx:pt>
          <cx:pt idx="4137">873</cx:pt>
          <cx:pt idx="4138">1715</cx:pt>
          <cx:pt idx="4139">1715</cx:pt>
          <cx:pt idx="4140">1715</cx:pt>
          <cx:pt idx="4141">1715</cx:pt>
          <cx:pt idx="4142">1715</cx:pt>
          <cx:pt idx="4143">1715</cx:pt>
          <cx:pt idx="4144">1715</cx:pt>
          <cx:pt idx="4145">617</cx:pt>
          <cx:pt idx="4146">617</cx:pt>
          <cx:pt idx="4147">617</cx:pt>
          <cx:pt idx="4148">617</cx:pt>
          <cx:pt idx="4149">617</cx:pt>
          <cx:pt idx="4150">617</cx:pt>
          <cx:pt idx="4151">617</cx:pt>
          <cx:pt idx="4152">1715</cx:pt>
          <cx:pt idx="4153">1715</cx:pt>
          <cx:pt idx="4154">1715</cx:pt>
          <cx:pt idx="4155">3916</cx:pt>
          <cx:pt idx="4156">1715</cx:pt>
          <cx:pt idx="4157">1715</cx:pt>
          <cx:pt idx="4158">1715</cx:pt>
          <cx:pt idx="4159">454</cx:pt>
          <cx:pt idx="4160">617</cx:pt>
          <cx:pt idx="4161">617</cx:pt>
          <cx:pt idx="4162">617</cx:pt>
          <cx:pt idx="4163">617</cx:pt>
          <cx:pt idx="4164">870</cx:pt>
          <cx:pt idx="4165">870</cx:pt>
          <cx:pt idx="4166">870</cx:pt>
          <cx:pt idx="4167">617</cx:pt>
          <cx:pt idx="4168">870</cx:pt>
          <cx:pt idx="4169">3916</cx:pt>
          <cx:pt idx="4170">3916</cx:pt>
          <cx:pt idx="4171">3916</cx:pt>
          <cx:pt idx="4172">454</cx:pt>
          <cx:pt idx="4173">1439</cx:pt>
          <cx:pt idx="4174">204</cx:pt>
          <cx:pt idx="4175">204</cx:pt>
          <cx:pt idx="4176">204</cx:pt>
          <cx:pt idx="4177">1720</cx:pt>
          <cx:pt idx="4178">204</cx:pt>
          <cx:pt idx="4179">1720</cx:pt>
          <cx:pt idx="4180">1720</cx:pt>
          <cx:pt idx="4181">873</cx:pt>
          <cx:pt idx="4182">873</cx:pt>
          <cx:pt idx="4183">873</cx:pt>
          <cx:pt idx="4184">873</cx:pt>
          <cx:pt idx="4185">204</cx:pt>
          <cx:pt idx="4186">204</cx:pt>
          <cx:pt idx="4187">204</cx:pt>
          <cx:pt idx="4188">204</cx:pt>
          <cx:pt idx="4189">204</cx:pt>
          <cx:pt idx="4190">204</cx:pt>
          <cx:pt idx="4191">204</cx:pt>
          <cx:pt idx="4192">1624</cx:pt>
          <cx:pt idx="4193">1624</cx:pt>
          <cx:pt idx="4194">1624</cx:pt>
          <cx:pt idx="4195">1624</cx:pt>
          <cx:pt idx="4196">1439</cx:pt>
          <cx:pt idx="4197">640</cx:pt>
          <cx:pt idx="4198">640</cx:pt>
          <cx:pt idx="4199">870</cx:pt>
          <cx:pt idx="4200">870</cx:pt>
          <cx:pt idx="4201">870</cx:pt>
          <cx:pt idx="4202">870</cx:pt>
          <cx:pt idx="4203">870</cx:pt>
          <cx:pt idx="4204">61</cx:pt>
          <cx:pt idx="4205">61</cx:pt>
          <cx:pt idx="4206">61</cx:pt>
          <cx:pt idx="4207">5657</cx:pt>
          <cx:pt idx="4208">5657</cx:pt>
          <cx:pt idx="4209">61</cx:pt>
          <cx:pt idx="4210">5657</cx:pt>
          <cx:pt idx="4211">5657</cx:pt>
          <cx:pt idx="4212">5657</cx:pt>
          <cx:pt idx="4213">5657</cx:pt>
          <cx:pt idx="4214">258</cx:pt>
          <cx:pt idx="4215">617</cx:pt>
          <cx:pt idx="4216">617</cx:pt>
          <cx:pt idx="4217">258</cx:pt>
          <cx:pt idx="4218">3916</cx:pt>
          <cx:pt idx="4219">3916</cx:pt>
          <cx:pt idx="4220">3916</cx:pt>
          <cx:pt idx="4221">436</cx:pt>
          <cx:pt idx="4222">3105</cx:pt>
          <cx:pt idx="4223">3105</cx:pt>
          <cx:pt idx="4224">3105</cx:pt>
          <cx:pt idx="4225">3105</cx:pt>
          <cx:pt idx="4226">204</cx:pt>
          <cx:pt idx="4227">204</cx:pt>
          <cx:pt idx="4228">1385</cx:pt>
          <cx:pt idx="4229">1385</cx:pt>
          <cx:pt idx="4230">1385</cx:pt>
          <cx:pt idx="4231">3105</cx:pt>
          <cx:pt idx="4232">3105</cx:pt>
          <cx:pt idx="4233">3105</cx:pt>
          <cx:pt idx="4234">3105</cx:pt>
          <cx:pt idx="4235">3105</cx:pt>
          <cx:pt idx="4236">3105</cx:pt>
          <cx:pt idx="4237">3105</cx:pt>
          <cx:pt idx="4238">3105</cx:pt>
          <cx:pt idx="4239">3105</cx:pt>
          <cx:pt idx="4240">3105</cx:pt>
          <cx:pt idx="4241">1385</cx:pt>
          <cx:pt idx="4242">1385</cx:pt>
          <cx:pt idx="4243">1385</cx:pt>
          <cx:pt idx="4244">549</cx:pt>
          <cx:pt idx="4245">549</cx:pt>
          <cx:pt idx="4246">1385</cx:pt>
          <cx:pt idx="4247">549</cx:pt>
          <cx:pt idx="4248">549</cx:pt>
          <cx:pt idx="4249">1385</cx:pt>
          <cx:pt idx="4250">1385</cx:pt>
          <cx:pt idx="4251">1385</cx:pt>
          <cx:pt idx="4252">1385</cx:pt>
          <cx:pt idx="4253">1385</cx:pt>
          <cx:pt idx="4254">1385</cx:pt>
          <cx:pt idx="4255">1385</cx:pt>
          <cx:pt idx="4256">1385</cx:pt>
          <cx:pt idx="4257">1385</cx:pt>
          <cx:pt idx="4258">1385</cx:pt>
          <cx:pt idx="4259">1385</cx:pt>
          <cx:pt idx="4260">1385</cx:pt>
          <cx:pt idx="4261">1385</cx:pt>
          <cx:pt idx="4262">1385</cx:pt>
          <cx:pt idx="4263">586</cx:pt>
          <cx:pt idx="4264">586</cx:pt>
          <cx:pt idx="4265">586</cx:pt>
          <cx:pt idx="4266">5657</cx:pt>
          <cx:pt idx="4267">5657</cx:pt>
          <cx:pt idx="4268">5657</cx:pt>
          <cx:pt idx="4269">5657</cx:pt>
          <cx:pt idx="4270">5657</cx:pt>
          <cx:pt idx="4271">5657</cx:pt>
          <cx:pt idx="4272">5657</cx:pt>
          <cx:pt idx="4273">5657</cx:pt>
          <cx:pt idx="4274">5657</cx:pt>
          <cx:pt idx="4275">5657</cx:pt>
          <cx:pt idx="4276">5657</cx:pt>
          <cx:pt idx="4277">5657</cx:pt>
          <cx:pt idx="4278">5657</cx:pt>
          <cx:pt idx="4279">5657</cx:pt>
          <cx:pt idx="4280">436</cx:pt>
          <cx:pt idx="4281">436</cx:pt>
          <cx:pt idx="4282">436</cx:pt>
          <cx:pt idx="4283">436</cx:pt>
          <cx:pt idx="4284">436</cx:pt>
          <cx:pt idx="4285">436</cx:pt>
          <cx:pt idx="4286">436</cx:pt>
          <cx:pt idx="4287">436</cx:pt>
          <cx:pt idx="4288">586</cx:pt>
          <cx:pt idx="4289">586</cx:pt>
          <cx:pt idx="4290">586</cx:pt>
          <cx:pt idx="4291">586</cx:pt>
          <cx:pt idx="4292">586</cx:pt>
          <cx:pt idx="4293">26</cx:pt>
          <cx:pt idx="4294">26</cx:pt>
          <cx:pt idx="4295">873</cx:pt>
          <cx:pt idx="4296">873</cx:pt>
          <cx:pt idx="4297">873</cx:pt>
          <cx:pt idx="4298">873</cx:pt>
          <cx:pt idx="4299">873</cx:pt>
          <cx:pt idx="4300">873</cx:pt>
          <cx:pt idx="4301">873</cx:pt>
          <cx:pt idx="4302">873</cx:pt>
          <cx:pt idx="4303">873</cx:pt>
          <cx:pt idx="4304">873</cx:pt>
          <cx:pt idx="4305">873</cx:pt>
          <cx:pt idx="4306">873</cx:pt>
          <cx:pt idx="4307">873</cx:pt>
          <cx:pt idx="4308">873</cx:pt>
          <cx:pt idx="4309">873</cx:pt>
          <cx:pt idx="4310">873</cx:pt>
          <cx:pt idx="4311">873</cx:pt>
          <cx:pt idx="4312">873</cx:pt>
          <cx:pt idx="4313">873</cx:pt>
          <cx:pt idx="4314">873</cx:pt>
          <cx:pt idx="4315">190</cx:pt>
          <cx:pt idx="4316">190</cx:pt>
          <cx:pt idx="4317">2009</cx:pt>
          <cx:pt idx="4318">2009</cx:pt>
          <cx:pt idx="4319">2009</cx:pt>
          <cx:pt idx="4320">1439</cx:pt>
          <cx:pt idx="4321">1439</cx:pt>
          <cx:pt idx="4322">481</cx:pt>
          <cx:pt idx="4323">481</cx:pt>
          <cx:pt idx="4324">481</cx:pt>
          <cx:pt idx="4325">481</cx:pt>
          <cx:pt idx="4326">481</cx:pt>
          <cx:pt idx="4327">481</cx:pt>
          <cx:pt idx="4328">481</cx:pt>
          <cx:pt idx="4329">481</cx:pt>
          <cx:pt idx="4330">481</cx:pt>
          <cx:pt idx="4331">481</cx:pt>
          <cx:pt idx="4332">481</cx:pt>
          <cx:pt idx="4333">481</cx:pt>
          <cx:pt idx="4334">481</cx:pt>
          <cx:pt idx="4335">481</cx:pt>
          <cx:pt idx="4336">481</cx:pt>
          <cx:pt idx="4337">617</cx:pt>
          <cx:pt idx="4338">617</cx:pt>
          <cx:pt idx="4339">617</cx:pt>
          <cx:pt idx="4340">1715</cx:pt>
          <cx:pt idx="4341">1624</cx:pt>
          <cx:pt idx="4342">1624</cx:pt>
          <cx:pt idx="4343">1624</cx:pt>
          <cx:pt idx="4344">1624</cx:pt>
          <cx:pt idx="4345">1624</cx:pt>
          <cx:pt idx="4346">1624</cx:pt>
          <cx:pt idx="4347">1624</cx:pt>
          <cx:pt idx="4348">1624</cx:pt>
          <cx:pt idx="4349">1624</cx:pt>
          <cx:pt idx="4350">870</cx:pt>
          <cx:pt idx="4351">870</cx:pt>
          <cx:pt idx="4352">870</cx:pt>
          <cx:pt idx="4353">870</cx:pt>
          <cx:pt idx="4354">3916</cx:pt>
          <cx:pt idx="4355">3916</cx:pt>
          <cx:pt idx="4356">3916</cx:pt>
          <cx:pt idx="4357">3916</cx:pt>
          <cx:pt idx="4358">3916</cx:pt>
          <cx:pt idx="4359">454</cx:pt>
          <cx:pt idx="4360">454</cx:pt>
          <cx:pt idx="4361">454</cx:pt>
          <cx:pt idx="4362">454</cx:pt>
          <cx:pt idx="4363">454</cx:pt>
          <cx:pt idx="4364">454</cx:pt>
          <cx:pt idx="4365">454</cx:pt>
          <cx:pt idx="4366">61</cx:pt>
          <cx:pt idx="4367">1385</cx:pt>
          <cx:pt idx="4368">61</cx:pt>
          <cx:pt idx="4369">3916</cx:pt>
          <cx:pt idx="4370">3916</cx:pt>
          <cx:pt idx="4371">870</cx:pt>
          <cx:pt idx="4372">3916</cx:pt>
          <cx:pt idx="4373">190</cx:pt>
          <cx:pt idx="4374">870</cx:pt>
          <cx:pt idx="4375">190</cx:pt>
          <cx:pt idx="4376">3916</cx:pt>
          <cx:pt idx="4377">1720</cx:pt>
          <cx:pt idx="4378">1720</cx:pt>
          <cx:pt idx="4379">1439</cx:pt>
          <cx:pt idx="4380">1439</cx:pt>
          <cx:pt idx="4381">1439</cx:pt>
          <cx:pt idx="4382">1720</cx:pt>
          <cx:pt idx="4383">1720</cx:pt>
          <cx:pt idx="4384">1720</cx:pt>
          <cx:pt idx="4385">204</cx:pt>
          <cx:pt idx="4386">204</cx:pt>
          <cx:pt idx="4387">204</cx:pt>
          <cx:pt idx="4388">204</cx:pt>
          <cx:pt idx="4389">204</cx:pt>
          <cx:pt idx="4390">204</cx:pt>
          <cx:pt idx="4391">204</cx:pt>
          <cx:pt idx="4392">204</cx:pt>
          <cx:pt idx="4393">204</cx:pt>
          <cx:pt idx="4394">2202</cx:pt>
          <cx:pt idx="4395">2202</cx:pt>
          <cx:pt idx="4396">2202</cx:pt>
          <cx:pt idx="4397">2202</cx:pt>
          <cx:pt idx="4398">2202</cx:pt>
          <cx:pt idx="4399">2202</cx:pt>
          <cx:pt idx="4400">1624</cx:pt>
          <cx:pt idx="4401">1624</cx:pt>
          <cx:pt idx="4402">1624</cx:pt>
          <cx:pt idx="4403">1624</cx:pt>
          <cx:pt idx="4404">210</cx:pt>
          <cx:pt idx="4405">210</cx:pt>
          <cx:pt idx="4406">210</cx:pt>
          <cx:pt idx="4407">210</cx:pt>
          <cx:pt idx="4408">210</cx:pt>
          <cx:pt idx="4409">2202</cx:pt>
          <cx:pt idx="4410">2202</cx:pt>
          <cx:pt idx="4411">2202</cx:pt>
          <cx:pt idx="4412">2202</cx:pt>
          <cx:pt idx="4413">2202</cx:pt>
          <cx:pt idx="4414">2202</cx:pt>
          <cx:pt idx="4415">2202</cx:pt>
          <cx:pt idx="4416">2202</cx:pt>
          <cx:pt idx="4417">2202</cx:pt>
          <cx:pt idx="4418">2202</cx:pt>
          <cx:pt idx="4419">2202</cx:pt>
          <cx:pt idx="4420">2202</cx:pt>
          <cx:pt idx="4421">2202</cx:pt>
          <cx:pt idx="4422">2202</cx:pt>
          <cx:pt idx="4423">2202</cx:pt>
          <cx:pt idx="4424">3105</cx:pt>
          <cx:pt idx="4425">3105</cx:pt>
          <cx:pt idx="4426">3105</cx:pt>
          <cx:pt idx="4427">3105</cx:pt>
          <cx:pt idx="4428">3105</cx:pt>
          <cx:pt idx="4429">3105</cx:pt>
          <cx:pt idx="4430">3916</cx:pt>
          <cx:pt idx="4431">3916</cx:pt>
          <cx:pt idx="4432">3916</cx:pt>
          <cx:pt idx="4433">870</cx:pt>
          <cx:pt idx="4434">870</cx:pt>
          <cx:pt idx="4435">870</cx:pt>
          <cx:pt idx="4436">1851</cx:pt>
          <cx:pt idx="4437">1851</cx:pt>
          <cx:pt idx="4438">376</cx:pt>
          <cx:pt idx="4439">376</cx:pt>
          <cx:pt idx="4440">376</cx:pt>
          <cx:pt idx="4441">376</cx:pt>
          <cx:pt idx="4442">873</cx:pt>
          <cx:pt idx="4443">873</cx:pt>
          <cx:pt idx="4444">873</cx:pt>
          <cx:pt idx="4445">873</cx:pt>
          <cx:pt idx="4446">873</cx:pt>
          <cx:pt idx="4447">873</cx:pt>
          <cx:pt idx="4448">873</cx:pt>
          <cx:pt idx="4449">873</cx:pt>
          <cx:pt idx="4450">481</cx:pt>
          <cx:pt idx="4451">481</cx:pt>
          <cx:pt idx="4452">481</cx:pt>
          <cx:pt idx="4453">481</cx:pt>
          <cx:pt idx="4454">481</cx:pt>
          <cx:pt idx="4455">481</cx:pt>
          <cx:pt idx="4456">481</cx:pt>
          <cx:pt idx="4457">481</cx:pt>
          <cx:pt idx="4458">481</cx:pt>
          <cx:pt idx="4459">481</cx:pt>
          <cx:pt idx="4460">481</cx:pt>
          <cx:pt idx="4461">481</cx:pt>
          <cx:pt idx="4462">481</cx:pt>
          <cx:pt idx="4463">481</cx:pt>
          <cx:pt idx="4464">481</cx:pt>
          <cx:pt idx="4465">481</cx:pt>
          <cx:pt idx="4466">481</cx:pt>
          <cx:pt idx="4467">1720</cx:pt>
          <cx:pt idx="4468">1720</cx:pt>
          <cx:pt idx="4469">210</cx:pt>
          <cx:pt idx="4470">26</cx:pt>
          <cx:pt idx="4471">26</cx:pt>
          <cx:pt idx="4472">3105</cx:pt>
          <cx:pt idx="4473">3105</cx:pt>
          <cx:pt idx="4474">3105</cx:pt>
          <cx:pt idx="4475">3105</cx:pt>
          <cx:pt idx="4476">3105</cx:pt>
          <cx:pt idx="4477">3105</cx:pt>
          <cx:pt idx="4478">3105</cx:pt>
          <cx:pt idx="4479">3105</cx:pt>
          <cx:pt idx="4480">3105</cx:pt>
          <cx:pt idx="4481">3105</cx:pt>
          <cx:pt idx="4482">3105</cx:pt>
          <cx:pt idx="4483">1624</cx:pt>
          <cx:pt idx="4484">1624</cx:pt>
          <cx:pt idx="4485">1624</cx:pt>
          <cx:pt idx="4486">1624</cx:pt>
          <cx:pt idx="4487">1624</cx:pt>
          <cx:pt idx="4488">1624</cx:pt>
          <cx:pt idx="4489">21</cx:pt>
          <cx:pt idx="4490">1715</cx:pt>
          <cx:pt idx="4491">1715</cx:pt>
          <cx:pt idx="4492">1715</cx:pt>
          <cx:pt idx="4493">3105</cx:pt>
          <cx:pt idx="4494">3105</cx:pt>
          <cx:pt idx="4495">1624</cx:pt>
          <cx:pt idx="4496">1624</cx:pt>
          <cx:pt idx="4497">1624</cx:pt>
          <cx:pt idx="4498">1624</cx:pt>
          <cx:pt idx="4499">1624</cx:pt>
          <cx:pt idx="4500">1624</cx:pt>
          <cx:pt idx="4501">1624</cx:pt>
          <cx:pt idx="4502">1624</cx:pt>
          <cx:pt idx="4503">1624</cx:pt>
          <cx:pt idx="4504">1624</cx:pt>
          <cx:pt idx="4505">1624</cx:pt>
          <cx:pt idx="4506">1624</cx:pt>
          <cx:pt idx="4507">155</cx:pt>
          <cx:pt idx="4508">155</cx:pt>
          <cx:pt idx="4509">155</cx:pt>
          <cx:pt idx="4510">155</cx:pt>
          <cx:pt idx="4511">155</cx:pt>
          <cx:pt idx="4512">155</cx:pt>
          <cx:pt idx="4513">155</cx:pt>
          <cx:pt idx="4514">155</cx:pt>
          <cx:pt idx="4515">155</cx:pt>
          <cx:pt idx="4516">1013</cx:pt>
          <cx:pt idx="4517">1013</cx:pt>
          <cx:pt idx="4518">1013</cx:pt>
          <cx:pt idx="4519">1013</cx:pt>
          <cx:pt idx="4520">1013</cx:pt>
          <cx:pt idx="4521">1013</cx:pt>
          <cx:pt idx="4522">1013</cx:pt>
          <cx:pt idx="4523">1013</cx:pt>
          <cx:pt idx="4524">2202</cx:pt>
          <cx:pt idx="4525">2202</cx:pt>
          <cx:pt idx="4526">2202</cx:pt>
          <cx:pt idx="4527">2202</cx:pt>
          <cx:pt idx="4528">3916</cx:pt>
          <cx:pt idx="4529">3916</cx:pt>
          <cx:pt idx="4530">3916</cx:pt>
          <cx:pt idx="4531">3916</cx:pt>
          <cx:pt idx="4532">870</cx:pt>
          <cx:pt idx="4533">376</cx:pt>
          <cx:pt idx="4534">376</cx:pt>
          <cx:pt idx="4535">376</cx:pt>
          <cx:pt idx="4536">376</cx:pt>
          <cx:pt idx="4537">376</cx:pt>
          <cx:pt idx="4538">1385</cx:pt>
          <cx:pt idx="4539">1385</cx:pt>
          <cx:pt idx="4540">1385</cx:pt>
          <cx:pt idx="4541">1385</cx:pt>
          <cx:pt idx="4542">210</cx:pt>
          <cx:pt idx="4543">210</cx:pt>
          <cx:pt idx="4544">210</cx:pt>
          <cx:pt idx="4545">1385</cx:pt>
          <cx:pt idx="4546">1385</cx:pt>
          <cx:pt idx="4547">1385</cx:pt>
          <cx:pt idx="4548">1385</cx:pt>
          <cx:pt idx="4549">1385</cx:pt>
          <cx:pt idx="4550">5657</cx:pt>
          <cx:pt idx="4551">5657</cx:pt>
          <cx:pt idx="4552">5657</cx:pt>
          <cx:pt idx="4553">5657</cx:pt>
          <cx:pt idx="4554">210</cx:pt>
          <cx:pt idx="4555">210</cx:pt>
          <cx:pt idx="4556">210</cx:pt>
          <cx:pt idx="4557">210</cx:pt>
          <cx:pt idx="4558">210</cx:pt>
          <cx:pt idx="4559">210</cx:pt>
          <cx:pt idx="4560">210</cx:pt>
          <cx:pt idx="4561">5657</cx:pt>
          <cx:pt idx="4562">5657</cx:pt>
          <cx:pt idx="4563">5657</cx:pt>
          <cx:pt idx="4564">5657</cx:pt>
          <cx:pt idx="4565">5657</cx:pt>
          <cx:pt idx="4566">586</cx:pt>
          <cx:pt idx="4567">5657</cx:pt>
          <cx:pt idx="4568">586</cx:pt>
          <cx:pt idx="4569">586</cx:pt>
          <cx:pt idx="4570">586</cx:pt>
          <cx:pt idx="4571">3105</cx:pt>
          <cx:pt idx="4572">3105</cx:pt>
          <cx:pt idx="4573">640</cx:pt>
          <cx:pt idx="4574">640</cx:pt>
          <cx:pt idx="4575">2202</cx:pt>
          <cx:pt idx="4576">2202</cx:pt>
          <cx:pt idx="4577">2202</cx:pt>
          <cx:pt idx="4578">1851</cx:pt>
          <cx:pt idx="4579">1851</cx:pt>
          <cx:pt idx="4580">1851</cx:pt>
          <cx:pt idx="4581">1851</cx:pt>
          <cx:pt idx="4582">1851</cx:pt>
          <cx:pt idx="4583">454</cx:pt>
          <cx:pt idx="4584">454</cx:pt>
          <cx:pt idx="4585">2009</cx:pt>
          <cx:pt idx="4586">2009</cx:pt>
          <cx:pt idx="4587">436</cx:pt>
          <cx:pt idx="4588">436</cx:pt>
          <cx:pt idx="4589">436</cx:pt>
          <cx:pt idx="4590">436</cx:pt>
          <cx:pt idx="4591">436</cx:pt>
          <cx:pt idx="4592">436</cx:pt>
          <cx:pt idx="4593">436</cx:pt>
          <cx:pt idx="4594">5657</cx:pt>
          <cx:pt idx="4595">5657</cx:pt>
          <cx:pt idx="4596">5657</cx:pt>
          <cx:pt idx="4597">5657</cx:pt>
          <cx:pt idx="4598">5657</cx:pt>
          <cx:pt idx="4599">5657</cx:pt>
          <cx:pt idx="4600">5657</cx:pt>
          <cx:pt idx="4601">5657</cx:pt>
          <cx:pt idx="4602">5657</cx:pt>
          <cx:pt idx="4603">5657</cx:pt>
          <cx:pt idx="4604">190</cx:pt>
          <cx:pt idx="4605">190</cx:pt>
          <cx:pt idx="4606">586</cx:pt>
          <cx:pt idx="4607">586</cx:pt>
          <cx:pt idx="4608">586</cx:pt>
          <cx:pt idx="4609">586</cx:pt>
          <cx:pt idx="4610">454</cx:pt>
          <cx:pt idx="4611">1439</cx:pt>
          <cx:pt idx="4612">613</cx:pt>
          <cx:pt idx="4613">613</cx:pt>
          <cx:pt idx="4614">613</cx:pt>
          <cx:pt idx="4615">613</cx:pt>
          <cx:pt idx="4616">873</cx:pt>
          <cx:pt idx="4617">873</cx:pt>
          <cx:pt idx="4618">873</cx:pt>
          <cx:pt idx="4619">873</cx:pt>
          <cx:pt idx="4620">873</cx:pt>
          <cx:pt idx="4621">873</cx:pt>
          <cx:pt idx="4622">586</cx:pt>
          <cx:pt idx="4623">586</cx:pt>
          <cx:pt idx="4624">535</cx:pt>
          <cx:pt idx="4625">436</cx:pt>
          <cx:pt idx="4626">1851</cx:pt>
          <cx:pt idx="4627">1851</cx:pt>
          <cx:pt idx="4628">535</cx:pt>
          <cx:pt idx="4629">535</cx:pt>
          <cx:pt idx="4630">873</cx:pt>
          <cx:pt idx="4631">873</cx:pt>
          <cx:pt idx="4632">190</cx:pt>
          <cx:pt idx="4633">617</cx:pt>
          <cx:pt idx="4634">617</cx:pt>
          <cx:pt idx="4635">617</cx:pt>
          <cx:pt idx="4636">617</cx:pt>
          <cx:pt idx="4637">617</cx:pt>
          <cx:pt idx="4638">617</cx:pt>
          <cx:pt idx="4639">454</cx:pt>
          <cx:pt idx="4640">190</cx:pt>
          <cx:pt idx="4641">454</cx:pt>
          <cx:pt idx="4642">204</cx:pt>
          <cx:pt idx="4643">204</cx:pt>
          <cx:pt idx="4644">204</cx:pt>
          <cx:pt idx="4645">204</cx:pt>
          <cx:pt idx="4646">2009</cx:pt>
          <cx:pt idx="4647">2009</cx:pt>
          <cx:pt idx="4648">2009</cx:pt>
          <cx:pt idx="4649">2009</cx:pt>
          <cx:pt idx="4650">2202</cx:pt>
          <cx:pt idx="4651">2202</cx:pt>
          <cx:pt idx="4652">640</cx:pt>
          <cx:pt idx="4653">640</cx:pt>
          <cx:pt idx="4654">640</cx:pt>
          <cx:pt idx="4655">640</cx:pt>
          <cx:pt idx="4656">640</cx:pt>
          <cx:pt idx="4657">640</cx:pt>
          <cx:pt idx="4658">1439</cx:pt>
          <cx:pt idx="4659">2009</cx:pt>
          <cx:pt idx="4660">2009</cx:pt>
          <cx:pt idx="4661">2009</cx:pt>
          <cx:pt idx="4662">2009</cx:pt>
          <cx:pt idx="4663">2009</cx:pt>
          <cx:pt idx="4664">2009</cx:pt>
          <cx:pt idx="4665">2009</cx:pt>
          <cx:pt idx="4666">2009</cx:pt>
          <cx:pt idx="4667">2009</cx:pt>
          <cx:pt idx="4668">2009</cx:pt>
          <cx:pt idx="4669">2009</cx:pt>
          <cx:pt idx="4670">2009</cx:pt>
          <cx:pt idx="4671">2009</cx:pt>
          <cx:pt idx="4672">2009</cx:pt>
          <cx:pt idx="4673">2009</cx:pt>
          <cx:pt idx="4674">2009</cx:pt>
          <cx:pt idx="4675">2009</cx:pt>
          <cx:pt idx="4676">2009</cx:pt>
          <cx:pt idx="4677">640</cx:pt>
          <cx:pt idx="4678">640</cx:pt>
          <cx:pt idx="4679">640</cx:pt>
          <cx:pt idx="4680">640</cx:pt>
          <cx:pt idx="4681">5657</cx:pt>
          <cx:pt idx="4682">5657</cx:pt>
          <cx:pt idx="4683">5657</cx:pt>
          <cx:pt idx="4684">1720</cx:pt>
          <cx:pt idx="4685">1720</cx:pt>
          <cx:pt idx="4686">1720</cx:pt>
          <cx:pt idx="4687">870</cx:pt>
          <cx:pt idx="4688">436</cx:pt>
          <cx:pt idx="4689">436</cx:pt>
          <cx:pt idx="4690">3105</cx:pt>
          <cx:pt idx="4691">3105</cx:pt>
          <cx:pt idx="4692">3105</cx:pt>
          <cx:pt idx="4693">3105</cx:pt>
          <cx:pt idx="4694">3105</cx:pt>
          <cx:pt idx="4695">454</cx:pt>
          <cx:pt idx="4696">454</cx:pt>
          <cx:pt idx="4697">454</cx:pt>
          <cx:pt idx="4698">155</cx:pt>
          <cx:pt idx="4699">155</cx:pt>
          <cx:pt idx="4700">155</cx:pt>
          <cx:pt idx="4701">155</cx:pt>
          <cx:pt idx="4702">155</cx:pt>
          <cx:pt idx="4703">549</cx:pt>
          <cx:pt idx="4704">1385</cx:pt>
          <cx:pt idx="4705">549</cx:pt>
          <cx:pt idx="4706">1385</cx:pt>
          <cx:pt idx="4707">549</cx:pt>
          <cx:pt idx="4708">549</cx:pt>
          <cx:pt idx="4709">1385</cx:pt>
          <cx:pt idx="4710">1385</cx:pt>
          <cx:pt idx="4711">1385</cx:pt>
          <cx:pt idx="4712">549</cx:pt>
          <cx:pt idx="4713">1385</cx:pt>
          <cx:pt idx="4714">549</cx:pt>
          <cx:pt idx="4715">1385</cx:pt>
          <cx:pt idx="4716">549</cx:pt>
          <cx:pt idx="4717">549</cx:pt>
          <cx:pt idx="4718">1385</cx:pt>
          <cx:pt idx="4719">1385</cx:pt>
          <cx:pt idx="4720">1385</cx:pt>
          <cx:pt idx="4721">1720</cx:pt>
          <cx:pt idx="4722">1439</cx:pt>
          <cx:pt idx="4723">1439</cx:pt>
          <cx:pt idx="4724">2031</cx:pt>
          <cx:pt idx="4725">1720</cx:pt>
          <cx:pt idx="4726">1720</cx:pt>
          <cx:pt idx="4727">1720</cx:pt>
          <cx:pt idx="4728">5657</cx:pt>
          <cx:pt idx="4729">5657</cx:pt>
          <cx:pt idx="4730">5657</cx:pt>
          <cx:pt idx="4731">5657</cx:pt>
          <cx:pt idx="4732">5657</cx:pt>
          <cx:pt idx="4733">5657</cx:pt>
          <cx:pt idx="4734">5657</cx:pt>
          <cx:pt idx="4735">5657</cx:pt>
          <cx:pt idx="4736">376</cx:pt>
          <cx:pt idx="4737">436</cx:pt>
          <cx:pt idx="4738">436</cx:pt>
          <cx:pt idx="4739">436</cx:pt>
          <cx:pt idx="4740">436</cx:pt>
          <cx:pt idx="4741">436</cx:pt>
          <cx:pt idx="4742">586</cx:pt>
          <cx:pt idx="4743">586</cx:pt>
          <cx:pt idx="4744">586</cx:pt>
          <cx:pt idx="4745">1851</cx:pt>
          <cx:pt idx="4746">1851</cx:pt>
          <cx:pt idx="4747">1439</cx:pt>
          <cx:pt idx="4748">1439</cx:pt>
          <cx:pt idx="4749">873</cx:pt>
          <cx:pt idx="4750">873</cx:pt>
          <cx:pt idx="4751">873</cx:pt>
          <cx:pt idx="4752">1715</cx:pt>
          <cx:pt idx="4753">1715</cx:pt>
          <cx:pt idx="4754">1715</cx:pt>
          <cx:pt idx="4755">1715</cx:pt>
          <cx:pt idx="4756">1715</cx:pt>
          <cx:pt idx="4757">1715</cx:pt>
          <cx:pt idx="4758">1715</cx:pt>
          <cx:pt idx="4759">1715</cx:pt>
          <cx:pt idx="4760">1715</cx:pt>
          <cx:pt idx="4761">1715</cx:pt>
          <cx:pt idx="4762">1715</cx:pt>
          <cx:pt idx="4763">1715</cx:pt>
          <cx:pt idx="4764">1715</cx:pt>
          <cx:pt idx="4765">190</cx:pt>
          <cx:pt idx="4766">190</cx:pt>
          <cx:pt idx="4767">190</cx:pt>
          <cx:pt idx="4768">190</cx:pt>
          <cx:pt idx="4769">1624</cx:pt>
          <cx:pt idx="4770">1624</cx:pt>
          <cx:pt idx="4771">1624</cx:pt>
          <cx:pt idx="4772">1624</cx:pt>
          <cx:pt idx="4773">190</cx:pt>
          <cx:pt idx="4774">190</cx:pt>
          <cx:pt idx="4775">190</cx:pt>
          <cx:pt idx="4776">190</cx:pt>
          <cx:pt idx="4777">190</cx:pt>
          <cx:pt idx="4778">190</cx:pt>
          <cx:pt idx="4779">190</cx:pt>
          <cx:pt idx="4780">190</cx:pt>
          <cx:pt idx="4781">190</cx:pt>
          <cx:pt idx="4782">190</cx:pt>
          <cx:pt idx="4783">190</cx:pt>
          <cx:pt idx="4784">190</cx:pt>
          <cx:pt idx="4785">190</cx:pt>
          <cx:pt idx="4786">190</cx:pt>
          <cx:pt idx="4787">190</cx:pt>
          <cx:pt idx="4788">190</cx:pt>
          <cx:pt idx="4789">190</cx:pt>
          <cx:pt idx="4790">190</cx:pt>
          <cx:pt idx="4791">190</cx:pt>
          <cx:pt idx="4792">190</cx:pt>
          <cx:pt idx="4793">190</cx:pt>
          <cx:pt idx="4794">190</cx:pt>
          <cx:pt idx="4795">190</cx:pt>
          <cx:pt idx="4796">190</cx:pt>
          <cx:pt idx="4797">190</cx:pt>
          <cx:pt idx="4798">454</cx:pt>
          <cx:pt idx="4799">1624</cx:pt>
          <cx:pt idx="4800">1624</cx:pt>
          <cx:pt idx="4801">1624</cx:pt>
          <cx:pt idx="4802">454</cx:pt>
          <cx:pt idx="4803">454</cx:pt>
          <cx:pt idx="4804">454</cx:pt>
          <cx:pt idx="4805">617</cx:pt>
          <cx:pt idx="4806">3916</cx:pt>
          <cx:pt idx="4807">3916</cx:pt>
          <cx:pt idx="4808">3916</cx:pt>
          <cx:pt idx="4809">3916</cx:pt>
          <cx:pt idx="4810">3916</cx:pt>
          <cx:pt idx="4811">3916</cx:pt>
          <cx:pt idx="4812">190</cx:pt>
          <cx:pt idx="4813">190</cx:pt>
          <cx:pt idx="4814">190</cx:pt>
          <cx:pt idx="4815">190</cx:pt>
          <cx:pt idx="4816">2031</cx:pt>
          <cx:pt idx="4817">2031</cx:pt>
          <cx:pt idx="4818">2031</cx:pt>
          <cx:pt idx="4819">2031</cx:pt>
          <cx:pt idx="4820">2031</cx:pt>
          <cx:pt idx="4821">2031</cx:pt>
          <cx:pt idx="4822">2031</cx:pt>
          <cx:pt idx="4823">2031</cx:pt>
          <cx:pt idx="4824">2031</cx:pt>
          <cx:pt idx="4825">2031</cx:pt>
          <cx:pt idx="4826">2031</cx:pt>
          <cx:pt idx="4827">2031</cx:pt>
          <cx:pt idx="4828">1851</cx:pt>
          <cx:pt idx="4829">1851</cx:pt>
          <cx:pt idx="4830">1851</cx:pt>
          <cx:pt idx="4831">1851</cx:pt>
          <cx:pt idx="4832">204</cx:pt>
          <cx:pt idx="4833">204</cx:pt>
          <cx:pt idx="4834">204</cx:pt>
          <cx:pt idx="4835">204</cx:pt>
          <cx:pt idx="4836">204</cx:pt>
          <cx:pt idx="4837">204</cx:pt>
          <cx:pt idx="4838">204</cx:pt>
          <cx:pt idx="4839">204</cx:pt>
          <cx:pt idx="4840">204</cx:pt>
          <cx:pt idx="4841">5657</cx:pt>
          <cx:pt idx="4842">2202</cx:pt>
          <cx:pt idx="4843">2202</cx:pt>
          <cx:pt idx="4844">2202</cx:pt>
          <cx:pt idx="4845">2202</cx:pt>
          <cx:pt idx="4846">2202</cx:pt>
          <cx:pt idx="4847">2202</cx:pt>
          <cx:pt idx="4848">2202</cx:pt>
          <cx:pt idx="4849">2202</cx:pt>
          <cx:pt idx="4850">2202</cx:pt>
          <cx:pt idx="4851">2202</cx:pt>
          <cx:pt idx="4852">2202</cx:pt>
          <cx:pt idx="4853">2202</cx:pt>
          <cx:pt idx="4854">2202</cx:pt>
          <cx:pt idx="4855">2202</cx:pt>
          <cx:pt idx="4856">204</cx:pt>
          <cx:pt idx="4857">204</cx:pt>
          <cx:pt idx="4858">204</cx:pt>
          <cx:pt idx="4859">204</cx:pt>
          <cx:pt idx="4860">204</cx:pt>
          <cx:pt idx="4861">1439</cx:pt>
          <cx:pt idx="4862">204</cx:pt>
          <cx:pt idx="4863">204</cx:pt>
          <cx:pt idx="4864">1439</cx:pt>
          <cx:pt idx="4865">1439</cx:pt>
          <cx:pt idx="4866">1439</cx:pt>
          <cx:pt idx="4867">155</cx:pt>
          <cx:pt idx="4868">155</cx:pt>
          <cx:pt idx="4869">155</cx:pt>
          <cx:pt idx="4870">155</cx:pt>
          <cx:pt idx="4871">155</cx:pt>
          <cx:pt idx="4872">155</cx:pt>
          <cx:pt idx="4873">155</cx:pt>
          <cx:pt idx="4874">454</cx:pt>
          <cx:pt idx="4875">617</cx:pt>
          <cx:pt idx="4876">190</cx:pt>
          <cx:pt idx="4877">190</cx:pt>
          <cx:pt idx="4878">1851</cx:pt>
          <cx:pt idx="4879">376</cx:pt>
          <cx:pt idx="4880">376</cx:pt>
          <cx:pt idx="4881">376</cx:pt>
          <cx:pt idx="4882">376</cx:pt>
          <cx:pt idx="4883">376</cx:pt>
          <cx:pt idx="4884">376</cx:pt>
          <cx:pt idx="4885">376</cx:pt>
          <cx:pt idx="4886">376</cx:pt>
          <cx:pt idx="4887">376</cx:pt>
          <cx:pt idx="4888">1013</cx:pt>
          <cx:pt idx="4889">1013</cx:pt>
          <cx:pt idx="4890">1851</cx:pt>
          <cx:pt idx="4891">1851</cx:pt>
          <cx:pt idx="4892">870</cx:pt>
          <cx:pt idx="4893">870</cx:pt>
          <cx:pt idx="4894">870</cx:pt>
          <cx:pt idx="4895">5657</cx:pt>
          <cx:pt idx="4896">5657</cx:pt>
          <cx:pt idx="4897">5657</cx:pt>
          <cx:pt idx="4898">5657</cx:pt>
          <cx:pt idx="4899">5657</cx:pt>
          <cx:pt idx="4900">5657</cx:pt>
          <cx:pt idx="4901">5657</cx:pt>
          <cx:pt idx="4902">5657</cx:pt>
          <cx:pt idx="4903">870</cx:pt>
          <cx:pt idx="4904">1439</cx:pt>
          <cx:pt idx="4905">481</cx:pt>
          <cx:pt idx="4906">481</cx:pt>
          <cx:pt idx="4907">481</cx:pt>
          <cx:pt idx="4908">481</cx:pt>
          <cx:pt idx="4909">481</cx:pt>
          <cx:pt idx="4910">481</cx:pt>
          <cx:pt idx="4911">481</cx:pt>
          <cx:pt idx="4912">481</cx:pt>
          <cx:pt idx="4913">481</cx:pt>
          <cx:pt idx="4914">481</cx:pt>
          <cx:pt idx="4915">481</cx:pt>
          <cx:pt idx="4916">481</cx:pt>
          <cx:pt idx="4917">481</cx:pt>
          <cx:pt idx="4918">481</cx:pt>
          <cx:pt idx="4919">481</cx:pt>
          <cx:pt idx="4920">481</cx:pt>
          <cx:pt idx="4921">481</cx:pt>
          <cx:pt idx="4922">3105</cx:pt>
          <cx:pt idx="4923">3105</cx:pt>
          <cx:pt idx="4924">3105</cx:pt>
          <cx:pt idx="4925">3105</cx:pt>
          <cx:pt idx="4926">870</cx:pt>
          <cx:pt idx="4927">870</cx:pt>
          <cx:pt idx="4928">1624</cx:pt>
          <cx:pt idx="4929">1624</cx:pt>
          <cx:pt idx="4930">1624</cx:pt>
          <cx:pt idx="4931">1624</cx:pt>
          <cx:pt idx="4932">1624</cx:pt>
          <cx:pt idx="4933">1624</cx:pt>
          <cx:pt idx="4934">1624</cx:pt>
          <cx:pt idx="4935">1624</cx:pt>
          <cx:pt idx="4936">1439</cx:pt>
          <cx:pt idx="4937">870</cx:pt>
          <cx:pt idx="4938">870</cx:pt>
          <cx:pt idx="4939">870</cx:pt>
          <cx:pt idx="4940">870</cx:pt>
          <cx:pt idx="4941">1624</cx:pt>
          <cx:pt idx="4942">1624</cx:pt>
          <cx:pt idx="4943">1624</cx:pt>
          <cx:pt idx="4944">1624</cx:pt>
          <cx:pt idx="4945">1624</cx:pt>
          <cx:pt idx="4946">1624</cx:pt>
          <cx:pt idx="4947">1624</cx:pt>
          <cx:pt idx="4948">1624</cx:pt>
          <cx:pt idx="4949">1624</cx:pt>
          <cx:pt idx="4950">1624</cx:pt>
          <cx:pt idx="4951">1624</cx:pt>
          <cx:pt idx="4952">1624</cx:pt>
          <cx:pt idx="4953">1624</cx:pt>
          <cx:pt idx="4954">1624</cx:pt>
          <cx:pt idx="4955">1624</cx:pt>
          <cx:pt idx="4956">1624</cx:pt>
          <cx:pt idx="4957">1624</cx:pt>
          <cx:pt idx="4958">1624</cx:pt>
          <cx:pt idx="4959">5657</cx:pt>
          <cx:pt idx="4960">1715</cx:pt>
          <cx:pt idx="4961">1715</cx:pt>
          <cx:pt idx="4962">1715</cx:pt>
          <cx:pt idx="4963">3105</cx:pt>
          <cx:pt idx="4964">3105</cx:pt>
          <cx:pt idx="4965">1624</cx:pt>
          <cx:pt idx="4966">1624</cx:pt>
          <cx:pt idx="4967">1624</cx:pt>
          <cx:pt idx="4968">1624</cx:pt>
          <cx:pt idx="4969">1624</cx:pt>
          <cx:pt idx="4970">1624</cx:pt>
          <cx:pt idx="4971">3916</cx:pt>
          <cx:pt idx="4972">3916</cx:pt>
          <cx:pt idx="4973">3916</cx:pt>
          <cx:pt idx="4974">1013</cx:pt>
          <cx:pt idx="4975">1013</cx:pt>
          <cx:pt idx="4976">1013</cx:pt>
          <cx:pt idx="4977">1013</cx:pt>
          <cx:pt idx="4978">1013</cx:pt>
          <cx:pt idx="4979">5657</cx:pt>
          <cx:pt idx="4980">1013</cx:pt>
          <cx:pt idx="4981">1013</cx:pt>
          <cx:pt idx="4982">1013</cx:pt>
          <cx:pt idx="4983">1013</cx:pt>
          <cx:pt idx="4984">1013</cx:pt>
          <cx:pt idx="4985">1013</cx:pt>
          <cx:pt idx="4986">1013</cx:pt>
          <cx:pt idx="4987">1013</cx:pt>
          <cx:pt idx="4988">1013</cx:pt>
          <cx:pt idx="4989">1013</cx:pt>
          <cx:pt idx="4990">1851</cx:pt>
          <cx:pt idx="4991">1851</cx:pt>
          <cx:pt idx="4992">1851</cx:pt>
          <cx:pt idx="4993">1851</cx:pt>
          <cx:pt idx="4994">204</cx:pt>
          <cx:pt idx="4995">204</cx:pt>
          <cx:pt idx="4996">204</cx:pt>
          <cx:pt idx="4997">204</cx:pt>
          <cx:pt idx="4998">5657</cx:pt>
          <cx:pt idx="4999">5657</cx:pt>
          <cx:pt idx="5000">5657</cx:pt>
          <cx:pt idx="5001">5657</cx:pt>
          <cx:pt idx="5002">5657</cx:pt>
          <cx:pt idx="5003">5657</cx:pt>
          <cx:pt idx="5004">613</cx:pt>
          <cx:pt idx="5005">2202</cx:pt>
          <cx:pt idx="5006">2202</cx:pt>
          <cx:pt idx="5007">2202</cx:pt>
          <cx:pt idx="5008">2202</cx:pt>
          <cx:pt idx="5009">2202</cx:pt>
          <cx:pt idx="5010">2202</cx:pt>
          <cx:pt idx="5011">1624</cx:pt>
          <cx:pt idx="5012">1624</cx:pt>
          <cx:pt idx="5013">870</cx:pt>
          <cx:pt idx="5014">870</cx:pt>
          <cx:pt idx="5015">3916</cx:pt>
          <cx:pt idx="5016">454</cx:pt>
          <cx:pt idx="5017">454</cx:pt>
          <cx:pt idx="5018">2031</cx:pt>
          <cx:pt idx="5019">2031</cx:pt>
          <cx:pt idx="5020">2031</cx:pt>
          <cx:pt idx="5021">454</cx:pt>
          <cx:pt idx="5022">26</cx:pt>
          <cx:pt idx="5023">26</cx:pt>
          <cx:pt idx="5024">26</cx:pt>
          <cx:pt idx="5025">454</cx:pt>
          <cx:pt idx="5026">454</cx:pt>
          <cx:pt idx="5027">2031</cx:pt>
          <cx:pt idx="5028">2031</cx:pt>
          <cx:pt idx="5029">2031</cx:pt>
          <cx:pt idx="5030">2031</cx:pt>
          <cx:pt idx="5031">2031</cx:pt>
          <cx:pt idx="5032">2031</cx:pt>
          <cx:pt idx="5033">155</cx:pt>
          <cx:pt idx="5034">155</cx:pt>
          <cx:pt idx="5035">155</cx:pt>
          <cx:pt idx="5036">155</cx:pt>
          <cx:pt idx="5037">210</cx:pt>
          <cx:pt idx="5038">210</cx:pt>
          <cx:pt idx="5039">210</cx:pt>
          <cx:pt idx="5040">210</cx:pt>
          <cx:pt idx="5041">155</cx:pt>
          <cx:pt idx="5042">155</cx:pt>
          <cx:pt idx="5043">1851</cx:pt>
          <cx:pt idx="5044">5657</cx:pt>
          <cx:pt idx="5045">210</cx:pt>
          <cx:pt idx="5046">210</cx:pt>
          <cx:pt idx="5047">210</cx:pt>
          <cx:pt idx="5048">210</cx:pt>
          <cx:pt idx="5049">210</cx:pt>
          <cx:pt idx="5050">210</cx:pt>
          <cx:pt idx="5051">210</cx:pt>
          <cx:pt idx="5052">210</cx:pt>
          <cx:pt idx="5053">155</cx:pt>
          <cx:pt idx="5054">155</cx:pt>
          <cx:pt idx="5055">210</cx:pt>
          <cx:pt idx="5056">210</cx:pt>
          <cx:pt idx="5057">1385</cx:pt>
          <cx:pt idx="5058">26</cx:pt>
          <cx:pt idx="5059">26</cx:pt>
          <cx:pt idx="5060">26</cx:pt>
          <cx:pt idx="5061">26</cx:pt>
          <cx:pt idx="5062">26</cx:pt>
          <cx:pt idx="5063">26</cx:pt>
          <cx:pt idx="5064">26</cx:pt>
          <cx:pt idx="5065">26</cx:pt>
          <cx:pt idx="5066">210</cx:pt>
          <cx:pt idx="5067">26</cx:pt>
          <cx:pt idx="5068">26</cx:pt>
          <cx:pt idx="5069">210</cx:pt>
          <cx:pt idx="5070">26</cx:pt>
          <cx:pt idx="5071">26</cx:pt>
          <cx:pt idx="5072">1385</cx:pt>
          <cx:pt idx="5073">5657</cx:pt>
          <cx:pt idx="5074">1385</cx:pt>
          <cx:pt idx="5075">1385</cx:pt>
          <cx:pt idx="5076">26</cx:pt>
          <cx:pt idx="5077">61</cx:pt>
          <cx:pt idx="5078">61</cx:pt>
          <cx:pt idx="5079">3105</cx:pt>
          <cx:pt idx="5080">3105</cx:pt>
          <cx:pt idx="5081">3105</cx:pt>
          <cx:pt idx="5082">3105</cx:pt>
          <cx:pt idx="5083">1715</cx:pt>
          <cx:pt idx="5084">1715</cx:pt>
          <cx:pt idx="5085">1715</cx:pt>
          <cx:pt idx="5086">1715</cx:pt>
          <cx:pt idx="5087">3105</cx:pt>
          <cx:pt idx="5088">3105</cx:pt>
          <cx:pt idx="5089">376</cx:pt>
          <cx:pt idx="5090">376</cx:pt>
          <cx:pt idx="5091">1439</cx:pt>
          <cx:pt idx="5092">1439</cx:pt>
          <cx:pt idx="5093">376</cx:pt>
          <cx:pt idx="5094">376</cx:pt>
          <cx:pt idx="5095">376</cx:pt>
          <cx:pt idx="5096">376</cx:pt>
          <cx:pt idx="5097">376</cx:pt>
          <cx:pt idx="5098">376</cx:pt>
          <cx:pt idx="5099">204</cx:pt>
          <cx:pt idx="5100">155</cx:pt>
          <cx:pt idx="5101">155</cx:pt>
          <cx:pt idx="5102">155</cx:pt>
          <cx:pt idx="5103">204</cx:pt>
          <cx:pt idx="5104">204</cx:pt>
          <cx:pt idx="5105">204</cx:pt>
          <cx:pt idx="5106">204</cx:pt>
          <cx:pt idx="5107">204</cx:pt>
          <cx:pt idx="5108">204</cx:pt>
          <cx:pt idx="5109">376</cx:pt>
          <cx:pt idx="5110">376</cx:pt>
          <cx:pt idx="5111">376</cx:pt>
          <cx:pt idx="5112">376</cx:pt>
          <cx:pt idx="5113">376</cx:pt>
          <cx:pt idx="5114">376</cx:pt>
          <cx:pt idx="5115">376</cx:pt>
          <cx:pt idx="5116">376</cx:pt>
          <cx:pt idx="5117">155</cx:pt>
          <cx:pt idx="5118">155</cx:pt>
          <cx:pt idx="5119">210</cx:pt>
          <cx:pt idx="5120">210</cx:pt>
          <cx:pt idx="5121">155</cx:pt>
          <cx:pt idx="5122">26</cx:pt>
          <cx:pt idx="5123">26</cx:pt>
          <cx:pt idx="5124">26</cx:pt>
          <cx:pt idx="5125">26</cx:pt>
          <cx:pt idx="5126">26</cx:pt>
          <cx:pt idx="5127">26</cx:pt>
          <cx:pt idx="5128">26</cx:pt>
          <cx:pt idx="5129">26</cx:pt>
          <cx:pt idx="5130">1385</cx:pt>
          <cx:pt idx="5131">26</cx:pt>
          <cx:pt idx="5132">870</cx:pt>
          <cx:pt idx="5133">870</cx:pt>
          <cx:pt idx="5134">26</cx:pt>
          <cx:pt idx="5135">26</cx:pt>
          <cx:pt idx="5136">26</cx:pt>
          <cx:pt idx="5137">210</cx:pt>
          <cx:pt idx="5138">210</cx:pt>
          <cx:pt idx="5139">210</cx:pt>
          <cx:pt idx="5140">210</cx:pt>
          <cx:pt idx="5141">1385</cx:pt>
          <cx:pt idx="5142">3105</cx:pt>
          <cx:pt idx="5143">376</cx:pt>
          <cx:pt idx="5144">1013</cx:pt>
          <cx:pt idx="5145">1013</cx:pt>
          <cx:pt idx="5146">1385</cx:pt>
          <cx:pt idx="5147">1385</cx:pt>
          <cx:pt idx="5148">1385</cx:pt>
          <cx:pt idx="5149">1385</cx:pt>
          <cx:pt idx="5150">2009</cx:pt>
          <cx:pt idx="5151">1385</cx:pt>
          <cx:pt idx="5152">1385</cx:pt>
          <cx:pt idx="5153">2009</cx:pt>
          <cx:pt idx="5154">2009</cx:pt>
          <cx:pt idx="5155">2009</cx:pt>
          <cx:pt idx="5156">2009</cx:pt>
          <cx:pt idx="5157">2009</cx:pt>
          <cx:pt idx="5158">481</cx:pt>
          <cx:pt idx="5159">481</cx:pt>
          <cx:pt idx="5160">481</cx:pt>
          <cx:pt idx="5161">481</cx:pt>
          <cx:pt idx="5162">436</cx:pt>
          <cx:pt idx="5163">436</cx:pt>
          <cx:pt idx="5164">870</cx:pt>
          <cx:pt idx="5165">870</cx:pt>
          <cx:pt idx="5166">870</cx:pt>
          <cx:pt idx="5167">870</cx:pt>
          <cx:pt idx="5168">870</cx:pt>
          <cx:pt idx="5169">481</cx:pt>
          <cx:pt idx="5170">481</cx:pt>
          <cx:pt idx="5171">481</cx:pt>
          <cx:pt idx="5172">481</cx:pt>
          <cx:pt idx="5173">481</cx:pt>
          <cx:pt idx="5174">481</cx:pt>
          <cx:pt idx="5175">481</cx:pt>
          <cx:pt idx="5176">1720</cx:pt>
          <cx:pt idx="5177">873</cx:pt>
          <cx:pt idx="5178">873</cx:pt>
          <cx:pt idx="5179">873</cx:pt>
          <cx:pt idx="5180">873</cx:pt>
          <cx:pt idx="5181">873</cx:pt>
          <cx:pt idx="5182">873</cx:pt>
          <cx:pt idx="5183">873</cx:pt>
          <cx:pt idx="5184">873</cx:pt>
          <cx:pt idx="5185">873</cx:pt>
          <cx:pt idx="5186">549</cx:pt>
          <cx:pt idx="5187">549</cx:pt>
          <cx:pt idx="5188">549</cx:pt>
          <cx:pt idx="5189">549</cx:pt>
          <cx:pt idx="5190">1720</cx:pt>
          <cx:pt idx="5191">1439</cx:pt>
          <cx:pt idx="5192">1439</cx:pt>
          <cx:pt idx="5193">481</cx:pt>
          <cx:pt idx="5194">481</cx:pt>
          <cx:pt idx="5195">481</cx:pt>
          <cx:pt idx="5196">481</cx:pt>
          <cx:pt idx="5197">481</cx:pt>
          <cx:pt idx="5198">481</cx:pt>
          <cx:pt idx="5199">481</cx:pt>
          <cx:pt idx="5200">481</cx:pt>
          <cx:pt idx="5201">481</cx:pt>
          <cx:pt idx="5202">481</cx:pt>
          <cx:pt idx="5203">481</cx:pt>
          <cx:pt idx="5204">481</cx:pt>
          <cx:pt idx="5205">1013</cx:pt>
          <cx:pt idx="5206">1013</cx:pt>
          <cx:pt idx="5207">1013</cx:pt>
          <cx:pt idx="5208">5657</cx:pt>
          <cx:pt idx="5209">5657</cx:pt>
          <cx:pt idx="5210">5657</cx:pt>
          <cx:pt idx="5211">5657</cx:pt>
          <cx:pt idx="5212">5657</cx:pt>
          <cx:pt idx="5213">5657</cx:pt>
          <cx:pt idx="5214">5657</cx:pt>
          <cx:pt idx="5215">586</cx:pt>
          <cx:pt idx="5216">586</cx:pt>
          <cx:pt idx="5217">586</cx:pt>
          <cx:pt idx="5218">586</cx:pt>
          <cx:pt idx="5219">586</cx:pt>
          <cx:pt idx="5220">586</cx:pt>
          <cx:pt idx="5221">586</cx:pt>
          <cx:pt idx="5222">535</cx:pt>
          <cx:pt idx="5223">535</cx:pt>
          <cx:pt idx="5224">535</cx:pt>
          <cx:pt idx="5225">436</cx:pt>
          <cx:pt idx="5226">1851</cx:pt>
          <cx:pt idx="5227">1013</cx:pt>
          <cx:pt idx="5228">1013</cx:pt>
          <cx:pt idx="5229">640</cx:pt>
          <cx:pt idx="5230">640</cx:pt>
          <cx:pt idx="5231">640</cx:pt>
          <cx:pt idx="5232">640</cx:pt>
          <cx:pt idx="5233">640</cx:pt>
          <cx:pt idx="5234">190</cx:pt>
          <cx:pt idx="5235">190</cx:pt>
          <cx:pt idx="5236">1715</cx:pt>
          <cx:pt idx="5237">1720</cx:pt>
          <cx:pt idx="5238">1720</cx:pt>
          <cx:pt idx="5239">613</cx:pt>
          <cx:pt idx="5240">613</cx:pt>
          <cx:pt idx="5241">613</cx:pt>
          <cx:pt idx="5242">155</cx:pt>
          <cx:pt idx="5243">155</cx:pt>
          <cx:pt idx="5244">155</cx:pt>
          <cx:pt idx="5245">155</cx:pt>
          <cx:pt idx="5246">613</cx:pt>
          <cx:pt idx="5247">613</cx:pt>
          <cx:pt idx="5248">613</cx:pt>
          <cx:pt idx="5249">258</cx:pt>
          <cx:pt idx="5250">258</cx:pt>
          <cx:pt idx="5251">258</cx:pt>
          <cx:pt idx="5252">258</cx:pt>
          <cx:pt idx="5253">258</cx:pt>
          <cx:pt idx="5254">258</cx:pt>
          <cx:pt idx="5255">870</cx:pt>
          <cx:pt idx="5256">613</cx:pt>
          <cx:pt idx="5257">613</cx:pt>
          <cx:pt idx="5258">613</cx:pt>
          <cx:pt idx="5259">613</cx:pt>
          <cx:pt idx="5260">873</cx:pt>
          <cx:pt idx="5261">873</cx:pt>
          <cx:pt idx="5262">873</cx:pt>
          <cx:pt idx="5263">873</cx:pt>
          <cx:pt idx="5264">873</cx:pt>
          <cx:pt idx="5265">873</cx:pt>
          <cx:pt idx="5266">873</cx:pt>
          <cx:pt idx="5267">873</cx:pt>
          <cx:pt idx="5268">873</cx:pt>
          <cx:pt idx="5269">1439</cx:pt>
          <cx:pt idx="5270">2031</cx:pt>
          <cx:pt idx="5271">2031</cx:pt>
          <cx:pt idx="5272">2031</cx:pt>
          <cx:pt idx="5273">2031</cx:pt>
          <cx:pt idx="5274">2031</cx:pt>
          <cx:pt idx="5275">2031</cx:pt>
          <cx:pt idx="5276">2031</cx:pt>
          <cx:pt idx="5277">2031</cx:pt>
          <cx:pt idx="5278">2031</cx:pt>
          <cx:pt idx="5279">2031</cx:pt>
          <cx:pt idx="5280">2031</cx:pt>
          <cx:pt idx="5281">2031</cx:pt>
          <cx:pt idx="5282">586</cx:pt>
          <cx:pt idx="5283">586</cx:pt>
          <cx:pt idx="5284">586</cx:pt>
          <cx:pt idx="5285">586</cx:pt>
          <cx:pt idx="5286">586</cx:pt>
          <cx:pt idx="5287">586</cx:pt>
          <cx:pt idx="5288">640</cx:pt>
          <cx:pt idx="5289">2031</cx:pt>
          <cx:pt idx="5290">2031</cx:pt>
          <cx:pt idx="5291">2031</cx:pt>
          <cx:pt idx="5292">210</cx:pt>
          <cx:pt idx="5293">210</cx:pt>
          <cx:pt idx="5294">586</cx:pt>
          <cx:pt idx="5295">586</cx:pt>
          <cx:pt idx="5296">586</cx:pt>
          <cx:pt idx="5297">1720</cx:pt>
          <cx:pt idx="5298">1720</cx:pt>
          <cx:pt idx="5299">873</cx:pt>
          <cx:pt idx="5300">873</cx:pt>
          <cx:pt idx="5301">873</cx:pt>
          <cx:pt idx="5302">190</cx:pt>
          <cx:pt idx="5303">190</cx:pt>
          <cx:pt idx="5304">190</cx:pt>
          <cx:pt idx="5305">3916</cx:pt>
          <cx:pt idx="5306">1715</cx:pt>
          <cx:pt idx="5307">1715</cx:pt>
          <cx:pt idx="5308">1715</cx:pt>
          <cx:pt idx="5309">2009</cx:pt>
          <cx:pt idx="5310">2009</cx:pt>
          <cx:pt idx="5311">2009</cx:pt>
          <cx:pt idx="5312">2009</cx:pt>
          <cx:pt idx="5313">2009</cx:pt>
          <cx:pt idx="5314">2009</cx:pt>
          <cx:pt idx="5315">1715</cx:pt>
          <cx:pt idx="5316">1715</cx:pt>
          <cx:pt idx="5317">3916</cx:pt>
          <cx:pt idx="5318">2009</cx:pt>
          <cx:pt idx="5319">2009</cx:pt>
          <cx:pt idx="5320">2009</cx:pt>
          <cx:pt idx="5321">2009</cx:pt>
          <cx:pt idx="5322">2009</cx:pt>
          <cx:pt idx="5323">2009</cx:pt>
          <cx:pt idx="5324">2009</cx:pt>
          <cx:pt idx="5325">2009</cx:pt>
          <cx:pt idx="5326">2009</cx:pt>
          <cx:pt idx="5327">2009</cx:pt>
          <cx:pt idx="5328">2009</cx:pt>
          <cx:pt idx="5329">2009</cx:pt>
          <cx:pt idx="5330">1715</cx:pt>
          <cx:pt idx="5331">1715</cx:pt>
          <cx:pt idx="5332">617</cx:pt>
          <cx:pt idx="5333">5657</cx:pt>
          <cx:pt idx="5334">5657</cx:pt>
          <cx:pt idx="5335">5657</cx:pt>
          <cx:pt idx="5336">5657</cx:pt>
          <cx:pt idx="5337">5657</cx:pt>
          <cx:pt idx="5338">5657</cx:pt>
          <cx:pt idx="5339">5657</cx:pt>
          <cx:pt idx="5340">5657</cx:pt>
          <cx:pt idx="5341">5657</cx:pt>
          <cx:pt idx="5342">5657</cx:pt>
          <cx:pt idx="5343">5657</cx:pt>
          <cx:pt idx="5344">5657</cx:pt>
          <cx:pt idx="5345">5657</cx:pt>
          <cx:pt idx="5346">5657</cx:pt>
          <cx:pt idx="5347">5657</cx:pt>
          <cx:pt idx="5348">5657</cx:pt>
          <cx:pt idx="5349">5657</cx:pt>
          <cx:pt idx="5350">5657</cx:pt>
          <cx:pt idx="5351">5657</cx:pt>
          <cx:pt idx="5352">5657</cx:pt>
          <cx:pt idx="5353">5657</cx:pt>
          <cx:pt idx="5354">5657</cx:pt>
          <cx:pt idx="5355">5657</cx:pt>
          <cx:pt idx="5356">5657</cx:pt>
          <cx:pt idx="5357">454</cx:pt>
          <cx:pt idx="5358">454</cx:pt>
          <cx:pt idx="5359">454</cx:pt>
          <cx:pt idx="5360">454</cx:pt>
          <cx:pt idx="5361">454</cx:pt>
          <cx:pt idx="5362">454</cx:pt>
          <cx:pt idx="5363">454</cx:pt>
          <cx:pt idx="5364">454</cx:pt>
          <cx:pt idx="5365">454</cx:pt>
          <cx:pt idx="5366">454</cx:pt>
          <cx:pt idx="5367">454</cx:pt>
          <cx:pt idx="5368">3916</cx:pt>
          <cx:pt idx="5369">3916</cx:pt>
          <cx:pt idx="5370">3916</cx:pt>
          <cx:pt idx="5371">454</cx:pt>
          <cx:pt idx="5372">454</cx:pt>
          <cx:pt idx="5373">190</cx:pt>
          <cx:pt idx="5374">454</cx:pt>
          <cx:pt idx="5375">454</cx:pt>
          <cx:pt idx="5376">1851</cx:pt>
          <cx:pt idx="5377">1851</cx:pt>
          <cx:pt idx="5378">1851</cx:pt>
          <cx:pt idx="5379">1851</cx:pt>
          <cx:pt idx="5380">204</cx:pt>
          <cx:pt idx="5381">204</cx:pt>
          <cx:pt idx="5382">204</cx:pt>
          <cx:pt idx="5383">204</cx:pt>
          <cx:pt idx="5384">2009</cx:pt>
          <cx:pt idx="5385">2009</cx:pt>
          <cx:pt idx="5386">2009</cx:pt>
          <cx:pt idx="5387">2009</cx:pt>
          <cx:pt idx="5388">2009</cx:pt>
          <cx:pt idx="5389">2009</cx:pt>
          <cx:pt idx="5390">2202</cx:pt>
          <cx:pt idx="5391">2202</cx:pt>
          <cx:pt idx="5392">2202</cx:pt>
          <cx:pt idx="5393">2202</cx:pt>
          <cx:pt idx="5394">2202</cx:pt>
          <cx:pt idx="5395">2202</cx:pt>
          <cx:pt idx="5396">2202</cx:pt>
          <cx:pt idx="5397">2202</cx:pt>
          <cx:pt idx="5398">2202</cx:pt>
          <cx:pt idx="5399">2031</cx:pt>
          <cx:pt idx="5400">2031</cx:pt>
          <cx:pt idx="5401">2031</cx:pt>
          <cx:pt idx="5402">2031</cx:pt>
          <cx:pt idx="5403">2031</cx:pt>
          <cx:pt idx="5404">2031</cx:pt>
          <cx:pt idx="5405">2031</cx:pt>
          <cx:pt idx="5406">190</cx:pt>
          <cx:pt idx="5407">190</cx:pt>
          <cx:pt idx="5408">1439</cx:pt>
          <cx:pt idx="5409">2009</cx:pt>
          <cx:pt idx="5410">2009</cx:pt>
          <cx:pt idx="5411">2009</cx:pt>
          <cx:pt idx="5412">2009</cx:pt>
          <cx:pt idx="5413">2009</cx:pt>
          <cx:pt idx="5414">2009</cx:pt>
          <cx:pt idx="5415">2009</cx:pt>
          <cx:pt idx="5416">2009</cx:pt>
          <cx:pt idx="5417">2009</cx:pt>
          <cx:pt idx="5418">2009</cx:pt>
          <cx:pt idx="5419">454</cx:pt>
          <cx:pt idx="5420">454</cx:pt>
          <cx:pt idx="5421">454</cx:pt>
          <cx:pt idx="5422">454</cx:pt>
          <cx:pt idx="5423">870</cx:pt>
          <cx:pt idx="5424">870</cx:pt>
          <cx:pt idx="5425">870</cx:pt>
          <cx:pt idx="5426">870</cx:pt>
          <cx:pt idx="5427">870</cx:pt>
          <cx:pt idx="5428">870</cx:pt>
          <cx:pt idx="5429">870</cx:pt>
          <cx:pt idx="5430">870</cx:pt>
          <cx:pt idx="5431">617</cx:pt>
          <cx:pt idx="5432">617</cx:pt>
          <cx:pt idx="5433">617</cx:pt>
          <cx:pt idx="5434">61</cx:pt>
          <cx:pt idx="5435">61</cx:pt>
          <cx:pt idx="5436">61</cx:pt>
          <cx:pt idx="5437">61</cx:pt>
          <cx:pt idx="5438">61</cx:pt>
          <cx:pt idx="5439">61</cx:pt>
          <cx:pt idx="5440">3916</cx:pt>
          <cx:pt idx="5441">3916</cx:pt>
          <cx:pt idx="5442">3916</cx:pt>
          <cx:pt idx="5443">3916</cx:pt>
          <cx:pt idx="5444">5657</cx:pt>
          <cx:pt idx="5445">5657</cx:pt>
          <cx:pt idx="5446">5657</cx:pt>
          <cx:pt idx="5447">5657</cx:pt>
          <cx:pt idx="5448">5657</cx:pt>
          <cx:pt idx="5449">5657</cx:pt>
          <cx:pt idx="5450">5657</cx:pt>
          <cx:pt idx="5451">549</cx:pt>
          <cx:pt idx="5452">549</cx:pt>
          <cx:pt idx="5453">1385</cx:pt>
          <cx:pt idx="5454">1851</cx:pt>
          <cx:pt idx="5455">1385</cx:pt>
          <cx:pt idx="5456">549</cx:pt>
          <cx:pt idx="5457">549</cx:pt>
          <cx:pt idx="5458">1385</cx:pt>
          <cx:pt idx="5459">1385</cx:pt>
          <cx:pt idx="5460">1851</cx:pt>
          <cx:pt idx="5461">535</cx:pt>
          <cx:pt idx="5462">535</cx:pt>
          <cx:pt idx="5463">535</cx:pt>
          <cx:pt idx="5464">1720</cx:pt>
          <cx:pt idx="5465">1720</cx:pt>
          <cx:pt idx="5466">1720</cx:pt>
          <cx:pt idx="5467">1720</cx:pt>
          <cx:pt idx="5468">1851</cx:pt>
          <cx:pt idx="5469">1851</cx:pt>
          <cx:pt idx="5470">1851</cx:pt>
          <cx:pt idx="5471">1851</cx:pt>
          <cx:pt idx="5472">1851</cx:pt>
          <cx:pt idx="5473">1851</cx:pt>
          <cx:pt idx="5474">376</cx:pt>
          <cx:pt idx="5475">1851</cx:pt>
          <cx:pt idx="5476">1851</cx:pt>
          <cx:pt idx="5477">870</cx:pt>
          <cx:pt idx="5478">870</cx:pt>
          <cx:pt idx="5479">481</cx:pt>
          <cx:pt idx="5480">481</cx:pt>
          <cx:pt idx="5481">481</cx:pt>
          <cx:pt idx="5482">436</cx:pt>
          <cx:pt idx="5483">1720</cx:pt>
          <cx:pt idx="5484">1720</cx:pt>
          <cx:pt idx="5485">1720</cx:pt>
          <cx:pt idx="5486">1720</cx:pt>
          <cx:pt idx="5487">1720</cx:pt>
          <cx:pt idx="5488">1720</cx:pt>
          <cx:pt idx="5489">870</cx:pt>
          <cx:pt idx="5490">2009</cx:pt>
          <cx:pt idx="5491">2009</cx:pt>
          <cx:pt idx="5492">2009</cx:pt>
          <cx:pt idx="5493">2009</cx:pt>
          <cx:pt idx="5494">2009</cx:pt>
          <cx:pt idx="5495">870</cx:pt>
          <cx:pt idx="5496">1851</cx:pt>
          <cx:pt idx="5497">1851</cx:pt>
          <cx:pt idx="5498">5657</cx:pt>
          <cx:pt idx="5499">5657</cx:pt>
          <cx:pt idx="5500">2009</cx:pt>
          <cx:pt idx="5501">2009</cx:pt>
          <cx:pt idx="5502">2009</cx:pt>
          <cx:pt idx="5503">2009</cx:pt>
          <cx:pt idx="5504">2009</cx:pt>
          <cx:pt idx="5505">2009</cx:pt>
          <cx:pt idx="5506">535</cx:pt>
          <cx:pt idx="5507">436</cx:pt>
          <cx:pt idx="5508">436</cx:pt>
          <cx:pt idx="5509">436</cx:pt>
          <cx:pt idx="5510">2031</cx:pt>
          <cx:pt idx="5511">535</cx:pt>
          <cx:pt idx="5512">535</cx:pt>
          <cx:pt idx="5513">535</cx:pt>
          <cx:pt idx="5514">2031</cx:pt>
          <cx:pt idx="5515">2031</cx:pt>
          <cx:pt idx="5516">870</cx:pt>
          <cx:pt idx="5517">870</cx:pt>
          <cx:pt idx="5518">870</cx:pt>
          <cx:pt idx="5519">870</cx:pt>
          <cx:pt idx="5520">870</cx:pt>
          <cx:pt idx="5521">870</cx:pt>
          <cx:pt idx="5522">870</cx:pt>
          <cx:pt idx="5523">870</cx:pt>
          <cx:pt idx="5524">870</cx:pt>
          <cx:pt idx="5525">870</cx:pt>
          <cx:pt idx="5526">535</cx:pt>
          <cx:pt idx="5527">1851</cx:pt>
          <cx:pt idx="5528">1851</cx:pt>
          <cx:pt idx="5529">617</cx:pt>
          <cx:pt idx="5530">1715</cx:pt>
          <cx:pt idx="5531">1715</cx:pt>
          <cx:pt idx="5532">1715</cx:pt>
          <cx:pt idx="5533">1715</cx:pt>
          <cx:pt idx="5534">1715</cx:pt>
          <cx:pt idx="5535">1624</cx:pt>
          <cx:pt idx="5536">1624</cx:pt>
          <cx:pt idx="5537">1624</cx:pt>
          <cx:pt idx="5538">1624</cx:pt>
          <cx:pt idx="5539">1624</cx:pt>
          <cx:pt idx="5540">1624</cx:pt>
          <cx:pt idx="5541">617</cx:pt>
          <cx:pt idx="5542">617</cx:pt>
          <cx:pt idx="5543">617</cx:pt>
          <cx:pt idx="5544">617</cx:pt>
          <cx:pt idx="5545">1715</cx:pt>
          <cx:pt idx="5546">1715</cx:pt>
          <cx:pt idx="5547">1715</cx:pt>
          <cx:pt idx="5548">1715</cx:pt>
          <cx:pt idx="5549">1715</cx:pt>
          <cx:pt idx="5550">1715</cx:pt>
          <cx:pt idx="5551">3916</cx:pt>
          <cx:pt idx="5552">3916</cx:pt>
          <cx:pt idx="5553">1715</cx:pt>
          <cx:pt idx="5554">1715</cx:pt>
          <cx:pt idx="5555">2009</cx:pt>
          <cx:pt idx="5556">2009</cx:pt>
          <cx:pt idx="5557">2009</cx:pt>
          <cx:pt idx="5558">2009</cx:pt>
          <cx:pt idx="5559">2009</cx:pt>
          <cx:pt idx="5560">2009</cx:pt>
          <cx:pt idx="5561">190</cx:pt>
          <cx:pt idx="5562">190</cx:pt>
          <cx:pt idx="5563">3105</cx:pt>
          <cx:pt idx="5564">3105</cx:pt>
          <cx:pt idx="5565">3105</cx:pt>
          <cx:pt idx="5566">2009</cx:pt>
          <cx:pt idx="5567">2009</cx:pt>
          <cx:pt idx="5568">2009</cx:pt>
          <cx:pt idx="5569">2009</cx:pt>
          <cx:pt idx="5570">2009</cx:pt>
          <cx:pt idx="5571">2009</cx:pt>
          <cx:pt idx="5572">2009</cx:pt>
          <cx:pt idx="5573">2009</cx:pt>
          <cx:pt idx="5574">2009</cx:pt>
          <cx:pt idx="5575">2009</cx:pt>
          <cx:pt idx="5576">2009</cx:pt>
          <cx:pt idx="5577">2009</cx:pt>
          <cx:pt idx="5578">190</cx:pt>
          <cx:pt idx="5579">190</cx:pt>
          <cx:pt idx="5580">190</cx:pt>
          <cx:pt idx="5581">190</cx:pt>
          <cx:pt idx="5582">190</cx:pt>
          <cx:pt idx="5583">190</cx:pt>
          <cx:pt idx="5584">190</cx:pt>
          <cx:pt idx="5585">190</cx:pt>
          <cx:pt idx="5586">190</cx:pt>
          <cx:pt idx="5587">190</cx:pt>
          <cx:pt idx="5588">190</cx:pt>
          <cx:pt idx="5589">190</cx:pt>
          <cx:pt idx="5590">190</cx:pt>
          <cx:pt idx="5591">190</cx:pt>
          <cx:pt idx="5592">1624</cx:pt>
          <cx:pt idx="5593">1624</cx:pt>
          <cx:pt idx="5594">1624</cx:pt>
          <cx:pt idx="5595">1624</cx:pt>
          <cx:pt idx="5596">1624</cx:pt>
          <cx:pt idx="5597">1624</cx:pt>
          <cx:pt idx="5598">1624</cx:pt>
          <cx:pt idx="5599">1624</cx:pt>
          <cx:pt idx="5600">1624</cx:pt>
          <cx:pt idx="5601">1624</cx:pt>
          <cx:pt idx="5602">1624</cx:pt>
          <cx:pt idx="5603">1624</cx:pt>
          <cx:pt idx="5604">1624</cx:pt>
          <cx:pt idx="5605">1624</cx:pt>
          <cx:pt idx="5606">1624</cx:pt>
          <cx:pt idx="5607">1624</cx:pt>
          <cx:pt idx="5608">1624</cx:pt>
          <cx:pt idx="5609">1624</cx:pt>
          <cx:pt idx="5610">1624</cx:pt>
          <cx:pt idx="5611">1624</cx:pt>
          <cx:pt idx="5612">1624</cx:pt>
          <cx:pt idx="5613">1624</cx:pt>
          <cx:pt idx="5614">1624</cx:pt>
          <cx:pt idx="5615">1624</cx:pt>
          <cx:pt idx="5616">204</cx:pt>
          <cx:pt idx="5617">204</cx:pt>
          <cx:pt idx="5618">204</cx:pt>
          <cx:pt idx="5619">204</cx:pt>
          <cx:pt idx="5620">204</cx:pt>
          <cx:pt idx="5621">204</cx:pt>
          <cx:pt idx="5622">61</cx:pt>
          <cx:pt idx="5623">204</cx:pt>
          <cx:pt idx="5624">204</cx:pt>
          <cx:pt idx="5625">204</cx:pt>
          <cx:pt idx="5626">61</cx:pt>
          <cx:pt idx="5627">549</cx:pt>
          <cx:pt idx="5628">549</cx:pt>
          <cx:pt idx="5629">549</cx:pt>
          <cx:pt idx="5630">1385</cx:pt>
          <cx:pt idx="5631">549</cx:pt>
          <cx:pt idx="5632">1385</cx:pt>
          <cx:pt idx="5633">549</cx:pt>
          <cx:pt idx="5634">549</cx:pt>
          <cx:pt idx="5635">1385</cx:pt>
          <cx:pt idx="5636">1385</cx:pt>
          <cx:pt idx="5637">549</cx:pt>
          <cx:pt idx="5638">549</cx:pt>
          <cx:pt idx="5639">1385</cx:pt>
          <cx:pt idx="5640">1385</cx:pt>
          <cx:pt idx="5641">61</cx:pt>
          <cx:pt idx="5642">3916</cx:pt>
          <cx:pt idx="5643">3916</cx:pt>
          <cx:pt idx="5644">3916</cx:pt>
          <cx:pt idx="5645">190</cx:pt>
          <cx:pt idx="5646">1715</cx:pt>
          <cx:pt idx="5647">204</cx:pt>
          <cx:pt idx="5648">204</cx:pt>
          <cx:pt idx="5649">204</cx:pt>
          <cx:pt idx="5650">204</cx:pt>
          <cx:pt idx="5651">204</cx:pt>
          <cx:pt idx="5652">204</cx:pt>
          <cx:pt idx="5653">204</cx:pt>
          <cx:pt idx="5654">204</cx:pt>
          <cx:pt idx="5655">204</cx:pt>
          <cx:pt idx="5656">1720</cx:pt>
          <cx:pt idx="5657">1720</cx:pt>
          <cx:pt idx="5658">1720</cx:pt>
          <cx:pt idx="5659">1720</cx:pt>
          <cx:pt idx="5660">1720</cx:pt>
          <cx:pt idx="5661">1720</cx:pt>
          <cx:pt idx="5662">5657</cx:pt>
          <cx:pt idx="5663">5657</cx:pt>
          <cx:pt idx="5664">2202</cx:pt>
          <cx:pt idx="5665">2202</cx:pt>
          <cx:pt idx="5666">2202</cx:pt>
          <cx:pt idx="5667">2202</cx:pt>
          <cx:pt idx="5668">2202</cx:pt>
          <cx:pt idx="5669">2202</cx:pt>
          <cx:pt idx="5670">2202</cx:pt>
          <cx:pt idx="5671">2202</cx:pt>
          <cx:pt idx="5672">2202</cx:pt>
          <cx:pt idx="5673">2202</cx:pt>
          <cx:pt idx="5674">2202</cx:pt>
          <cx:pt idx="5675">2202</cx:pt>
          <cx:pt idx="5676">2202</cx:pt>
          <cx:pt idx="5677">2202</cx:pt>
          <cx:pt idx="5678">613</cx:pt>
          <cx:pt idx="5679">613</cx:pt>
          <cx:pt idx="5680">613</cx:pt>
          <cx:pt idx="5681">613</cx:pt>
          <cx:pt idx="5682">613</cx:pt>
          <cx:pt idx="5683">3105</cx:pt>
          <cx:pt idx="5684">3105</cx:pt>
          <cx:pt idx="5685">3105</cx:pt>
          <cx:pt idx="5686">3105</cx:pt>
          <cx:pt idx="5687">3105</cx:pt>
          <cx:pt idx="5688">3105</cx:pt>
          <cx:pt idx="5689">2202</cx:pt>
          <cx:pt idx="5690">2202</cx:pt>
          <cx:pt idx="5691">454</cx:pt>
          <cx:pt idx="5692">454</cx:pt>
          <cx:pt idx="5693">1624</cx:pt>
          <cx:pt idx="5694">1624</cx:pt>
          <cx:pt idx="5695">1624</cx:pt>
          <cx:pt idx="5696">1624</cx:pt>
          <cx:pt idx="5697">1624</cx:pt>
          <cx:pt idx="5698">1624</cx:pt>
          <cx:pt idx="5699">1624</cx:pt>
          <cx:pt idx="5700">1624</cx:pt>
          <cx:pt idx="5701">1385</cx:pt>
          <cx:pt idx="5702">1385</cx:pt>
          <cx:pt idx="5703">870</cx:pt>
          <cx:pt idx="5704">586</cx:pt>
          <cx:pt idx="5705">586</cx:pt>
          <cx:pt idx="5706">586</cx:pt>
          <cx:pt idx="5707">870</cx:pt>
          <cx:pt idx="5708">870</cx:pt>
          <cx:pt idx="5709">2031</cx:pt>
          <cx:pt idx="5710">2031</cx:pt>
          <cx:pt idx="5711">376</cx:pt>
          <cx:pt idx="5712">2031</cx:pt>
          <cx:pt idx="5713">2031</cx:pt>
          <cx:pt idx="5714">2031</cx:pt>
          <cx:pt idx="5715">2031</cx:pt>
          <cx:pt idx="5716">2031</cx:pt>
          <cx:pt idx="5717">2031</cx:pt>
          <cx:pt idx="5718">1013</cx:pt>
          <cx:pt idx="5719">1851</cx:pt>
          <cx:pt idx="5720">1851</cx:pt>
          <cx:pt idx="5721">376</cx:pt>
          <cx:pt idx="5722">376</cx:pt>
          <cx:pt idx="5723">1720</cx:pt>
          <cx:pt idx="5724">1720</cx:pt>
          <cx:pt idx="5725">1851</cx:pt>
          <cx:pt idx="5726">1851</cx:pt>
          <cx:pt idx="5727">1013</cx:pt>
          <cx:pt idx="5728">1013</cx:pt>
          <cx:pt idx="5729">1013</cx:pt>
          <cx:pt idx="5730">376</cx:pt>
          <cx:pt idx="5731">376</cx:pt>
          <cx:pt idx="5732">1720</cx:pt>
          <cx:pt idx="5733">1720</cx:pt>
          <cx:pt idx="5734">1851</cx:pt>
          <cx:pt idx="5735">155</cx:pt>
          <cx:pt idx="5736">1385</cx:pt>
          <cx:pt idx="5737">376</cx:pt>
          <cx:pt idx="5738">870</cx:pt>
          <cx:pt idx="5739">870</cx:pt>
          <cx:pt idx="5740">870</cx:pt>
          <cx:pt idx="5741">870</cx:pt>
          <cx:pt idx="5742">870</cx:pt>
          <cx:pt idx="5743">870</cx:pt>
          <cx:pt idx="5744">870</cx:pt>
          <cx:pt idx="5745">870</cx:pt>
          <cx:pt idx="5746">870</cx:pt>
          <cx:pt idx="5747">870</cx:pt>
          <cx:pt idx="5748">26</cx:pt>
          <cx:pt idx="5749">26</cx:pt>
          <cx:pt idx="5750">26</cx:pt>
          <cx:pt idx="5751">26</cx:pt>
          <cx:pt idx="5752">26</cx:pt>
          <cx:pt idx="5753">26</cx:pt>
          <cx:pt idx="5754">26</cx:pt>
          <cx:pt idx="5755">873</cx:pt>
          <cx:pt idx="5756">26</cx:pt>
          <cx:pt idx="5757">26</cx:pt>
          <cx:pt idx="5758">155</cx:pt>
          <cx:pt idx="5759">155</cx:pt>
          <cx:pt idx="5760">376</cx:pt>
          <cx:pt idx="5761">376</cx:pt>
          <cx:pt idx="5762">376</cx:pt>
          <cx:pt idx="5763">376</cx:pt>
          <cx:pt idx="5764">376</cx:pt>
          <cx:pt idx="5765">376</cx:pt>
          <cx:pt idx="5766">640</cx:pt>
          <cx:pt idx="5767">1013</cx:pt>
          <cx:pt idx="5768">1851</cx:pt>
          <cx:pt idx="5769">1013</cx:pt>
          <cx:pt idx="5770">1013</cx:pt>
          <cx:pt idx="5771">1013</cx:pt>
          <cx:pt idx="5772">1013</cx:pt>
          <cx:pt idx="5773">1013</cx:pt>
          <cx:pt idx="5774">617</cx:pt>
          <cx:pt idx="5775">617</cx:pt>
          <cx:pt idx="5776">617</cx:pt>
          <cx:pt idx="5777">870</cx:pt>
          <cx:pt idx="5778">870</cx:pt>
          <cx:pt idx="5779">870</cx:pt>
          <cx:pt idx="5780">617</cx:pt>
          <cx:pt idx="5781">617</cx:pt>
          <cx:pt idx="5782">3916</cx:pt>
          <cx:pt idx="5783">3916</cx:pt>
          <cx:pt idx="5784">3916</cx:pt>
          <cx:pt idx="5785">3916</cx:pt>
          <cx:pt idx="5786">3916</cx:pt>
          <cx:pt idx="5787">3916</cx:pt>
          <cx:pt idx="5788">3916</cx:pt>
          <cx:pt idx="5789">3916</cx:pt>
          <cx:pt idx="5790">3916</cx:pt>
          <cx:pt idx="5791">3916</cx:pt>
          <cx:pt idx="5792">1715</cx:pt>
          <cx:pt idx="5793">1715</cx:pt>
          <cx:pt idx="5794">617</cx:pt>
          <cx:pt idx="5795">617</cx:pt>
          <cx:pt idx="5796">617</cx:pt>
          <cx:pt idx="5797">617</cx:pt>
          <cx:pt idx="5798">61</cx:pt>
          <cx:pt idx="5799">613</cx:pt>
          <cx:pt idx="5800">613</cx:pt>
          <cx:pt idx="5801">613</cx:pt>
          <cx:pt idx="5802">613</cx:pt>
          <cx:pt idx="5803">3105</cx:pt>
          <cx:pt idx="5804">3105</cx:pt>
          <cx:pt idx="5805">3105</cx:pt>
          <cx:pt idx="5806">3105</cx:pt>
          <cx:pt idx="5807">3105</cx:pt>
          <cx:pt idx="5808">3105</cx:pt>
          <cx:pt idx="5809">3105</cx:pt>
          <cx:pt idx="5810">3105</cx:pt>
          <cx:pt idx="5811">3105</cx:pt>
          <cx:pt idx="5812">190</cx:pt>
          <cx:pt idx="5813">1720</cx:pt>
          <cx:pt idx="5814">1720</cx:pt>
          <cx:pt idx="5815">61</cx:pt>
          <cx:pt idx="5816">61</cx:pt>
          <cx:pt idx="5817">1624</cx:pt>
          <cx:pt idx="5818">1624</cx:pt>
          <cx:pt idx="5819">1624</cx:pt>
          <cx:pt idx="5820">1624</cx:pt>
          <cx:pt idx="5821">1624</cx:pt>
          <cx:pt idx="5822">1624</cx:pt>
          <cx:pt idx="5823">1624</cx:pt>
          <cx:pt idx="5824">1624</cx:pt>
          <cx:pt idx="5825">1624</cx:pt>
          <cx:pt idx="5826">155</cx:pt>
          <cx:pt idx="5827">155</cx:pt>
          <cx:pt idx="5828">155</cx:pt>
          <cx:pt idx="5829">155</cx:pt>
          <cx:pt idx="5830">61</cx:pt>
          <cx:pt idx="5831">61</cx:pt>
          <cx:pt idx="5832">61</cx:pt>
          <cx:pt idx="5833">61</cx:pt>
          <cx:pt idx="5834">61</cx:pt>
          <cx:pt idx="5835">61</cx:pt>
          <cx:pt idx="5836">61</cx:pt>
          <cx:pt idx="5837">61</cx:pt>
          <cx:pt idx="5838">1624</cx:pt>
          <cx:pt idx="5839">3916</cx:pt>
          <cx:pt idx="5840">204</cx:pt>
          <cx:pt idx="5841">204</cx:pt>
          <cx:pt idx="5842">210</cx:pt>
          <cx:pt idx="5843">210</cx:pt>
          <cx:pt idx="5844">210</cx:pt>
          <cx:pt idx="5845">210</cx:pt>
          <cx:pt idx="5846">210</cx:pt>
          <cx:pt idx="5847">210</cx:pt>
          <cx:pt idx="5848">210</cx:pt>
          <cx:pt idx="5849">210</cx:pt>
          <cx:pt idx="5850">155</cx:pt>
          <cx:pt idx="5851">1385</cx:pt>
          <cx:pt idx="5852">155</cx:pt>
          <cx:pt idx="5853">155</cx:pt>
          <cx:pt idx="5854">155</cx:pt>
          <cx:pt idx="5855">155</cx:pt>
          <cx:pt idx="5856">155</cx:pt>
          <cx:pt idx="5857">155</cx:pt>
          <cx:pt idx="5858">155</cx:pt>
          <cx:pt idx="5859">155</cx:pt>
          <cx:pt idx="5860">155</cx:pt>
          <cx:pt idx="5861">155</cx:pt>
          <cx:pt idx="5862">155</cx:pt>
          <cx:pt idx="5863">155</cx:pt>
          <cx:pt idx="5864">155</cx:pt>
          <cx:pt idx="5865">155</cx:pt>
          <cx:pt idx="5866">155</cx:pt>
          <cx:pt idx="5867">26</cx:pt>
          <cx:pt idx="5868">26</cx:pt>
          <cx:pt idx="5869">210</cx:pt>
          <cx:pt idx="5870">61</cx:pt>
          <cx:pt idx="5871">210</cx:pt>
          <cx:pt idx="5872">210</cx:pt>
          <cx:pt idx="5873">210</cx:pt>
          <cx:pt idx="5874">210</cx:pt>
          <cx:pt idx="5875">210</cx:pt>
          <cx:pt idx="5876">210</cx:pt>
          <cx:pt idx="5877">210</cx:pt>
          <cx:pt idx="5878">210</cx:pt>
          <cx:pt idx="5879">26</cx:pt>
          <cx:pt idx="5880">26</cx:pt>
          <cx:pt idx="5881">26</cx:pt>
          <cx:pt idx="5882">26</cx:pt>
          <cx:pt idx="5883">26</cx:pt>
          <cx:pt idx="5884">26</cx:pt>
          <cx:pt idx="5885">26</cx:pt>
          <cx:pt idx="5886">26</cx:pt>
          <cx:pt idx="5887">26</cx:pt>
          <cx:pt idx="5888">26</cx:pt>
          <cx:pt idx="5889">26</cx:pt>
          <cx:pt idx="5890">26</cx:pt>
          <cx:pt idx="5891">26</cx:pt>
          <cx:pt idx="5892">26</cx:pt>
          <cx:pt idx="5893">155</cx:pt>
          <cx:pt idx="5894">5657</cx:pt>
          <cx:pt idx="5895">5657</cx:pt>
          <cx:pt idx="5896">210</cx:pt>
          <cx:pt idx="5897">26</cx:pt>
          <cx:pt idx="5898">26</cx:pt>
          <cx:pt idx="5899">26</cx:pt>
          <cx:pt idx="5900">26</cx:pt>
          <cx:pt idx="5901">26</cx:pt>
          <cx:pt idx="5902">26</cx:pt>
          <cx:pt idx="5903">26</cx:pt>
          <cx:pt idx="5904">26</cx:pt>
          <cx:pt idx="5905">26</cx:pt>
          <cx:pt idx="5906">26</cx:pt>
          <cx:pt idx="5907">26</cx:pt>
          <cx:pt idx="5908">26</cx:pt>
          <cx:pt idx="5909">1385</cx:pt>
          <cx:pt idx="5910">1385</cx:pt>
          <cx:pt idx="5911">26</cx:pt>
          <cx:pt idx="5912">26</cx:pt>
          <cx:pt idx="5913">1851</cx:pt>
          <cx:pt idx="5914">1013</cx:pt>
          <cx:pt idx="5915">210</cx:pt>
          <cx:pt idx="5916">210</cx:pt>
          <cx:pt idx="5917">210</cx:pt>
          <cx:pt idx="5918">26</cx:pt>
          <cx:pt idx="5919">617</cx:pt>
          <cx:pt idx="5920">617</cx:pt>
          <cx:pt idx="5921">1385</cx:pt>
          <cx:pt idx="5922">155</cx:pt>
          <cx:pt idx="5923">1013</cx:pt>
          <cx:pt idx="5924">454</cx:pt>
          <cx:pt idx="5925">454</cx:pt>
          <cx:pt idx="5926">454</cx:pt>
          <cx:pt idx="5927">454</cx:pt>
          <cx:pt idx="5928">870</cx:pt>
          <cx:pt idx="5929">870</cx:pt>
          <cx:pt idx="5930">870</cx:pt>
          <cx:pt idx="5931">549</cx:pt>
          <cx:pt idx="5932">549</cx:pt>
          <cx:pt idx="5933">1720</cx:pt>
          <cx:pt idx="5934">1720</cx:pt>
          <cx:pt idx="5935">1720</cx:pt>
          <cx:pt idx="5936">1439</cx:pt>
          <cx:pt idx="5937">2031</cx:pt>
          <cx:pt idx="5938">586</cx:pt>
          <cx:pt idx="5939">549</cx:pt>
          <cx:pt idx="5940">549</cx:pt>
          <cx:pt idx="5941">549</cx:pt>
          <cx:pt idx="5942">549</cx:pt>
          <cx:pt idx="5943">549</cx:pt>
          <cx:pt idx="5944">549</cx:pt>
          <cx:pt idx="5945">549</cx:pt>
          <cx:pt idx="5946">549</cx:pt>
          <cx:pt idx="5947">549</cx:pt>
          <cx:pt idx="5948">549</cx:pt>
          <cx:pt idx="5949">870</cx:pt>
          <cx:pt idx="5950">870</cx:pt>
          <cx:pt idx="5951">870</cx:pt>
          <cx:pt idx="5952">870</cx:pt>
          <cx:pt idx="5953">870</cx:pt>
          <cx:pt idx="5954">870</cx:pt>
          <cx:pt idx="5955">870</cx:pt>
          <cx:pt idx="5956">1715</cx:pt>
          <cx:pt idx="5957">258</cx:pt>
          <cx:pt idx="5958">258</cx:pt>
          <cx:pt idx="5959">258</cx:pt>
          <cx:pt idx="5960">2202</cx:pt>
          <cx:pt idx="5961">2202</cx:pt>
          <cx:pt idx="5962">2202</cx:pt>
          <cx:pt idx="5963">2202</cx:pt>
          <cx:pt idx="5964">2031</cx:pt>
          <cx:pt idx="5965">2031</cx:pt>
          <cx:pt idx="5966">1439</cx:pt>
          <cx:pt idx="5967">1439</cx:pt>
          <cx:pt idx="5968">1439</cx:pt>
          <cx:pt idx="5969">1439</cx:pt>
          <cx:pt idx="5970">2202</cx:pt>
          <cx:pt idx="5971">2202</cx:pt>
          <cx:pt idx="5972">2202</cx:pt>
          <cx:pt idx="5973">2202</cx:pt>
          <cx:pt idx="5974">2202</cx:pt>
          <cx:pt idx="5975">2202</cx:pt>
          <cx:pt idx="5976">2202</cx:pt>
          <cx:pt idx="5977">2202</cx:pt>
          <cx:pt idx="5978">2202</cx:pt>
          <cx:pt idx="5979">2202</cx:pt>
          <cx:pt idx="5980">2202</cx:pt>
          <cx:pt idx="5981">2009</cx:pt>
          <cx:pt idx="5982">2009</cx:pt>
          <cx:pt idx="5983">2009</cx:pt>
          <cx:pt idx="5984">5657</cx:pt>
          <cx:pt idx="5985">3105</cx:pt>
          <cx:pt idx="5986">3105</cx:pt>
          <cx:pt idx="5987">3105</cx:pt>
          <cx:pt idx="5988">617</cx:pt>
          <cx:pt idx="5989">617</cx:pt>
          <cx:pt idx="5990">617</cx:pt>
          <cx:pt idx="5991">2031</cx:pt>
          <cx:pt idx="5992">2031</cx:pt>
          <cx:pt idx="5993">2031</cx:pt>
          <cx:pt idx="5994">2031</cx:pt>
          <cx:pt idx="5995">2031</cx:pt>
          <cx:pt idx="5996">2031</cx:pt>
          <cx:pt idx="5997">2031</cx:pt>
          <cx:pt idx="5998">2031</cx:pt>
          <cx:pt idx="5999">2031</cx:pt>
          <cx:pt idx="6000">2031</cx:pt>
          <cx:pt idx="6001">640</cx:pt>
          <cx:pt idx="6002">640</cx:pt>
          <cx:pt idx="6003">640</cx:pt>
          <cx:pt idx="6004">640</cx:pt>
          <cx:pt idx="6005">640</cx:pt>
          <cx:pt idx="6006">640</cx:pt>
          <cx:pt idx="6007">640</cx:pt>
          <cx:pt idx="6008">640</cx:pt>
          <cx:pt idx="6009">640</cx:pt>
          <cx:pt idx="6010">640</cx:pt>
          <cx:pt idx="6011">640</cx:pt>
          <cx:pt idx="6012">640</cx:pt>
          <cx:pt idx="6013">640</cx:pt>
          <cx:pt idx="6014">640</cx:pt>
          <cx:pt idx="6015">2009</cx:pt>
          <cx:pt idx="6016">2009</cx:pt>
          <cx:pt idx="6017">1720</cx:pt>
          <cx:pt idx="6018">2009</cx:pt>
          <cx:pt idx="6019">2009</cx:pt>
          <cx:pt idx="6020">454</cx:pt>
          <cx:pt idx="6021">61</cx:pt>
          <cx:pt idx="6022">61</cx:pt>
          <cx:pt idx="6023">1720</cx:pt>
          <cx:pt idx="6024">61</cx:pt>
          <cx:pt idx="6025">61</cx:pt>
          <cx:pt idx="6026">1720</cx:pt>
          <cx:pt idx="6027">1720</cx:pt>
          <cx:pt idx="6028">586</cx:pt>
          <cx:pt idx="6029">586</cx:pt>
          <cx:pt idx="6030">549</cx:pt>
          <cx:pt idx="6031">1385</cx:pt>
          <cx:pt idx="6032">549</cx:pt>
          <cx:pt idx="6033">1385</cx:pt>
          <cx:pt idx="6034">549</cx:pt>
          <cx:pt idx="6035">1385</cx:pt>
          <cx:pt idx="6036">1385</cx:pt>
          <cx:pt idx="6037">549</cx:pt>
          <cx:pt idx="6038">549</cx:pt>
          <cx:pt idx="6039">1385</cx:pt>
          <cx:pt idx="6040">1385</cx:pt>
          <cx:pt idx="6041">1851</cx:pt>
          <cx:pt idx="6042">1851</cx:pt>
          <cx:pt idx="6043">1851</cx:pt>
          <cx:pt idx="6044">1851</cx:pt>
          <cx:pt idx="6045">1851</cx:pt>
          <cx:pt idx="6046">1720</cx:pt>
          <cx:pt idx="6047">1439</cx:pt>
          <cx:pt idx="6048">1439</cx:pt>
          <cx:pt idx="6049">210</cx:pt>
          <cx:pt idx="6050">210</cx:pt>
          <cx:pt idx="6051">1851</cx:pt>
          <cx:pt idx="6052">1851</cx:pt>
          <cx:pt idx="6053">210</cx:pt>
          <cx:pt idx="6054">1851</cx:pt>
          <cx:pt idx="6055">210</cx:pt>
          <cx:pt idx="6056">210</cx:pt>
          <cx:pt idx="6057">1851</cx:pt>
          <cx:pt idx="6058">586</cx:pt>
          <cx:pt idx="6059">586</cx:pt>
          <cx:pt idx="6060">586</cx:pt>
          <cx:pt idx="6061">586</cx:pt>
          <cx:pt idx="6062">586</cx:pt>
          <cx:pt idx="6063">481</cx:pt>
          <cx:pt idx="6064">481</cx:pt>
          <cx:pt idx="6065">481</cx:pt>
          <cx:pt idx="6066">481</cx:pt>
          <cx:pt idx="6067">481</cx:pt>
          <cx:pt idx="6068">481</cx:pt>
          <cx:pt idx="6069">481</cx:pt>
          <cx:pt idx="6070">640</cx:pt>
          <cx:pt idx="6071">640</cx:pt>
          <cx:pt idx="6072">586</cx:pt>
          <cx:pt idx="6073">640</cx:pt>
          <cx:pt idx="6074">640</cx:pt>
          <cx:pt idx="6075">640</cx:pt>
          <cx:pt idx="6076">586</cx:pt>
          <cx:pt idx="6077">586</cx:pt>
          <cx:pt idx="6078">586</cx:pt>
          <cx:pt idx="6079">535</cx:pt>
          <cx:pt idx="6080">436</cx:pt>
          <cx:pt idx="6081">436</cx:pt>
          <cx:pt idx="6082">586</cx:pt>
          <cx:pt idx="6083">586</cx:pt>
          <cx:pt idx="6084">1385</cx:pt>
          <cx:pt idx="6085">1385</cx:pt>
          <cx:pt idx="6086">1385</cx:pt>
          <cx:pt idx="6087">549</cx:pt>
          <cx:pt idx="6088">1385</cx:pt>
          <cx:pt idx="6089">1385</cx:pt>
          <cx:pt idx="6090">1385</cx:pt>
          <cx:pt idx="6091">549</cx:pt>
          <cx:pt idx="6092">549</cx:pt>
          <cx:pt idx="6093">1385</cx:pt>
          <cx:pt idx="6094">549</cx:pt>
          <cx:pt idx="6095">1385</cx:pt>
          <cx:pt idx="6096">1385</cx:pt>
          <cx:pt idx="6097">549</cx:pt>
          <cx:pt idx="6098">549</cx:pt>
          <cx:pt idx="6099">1385</cx:pt>
          <cx:pt idx="6100">2031</cx:pt>
          <cx:pt idx="6101">2031</cx:pt>
          <cx:pt idx="6102">2031</cx:pt>
          <cx:pt idx="6103">2031</cx:pt>
          <cx:pt idx="6104">2031</cx:pt>
          <cx:pt idx="6105">2031</cx:pt>
          <cx:pt idx="6106">535</cx:pt>
          <cx:pt idx="6107">1851</cx:pt>
          <cx:pt idx="6108">617</cx:pt>
          <cx:pt idx="6109">617</cx:pt>
          <cx:pt idx="6110">617</cx:pt>
          <cx:pt idx="6111">617</cx:pt>
          <cx:pt idx="6112">1715</cx:pt>
          <cx:pt idx="6113">1715</cx:pt>
          <cx:pt idx="6114">1715</cx:pt>
          <cx:pt idx="6115">1715</cx:pt>
          <cx:pt idx="6116">5657</cx:pt>
          <cx:pt idx="6117">5657</cx:pt>
          <cx:pt idx="6118">3916</cx:pt>
          <cx:pt idx="6119">3105</cx:pt>
          <cx:pt idx="6120">3105</cx:pt>
          <cx:pt idx="6121">2009</cx:pt>
          <cx:pt idx="6122">2009</cx:pt>
          <cx:pt idx="6123">2009</cx:pt>
          <cx:pt idx="6124">2009</cx:pt>
          <cx:pt idx="6125">2009</cx:pt>
          <cx:pt idx="6126">2009</cx:pt>
          <cx:pt idx="6127">2009</cx:pt>
          <cx:pt idx="6128">2009</cx:pt>
          <cx:pt idx="6129">2009</cx:pt>
          <cx:pt idx="6130">190</cx:pt>
          <cx:pt idx="6131">190</cx:pt>
          <cx:pt idx="6132">190</cx:pt>
          <cx:pt idx="6133">190</cx:pt>
          <cx:pt idx="6134">190</cx:pt>
          <cx:pt idx="6135">190</cx:pt>
          <cx:pt idx="6136">190</cx:pt>
          <cx:pt idx="6137">190</cx:pt>
          <cx:pt idx="6138">190</cx:pt>
          <cx:pt idx="6139">190</cx:pt>
          <cx:pt idx="6140">190</cx:pt>
          <cx:pt idx="6141">190</cx:pt>
          <cx:pt idx="6142">190</cx:pt>
          <cx:pt idx="6143">190</cx:pt>
          <cx:pt idx="6144">190</cx:pt>
          <cx:pt idx="6145">190</cx:pt>
          <cx:pt idx="6146">190</cx:pt>
          <cx:pt idx="6147">190</cx:pt>
          <cx:pt idx="6148">3916</cx:pt>
          <cx:pt idx="6149">549</cx:pt>
          <cx:pt idx="6150">549</cx:pt>
          <cx:pt idx="6151">549</cx:pt>
          <cx:pt idx="6152">549</cx:pt>
          <cx:pt idx="6153">549</cx:pt>
          <cx:pt idx="6154">2009</cx:pt>
          <cx:pt idx="6155">2009</cx:pt>
          <cx:pt idx="6156">2009</cx:pt>
          <cx:pt idx="6157">2009</cx:pt>
          <cx:pt idx="6158">2009</cx:pt>
          <cx:pt idx="6159">2009</cx:pt>
          <cx:pt idx="6160">2009</cx:pt>
          <cx:pt idx="6161">2009</cx:pt>
          <cx:pt idx="6162">2009</cx:pt>
          <cx:pt idx="6163">2009</cx:pt>
          <cx:pt idx="6164">617</cx:pt>
          <cx:pt idx="6165">3916</cx:pt>
          <cx:pt idx="6166">3916</cx:pt>
          <cx:pt idx="6167">3916</cx:pt>
          <cx:pt idx="6168">3916</cx:pt>
          <cx:pt idx="6169">870</cx:pt>
          <cx:pt idx="6170">1851</cx:pt>
          <cx:pt idx="6171">1851</cx:pt>
          <cx:pt idx="6172">1851</cx:pt>
          <cx:pt idx="6173">1851</cx:pt>
          <cx:pt idx="6174">1851</cx:pt>
          <cx:pt idx="6175">1851</cx:pt>
          <cx:pt idx="6176">1851</cx:pt>
          <cx:pt idx="6177">1851</cx:pt>
          <cx:pt idx="6178">1720</cx:pt>
          <cx:pt idx="6179">1851</cx:pt>
          <cx:pt idx="6180">1720</cx:pt>
          <cx:pt idx="6181">1720</cx:pt>
          <cx:pt idx="6182">1851</cx:pt>
          <cx:pt idx="6183">1720</cx:pt>
          <cx:pt idx="6184">1720</cx:pt>
          <cx:pt idx="6185">1439</cx:pt>
          <cx:pt idx="6186">1439</cx:pt>
          <cx:pt idx="6187">1439</cx:pt>
          <cx:pt idx="6188">1720</cx:pt>
          <cx:pt idx="6189">1720</cx:pt>
          <cx:pt idx="6190">1439</cx:pt>
          <cx:pt idx="6191">1720</cx:pt>
          <cx:pt idx="6192">1851</cx:pt>
          <cx:pt idx="6193">1439</cx:pt>
          <cx:pt idx="6194">1439</cx:pt>
          <cx:pt idx="6195">1720</cx:pt>
          <cx:pt idx="6196">1720</cx:pt>
          <cx:pt idx="6197">5657</cx:pt>
          <cx:pt idx="6198">5657</cx:pt>
          <cx:pt idx="6199">5657</cx:pt>
          <cx:pt idx="6200">5657</cx:pt>
          <cx:pt idx="6201">5657</cx:pt>
          <cx:pt idx="6202">5657</cx:pt>
          <cx:pt idx="6203">5657</cx:pt>
          <cx:pt idx="6204">5657</cx:pt>
          <cx:pt idx="6205">5657</cx:pt>
          <cx:pt idx="6206">5657</cx:pt>
          <cx:pt idx="6207">5657</cx:pt>
          <cx:pt idx="6208">5657</cx:pt>
          <cx:pt idx="6209">5657</cx:pt>
          <cx:pt idx="6210">5657</cx:pt>
          <cx:pt idx="6211">5657</cx:pt>
          <cx:pt idx="6212">5657</cx:pt>
          <cx:pt idx="6213">5657</cx:pt>
          <cx:pt idx="6214">5657</cx:pt>
          <cx:pt idx="6215">5657</cx:pt>
          <cx:pt idx="6216">5657</cx:pt>
          <cx:pt idx="6217">5657</cx:pt>
          <cx:pt idx="6218">5657</cx:pt>
          <cx:pt idx="6219">5657</cx:pt>
          <cx:pt idx="6220">5657</cx:pt>
          <cx:pt idx="6221">5657</cx:pt>
          <cx:pt idx="6222">5657</cx:pt>
          <cx:pt idx="6223">5657</cx:pt>
          <cx:pt idx="6224">5657</cx:pt>
          <cx:pt idx="6225">2202</cx:pt>
          <cx:pt idx="6226">2202</cx:pt>
          <cx:pt idx="6227">2202</cx:pt>
          <cx:pt idx="6228">2202</cx:pt>
          <cx:pt idx="6229">2202</cx:pt>
          <cx:pt idx="6230">2202</cx:pt>
          <cx:pt idx="6231">2202</cx:pt>
          <cx:pt idx="6232">1720</cx:pt>
          <cx:pt idx="6233">1720</cx:pt>
          <cx:pt idx="6234">1720</cx:pt>
          <cx:pt idx="6235">454</cx:pt>
          <cx:pt idx="6236">2031</cx:pt>
          <cx:pt idx="6237">2031</cx:pt>
          <cx:pt idx="6238">2031</cx:pt>
          <cx:pt idx="6239">2031</cx:pt>
          <cx:pt idx="6240">2031</cx:pt>
          <cx:pt idx="6241">2031</cx:pt>
          <cx:pt idx="6242">2031</cx:pt>
          <cx:pt idx="6243">2031</cx:pt>
          <cx:pt idx="6244">2031</cx:pt>
          <cx:pt idx="6245">2031</cx:pt>
          <cx:pt idx="6246">2031</cx:pt>
          <cx:pt idx="6247">2031</cx:pt>
          <cx:pt idx="6248">2031</cx:pt>
          <cx:pt idx="6249">2031</cx:pt>
          <cx:pt idx="6250">2031</cx:pt>
          <cx:pt idx="6251">2031</cx:pt>
          <cx:pt idx="6252">2031</cx:pt>
          <cx:pt idx="6253">2031</cx:pt>
          <cx:pt idx="6254">2031</cx:pt>
          <cx:pt idx="6255">2031</cx:pt>
          <cx:pt idx="6256">2031</cx:pt>
          <cx:pt idx="6257">2031</cx:pt>
          <cx:pt idx="6258">2031</cx:pt>
          <cx:pt idx="6259">2031</cx:pt>
          <cx:pt idx="6260">2031</cx:pt>
          <cx:pt idx="6261">2031</cx:pt>
          <cx:pt idx="6262">2031</cx:pt>
          <cx:pt idx="6263">2031</cx:pt>
          <cx:pt idx="6264">2031</cx:pt>
          <cx:pt idx="6265">2031</cx:pt>
          <cx:pt idx="6266">2031</cx:pt>
          <cx:pt idx="6267">2031</cx:pt>
          <cx:pt idx="6268">376</cx:pt>
          <cx:pt idx="6269">376</cx:pt>
          <cx:pt idx="6270">586</cx:pt>
          <cx:pt idx="6271">586</cx:pt>
          <cx:pt idx="6272">586</cx:pt>
          <cx:pt idx="6273">870</cx:pt>
          <cx:pt idx="6274">870</cx:pt>
          <cx:pt idx="6275">2202</cx:pt>
          <cx:pt idx="6276">870</cx:pt>
          <cx:pt idx="6277">2202</cx:pt>
          <cx:pt idx="6278">2202</cx:pt>
          <cx:pt idx="6279">2202</cx:pt>
          <cx:pt idx="6280">2202</cx:pt>
          <cx:pt idx="6281">2202</cx:pt>
          <cx:pt idx="6282">2202</cx:pt>
          <cx:pt idx="6283">586</cx:pt>
          <cx:pt idx="6284">586</cx:pt>
          <cx:pt idx="6285">870</cx:pt>
          <cx:pt idx="6286">870</cx:pt>
          <cx:pt idx="6287">870</cx:pt>
          <cx:pt idx="6288">870</cx:pt>
          <cx:pt idx="6289">870</cx:pt>
          <cx:pt idx="6290">870</cx:pt>
          <cx:pt idx="6291">2202</cx:pt>
          <cx:pt idx="6292">2202</cx:pt>
          <cx:pt idx="6293">2202</cx:pt>
          <cx:pt idx="6294">2202</cx:pt>
          <cx:pt idx="6295">2202</cx:pt>
          <cx:pt idx="6296">2202</cx:pt>
          <cx:pt idx="6297">436</cx:pt>
          <cx:pt idx="6298">870</cx:pt>
          <cx:pt idx="6299">870</cx:pt>
          <cx:pt idx="6300">376</cx:pt>
          <cx:pt idx="6301">376</cx:pt>
          <cx:pt idx="6302">376</cx:pt>
          <cx:pt idx="6303">5657</cx:pt>
          <cx:pt idx="6304">5657</cx:pt>
          <cx:pt idx="6305">5657</cx:pt>
          <cx:pt idx="6306">5657</cx:pt>
          <cx:pt idx="6307">5657</cx:pt>
          <cx:pt idx="6308">5657</cx:pt>
          <cx:pt idx="6309">5657</cx:pt>
          <cx:pt idx="6310">5657</cx:pt>
          <cx:pt idx="6311">5657</cx:pt>
          <cx:pt idx="6312">1851</cx:pt>
          <cx:pt idx="6313">2031</cx:pt>
          <cx:pt idx="6314">2031</cx:pt>
          <cx:pt idx="6315">2031</cx:pt>
          <cx:pt idx="6316">376</cx:pt>
          <cx:pt idx="6317">190</cx:pt>
          <cx:pt idx="6318">870</cx:pt>
          <cx:pt idx="6319">549</cx:pt>
          <cx:pt idx="6320">1385</cx:pt>
          <cx:pt idx="6321">549</cx:pt>
          <cx:pt idx="6322">1385</cx:pt>
          <cx:pt idx="6323">549</cx:pt>
          <cx:pt idx="6324">549</cx:pt>
          <cx:pt idx="6325">1385</cx:pt>
          <cx:pt idx="6326">1385</cx:pt>
          <cx:pt idx="6327">549</cx:pt>
          <cx:pt idx="6328">1385</cx:pt>
          <cx:pt idx="6329">376</cx:pt>
          <cx:pt idx="6330">376</cx:pt>
          <cx:pt idx="6331">376</cx:pt>
          <cx:pt idx="6332">376</cx:pt>
          <cx:pt idx="6333">376</cx:pt>
          <cx:pt idx="6334">376</cx:pt>
          <cx:pt idx="6335">376</cx:pt>
          <cx:pt idx="6336">376</cx:pt>
          <cx:pt idx="6337">3916</cx:pt>
          <cx:pt idx="6338">3916</cx:pt>
          <cx:pt idx="6339">1720</cx:pt>
          <cx:pt idx="6340">1720</cx:pt>
          <cx:pt idx="6341">376</cx:pt>
          <cx:pt idx="6342">481</cx:pt>
          <cx:pt idx="6343">481</cx:pt>
          <cx:pt idx="6344">481</cx:pt>
          <cx:pt idx="6345">481</cx:pt>
          <cx:pt idx="6346">1013</cx:pt>
          <cx:pt idx="6347">2009</cx:pt>
          <cx:pt idx="6348">870</cx:pt>
          <cx:pt idx="6349">617</cx:pt>
          <cx:pt idx="6350">617</cx:pt>
          <cx:pt idx="6351">3916</cx:pt>
          <cx:pt idx="6352">3916</cx:pt>
          <cx:pt idx="6353">3916</cx:pt>
          <cx:pt idx="6354">3916</cx:pt>
          <cx:pt idx="6355">3916</cx:pt>
          <cx:pt idx="6356">3916</cx:pt>
          <cx:pt idx="6357">3916</cx:pt>
          <cx:pt idx="6358">3916</cx:pt>
          <cx:pt idx="6359">3916</cx:pt>
          <cx:pt idx="6360">3916</cx:pt>
          <cx:pt idx="6361">617</cx:pt>
          <cx:pt idx="6362">617</cx:pt>
          <cx:pt idx="6363">617</cx:pt>
          <cx:pt idx="6364">61</cx:pt>
          <cx:pt idx="6365">61</cx:pt>
          <cx:pt idx="6366">5657</cx:pt>
          <cx:pt idx="6367">190</cx:pt>
          <cx:pt idx="6368">190</cx:pt>
          <cx:pt idx="6369">190</cx:pt>
          <cx:pt idx="6370">190</cx:pt>
          <cx:pt idx="6371">190</cx:pt>
          <cx:pt idx="6372">190</cx:pt>
          <cx:pt idx="6373">190</cx:pt>
          <cx:pt idx="6374">190</cx:pt>
          <cx:pt idx="6375">190</cx:pt>
          <cx:pt idx="6376">190</cx:pt>
          <cx:pt idx="6377">190</cx:pt>
          <cx:pt idx="6378">190</cx:pt>
          <cx:pt idx="6379">190</cx:pt>
          <cx:pt idx="6380">190</cx:pt>
          <cx:pt idx="6381">190</cx:pt>
          <cx:pt idx="6382">190</cx:pt>
          <cx:pt idx="6383">190</cx:pt>
          <cx:pt idx="6384">190</cx:pt>
          <cx:pt idx="6385">190</cx:pt>
          <cx:pt idx="6386">190</cx:pt>
          <cx:pt idx="6387">190</cx:pt>
          <cx:pt idx="6388">190</cx:pt>
          <cx:pt idx="6389">190</cx:pt>
          <cx:pt idx="6390">190</cx:pt>
          <cx:pt idx="6391">190</cx:pt>
          <cx:pt idx="6392">190</cx:pt>
          <cx:pt idx="6393">190</cx:pt>
          <cx:pt idx="6394">190</cx:pt>
          <cx:pt idx="6395">190</cx:pt>
          <cx:pt idx="6396">3916</cx:pt>
          <cx:pt idx="6397">190</cx:pt>
          <cx:pt idx="6398">190</cx:pt>
          <cx:pt idx="6399">204</cx:pt>
          <cx:pt idx="6400">204</cx:pt>
          <cx:pt idx="6401">204</cx:pt>
          <cx:pt idx="6402">61</cx:pt>
          <cx:pt idx="6403">190</cx:pt>
          <cx:pt idx="6404">190</cx:pt>
          <cx:pt idx="6405">61</cx:pt>
          <cx:pt idx="6406">61</cx:pt>
          <cx:pt idx="6407">61</cx:pt>
          <cx:pt idx="6408">61</cx:pt>
          <cx:pt idx="6409">873</cx:pt>
          <cx:pt idx="6410">873</cx:pt>
          <cx:pt idx="6411">1013</cx:pt>
          <cx:pt idx="6412">1013</cx:pt>
          <cx:pt idx="6413">1013</cx:pt>
          <cx:pt idx="6414">873</cx:pt>
          <cx:pt idx="6415">873</cx:pt>
          <cx:pt idx="6416">1013</cx:pt>
          <cx:pt idx="6417">1013</cx:pt>
          <cx:pt idx="6418">873</cx:pt>
          <cx:pt idx="6419">873</cx:pt>
          <cx:pt idx="6420">1013</cx:pt>
          <cx:pt idx="6421">1013</cx:pt>
          <cx:pt idx="6422">1013</cx:pt>
          <cx:pt idx="6423">873</cx:pt>
          <cx:pt idx="6424">873</cx:pt>
          <cx:pt idx="6425">1013</cx:pt>
          <cx:pt idx="6426">1013</cx:pt>
          <cx:pt idx="6427">873</cx:pt>
          <cx:pt idx="6428">1013</cx:pt>
          <cx:pt idx="6429">873</cx:pt>
          <cx:pt idx="6430">1013</cx:pt>
          <cx:pt idx="6431">1851</cx:pt>
          <cx:pt idx="6432">873</cx:pt>
          <cx:pt idx="6433">1013</cx:pt>
          <cx:pt idx="6434">1851</cx:pt>
          <cx:pt idx="6435">1851</cx:pt>
          <cx:pt idx="6436">873</cx:pt>
          <cx:pt idx="6437">1851</cx:pt>
          <cx:pt idx="6438">1013</cx:pt>
          <cx:pt idx="6439">1851</cx:pt>
          <cx:pt idx="6440">1851</cx:pt>
          <cx:pt idx="6441">1851</cx:pt>
          <cx:pt idx="6442">1013</cx:pt>
          <cx:pt idx="6443">1013</cx:pt>
          <cx:pt idx="6444">1013</cx:pt>
          <cx:pt idx="6445">1851</cx:pt>
          <cx:pt idx="6446">1851</cx:pt>
          <cx:pt idx="6447">1851</cx:pt>
          <cx:pt idx="6448">1851</cx:pt>
          <cx:pt idx="6449">1851</cx:pt>
          <cx:pt idx="6450">873</cx:pt>
          <cx:pt idx="6451">873</cx:pt>
          <cx:pt idx="6452">1851</cx:pt>
          <cx:pt idx="6453">1851</cx:pt>
          <cx:pt idx="6454">1851</cx:pt>
          <cx:pt idx="6455">1851</cx:pt>
          <cx:pt idx="6456">1851</cx:pt>
          <cx:pt idx="6457">1851</cx:pt>
          <cx:pt idx="6458">1851</cx:pt>
          <cx:pt idx="6459">1851</cx:pt>
          <cx:pt idx="6460">873</cx:pt>
          <cx:pt idx="6461">873</cx:pt>
          <cx:pt idx="6462">2202</cx:pt>
          <cx:pt idx="6463">2202</cx:pt>
          <cx:pt idx="6464">617</cx:pt>
          <cx:pt idx="6465">617</cx:pt>
          <cx:pt idx="6466">617</cx:pt>
          <cx:pt idx="6467">617</cx:pt>
          <cx:pt idx="6468">617</cx:pt>
          <cx:pt idx="6469">617</cx:pt>
          <cx:pt idx="6470">436</cx:pt>
          <cx:pt idx="6471">436</cx:pt>
          <cx:pt idx="6472">210</cx:pt>
          <cx:pt idx="6473">210</cx:pt>
          <cx:pt idx="6474">873</cx:pt>
          <cx:pt idx="6475">873</cx:pt>
          <cx:pt idx="6476">873</cx:pt>
          <cx:pt idx="6477">873</cx:pt>
          <cx:pt idx="6478">873</cx:pt>
          <cx:pt idx="6479">873</cx:pt>
          <cx:pt idx="6480">1013</cx:pt>
          <cx:pt idx="6481">1013</cx:pt>
          <cx:pt idx="6482">1851</cx:pt>
          <cx:pt idx="6483">1013</cx:pt>
          <cx:pt idx="6484">1013</cx:pt>
          <cx:pt idx="6485">1851</cx:pt>
          <cx:pt idx="6486">190</cx:pt>
          <cx:pt idx="6487">190</cx:pt>
          <cx:pt idx="6488">873</cx:pt>
          <cx:pt idx="6489">26</cx:pt>
          <cx:pt idx="6490">586</cx:pt>
          <cx:pt idx="6491">586</cx:pt>
          <cx:pt idx="6492">586</cx:pt>
          <cx:pt idx="6493">586</cx:pt>
          <cx:pt idx="6494">586</cx:pt>
          <cx:pt idx="6495">1851</cx:pt>
          <cx:pt idx="6496">1439</cx:pt>
          <cx:pt idx="6497">1439</cx:pt>
          <cx:pt idx="6498">3916</cx:pt>
          <cx:pt idx="6499">26</cx:pt>
          <cx:pt idx="6500">26</cx:pt>
          <cx:pt idx="6501">26</cx:pt>
          <cx:pt idx="6502">1013</cx:pt>
          <cx:pt idx="6503">1013</cx:pt>
          <cx:pt idx="6504">617</cx:pt>
          <cx:pt idx="6505">617</cx:pt>
          <cx:pt idx="6506">617</cx:pt>
          <cx:pt idx="6507">481</cx:pt>
          <cx:pt idx="6508">481</cx:pt>
          <cx:pt idx="6509">481</cx:pt>
          <cx:pt idx="6510">481</cx:pt>
          <cx:pt idx="6511">481</cx:pt>
          <cx:pt idx="6512">1851</cx:pt>
          <cx:pt idx="6513">1851</cx:pt>
          <cx:pt idx="6514">870</cx:pt>
          <cx:pt idx="6515">870</cx:pt>
          <cx:pt idx="6516">870</cx:pt>
          <cx:pt idx="6517">870</cx:pt>
          <cx:pt idx="6518">61</cx:pt>
          <cx:pt idx="6519">61</cx:pt>
          <cx:pt idx="6520">1385</cx:pt>
          <cx:pt idx="6521">1385</cx:pt>
          <cx:pt idx="6522">1385</cx:pt>
          <cx:pt idx="6523">1385</cx:pt>
          <cx:pt idx="6524">1385</cx:pt>
          <cx:pt idx="6525">1385</cx:pt>
          <cx:pt idx="6526">617</cx:pt>
          <cx:pt idx="6527">617</cx:pt>
          <cx:pt idx="6528">617</cx:pt>
          <cx:pt idx="6529">3916</cx:pt>
          <cx:pt idx="6530">3916</cx:pt>
          <cx:pt idx="6531">3916</cx:pt>
          <cx:pt idx="6532">3916</cx:pt>
          <cx:pt idx="6533">3105</cx:pt>
          <cx:pt idx="6534">454</cx:pt>
          <cx:pt idx="6535">454</cx:pt>
          <cx:pt idx="6536">454</cx:pt>
          <cx:pt idx="6537">1385</cx:pt>
          <cx:pt idx="6538">1385</cx:pt>
          <cx:pt idx="6539">1385</cx:pt>
          <cx:pt idx="6540">1385</cx:pt>
          <cx:pt idx="6541">1385</cx:pt>
          <cx:pt idx="6542">1385</cx:pt>
          <cx:pt idx="6543">1385</cx:pt>
          <cx:pt idx="6544">1385</cx:pt>
          <cx:pt idx="6545">1385</cx:pt>
          <cx:pt idx="6546">1385</cx:pt>
          <cx:pt idx="6547">1385</cx:pt>
          <cx:pt idx="6548">1385</cx:pt>
          <cx:pt idx="6549">1385</cx:pt>
          <cx:pt idx="6550">1385</cx:pt>
          <cx:pt idx="6551">1385</cx:pt>
          <cx:pt idx="6552">1385</cx:pt>
          <cx:pt idx="6553">1385</cx:pt>
          <cx:pt idx="6554">1385</cx:pt>
          <cx:pt idx="6555">1385</cx:pt>
          <cx:pt idx="6556">1385</cx:pt>
          <cx:pt idx="6557">1385</cx:pt>
          <cx:pt idx="6558">1385</cx:pt>
          <cx:pt idx="6559">1385</cx:pt>
          <cx:pt idx="6560">1385</cx:pt>
          <cx:pt idx="6561">1385</cx:pt>
          <cx:pt idx="6562">1385</cx:pt>
          <cx:pt idx="6563">617</cx:pt>
          <cx:pt idx="6564">3916</cx:pt>
          <cx:pt idx="6565">3916</cx:pt>
          <cx:pt idx="6566">3916</cx:pt>
          <cx:pt idx="6567">3916</cx:pt>
          <cx:pt idx="6568">3916</cx:pt>
          <cx:pt idx="6569">3916</cx:pt>
          <cx:pt idx="6570">3916</cx:pt>
          <cx:pt idx="6571">3916</cx:pt>
          <cx:pt idx="6572">190</cx:pt>
          <cx:pt idx="6573">1851</cx:pt>
          <cx:pt idx="6574">1851</cx:pt>
          <cx:pt idx="6575">1851</cx:pt>
          <cx:pt idx="6576">1851</cx:pt>
          <cx:pt idx="6577">1851</cx:pt>
          <cx:pt idx="6578">1851</cx:pt>
          <cx:pt idx="6579">1439</cx:pt>
          <cx:pt idx="6580">1439</cx:pt>
          <cx:pt idx="6581">1439</cx:pt>
          <cx:pt idx="6582">1439</cx:pt>
          <cx:pt idx="6583">1439</cx:pt>
          <cx:pt idx="6584">1439</cx:pt>
          <cx:pt idx="6585">1439</cx:pt>
          <cx:pt idx="6586">21</cx:pt>
          <cx:pt idx="6587">1439</cx:pt>
          <cx:pt idx="6588">1439</cx:pt>
          <cx:pt idx="6589">210</cx:pt>
          <cx:pt idx="6590">210</cx:pt>
          <cx:pt idx="6591">210</cx:pt>
          <cx:pt idx="6592">1624</cx:pt>
          <cx:pt idx="6593">1624</cx:pt>
          <cx:pt idx="6594">1624</cx:pt>
          <cx:pt idx="6595">1624</cx:pt>
          <cx:pt idx="6596">1624</cx:pt>
          <cx:pt idx="6597">1624</cx:pt>
          <cx:pt idx="6598">1624</cx:pt>
          <cx:pt idx="6599">1624</cx:pt>
          <cx:pt idx="6600">1624</cx:pt>
          <cx:pt idx="6601">1624</cx:pt>
          <cx:pt idx="6602">436</cx:pt>
          <cx:pt idx="6603">1013</cx:pt>
          <cx:pt idx="6604">1013</cx:pt>
          <cx:pt idx="6605">1013</cx:pt>
          <cx:pt idx="6606">1013</cx:pt>
          <cx:pt idx="6607">1851</cx:pt>
          <cx:pt idx="6608">870</cx:pt>
          <cx:pt idx="6609">155</cx:pt>
          <cx:pt idx="6610">870</cx:pt>
          <cx:pt idx="6611">210</cx:pt>
          <cx:pt idx="6612">26</cx:pt>
          <cx:pt idx="6613">26</cx:pt>
          <cx:pt idx="6614">155</cx:pt>
          <cx:pt idx="6615">155</cx:pt>
          <cx:pt idx="6616">870</cx:pt>
          <cx:pt idx="6617">26</cx:pt>
          <cx:pt idx="6618">155</cx:pt>
          <cx:pt idx="6619">155</cx:pt>
          <cx:pt idx="6620">155</cx:pt>
          <cx:pt idx="6621">155</cx:pt>
          <cx:pt idx="6622">155</cx:pt>
          <cx:pt idx="6623">155</cx:pt>
          <cx:pt idx="6624">155</cx:pt>
          <cx:pt idx="6625">155</cx:pt>
          <cx:pt idx="6626">3105</cx:pt>
          <cx:pt idx="6627">3105</cx:pt>
          <cx:pt idx="6628">3105</cx:pt>
          <cx:pt idx="6629">520</cx:pt>
          <cx:pt idx="6630">520</cx:pt>
          <cx:pt idx="6631">520</cx:pt>
          <cx:pt idx="6632">520</cx:pt>
          <cx:pt idx="6633">1851</cx:pt>
          <cx:pt idx="6634">1851</cx:pt>
          <cx:pt idx="6635">1851</cx:pt>
          <cx:pt idx="6636">1851</cx:pt>
          <cx:pt idx="6637">1851</cx:pt>
          <cx:pt idx="6638">1851</cx:pt>
          <cx:pt idx="6639">1851</cx:pt>
          <cx:pt idx="6640">5657</cx:pt>
          <cx:pt idx="6641">5657</cx:pt>
          <cx:pt idx="6642">5657</cx:pt>
          <cx:pt idx="6643">5657</cx:pt>
          <cx:pt idx="6644">5657</cx:pt>
          <cx:pt idx="6645">5657</cx:pt>
          <cx:pt idx="6646">5657</cx:pt>
          <cx:pt idx="6647">5657</cx:pt>
          <cx:pt idx="6648">5657</cx:pt>
          <cx:pt idx="6649">238</cx:pt>
          <cx:pt idx="6650">238</cx:pt>
          <cx:pt idx="6651">1624</cx:pt>
          <cx:pt idx="6652">1624</cx:pt>
          <cx:pt idx="6653">1624</cx:pt>
          <cx:pt idx="6654">1624</cx:pt>
          <cx:pt idx="6655">454</cx:pt>
          <cx:pt idx="6656">454</cx:pt>
          <cx:pt idx="6657">617</cx:pt>
          <cx:pt idx="6658">481</cx:pt>
          <cx:pt idx="6659">481</cx:pt>
          <cx:pt idx="6660">481</cx:pt>
          <cx:pt idx="6661">481</cx:pt>
          <cx:pt idx="6662">481</cx:pt>
          <cx:pt idx="6663">481</cx:pt>
          <cx:pt idx="6664">481</cx:pt>
          <cx:pt idx="6665">481</cx:pt>
          <cx:pt idx="6666">481</cx:pt>
          <cx:pt idx="6667">481</cx:pt>
          <cx:pt idx="6668">481</cx:pt>
          <cx:pt idx="6669">873</cx:pt>
          <cx:pt idx="6670">873</cx:pt>
          <cx:pt idx="6671">873</cx:pt>
          <cx:pt idx="6672">873</cx:pt>
          <cx:pt idx="6673">873</cx:pt>
          <cx:pt idx="6674">873</cx:pt>
          <cx:pt idx="6675">873</cx:pt>
          <cx:pt idx="6676">873</cx:pt>
          <cx:pt idx="6677">873</cx:pt>
          <cx:pt idx="6678">2202</cx:pt>
          <cx:pt idx="6679">2202</cx:pt>
          <cx:pt idx="6680">1385</cx:pt>
          <cx:pt idx="6681">1385</cx:pt>
          <cx:pt idx="6682">1385</cx:pt>
          <cx:pt idx="6683">1385</cx:pt>
          <cx:pt idx="6684">481</cx:pt>
          <cx:pt idx="6685">481</cx:pt>
          <cx:pt idx="6686">586</cx:pt>
          <cx:pt idx="6687">586</cx:pt>
          <cx:pt idx="6688">586</cx:pt>
          <cx:pt idx="6689">481</cx:pt>
          <cx:pt idx="6690">481</cx:pt>
          <cx:pt idx="6691">617</cx:pt>
          <cx:pt idx="6692">617</cx:pt>
          <cx:pt idx="6693">1715</cx:pt>
          <cx:pt idx="6694">2031</cx:pt>
          <cx:pt idx="6695">2031</cx:pt>
          <cx:pt idx="6696">2031</cx:pt>
          <cx:pt idx="6697">2031</cx:pt>
          <cx:pt idx="6698">2031</cx:pt>
          <cx:pt idx="6699">2031</cx:pt>
          <cx:pt idx="6700">2031</cx:pt>
          <cx:pt idx="6701">2031</cx:pt>
          <cx:pt idx="6702">2031</cx:pt>
          <cx:pt idx="6703">2031</cx:pt>
          <cx:pt idx="6704">2031</cx:pt>
          <cx:pt idx="6705">2031</cx:pt>
          <cx:pt idx="6706">2031</cx:pt>
          <cx:pt idx="6707">2031</cx:pt>
          <cx:pt idx="6708">2031</cx:pt>
          <cx:pt idx="6709">2031</cx:pt>
          <cx:pt idx="6710">2031</cx:pt>
          <cx:pt idx="6711">1439</cx:pt>
          <cx:pt idx="6712">1720</cx:pt>
          <cx:pt idx="6713">2202</cx:pt>
          <cx:pt idx="6714">190</cx:pt>
          <cx:pt idx="6715">2202</cx:pt>
          <cx:pt idx="6716">2202</cx:pt>
          <cx:pt idx="6717">2202</cx:pt>
          <cx:pt idx="6718">2202</cx:pt>
          <cx:pt idx="6719">2202</cx:pt>
          <cx:pt idx="6720">2202</cx:pt>
          <cx:pt idx="6721">2202</cx:pt>
          <cx:pt idx="6722">2202</cx:pt>
          <cx:pt idx="6723">2031</cx:pt>
          <cx:pt idx="6724">2031</cx:pt>
          <cx:pt idx="6725">2031</cx:pt>
          <cx:pt idx="6726">2031</cx:pt>
          <cx:pt idx="6727">1013</cx:pt>
          <cx:pt idx="6728">1013</cx:pt>
          <cx:pt idx="6729">1013</cx:pt>
          <cx:pt idx="6730">2009</cx:pt>
          <cx:pt idx="6731">2009</cx:pt>
          <cx:pt idx="6732">2009</cx:pt>
          <cx:pt idx="6733">2009</cx:pt>
          <cx:pt idx="6734">2009</cx:pt>
          <cx:pt idx="6735">2009</cx:pt>
          <cx:pt idx="6736">2009</cx:pt>
          <cx:pt idx="6737">2009</cx:pt>
          <cx:pt idx="6738">586</cx:pt>
          <cx:pt idx="6739">586</cx:pt>
          <cx:pt idx="6740">586</cx:pt>
          <cx:pt idx="6741">586</cx:pt>
          <cx:pt idx="6742">586</cx:pt>
          <cx:pt idx="6743">586</cx:pt>
          <cx:pt idx="6744">586</cx:pt>
          <cx:pt idx="6745">586</cx:pt>
          <cx:pt idx="6746">586</cx:pt>
          <cx:pt idx="6747">586</cx:pt>
          <cx:pt idx="6748">586</cx:pt>
          <cx:pt idx="6749">535</cx:pt>
          <cx:pt idx="6750">535</cx:pt>
          <cx:pt idx="6751">481</cx:pt>
          <cx:pt idx="6752">617</cx:pt>
          <cx:pt idx="6753">617</cx:pt>
          <cx:pt idx="6754">190</cx:pt>
          <cx:pt idx="6755">190</cx:pt>
          <cx:pt idx="6756">190</cx:pt>
          <cx:pt idx="6757">190</cx:pt>
          <cx:pt idx="6758">617</cx:pt>
          <cx:pt idx="6759">617</cx:pt>
          <cx:pt idx="6760">617</cx:pt>
          <cx:pt idx="6761">3916</cx:pt>
          <cx:pt idx="6762">3916</cx:pt>
          <cx:pt idx="6763">1715</cx:pt>
          <cx:pt idx="6764">3916</cx:pt>
          <cx:pt idx="6765">3916</cx:pt>
          <cx:pt idx="6766">2031</cx:pt>
          <cx:pt idx="6767">2031</cx:pt>
          <cx:pt idx="6768">2031</cx:pt>
          <cx:pt idx="6769">2031</cx:pt>
          <cx:pt idx="6770">2031</cx:pt>
          <cx:pt idx="6771">1720</cx:pt>
          <cx:pt idx="6772">1720</cx:pt>
          <cx:pt idx="6773">1439</cx:pt>
          <cx:pt idx="6774">1439</cx:pt>
          <cx:pt idx="6775">1439</cx:pt>
          <cx:pt idx="6776">1720</cx:pt>
          <cx:pt idx="6777">1439</cx:pt>
          <cx:pt idx="6778">1439</cx:pt>
          <cx:pt idx="6779">1439</cx:pt>
          <cx:pt idx="6780">1720</cx:pt>
          <cx:pt idx="6781">549</cx:pt>
          <cx:pt idx="6782">549</cx:pt>
          <cx:pt idx="6783">1385</cx:pt>
          <cx:pt idx="6784">549</cx:pt>
          <cx:pt idx="6785">549</cx:pt>
          <cx:pt idx="6786">1385</cx:pt>
          <cx:pt idx="6787">1385</cx:pt>
          <cx:pt idx="6788">1385</cx:pt>
          <cx:pt idx="6789">1385</cx:pt>
          <cx:pt idx="6790">549</cx:pt>
          <cx:pt idx="6791">1385</cx:pt>
          <cx:pt idx="6792">549</cx:pt>
          <cx:pt idx="6793">1385</cx:pt>
          <cx:pt idx="6794">1385</cx:pt>
          <cx:pt idx="6795">549</cx:pt>
          <cx:pt idx="6796">1385</cx:pt>
          <cx:pt idx="6797">1385</cx:pt>
          <cx:pt idx="6798">549</cx:pt>
          <cx:pt idx="6799">549</cx:pt>
          <cx:pt idx="6800">1385</cx:pt>
          <cx:pt idx="6801">1385</cx:pt>
          <cx:pt idx="6802">1385</cx:pt>
          <cx:pt idx="6803">1385</cx:pt>
          <cx:pt idx="6804">549</cx:pt>
          <cx:pt idx="6805">1385</cx:pt>
          <cx:pt idx="6806">549</cx:pt>
          <cx:pt idx="6807">549</cx:pt>
          <cx:pt idx="6808">549</cx:pt>
          <cx:pt idx="6809">549</cx:pt>
          <cx:pt idx="6810">1385</cx:pt>
          <cx:pt idx="6811">549</cx:pt>
          <cx:pt idx="6812">1385</cx:pt>
          <cx:pt idx="6813">1385</cx:pt>
          <cx:pt idx="6814">1385</cx:pt>
          <cx:pt idx="6815">1385</cx:pt>
          <cx:pt idx="6816">549</cx:pt>
          <cx:pt idx="6817">549</cx:pt>
          <cx:pt idx="6818">1385</cx:pt>
          <cx:pt idx="6819">1385</cx:pt>
          <cx:pt idx="6820">1385</cx:pt>
          <cx:pt idx="6821">1385</cx:pt>
          <cx:pt idx="6822">1385</cx:pt>
          <cx:pt idx="6823">1385</cx:pt>
          <cx:pt idx="6824">1385</cx:pt>
          <cx:pt idx="6825">1385</cx:pt>
          <cx:pt idx="6826">549</cx:pt>
          <cx:pt idx="6827">1385</cx:pt>
          <cx:pt idx="6828">1385</cx:pt>
          <cx:pt idx="6829">1385</cx:pt>
          <cx:pt idx="6830">1385</cx:pt>
          <cx:pt idx="6831">549</cx:pt>
          <cx:pt idx="6832">1385</cx:pt>
          <cx:pt idx="6833">549</cx:pt>
          <cx:pt idx="6834">1385</cx:pt>
          <cx:pt idx="6835">1385</cx:pt>
          <cx:pt idx="6836">1385</cx:pt>
          <cx:pt idx="6837">1385</cx:pt>
          <cx:pt idx="6838">1385</cx:pt>
          <cx:pt idx="6839">549</cx:pt>
          <cx:pt idx="6840">1385</cx:pt>
          <cx:pt idx="6841">549</cx:pt>
          <cx:pt idx="6842">1385</cx:pt>
          <cx:pt idx="6843">549</cx:pt>
          <cx:pt idx="6844">1385</cx:pt>
          <cx:pt idx="6845">549</cx:pt>
          <cx:pt idx="6846">1385</cx:pt>
          <cx:pt idx="6847">1385</cx:pt>
          <cx:pt idx="6848">1385</cx:pt>
          <cx:pt idx="6849">549</cx:pt>
          <cx:pt idx="6850">549</cx:pt>
          <cx:pt idx="6851">1385</cx:pt>
          <cx:pt idx="6852">1385</cx:pt>
          <cx:pt idx="6853">1720</cx:pt>
          <cx:pt idx="6854">1720</cx:pt>
          <cx:pt idx="6855">1720</cx:pt>
          <cx:pt idx="6856">1720</cx:pt>
          <cx:pt idx="6857">1720</cx:pt>
          <cx:pt idx="6858">1720</cx:pt>
          <cx:pt idx="6859">1720</cx:pt>
          <cx:pt idx="6860">1720</cx:pt>
          <cx:pt idx="6861">1720</cx:pt>
          <cx:pt idx="6862">2031</cx:pt>
          <cx:pt idx="6863">2031</cx:pt>
          <cx:pt idx="6864">2031</cx:pt>
          <cx:pt idx="6865">454</cx:pt>
          <cx:pt idx="6866">2031</cx:pt>
          <cx:pt idx="6867">2031</cx:pt>
          <cx:pt idx="6868">2031</cx:pt>
          <cx:pt idx="6869">2031</cx:pt>
          <cx:pt idx="6870">2031</cx:pt>
          <cx:pt idx="6871">2031</cx:pt>
          <cx:pt idx="6872">2031</cx:pt>
          <cx:pt idx="6873">640</cx:pt>
          <cx:pt idx="6874">640</cx:pt>
          <cx:pt idx="6875">640</cx:pt>
          <cx:pt idx="6876">640</cx:pt>
          <cx:pt idx="6877">190</cx:pt>
          <cx:pt idx="6878">1439</cx:pt>
          <cx:pt idx="6879">1439</cx:pt>
          <cx:pt idx="6880">1439</cx:pt>
          <cx:pt idx="6881">586</cx:pt>
          <cx:pt idx="6882">586</cx:pt>
          <cx:pt idx="6883">586</cx:pt>
          <cx:pt idx="6884">586</cx:pt>
          <cx:pt idx="6885">2202</cx:pt>
          <cx:pt idx="6886">617</cx:pt>
          <cx:pt idx="6887">617</cx:pt>
          <cx:pt idx="6888">870</cx:pt>
          <cx:pt idx="6889">870</cx:pt>
          <cx:pt idx="6890">1385</cx:pt>
          <cx:pt idx="6891">1385</cx:pt>
          <cx:pt idx="6892">376</cx:pt>
          <cx:pt idx="6893">376</cx:pt>
          <cx:pt idx="6894">1013</cx:pt>
          <cx:pt idx="6895">1013</cx:pt>
          <cx:pt idx="6896">586</cx:pt>
          <cx:pt idx="6897">586</cx:pt>
          <cx:pt idx="6898">586</cx:pt>
          <cx:pt idx="6899">204</cx:pt>
          <cx:pt idx="6900">204</cx:pt>
          <cx:pt idx="6901">204</cx:pt>
          <cx:pt idx="6902">204</cx:pt>
          <cx:pt idx="6903">204</cx:pt>
          <cx:pt idx="6904">204</cx:pt>
          <cx:pt idx="6905">3105</cx:pt>
          <cx:pt idx="6906">3105</cx:pt>
          <cx:pt idx="6907">3105</cx:pt>
          <cx:pt idx="6908">3105</cx:pt>
          <cx:pt idx="6909">586</cx:pt>
          <cx:pt idx="6910">586</cx:pt>
          <cx:pt idx="6911">586</cx:pt>
          <cx:pt idx="6912">586</cx:pt>
          <cx:pt idx="6913">5657</cx:pt>
          <cx:pt idx="6914">5657</cx:pt>
          <cx:pt idx="6915">5657</cx:pt>
          <cx:pt idx="6916">870</cx:pt>
          <cx:pt idx="6917">870</cx:pt>
          <cx:pt idx="6918">1851</cx:pt>
          <cx:pt idx="6919">1851</cx:pt>
          <cx:pt idx="6920">1851</cx:pt>
          <cx:pt idx="6921">1851</cx:pt>
          <cx:pt idx="6922">1851</cx:pt>
          <cx:pt idx="6923">1851</cx:pt>
          <cx:pt idx="6924">1851</cx:pt>
          <cx:pt idx="6925">535</cx:pt>
          <cx:pt idx="6926">535</cx:pt>
          <cx:pt idx="6927">535</cx:pt>
          <cx:pt idx="6928">1013</cx:pt>
          <cx:pt idx="6929">1851</cx:pt>
          <cx:pt idx="6930">1851</cx:pt>
          <cx:pt idx="6931">436</cx:pt>
          <cx:pt idx="6932">436</cx:pt>
          <cx:pt idx="6933">3105</cx:pt>
          <cx:pt idx="6934">3105</cx:pt>
          <cx:pt idx="6935">870</cx:pt>
          <cx:pt idx="6936">870</cx:pt>
          <cx:pt idx="6937">1851</cx:pt>
          <cx:pt idx="6938">1851</cx:pt>
          <cx:pt idx="6939">1013</cx:pt>
          <cx:pt idx="6940">1715</cx:pt>
          <cx:pt idx="6941">1715</cx:pt>
          <cx:pt idx="6942">1715</cx:pt>
          <cx:pt idx="6943">1715</cx:pt>
          <cx:pt idx="6944">1715</cx:pt>
          <cx:pt idx="6945">1715</cx:pt>
          <cx:pt idx="6946">1715</cx:pt>
          <cx:pt idx="6947">1715</cx:pt>
          <cx:pt idx="6948">617</cx:pt>
          <cx:pt idx="6949">3916</cx:pt>
          <cx:pt idx="6950">3916</cx:pt>
          <cx:pt idx="6951">3916</cx:pt>
          <cx:pt idx="6952">617</cx:pt>
          <cx:pt idx="6953">1715</cx:pt>
          <cx:pt idx="6954">1715</cx:pt>
          <cx:pt idx="6955">1715</cx:pt>
          <cx:pt idx="6956">617</cx:pt>
          <cx:pt idx="6957">3105</cx:pt>
          <cx:pt idx="6958">3105</cx:pt>
          <cx:pt idx="6959">3105</cx:pt>
          <cx:pt idx="6960">3105</cx:pt>
          <cx:pt idx="6961">3105</cx:pt>
          <cx:pt idx="6962">3105</cx:pt>
          <cx:pt idx="6963">61</cx:pt>
          <cx:pt idx="6964">1439</cx:pt>
          <cx:pt idx="6965">1439</cx:pt>
          <cx:pt idx="6966">1439</cx:pt>
          <cx:pt idx="6967">238</cx:pt>
          <cx:pt idx="6968">238</cx:pt>
          <cx:pt idx="6969">454</cx:pt>
          <cx:pt idx="6970">454</cx:pt>
          <cx:pt idx="6971">454</cx:pt>
          <cx:pt idx="6972">3916</cx:pt>
          <cx:pt idx="6973">3916</cx:pt>
          <cx:pt idx="6974">3916</cx:pt>
          <cx:pt idx="6975">2009</cx:pt>
          <cx:pt idx="6976">2009</cx:pt>
          <cx:pt idx="6977">2009</cx:pt>
          <cx:pt idx="6978">2009</cx:pt>
          <cx:pt idx="6979">2009</cx:pt>
          <cx:pt idx="6980">2009</cx:pt>
          <cx:pt idx="6981">190</cx:pt>
          <cx:pt idx="6982">190</cx:pt>
          <cx:pt idx="6983">190</cx:pt>
          <cx:pt idx="6984">190</cx:pt>
          <cx:pt idx="6985">190</cx:pt>
          <cx:pt idx="6986">190</cx:pt>
          <cx:pt idx="6987">870</cx:pt>
          <cx:pt idx="6988">870</cx:pt>
          <cx:pt idx="6989">870</cx:pt>
          <cx:pt idx="6990">870</cx:pt>
          <cx:pt idx="6991">190</cx:pt>
          <cx:pt idx="6992">190</cx:pt>
          <cx:pt idx="6993">190</cx:pt>
          <cx:pt idx="6994">870</cx:pt>
          <cx:pt idx="6995">190</cx:pt>
          <cx:pt idx="6996">190</cx:pt>
          <cx:pt idx="6997">190</cx:pt>
          <cx:pt idx="6998">190</cx:pt>
          <cx:pt idx="6999">190</cx:pt>
          <cx:pt idx="7000">190</cx:pt>
          <cx:pt idx="7001">190</cx:pt>
          <cx:pt idx="7002">190</cx:pt>
          <cx:pt idx="7003">190</cx:pt>
          <cx:pt idx="7004">5657</cx:pt>
          <cx:pt idx="7005">5657</cx:pt>
          <cx:pt idx="7006">5657</cx:pt>
          <cx:pt idx="7007">1624</cx:pt>
          <cx:pt idx="7008">1624</cx:pt>
          <cx:pt idx="7009">1624</cx:pt>
          <cx:pt idx="7010">1624</cx:pt>
          <cx:pt idx="7011">1624</cx:pt>
          <cx:pt idx="7012">1624</cx:pt>
          <cx:pt idx="7013">1624</cx:pt>
          <cx:pt idx="7014">1624</cx:pt>
          <cx:pt idx="7015">1624</cx:pt>
          <cx:pt idx="7016">1624</cx:pt>
          <cx:pt idx="7017">1624</cx:pt>
          <cx:pt idx="7018">1624</cx:pt>
          <cx:pt idx="7019">2009</cx:pt>
          <cx:pt idx="7020">2009</cx:pt>
          <cx:pt idx="7021">2009</cx:pt>
          <cx:pt idx="7022">2009</cx:pt>
          <cx:pt idx="7023">2009</cx:pt>
          <cx:pt idx="7024">2009</cx:pt>
          <cx:pt idx="7025">2009</cx:pt>
          <cx:pt idx="7026">2009</cx:pt>
          <cx:pt idx="7027">2009</cx:pt>
          <cx:pt idx="7028">2009</cx:pt>
          <cx:pt idx="7029">2009</cx:pt>
          <cx:pt idx="7030">2009</cx:pt>
          <cx:pt idx="7031">190</cx:pt>
          <cx:pt idx="7032">2009</cx:pt>
          <cx:pt idx="7033">190</cx:pt>
          <cx:pt idx="7034">190</cx:pt>
          <cx:pt idx="7035">190</cx:pt>
          <cx:pt idx="7036">190</cx:pt>
          <cx:pt idx="7037">2009</cx:pt>
          <cx:pt idx="7038">2009</cx:pt>
          <cx:pt idx="7039">549</cx:pt>
          <cx:pt idx="7040">549</cx:pt>
          <cx:pt idx="7041">549</cx:pt>
          <cx:pt idx="7042">549</cx:pt>
          <cx:pt idx="7043">549</cx:pt>
          <cx:pt idx="7044">1385</cx:pt>
          <cx:pt idx="7045">549</cx:pt>
          <cx:pt idx="7046">1385</cx:pt>
          <cx:pt idx="7047">549</cx:pt>
          <cx:pt idx="7048">1385</cx:pt>
          <cx:pt idx="7049">549</cx:pt>
          <cx:pt idx="7050">1385</cx:pt>
          <cx:pt idx="7051">549</cx:pt>
          <cx:pt idx="7052">1385</cx:pt>
          <cx:pt idx="7053">1385</cx:pt>
          <cx:pt idx="7054">1385</cx:pt>
          <cx:pt idx="7055">1385</cx:pt>
          <cx:pt idx="7056">1385</cx:pt>
          <cx:pt idx="7057">1385</cx:pt>
          <cx:pt idx="7058">1385</cx:pt>
          <cx:pt idx="7059">1385</cx:pt>
          <cx:pt idx="7060">3916</cx:pt>
          <cx:pt idx="7061">3916</cx:pt>
          <cx:pt idx="7062">204</cx:pt>
          <cx:pt idx="7063">204</cx:pt>
          <cx:pt idx="7064">204</cx:pt>
          <cx:pt idx="7065">204</cx:pt>
          <cx:pt idx="7066">204</cx:pt>
          <cx:pt idx="7067">204</cx:pt>
          <cx:pt idx="7068">870</cx:pt>
          <cx:pt idx="7069">204</cx:pt>
          <cx:pt idx="7070">204</cx:pt>
          <cx:pt idx="7071">870</cx:pt>
          <cx:pt idx="7072">870</cx:pt>
          <cx:pt idx="7073">870</cx:pt>
          <cx:pt idx="7074">870</cx:pt>
          <cx:pt idx="7075">870</cx:pt>
          <cx:pt idx="7076">870</cx:pt>
          <cx:pt idx="7077">870</cx:pt>
          <cx:pt idx="7078">870</cx:pt>
          <cx:pt idx="7079">870</cx:pt>
          <cx:pt idx="7080">190</cx:pt>
          <cx:pt idx="7081">190</cx:pt>
          <cx:pt idx="7082">190</cx:pt>
          <cx:pt idx="7083">190</cx:pt>
          <cx:pt idx="7084">190</cx:pt>
          <cx:pt idx="7085">190</cx:pt>
          <cx:pt idx="7086">190</cx:pt>
          <cx:pt idx="7087">190</cx:pt>
          <cx:pt idx="7088">190</cx:pt>
          <cx:pt idx="7089">190</cx:pt>
          <cx:pt idx="7090">190</cx:pt>
          <cx:pt idx="7091">190</cx:pt>
          <cx:pt idx="7092">190</cx:pt>
          <cx:pt idx="7093">190</cx:pt>
          <cx:pt idx="7094">190</cx:pt>
          <cx:pt idx="7095">190</cx:pt>
          <cx:pt idx="7096">1851</cx:pt>
          <cx:pt idx="7097">5657</cx:pt>
          <cx:pt idx="7098">1851</cx:pt>
          <cx:pt idx="7099">5657</cx:pt>
          <cx:pt idx="7100">5657</cx:pt>
          <cx:pt idx="7101">5657</cx:pt>
          <cx:pt idx="7102">1851</cx:pt>
          <cx:pt idx="7103">5657</cx:pt>
          <cx:pt idx="7104">5657</cx:pt>
          <cx:pt idx="7105">5657</cx:pt>
          <cx:pt idx="7106">5657</cx:pt>
          <cx:pt idx="7107">549</cx:pt>
          <cx:pt idx="7108">155</cx:pt>
          <cx:pt idx="7109">155</cx:pt>
          <cx:pt idx="7110">1385</cx:pt>
          <cx:pt idx="7111">155</cx:pt>
          <cx:pt idx="7112">5657</cx:pt>
          <cx:pt idx="7113">5657</cx:pt>
          <cx:pt idx="7114">5657</cx:pt>
          <cx:pt idx="7115">5657</cx:pt>
          <cx:pt idx="7116">549</cx:pt>
          <cx:pt idx="7117">549</cx:pt>
          <cx:pt idx="7118">549</cx:pt>
          <cx:pt idx="7119">1385</cx:pt>
          <cx:pt idx="7120">549</cx:pt>
          <cx:pt idx="7121">1385</cx:pt>
          <cx:pt idx="7122">1385</cx:pt>
          <cx:pt idx="7123">586</cx:pt>
          <cx:pt idx="7124">586</cx:pt>
          <cx:pt idx="7125">586</cx:pt>
          <cx:pt idx="7126">586</cx:pt>
          <cx:pt idx="7127">586</cx:pt>
          <cx:pt idx="7128">586</cx:pt>
          <cx:pt idx="7129">210</cx:pt>
          <cx:pt idx="7130">1720</cx:pt>
          <cx:pt idx="7131">1720</cx:pt>
          <cx:pt idx="7132">1720</cx:pt>
          <cx:pt idx="7133">5657</cx:pt>
          <cx:pt idx="7134">5657</cx:pt>
          <cx:pt idx="7135">5657</cx:pt>
          <cx:pt idx="7136">190</cx:pt>
          <cx:pt idx="7137">190</cx:pt>
          <cx:pt idx="7138">190</cx:pt>
          <cx:pt idx="7139">481</cx:pt>
          <cx:pt idx="7140">481</cx:pt>
          <cx:pt idx="7141">481</cx:pt>
          <cx:pt idx="7142">481</cx:pt>
          <cx:pt idx="7143">2202</cx:pt>
          <cx:pt idx="7144">2202</cx:pt>
          <cx:pt idx="7145">2202</cx:pt>
          <cx:pt idx="7146">2202</cx:pt>
          <cx:pt idx="7147">2202</cx:pt>
          <cx:pt idx="7148">2202</cx:pt>
          <cx:pt idx="7149">2202</cx:pt>
          <cx:pt idx="7150">1851</cx:pt>
          <cx:pt idx="7151">258</cx:pt>
          <cx:pt idx="7152">258</cx:pt>
          <cx:pt idx="7153">258</cx:pt>
          <cx:pt idx="7154">258</cx:pt>
          <cx:pt idx="7155">258</cx:pt>
          <cx:pt idx="7156">258</cx:pt>
          <cx:pt idx="7157">258</cx:pt>
          <cx:pt idx="7158">258</cx:pt>
          <cx:pt idx="7159">258</cx:pt>
          <cx:pt idx="7160">873</cx:pt>
          <cx:pt idx="7161">586</cx:pt>
          <cx:pt idx="7162">586</cx:pt>
          <cx:pt idx="7163">586</cx:pt>
          <cx:pt idx="7164">870</cx:pt>
          <cx:pt idx="7165">870</cx:pt>
          <cx:pt idx="7166">870</cx:pt>
          <cx:pt idx="7167">870</cx:pt>
          <cx:pt idx="7168">870</cx:pt>
          <cx:pt idx="7169">870</cx:pt>
          <cx:pt idx="7170">61</cx:pt>
          <cx:pt idx="7171">61</cx:pt>
          <cx:pt idx="7172">61</cx:pt>
          <cx:pt idx="7173">61</cx:pt>
          <cx:pt idx="7174">61</cx:pt>
          <cx:pt idx="7175">61</cx:pt>
          <cx:pt idx="7176">454</cx:pt>
          <cx:pt idx="7177">190</cx:pt>
          <cx:pt idx="7178">190</cx:pt>
          <cx:pt idx="7179">376</cx:pt>
          <cx:pt idx="7180">1851</cx:pt>
          <cx:pt idx="7181">1851</cx:pt>
          <cx:pt idx="7182">870</cx:pt>
          <cx:pt idx="7183">870</cx:pt>
          <cx:pt idx="7184">870</cx:pt>
          <cx:pt idx="7185">870</cx:pt>
          <cx:pt idx="7186">870</cx:pt>
          <cx:pt idx="7187">870</cx:pt>
          <cx:pt idx="7188">870</cx:pt>
          <cx:pt idx="7189">870</cx:pt>
          <cx:pt idx="7190">454</cx:pt>
          <cx:pt idx="7191">3916</cx:pt>
          <cx:pt idx="7192">3916</cx:pt>
          <cx:pt idx="7193">870</cx:pt>
          <cx:pt idx="7194">870</cx:pt>
          <cx:pt idx="7195">870</cx:pt>
          <cx:pt idx="7196">26</cx:pt>
          <cx:pt idx="7197">26</cx:pt>
          <cx:pt idx="7198">26</cx:pt>
          <cx:pt idx="7199">26</cx:pt>
          <cx:pt idx="7200">26</cx:pt>
          <cx:pt idx="7201">1385</cx:pt>
          <cx:pt idx="7202">26</cx:pt>
          <cx:pt idx="7203">1385</cx:pt>
          <cx:pt idx="7204">1385</cx:pt>
          <cx:pt idx="7205">1385</cx:pt>
          <cx:pt idx="7206">210</cx:pt>
          <cx:pt idx="7207">210</cx:pt>
          <cx:pt idx="7208">1385</cx:pt>
          <cx:pt idx="7209">26</cx:pt>
          <cx:pt idx="7210">26</cx:pt>
          <cx:pt idx="7211">210</cx:pt>
          <cx:pt idx="7212">26</cx:pt>
          <cx:pt idx="7213">1385</cx:pt>
          <cx:pt idx="7214">210</cx:pt>
          <cx:pt idx="7215">155</cx:pt>
          <cx:pt idx="7216">1385</cx:pt>
          <cx:pt idx="7217">1385</cx:pt>
          <cx:pt idx="7218">210</cx:pt>
          <cx:pt idx="7219">210</cx:pt>
          <cx:pt idx="7220">210</cx:pt>
          <cx:pt idx="7221">1385</cx:pt>
          <cx:pt idx="7222">210</cx:pt>
          <cx:pt idx="7223">210</cx:pt>
          <cx:pt idx="7224">210</cx:pt>
          <cx:pt idx="7225">1385</cx:pt>
          <cx:pt idx="7226">210</cx:pt>
          <cx:pt idx="7227">1385</cx:pt>
          <cx:pt idx="7228">210</cx:pt>
          <cx:pt idx="7229">1385</cx:pt>
          <cx:pt idx="7230">1385</cx:pt>
          <cx:pt idx="7231">1385</cx:pt>
          <cx:pt idx="7232">1385</cx:pt>
          <cx:pt idx="7233">210</cx:pt>
          <cx:pt idx="7234">1385</cx:pt>
          <cx:pt idx="7235">210</cx:pt>
          <cx:pt idx="7236">1385</cx:pt>
          <cx:pt idx="7237">1385</cx:pt>
          <cx:pt idx="7238">210</cx:pt>
          <cx:pt idx="7239">210</cx:pt>
          <cx:pt idx="7240">1013</cx:pt>
          <cx:pt idx="7241">1851</cx:pt>
          <cx:pt idx="7242">1851</cx:pt>
          <cx:pt idx="7243">1851</cx:pt>
          <cx:pt idx="7244">1851</cx:pt>
          <cx:pt idx="7245">1385</cx:pt>
          <cx:pt idx="7246">1385</cx:pt>
          <cx:pt idx="7247">210</cx:pt>
          <cx:pt idx="7248">1439</cx:pt>
          <cx:pt idx="7249">1439</cx:pt>
          <cx:pt idx="7250">1439</cx:pt>
          <cx:pt idx="7251">1439</cx:pt>
          <cx:pt idx="7252">1439</cx:pt>
          <cx:pt idx="7253">1439</cx:pt>
          <cx:pt idx="7254">1439</cx:pt>
          <cx:pt idx="7255">1439</cx:pt>
          <cx:pt idx="7256">1439</cx:pt>
          <cx:pt idx="7257">1439</cx:pt>
          <cx:pt idx="7258">1439</cx:pt>
          <cx:pt idx="7259">3105</cx:pt>
          <cx:pt idx="7260">3105</cx:pt>
          <cx:pt idx="7261">3105</cx:pt>
          <cx:pt idx="7262">3105</cx:pt>
          <cx:pt idx="7263">3105</cx:pt>
          <cx:pt idx="7264">3105</cx:pt>
          <cx:pt idx="7265">3105</cx:pt>
          <cx:pt idx="7266">3105</cx:pt>
          <cx:pt idx="7267">586</cx:pt>
          <cx:pt idx="7268">586</cx:pt>
          <cx:pt idx="7269">586</cx:pt>
          <cx:pt idx="7270">1851</cx:pt>
          <cx:pt idx="7271">1851</cx:pt>
          <cx:pt idx="7272">586</cx:pt>
          <cx:pt idx="7273">870</cx:pt>
          <cx:pt idx="7274">26</cx:pt>
          <cx:pt idx="7275">26</cx:pt>
          <cx:pt idx="7276">454</cx:pt>
          <cx:pt idx="7277">1851</cx:pt>
          <cx:pt idx="7278">1851</cx:pt>
          <cx:pt idx="7279">1851</cx:pt>
          <cx:pt idx="7280">1013</cx:pt>
          <cx:pt idx="7281">535</cx:pt>
          <cx:pt idx="7282">535</cx:pt>
          <cx:pt idx="7283">1013</cx:pt>
          <cx:pt idx="7284">535</cx:pt>
          <cx:pt idx="7285">535</cx:pt>
          <cx:pt idx="7286">1013</cx:pt>
          <cx:pt idx="7287">870</cx:pt>
          <cx:pt idx="7288">870</cx:pt>
          <cx:pt idx="7289">870</cx:pt>
          <cx:pt idx="7290">3916</cx:pt>
          <cx:pt idx="7291">3916</cx:pt>
          <cx:pt idx="7292">3916</cx:pt>
          <cx:pt idx="7293">3916</cx:pt>
          <cx:pt idx="7294">3916</cx:pt>
          <cx:pt idx="7295">3916</cx:pt>
          <cx:pt idx="7296">454</cx:pt>
          <cx:pt idx="7297">617</cx:pt>
          <cx:pt idx="7298">617</cx:pt>
          <cx:pt idx="7299">3916</cx:pt>
          <cx:pt idx="7300">3916</cx:pt>
          <cx:pt idx="7301">3916</cx:pt>
          <cx:pt idx="7302">3916</cx:pt>
          <cx:pt idx="7303">3916</cx:pt>
          <cx:pt idx="7304">3916</cx:pt>
          <cx:pt idx="7305">3916</cx:pt>
          <cx:pt idx="7306">1715</cx:pt>
          <cx:pt idx="7307">1715</cx:pt>
          <cx:pt idx="7308">1385</cx:pt>
          <cx:pt idx="7309">1385</cx:pt>
          <cx:pt idx="7310">1385</cx:pt>
          <cx:pt idx="7311">1385</cx:pt>
          <cx:pt idx="7312">1624</cx:pt>
          <cx:pt idx="7313">1624</cx:pt>
          <cx:pt idx="7314">1624</cx:pt>
          <cx:pt idx="7315">190</cx:pt>
          <cx:pt idx="7316">190</cx:pt>
          <cx:pt idx="7317">190</cx:pt>
          <cx:pt idx="7318">190</cx:pt>
          <cx:pt idx="7319">190</cx:pt>
          <cx:pt idx="7320">1624</cx:pt>
          <cx:pt idx="7321">1624</cx:pt>
          <cx:pt idx="7322">1624</cx:pt>
          <cx:pt idx="7323">190</cx:pt>
          <cx:pt idx="7324">190</cx:pt>
          <cx:pt idx="7325">1624</cx:pt>
          <cx:pt idx="7326">1624</cx:pt>
          <cx:pt idx="7327">238</cx:pt>
          <cx:pt idx="7328">238</cx:pt>
          <cx:pt idx="7329">238</cx:pt>
          <cx:pt idx="7330">238</cx:pt>
          <cx:pt idx="7331">454</cx:pt>
          <cx:pt idx="7332">454</cx:pt>
          <cx:pt idx="7333">454</cx:pt>
          <cx:pt idx="7334">454</cx:pt>
          <cx:pt idx="7335">454</cx:pt>
          <cx:pt idx="7336">454</cx:pt>
          <cx:pt idx="7337">454</cx:pt>
          <cx:pt idx="7338">61</cx:pt>
          <cx:pt idx="7339">5657</cx:pt>
          <cx:pt idx="7340">5657</cx:pt>
          <cx:pt idx="7341">1439</cx:pt>
          <cx:pt idx="7342">1439</cx:pt>
          <cx:pt idx="7343">1439</cx:pt>
          <cx:pt idx="7344">1439</cx:pt>
          <cx:pt idx="7345">1439</cx:pt>
          <cx:pt idx="7346">190</cx:pt>
          <cx:pt idx="7347">190</cx:pt>
          <cx:pt idx="7348">190</cx:pt>
          <cx:pt idx="7349">190</cx:pt>
          <cx:pt idx="7350">190</cx:pt>
          <cx:pt idx="7351">190</cx:pt>
          <cx:pt idx="7352">190</cx:pt>
          <cx:pt idx="7353">61</cx:pt>
          <cx:pt idx="7354">61</cx:pt>
          <cx:pt idx="7355">5657</cx:pt>
          <cx:pt idx="7356">5657</cx:pt>
          <cx:pt idx="7357">5657</cx:pt>
          <cx:pt idx="7358">5657</cx:pt>
          <cx:pt idx="7359">61</cx:pt>
          <cx:pt idx="7360">61</cx:pt>
          <cx:pt idx="7361">1385</cx:pt>
          <cx:pt idx="7362">1624</cx:pt>
          <cx:pt idx="7363">1624</cx:pt>
          <cx:pt idx="7364">1851</cx:pt>
          <cx:pt idx="7365">1851</cx:pt>
          <cx:pt idx="7366">1851</cx:pt>
          <cx:pt idx="7367">1851</cx:pt>
          <cx:pt idx="7368">1851</cx:pt>
          <cx:pt idx="7369">1851</cx:pt>
          <cx:pt idx="7370">1851</cx:pt>
          <cx:pt idx="7371">1851</cx:pt>
          <cx:pt idx="7372">1851</cx:pt>
          <cx:pt idx="7373">1851</cx:pt>
          <cx:pt idx="7374">1851</cx:pt>
          <cx:pt idx="7375">1851</cx:pt>
          <cx:pt idx="7376">1851</cx:pt>
          <cx:pt idx="7377">1851</cx:pt>
          <cx:pt idx="7378">1851</cx:pt>
          <cx:pt idx="7379">61</cx:pt>
          <cx:pt idx="7380">61</cx:pt>
          <cx:pt idx="7381">61</cx:pt>
          <cx:pt idx="7382">61</cx:pt>
          <cx:pt idx="7383">1624</cx:pt>
          <cx:pt idx="7384">1624</cx:pt>
          <cx:pt idx="7385">1624</cx:pt>
          <cx:pt idx="7386">436</cx:pt>
          <cx:pt idx="7387">436</cx:pt>
          <cx:pt idx="7388">436</cx:pt>
          <cx:pt idx="7389">436</cx:pt>
          <cx:pt idx="7390">210</cx:pt>
          <cx:pt idx="7391">210</cx:pt>
          <cx:pt idx="7392">210</cx:pt>
          <cx:pt idx="7393">5657</cx:pt>
          <cx:pt idx="7394">5657</cx:pt>
          <cx:pt idx="7395">5657</cx:pt>
          <cx:pt idx="7396">1013</cx:pt>
          <cx:pt idx="7397">1013</cx:pt>
          <cx:pt idx="7398">1013</cx:pt>
          <cx:pt idx="7399">26</cx:pt>
          <cx:pt idx="7400">1013</cx:pt>
          <cx:pt idx="7401">1013</cx:pt>
          <cx:pt idx="7402">1013</cx:pt>
          <cx:pt idx="7403">1851</cx:pt>
          <cx:pt idx="7404">1385</cx:pt>
          <cx:pt idx="7405">26</cx:pt>
          <cx:pt idx="7406">155</cx:pt>
          <cx:pt idx="7407">61</cx:pt>
          <cx:pt idx="7408">61</cx:pt>
          <cx:pt idx="7409">61</cx:pt>
          <cx:pt idx="7410">61</cx:pt>
          <cx:pt idx="7411">61</cx:pt>
          <cx:pt idx="7412">61</cx:pt>
          <cx:pt idx="7413">61</cx:pt>
          <cx:pt idx="7414">61</cx:pt>
          <cx:pt idx="7415">5657</cx:pt>
          <cx:pt idx="7416">870</cx:pt>
          <cx:pt idx="7417">1013</cx:pt>
          <cx:pt idx="7418">1851</cx:pt>
          <cx:pt idx="7419">204</cx:pt>
          <cx:pt idx="7420">204</cx:pt>
          <cx:pt idx="7421">204</cx:pt>
          <cx:pt idx="7422">204</cx:pt>
          <cx:pt idx="7423">204</cx:pt>
          <cx:pt idx="7424">204</cx:pt>
          <cx:pt idx="7425">5657</cx:pt>
          <cx:pt idx="7426">5657</cx:pt>
          <cx:pt idx="7427">1013</cx:pt>
          <cx:pt idx="7428">1013</cx:pt>
          <cx:pt idx="7429">1013</cx:pt>
          <cx:pt idx="7430">376</cx:pt>
          <cx:pt idx="7431">376</cx:pt>
          <cx:pt idx="7432">1385</cx:pt>
          <cx:pt idx="7433">1385</cx:pt>
          <cx:pt idx="7434">1385</cx:pt>
          <cx:pt idx="7435">1385</cx:pt>
          <cx:pt idx="7436">1439</cx:pt>
          <cx:pt idx="7437">1439</cx:pt>
          <cx:pt idx="7438">870</cx:pt>
          <cx:pt idx="7439">870</cx:pt>
          <cx:pt idx="7440">870</cx:pt>
          <cx:pt idx="7441">870</cx:pt>
          <cx:pt idx="7442">1439</cx:pt>
          <cx:pt idx="7443">1439</cx:pt>
          <cx:pt idx="7444">26</cx:pt>
          <cx:pt idx="7445">26</cx:pt>
          <cx:pt idx="7446">26</cx:pt>
          <cx:pt idx="7447">26</cx:pt>
          <cx:pt idx="7448">1013</cx:pt>
          <cx:pt idx="7449">26</cx:pt>
          <cx:pt idx="7450">26</cx:pt>
          <cx:pt idx="7451">1851</cx:pt>
          <cx:pt idx="7452">1851</cx:pt>
          <cx:pt idx="7453">1851</cx:pt>
          <cx:pt idx="7454">1851</cx:pt>
          <cx:pt idx="7455">5657</cx:pt>
          <cx:pt idx="7456">5657</cx:pt>
          <cx:pt idx="7457">5657</cx:pt>
          <cx:pt idx="7458">5657</cx:pt>
          <cx:pt idx="7459">3105</cx:pt>
          <cx:pt idx="7460">3916</cx:pt>
          <cx:pt idx="7461">3916</cx:pt>
          <cx:pt idx="7462">1715</cx:pt>
          <cx:pt idx="7463">1715</cx:pt>
          <cx:pt idx="7464">1715</cx:pt>
          <cx:pt idx="7465">1715</cx:pt>
          <cx:pt idx="7466">520</cx:pt>
          <cx:pt idx="7467">1715</cx:pt>
          <cx:pt idx="7468">1715</cx:pt>
          <cx:pt idx="7469">1715</cx:pt>
          <cx:pt idx="7470">1715</cx:pt>
          <cx:pt idx="7471">520</cx:pt>
          <cx:pt idx="7472">3916</cx:pt>
          <cx:pt idx="7473">3916</cx:pt>
          <cx:pt idx="7474">3916</cx:pt>
          <cx:pt idx="7475">3916</cx:pt>
          <cx:pt idx="7476">3916</cx:pt>
          <cx:pt idx="7477">617</cx:pt>
          <cx:pt idx="7478">617</cx:pt>
          <cx:pt idx="7479">617</cx:pt>
          <cx:pt idx="7480">238</cx:pt>
          <cx:pt idx="7481">210</cx:pt>
          <cx:pt idx="7482">210</cx:pt>
          <cx:pt idx="7483">1624</cx:pt>
          <cx:pt idx="7484">1624</cx:pt>
          <cx:pt idx="7485">1624</cx:pt>
          <cx:pt idx="7486">1624</cx:pt>
          <cx:pt idx="7487">1624</cx:pt>
          <cx:pt idx="7488">1624</cx:pt>
          <cx:pt idx="7489">1624</cx:pt>
          <cx:pt idx="7490">1624</cx:pt>
          <cx:pt idx="7491">1624</cx:pt>
          <cx:pt idx="7492">1624</cx:pt>
          <cx:pt idx="7493">61</cx:pt>
          <cx:pt idx="7494">376</cx:pt>
          <cx:pt idx="7495">376</cx:pt>
          <cx:pt idx="7496">376</cx:pt>
          <cx:pt idx="7497">61</cx:pt>
          <cx:pt idx="7498">155</cx:pt>
          <cx:pt idx="7499">155</cx:pt>
          <cx:pt idx="7500">1624</cx:pt>
          <cx:pt idx="7501">1385</cx:pt>
          <cx:pt idx="7502">155</cx:pt>
          <cx:pt idx="7503">26</cx:pt>
          <cx:pt idx="7504">1715</cx:pt>
          <cx:pt idx="7505">1715</cx:pt>
          <cx:pt idx="7506">1715</cx:pt>
          <cx:pt idx="7507">1715</cx:pt>
          <cx:pt idx="7508">1715</cx:pt>
          <cx:pt idx="7509">1715</cx:pt>
          <cx:pt idx="7510">1013</cx:pt>
          <cx:pt idx="7511">26</cx:pt>
          <cx:pt idx="7512">1715</cx:pt>
          <cx:pt idx="7513">1715</cx:pt>
          <cx:pt idx="7514">1715</cx:pt>
          <cx:pt idx="7515">1715</cx:pt>
          <cx:pt idx="7516">1439</cx:pt>
          <cx:pt idx="7517">1439</cx:pt>
          <cx:pt idx="7518">1439</cx:pt>
          <cx:pt idx="7519">1439</cx:pt>
          <cx:pt idx="7520">1851</cx:pt>
          <cx:pt idx="7521">1851</cx:pt>
          <cx:pt idx="7522">520</cx:pt>
          <cx:pt idx="7523">520</cx:pt>
          <cx:pt idx="7524">520</cx:pt>
          <cx:pt idx="7525">520</cx:pt>
          <cx:pt idx="7526">520</cx:pt>
          <cx:pt idx="7527">520</cx:pt>
          <cx:pt idx="7528">520</cx:pt>
          <cx:pt idx="7529">520</cx:pt>
          <cx:pt idx="7530">520</cx:pt>
          <cx:pt idx="7531">1624</cx:pt>
          <cx:pt idx="7532">1624</cx:pt>
          <cx:pt idx="7533">1624</cx:pt>
          <cx:pt idx="7534">1624</cx:pt>
          <cx:pt idx="7535">1624</cx:pt>
          <cx:pt idx="7536">1624</cx:pt>
          <cx:pt idx="7537">1624</cx:pt>
          <cx:pt idx="7538">1624</cx:pt>
          <cx:pt idx="7539">1624</cx:pt>
          <cx:pt idx="7540">1624</cx:pt>
          <cx:pt idx="7541">1624</cx:pt>
          <cx:pt idx="7542">1624</cx:pt>
          <cx:pt idx="7543">549</cx:pt>
          <cx:pt idx="7544">549</cx:pt>
          <cx:pt idx="7545">549</cx:pt>
          <cx:pt idx="7546">549</cx:pt>
          <cx:pt idx="7547">549</cx:pt>
          <cx:pt idx="7548">549</cx:pt>
          <cx:pt idx="7549">549</cx:pt>
          <cx:pt idx="7550">1385</cx:pt>
          <cx:pt idx="7551">549</cx:pt>
          <cx:pt idx="7552">1385</cx:pt>
          <cx:pt idx="7553">549</cx:pt>
          <cx:pt idx="7554">549</cx:pt>
          <cx:pt idx="7555">1385</cx:pt>
          <cx:pt idx="7556">1385</cx:pt>
          <cx:pt idx="7557">549</cx:pt>
          <cx:pt idx="7558">1385</cx:pt>
          <cx:pt idx="7559">549</cx:pt>
          <cx:pt idx="7560">549</cx:pt>
          <cx:pt idx="7561">1385</cx:pt>
          <cx:pt idx="7562">1385</cx:pt>
          <cx:pt idx="7563">549</cx:pt>
          <cx:pt idx="7564">1385</cx:pt>
          <cx:pt idx="7565">549</cx:pt>
          <cx:pt idx="7566">549</cx:pt>
          <cx:pt idx="7567">1385</cx:pt>
          <cx:pt idx="7568">1385</cx:pt>
          <cx:pt idx="7569">549</cx:pt>
          <cx:pt idx="7570">1385</cx:pt>
          <cx:pt idx="7571">549</cx:pt>
          <cx:pt idx="7572">549</cx:pt>
          <cx:pt idx="7573">1385</cx:pt>
          <cx:pt idx="7574">1385</cx:pt>
          <cx:pt idx="7575">549</cx:pt>
          <cx:pt idx="7576">1385</cx:pt>
          <cx:pt idx="7577">549</cx:pt>
          <cx:pt idx="7578">1385</cx:pt>
          <cx:pt idx="7579">549</cx:pt>
          <cx:pt idx="7580">1385</cx:pt>
          <cx:pt idx="7581">549</cx:pt>
          <cx:pt idx="7582">1385</cx:pt>
          <cx:pt idx="7583">549</cx:pt>
          <cx:pt idx="7584">1385</cx:pt>
          <cx:pt idx="7585">1720</cx:pt>
          <cx:pt idx="7586">617</cx:pt>
          <cx:pt idx="7587">1439</cx:pt>
          <cx:pt idx="7588">190</cx:pt>
          <cx:pt idx="7589">1385</cx:pt>
          <cx:pt idx="7590">481</cx:pt>
          <cx:pt idx="7591">1385</cx:pt>
          <cx:pt idx="7592">1385</cx:pt>
          <cx:pt idx="7593">481</cx:pt>
          <cx:pt idx="7594">481</cx:pt>
          <cx:pt idx="7595">481</cx:pt>
          <cx:pt idx="7596">1385</cx:pt>
          <cx:pt idx="7597">481</cx:pt>
          <cx:pt idx="7598">1385</cx:pt>
          <cx:pt idx="7599">1385</cx:pt>
          <cx:pt idx="7600">481</cx:pt>
          <cx:pt idx="7601">481</cx:pt>
          <cx:pt idx="7602">481</cx:pt>
          <cx:pt idx="7603">481</cx:pt>
          <cx:pt idx="7604">481</cx:pt>
          <cx:pt idx="7605">481</cx:pt>
          <cx:pt idx="7606">481</cx:pt>
          <cx:pt idx="7607">481</cx:pt>
          <cx:pt idx="7608">481</cx:pt>
          <cx:pt idx="7609">481</cx:pt>
          <cx:pt idx="7610">481</cx:pt>
          <cx:pt idx="7611">454</cx:pt>
          <cx:pt idx="7612">454</cx:pt>
          <cx:pt idx="7613">454</cx:pt>
          <cx:pt idx="7614">481</cx:pt>
          <cx:pt idx="7615">481</cx:pt>
          <cx:pt idx="7616">481</cx:pt>
          <cx:pt idx="7617">481</cx:pt>
          <cx:pt idx="7618">481</cx:pt>
          <cx:pt idx="7619">481</cx:pt>
          <cx:pt idx="7620">481</cx:pt>
          <cx:pt idx="7621">481</cx:pt>
          <cx:pt idx="7622">2031</cx:pt>
          <cx:pt idx="7623">2031</cx:pt>
          <cx:pt idx="7624">2031</cx:pt>
          <cx:pt idx="7625">2031</cx:pt>
          <cx:pt idx="7626">2031</cx:pt>
          <cx:pt idx="7627">2031</cx:pt>
          <cx:pt idx="7628">2031</cx:pt>
          <cx:pt idx="7629">2031</cx:pt>
          <cx:pt idx="7630">2009</cx:pt>
          <cx:pt idx="7631">2009</cx:pt>
          <cx:pt idx="7632">2009</cx:pt>
          <cx:pt idx="7633">481</cx:pt>
          <cx:pt idx="7634">481</cx:pt>
          <cx:pt idx="7635">2009</cx:pt>
          <cx:pt idx="7636">2009</cx:pt>
          <cx:pt idx="7637">2009</cx:pt>
          <cx:pt idx="7638">481</cx:pt>
          <cx:pt idx="7639">481</cx:pt>
          <cx:pt idx="7640">481</cx:pt>
          <cx:pt idx="7641">2009</cx:pt>
          <cx:pt idx="7642">2009</cx:pt>
          <cx:pt idx="7643">2009</cx:pt>
          <cx:pt idx="7644">617</cx:pt>
          <cx:pt idx="7645">2009</cx:pt>
          <cx:pt idx="7646">617</cx:pt>
          <cx:pt idx="7647">617</cx:pt>
          <cx:pt idx="7648">617</cx:pt>
          <cx:pt idx="7649">481</cx:pt>
          <cx:pt idx="7650">481</cx:pt>
          <cx:pt idx="7651">481</cx:pt>
          <cx:pt idx="7652">617</cx:pt>
          <cx:pt idx="7653">5657</cx:pt>
          <cx:pt idx="7654">5657</cx:pt>
          <cx:pt idx="7655">5657</cx:pt>
          <cx:pt idx="7656">5657</cx:pt>
          <cx:pt idx="7657">5657</cx:pt>
          <cx:pt idx="7658">5657</cx:pt>
          <cx:pt idx="7659">617</cx:pt>
          <cx:pt idx="7660">617</cx:pt>
          <cx:pt idx="7661">617</cx:pt>
          <cx:pt idx="7662">2031</cx:pt>
          <cx:pt idx="7663">2031</cx:pt>
          <cx:pt idx="7664">2031</cx:pt>
          <cx:pt idx="7665">2031</cx:pt>
          <cx:pt idx="7666">2031</cx:pt>
          <cx:pt idx="7667">2031</cx:pt>
          <cx:pt idx="7668">2031</cx:pt>
          <cx:pt idx="7669">2031</cx:pt>
          <cx:pt idx="7670">2031</cx:pt>
          <cx:pt idx="7671">2031</cx:pt>
          <cx:pt idx="7672">2031</cx:pt>
          <cx:pt idx="7673">2031</cx:pt>
          <cx:pt idx="7674">2031</cx:pt>
          <cx:pt idx="7675">2031</cx:pt>
          <cx:pt idx="7676">2031</cx:pt>
          <cx:pt idx="7677">2031</cx:pt>
          <cx:pt idx="7678">2031</cx:pt>
          <cx:pt idx="7679">2031</cx:pt>
          <cx:pt idx="7680">2031</cx:pt>
          <cx:pt idx="7681">2031</cx:pt>
          <cx:pt idx="7682">2031</cx:pt>
          <cx:pt idx="7683">2031</cx:pt>
          <cx:pt idx="7684">2031</cx:pt>
          <cx:pt idx="7685">190</cx:pt>
          <cx:pt idx="7686">873</cx:pt>
          <cx:pt idx="7687">586</cx:pt>
          <cx:pt idx="7688">586</cx:pt>
          <cx:pt idx="7689">617</cx:pt>
          <cx:pt idx="7690">535</cx:pt>
          <cx:pt idx="7691">535</cx:pt>
          <cx:pt idx="7692">535</cx:pt>
          <cx:pt idx="7693">2202</cx:pt>
          <cx:pt idx="7694">2202</cx:pt>
          <cx:pt idx="7695">617</cx:pt>
          <cx:pt idx="7696">870</cx:pt>
          <cx:pt idx="7697">436</cx:pt>
          <cx:pt idx="7698">436</cx:pt>
          <cx:pt idx="7699">436</cx:pt>
          <cx:pt idx="7700">436</cx:pt>
          <cx:pt idx="7701">870</cx:pt>
          <cx:pt idx="7702">617</cx:pt>
          <cx:pt idx="7703">617</cx:pt>
          <cx:pt idx="7704">1624</cx:pt>
          <cx:pt idx="7705">1624</cx:pt>
          <cx:pt idx="7706">1715</cx:pt>
          <cx:pt idx="7707">1715</cx:pt>
          <cx:pt idx="7708">1715</cx:pt>
          <cx:pt idx="7709">258</cx:pt>
          <cx:pt idx="7710">5657</cx:pt>
          <cx:pt idx="7711">5657</cx:pt>
          <cx:pt idx="7712">617</cx:pt>
          <cx:pt idx="7713">617</cx:pt>
          <cx:pt idx="7714">1715</cx:pt>
          <cx:pt idx="7715">258</cx:pt>
          <cx:pt idx="7716">258</cx:pt>
          <cx:pt idx="7717">258</cx:pt>
          <cx:pt idx="7718">258</cx:pt>
          <cx:pt idx="7719">258</cx:pt>
          <cx:pt idx="7720">258</cx:pt>
          <cx:pt idx="7721">258</cx:pt>
          <cx:pt idx="7722">258</cx:pt>
          <cx:pt idx="7723">258</cx:pt>
          <cx:pt idx="7724">258</cx:pt>
          <cx:pt idx="7725">258</cx:pt>
          <cx:pt idx="7726">258</cx:pt>
          <cx:pt idx="7727">258</cx:pt>
          <cx:pt idx="7728">258</cx:pt>
          <cx:pt idx="7729">258</cx:pt>
          <cx:pt idx="7730">258</cx:pt>
          <cx:pt idx="7731">258</cx:pt>
          <cx:pt idx="7732">258</cx:pt>
          <cx:pt idx="7733">1715</cx:pt>
          <cx:pt idx="7734">1715</cx:pt>
          <cx:pt idx="7735">1715</cx:pt>
          <cx:pt idx="7736">870</cx:pt>
          <cx:pt idx="7737">870</cx:pt>
          <cx:pt idx="7738">2009</cx:pt>
          <cx:pt idx="7739">2009</cx:pt>
          <cx:pt idx="7740">2009</cx:pt>
          <cx:pt idx="7741">2009</cx:pt>
          <cx:pt idx="7742">2009</cx:pt>
          <cx:pt idx="7743">2009</cx:pt>
          <cx:pt idx="7744">2009</cx:pt>
          <cx:pt idx="7745">2009</cx:pt>
          <cx:pt idx="7746">2009</cx:pt>
          <cx:pt idx="7747">190</cx:pt>
          <cx:pt idx="7748">190</cx:pt>
          <cx:pt idx="7749">61</cx:pt>
          <cx:pt idx="7750">640</cx:pt>
          <cx:pt idx="7751">640</cx:pt>
          <cx:pt idx="7752">640</cx:pt>
          <cx:pt idx="7753">640</cx:pt>
          <cx:pt idx="7754">640</cx:pt>
          <cx:pt idx="7755">640</cx:pt>
          <cx:pt idx="7756">640</cx:pt>
          <cx:pt idx="7757">640</cx:pt>
          <cx:pt idx="7758">640</cx:pt>
          <cx:pt idx="7759">640</cx:pt>
          <cx:pt idx="7760">640</cx:pt>
          <cx:pt idx="7761">640</cx:pt>
          <cx:pt idx="7762">640</cx:pt>
          <cx:pt idx="7763">640</cx:pt>
          <cx:pt idx="7764">640</cx:pt>
          <cx:pt idx="7765">640</cx:pt>
          <cx:pt idx="7766">436</cx:pt>
          <cx:pt idx="7767">870</cx:pt>
          <cx:pt idx="7768">870</cx:pt>
          <cx:pt idx="7769">190</cx:pt>
          <cx:pt idx="7770">436</cx:pt>
          <cx:pt idx="7771">436</cx:pt>
          <cx:pt idx="7772">436</cx:pt>
          <cx:pt idx="7773">1720</cx:pt>
          <cx:pt idx="7774">1720</cx:pt>
          <cx:pt idx="7775">1720</cx:pt>
          <cx:pt idx="7776">5657</cx:pt>
          <cx:pt idx="7777">1720</cx:pt>
          <cx:pt idx="7778">1439</cx:pt>
          <cx:pt idx="7779">1439</cx:pt>
          <cx:pt idx="7780">5657</cx:pt>
          <cx:pt idx="7781">1439</cx:pt>
          <cx:pt idx="7782">5657</cx:pt>
          <cx:pt idx="7783">454</cx:pt>
          <cx:pt idx="7784">454</cx:pt>
          <cx:pt idx="7785">5657</cx:pt>
          <cx:pt idx="7786">5657</cx:pt>
          <cx:pt idx="7787">5657</cx:pt>
          <cx:pt idx="7788">5657</cx:pt>
          <cx:pt idx="7789">5657</cx:pt>
          <cx:pt idx="7790">5657</cx:pt>
          <cx:pt idx="7791">5657</cx:pt>
          <cx:pt idx="7792">5657</cx:pt>
          <cx:pt idx="7793">5657</cx:pt>
          <cx:pt idx="7794">5657</cx:pt>
          <cx:pt idx="7795">5657</cx:pt>
          <cx:pt idx="7796">5657</cx:pt>
          <cx:pt idx="7797">5657</cx:pt>
          <cx:pt idx="7798">5657</cx:pt>
          <cx:pt idx="7799">5657</cx:pt>
          <cx:pt idx="7800">5657</cx:pt>
          <cx:pt idx="7801">5657</cx:pt>
          <cx:pt idx="7802">5657</cx:pt>
          <cx:pt idx="7803">5657</cx:pt>
          <cx:pt idx="7804">5657</cx:pt>
          <cx:pt idx="7805">5657</cx:pt>
          <cx:pt idx="7806">5657</cx:pt>
          <cx:pt idx="7807">5657</cx:pt>
          <cx:pt idx="7808">5657</cx:pt>
          <cx:pt idx="7809">5657</cx:pt>
          <cx:pt idx="7810">5657</cx:pt>
          <cx:pt idx="7811">873</cx:pt>
          <cx:pt idx="7812">873</cx:pt>
          <cx:pt idx="7813">873</cx:pt>
          <cx:pt idx="7814">873</cx:pt>
          <cx:pt idx="7815">873</cx:pt>
          <cx:pt idx="7816">873</cx:pt>
          <cx:pt idx="7817">873</cx:pt>
          <cx:pt idx="7818">873</cx:pt>
          <cx:pt idx="7819">873</cx:pt>
          <cx:pt idx="7820">873</cx:pt>
          <cx:pt idx="7821">873</cx:pt>
          <cx:pt idx="7822">190</cx:pt>
          <cx:pt idx="7823">190</cx:pt>
          <cx:pt idx="7824">586</cx:pt>
          <cx:pt idx="7825">586</cx:pt>
          <cx:pt idx="7826">586</cx:pt>
          <cx:pt idx="7827">586</cx:pt>
          <cx:pt idx="7828">2031</cx:pt>
          <cx:pt idx="7829">2031</cx:pt>
          <cx:pt idx="7830">2031</cx:pt>
          <cx:pt idx="7831">376</cx:pt>
          <cx:pt idx="7832">376</cx:pt>
          <cx:pt idx="7833">1439</cx:pt>
          <cx:pt idx="7834">1439</cx:pt>
          <cx:pt idx="7835">586</cx:pt>
          <cx:pt idx="7836">586</cx:pt>
          <cx:pt idx="7837">1385</cx:pt>
          <cx:pt idx="7838">549</cx:pt>
          <cx:pt idx="7839">1385</cx:pt>
          <cx:pt idx="7840">549</cx:pt>
          <cx:pt idx="7841">1385</cx:pt>
          <cx:pt idx="7842">549</cx:pt>
          <cx:pt idx="7843">870</cx:pt>
          <cx:pt idx="7844">454</cx:pt>
          <cx:pt idx="7845">454</cx:pt>
          <cx:pt idx="7846">1851</cx:pt>
          <cx:pt idx="7847">1851</cx:pt>
          <cx:pt idx="7848">1851</cx:pt>
          <cx:pt idx="7849">1851</cx:pt>
          <cx:pt idx="7850">436</cx:pt>
          <cx:pt idx="7851">436</cx:pt>
          <cx:pt idx="7852">436</cx:pt>
          <cx:pt idx="7853">640</cx:pt>
          <cx:pt idx="7854">640</cx:pt>
          <cx:pt idx="7855">5657</cx:pt>
          <cx:pt idx="7856">5657</cx:pt>
          <cx:pt idx="7857">5657</cx:pt>
          <cx:pt idx="7858">5657</cx:pt>
          <cx:pt idx="7859">5657</cx:pt>
          <cx:pt idx="7860">5657</cx:pt>
          <cx:pt idx="7861">5657</cx:pt>
          <cx:pt idx="7862">5657</cx:pt>
          <cx:pt idx="7863">870</cx:pt>
          <cx:pt idx="7864">155</cx:pt>
          <cx:pt idx="7865">155</cx:pt>
          <cx:pt idx="7866">155</cx:pt>
          <cx:pt idx="7867">617</cx:pt>
          <cx:pt idx="7868">1385</cx:pt>
          <cx:pt idx="7869">549</cx:pt>
          <cx:pt idx="7870">1385</cx:pt>
          <cx:pt idx="7871">549</cx:pt>
          <cx:pt idx="7872">210</cx:pt>
          <cx:pt idx="7873">549</cx:pt>
          <cx:pt idx="7874">3105</cx:pt>
          <cx:pt idx="7875">376</cx:pt>
          <cx:pt idx="7876">376</cx:pt>
          <cx:pt idx="7877">376</cx:pt>
          <cx:pt idx="7878">376</cx:pt>
          <cx:pt idx="7879">190</cx:pt>
          <cx:pt idx="7880">190</cx:pt>
          <cx:pt idx="7881">190</cx:pt>
          <cx:pt idx="7882">190</cx:pt>
          <cx:pt idx="7883">190</cx:pt>
          <cx:pt idx="7884">454</cx:pt>
          <cx:pt idx="7885">2009</cx:pt>
          <cx:pt idx="7886">2009</cx:pt>
          <cx:pt idx="7887">2009</cx:pt>
          <cx:pt idx="7888">2009</cx:pt>
          <cx:pt idx="7889">1013</cx:pt>
          <cx:pt idx="7890">1385</cx:pt>
          <cx:pt idx="7891">1385</cx:pt>
          <cx:pt idx="7892">1385</cx:pt>
          <cx:pt idx="7893">549</cx:pt>
          <cx:pt idx="7894">1385</cx:pt>
          <cx:pt idx="7895">1385</cx:pt>
          <cx:pt idx="7896">549</cx:pt>
          <cx:pt idx="7897">1385</cx:pt>
          <cx:pt idx="7898">549</cx:pt>
          <cx:pt idx="7899">549</cx:pt>
          <cx:pt idx="7900">1385</cx:pt>
          <cx:pt idx="7901">549</cx:pt>
          <cx:pt idx="7902">2009</cx:pt>
          <cx:pt idx="7903">416</cx:pt>
          <cx:pt idx="7904">2774</cx:pt>
          <cx:pt idx="7905">617</cx:pt>
          <cx:pt idx="7906">2009</cx:pt>
          <cx:pt idx="7907">2009</cx:pt>
          <cx:pt idx="7908">2009</cx:pt>
          <cx:pt idx="7909">3916</cx:pt>
          <cx:pt idx="7910">1624</cx:pt>
          <cx:pt idx="7911">1624</cx:pt>
          <cx:pt idx="7912">3105</cx:pt>
          <cx:pt idx="7913">3105</cx:pt>
          <cx:pt idx="7914">3105</cx:pt>
          <cx:pt idx="7915">3105</cx:pt>
          <cx:pt idx="7916">1715</cx:pt>
          <cx:pt idx="7917">1715</cx:pt>
          <cx:pt idx="7918">190</cx:pt>
          <cx:pt idx="7919">190</cx:pt>
          <cx:pt idx="7920">190</cx:pt>
          <cx:pt idx="7921">190</cx:pt>
          <cx:pt idx="7922">190</cx:pt>
          <cx:pt idx="7923">190</cx:pt>
          <cx:pt idx="7924">190</cx:pt>
          <cx:pt idx="7925">190</cx:pt>
          <cx:pt idx="7926">454</cx:pt>
          <cx:pt idx="7927">454</cx:pt>
          <cx:pt idx="7928">454</cx:pt>
          <cx:pt idx="7929">1624</cx:pt>
          <cx:pt idx="7930">1624</cx:pt>
          <cx:pt idx="7931">1624</cx:pt>
          <cx:pt idx="7932">1624</cx:pt>
          <cx:pt idx="7933">238</cx:pt>
          <cx:pt idx="7934">238</cx:pt>
          <cx:pt idx="7935">238</cx:pt>
          <cx:pt idx="7936">238</cx:pt>
          <cx:pt idx="7937">238</cx:pt>
          <cx:pt idx="7938">238</cx:pt>
          <cx:pt idx="7939">238</cx:pt>
          <cx:pt idx="7940">238</cx:pt>
          <cx:pt idx="7941">61</cx:pt>
          <cx:pt idx="7942">5657</cx:pt>
          <cx:pt idx="7943">454</cx:pt>
          <cx:pt idx="7944">454</cx:pt>
          <cx:pt idx="7945">454</cx:pt>
          <cx:pt idx="7946">454</cx:pt>
          <cx:pt idx="7947">454</cx:pt>
          <cx:pt idx="7948">454</cx:pt>
          <cx:pt idx="7949">454</cx:pt>
          <cx:pt idx="7950">1385</cx:pt>
          <cx:pt idx="7951">1385</cx:pt>
          <cx:pt idx="7952">1385</cx:pt>
          <cx:pt idx="7953">1385</cx:pt>
          <cx:pt idx="7954">1385</cx:pt>
          <cx:pt idx="7955">1385</cx:pt>
          <cx:pt idx="7956">549</cx:pt>
          <cx:pt idx="7957">549</cx:pt>
          <cx:pt idx="7958">549</cx:pt>
          <cx:pt idx="7959">549</cx:pt>
          <cx:pt idx="7960">549</cx:pt>
          <cx:pt idx="7961">549</cx:pt>
          <cx:pt idx="7962">1385</cx:pt>
          <cx:pt idx="7963">1385</cx:pt>
          <cx:pt idx="7964">1385</cx:pt>
          <cx:pt idx="7965">1385</cx:pt>
          <cx:pt idx="7966">1385</cx:pt>
          <cx:pt idx="7967">1385</cx:pt>
          <cx:pt idx="7968">549</cx:pt>
          <cx:pt idx="7969">549</cx:pt>
          <cx:pt idx="7970">549</cx:pt>
          <cx:pt idx="7971">549</cx:pt>
          <cx:pt idx="7972">549</cx:pt>
          <cx:pt idx="7973">1385</cx:pt>
          <cx:pt idx="7974">549</cx:pt>
          <cx:pt idx="7975">1385</cx:pt>
          <cx:pt idx="7976">1385</cx:pt>
          <cx:pt idx="7977">1385</cx:pt>
          <cx:pt idx="7978">549</cx:pt>
          <cx:pt idx="7979">1385</cx:pt>
          <cx:pt idx="7980">549</cx:pt>
          <cx:pt idx="7981">549</cx:pt>
          <cx:pt idx="7982">1385</cx:pt>
          <cx:pt idx="7983">549</cx:pt>
          <cx:pt idx="7984">1385</cx:pt>
          <cx:pt idx="7985">1385</cx:pt>
          <cx:pt idx="7986">1385</cx:pt>
          <cx:pt idx="7987">1385</cx:pt>
          <cx:pt idx="7988">549</cx:pt>
          <cx:pt idx="7989">549</cx:pt>
          <cx:pt idx="7990">549</cx:pt>
          <cx:pt idx="7991">549</cx:pt>
          <cx:pt idx="7992">1385</cx:pt>
          <cx:pt idx="7993">1385</cx:pt>
          <cx:pt idx="7994">549</cx:pt>
          <cx:pt idx="7995">549</cx:pt>
          <cx:pt idx="7996">1385</cx:pt>
          <cx:pt idx="7997">1385</cx:pt>
          <cx:pt idx="7998">1385</cx:pt>
          <cx:pt idx="7999">549</cx:pt>
          <cx:pt idx="8000">1385</cx:pt>
          <cx:pt idx="8001">549</cx:pt>
          <cx:pt idx="8002">549</cx:pt>
          <cx:pt idx="8003">1385</cx:pt>
          <cx:pt idx="8004">549</cx:pt>
          <cx:pt idx="8005">549</cx:pt>
          <cx:pt idx="8006">1385</cx:pt>
          <cx:pt idx="8007">1385</cx:pt>
          <cx:pt idx="8008">1385</cx:pt>
          <cx:pt idx="8009">1385</cx:pt>
          <cx:pt idx="8010">1385</cx:pt>
          <cx:pt idx="8011">1385</cx:pt>
          <cx:pt idx="8012">549</cx:pt>
          <cx:pt idx="8013">549</cx:pt>
          <cx:pt idx="8014">1385</cx:pt>
          <cx:pt idx="8015">1385</cx:pt>
          <cx:pt idx="8016">210</cx:pt>
          <cx:pt idx="8017">210</cx:pt>
          <cx:pt idx="8018">210</cx:pt>
          <cx:pt idx="8019">210</cx:pt>
          <cx:pt idx="8020">210</cx:pt>
          <cx:pt idx="8021">210</cx:pt>
          <cx:pt idx="8022">1624</cx:pt>
          <cx:pt idx="8023">1624</cx:pt>
          <cx:pt idx="8024">1624</cx:pt>
          <cx:pt idx="8025">1624</cx:pt>
          <cx:pt idx="8026">1624</cx:pt>
          <cx:pt idx="8027">1624</cx:pt>
          <cx:pt idx="8028">1624</cx:pt>
          <cx:pt idx="8029">1624</cx:pt>
          <cx:pt idx="8030">1624</cx:pt>
          <cx:pt idx="8031">61</cx:pt>
          <cx:pt idx="8032">61</cx:pt>
          <cx:pt idx="8033">61</cx:pt>
          <cx:pt idx="8034">190</cx:pt>
          <cx:pt idx="8035">190</cx:pt>
          <cx:pt idx="8036">190</cx:pt>
          <cx:pt idx="8037">190</cx:pt>
          <cx:pt idx="8038">61</cx:pt>
          <cx:pt idx="8039">204</cx:pt>
          <cx:pt idx="8040">204</cx:pt>
          <cx:pt idx="8041">454</cx:pt>
          <cx:pt idx="8042">204</cx:pt>
          <cx:pt idx="8043">204</cx:pt>
          <cx:pt idx="8044">204</cx:pt>
          <cx:pt idx="8045">204</cx:pt>
          <cx:pt idx="8046">204</cx:pt>
          <cx:pt idx="8047">190</cx:pt>
          <cx:pt idx="8048">190</cx:pt>
          <cx:pt idx="8049">190</cx:pt>
          <cx:pt idx="8050">190</cx:pt>
          <cx:pt idx="8051">190</cx:pt>
          <cx:pt idx="8052">190</cx:pt>
          <cx:pt idx="8053">454</cx:pt>
          <cx:pt idx="8054">454</cx:pt>
          <cx:pt idx="8055">454</cx:pt>
          <cx:pt idx="8056">5657</cx:pt>
          <cx:pt idx="8057">5657</cx:pt>
          <cx:pt idx="8058">5657</cx:pt>
          <cx:pt idx="8059">5657</cx:pt>
          <cx:pt idx="8060">5657</cx:pt>
          <cx:pt idx="8061">454</cx:pt>
          <cx:pt idx="8062">454</cx:pt>
          <cx:pt idx="8063">454</cx:pt>
          <cx:pt idx="8064">454</cx:pt>
          <cx:pt idx="8065">454</cx:pt>
          <cx:pt idx="8066">454</cx:pt>
          <cx:pt idx="8067">454</cx:pt>
          <cx:pt idx="8068">549</cx:pt>
          <cx:pt idx="8069">1385</cx:pt>
          <cx:pt idx="8070">5657</cx:pt>
          <cx:pt idx="8071">5657</cx:pt>
          <cx:pt idx="8072">5657</cx:pt>
          <cx:pt idx="8073">5657</cx:pt>
          <cx:pt idx="8074">5657</cx:pt>
          <cx:pt idx="8075">5657</cx:pt>
          <cx:pt idx="8076">549</cx:pt>
          <cx:pt idx="8077">549</cx:pt>
          <cx:pt idx="8078">549</cx:pt>
          <cx:pt idx="8079">1385</cx:pt>
          <cx:pt idx="8080">549</cx:pt>
          <cx:pt idx="8081">1385</cx:pt>
          <cx:pt idx="8082">1385</cx:pt>
          <cx:pt idx="8083">61</cx:pt>
          <cx:pt idx="8084">454</cx:pt>
          <cx:pt idx="8085">190</cx:pt>
          <cx:pt idx="8086">190</cx:pt>
          <cx:pt idx="8087">2031</cx:pt>
          <cx:pt idx="8088">2031</cx:pt>
          <cx:pt idx="8089">2031</cx:pt>
          <cx:pt idx="8090">2031</cx:pt>
          <cx:pt idx="8091">2031</cx:pt>
          <cx:pt idx="8092">2031</cx:pt>
          <cx:pt idx="8093">2031</cx:pt>
          <cx:pt idx="8094">2031</cx:pt>
          <cx:pt idx="8095">2031</cx:pt>
          <cx:pt idx="8096">2031</cx:pt>
          <cx:pt idx="8097">2009</cx:pt>
          <cx:pt idx="8098">2009</cx:pt>
          <cx:pt idx="8099">2009</cx:pt>
          <cx:pt idx="8100">2009</cx:pt>
          <cx:pt idx="8101">2009</cx:pt>
          <cx:pt idx="8102">2009</cx:pt>
          <cx:pt idx="8103">2009</cx:pt>
          <cx:pt idx="8104">481</cx:pt>
          <cx:pt idx="8105">481</cx:pt>
          <cx:pt idx="8106">481</cx:pt>
          <cx:pt idx="8107">481</cx:pt>
          <cx:pt idx="8108">1439</cx:pt>
          <cx:pt idx="8109">1439</cx:pt>
          <cx:pt idx="8110">1439</cx:pt>
          <cx:pt idx="8111">1439</cx:pt>
          <cx:pt idx="8112">1439</cx:pt>
          <cx:pt idx="8113">1385</cx:pt>
          <cx:pt idx="8114">155</cx:pt>
          <cx:pt idx="8115">1385</cx:pt>
          <cx:pt idx="8116">1385</cx:pt>
          <cx:pt idx="8117">155</cx:pt>
          <cx:pt idx="8118">1385</cx:pt>
          <cx:pt idx="8119">155</cx:pt>
          <cx:pt idx="8120">1385</cx:pt>
          <cx:pt idx="8121">1385</cx:pt>
          <cx:pt idx="8122">1385</cx:pt>
          <cx:pt idx="8123">1385</cx:pt>
          <cx:pt idx="8124">1385</cx:pt>
          <cx:pt idx="8125">1385</cx:pt>
          <cx:pt idx="8126">1385</cx:pt>
          <cx:pt idx="8127">1385</cx:pt>
          <cx:pt idx="8128">1385</cx:pt>
          <cx:pt idx="8129">1385</cx:pt>
          <cx:pt idx="8130">454</cx:pt>
          <cx:pt idx="8131">454</cx:pt>
          <cx:pt idx="8132">454</cx:pt>
          <cx:pt idx="8133">454</cx:pt>
          <cx:pt idx="8134">454</cx:pt>
          <cx:pt idx="8135">586</cx:pt>
          <cx:pt idx="8136">586</cx:pt>
          <cx:pt idx="8137">586</cx:pt>
          <cx:pt idx="8138">586</cx:pt>
          <cx:pt idx="8139">586</cx:pt>
          <cx:pt idx="8140">586</cx:pt>
          <cx:pt idx="8141">586</cx:pt>
          <cx:pt idx="8142">436</cx:pt>
          <cx:pt idx="8143">436</cx:pt>
          <cx:pt idx="8144">436</cx:pt>
          <cx:pt idx="8145">436</cx:pt>
          <cx:pt idx="8146">436</cx:pt>
          <cx:pt idx="8147">436</cx:pt>
          <cx:pt idx="8148">1385</cx:pt>
          <cx:pt idx="8149">155</cx:pt>
          <cx:pt idx="8150">1385</cx:pt>
          <cx:pt idx="8151">155</cx:pt>
          <cx:pt idx="8152">1385</cx:pt>
          <cx:pt idx="8153">210</cx:pt>
          <cx:pt idx="8154">1385</cx:pt>
          <cx:pt idx="8155">1385</cx:pt>
          <cx:pt idx="8156">1385</cx:pt>
          <cx:pt idx="8157">1385</cx:pt>
          <cx:pt idx="8158">1385</cx:pt>
          <cx:pt idx="8159">155</cx:pt>
          <cx:pt idx="8160">586</cx:pt>
          <cx:pt idx="8161">586</cx:pt>
          <cx:pt idx="8162">586</cx:pt>
          <cx:pt idx="8163">155</cx:pt>
          <cx:pt idx="8164">210</cx:pt>
          <cx:pt idx="8165">210</cx:pt>
          <cx:pt idx="8166">1013</cx:pt>
          <cx:pt idx="8167">586</cx:pt>
          <cx:pt idx="8168">586</cx:pt>
          <cx:pt idx="8169">586</cx:pt>
          <cx:pt idx="8170">586</cx:pt>
          <cx:pt idx="8171">586</cx:pt>
          <cx:pt idx="8172">1624</cx:pt>
          <cx:pt idx="8173">204</cx:pt>
          <cx:pt idx="8174">1624</cx:pt>
          <cx:pt idx="8175">1624</cx:pt>
          <cx:pt idx="8176">204</cx:pt>
          <cx:pt idx="8177">204</cx:pt>
          <cx:pt idx="8178">204</cx:pt>
          <cx:pt idx="8179">1013</cx:pt>
          <cx:pt idx="8180">873</cx:pt>
          <cx:pt idx="8181">873</cx:pt>
          <cx:pt idx="8182">873</cx:pt>
          <cx:pt idx="8183">873</cx:pt>
          <cx:pt idx="8184">870</cx:pt>
          <cx:pt idx="8185">870</cx:pt>
          <cx:pt idx="8186">210</cx:pt>
          <cx:pt idx="8187">210</cx:pt>
          <cx:pt idx="8188">870</cx:pt>
          <cx:pt idx="8189">870</cx:pt>
          <cx:pt idx="8190">210</cx:pt>
          <cx:pt idx="8191">210</cx:pt>
          <cx:pt idx="8192">210</cx:pt>
          <cx:pt idx="8193">210</cx:pt>
          <cx:pt idx="8194">210</cx:pt>
          <cx:pt idx="8195">210</cx:pt>
          <cx:pt idx="8196">873</cx:pt>
          <cx:pt idx="8197">873</cx:pt>
          <cx:pt idx="8198">535</cx:pt>
          <cx:pt idx="8199">535</cx:pt>
          <cx:pt idx="8200">535</cx:pt>
          <cx:pt idx="8201">1013</cx:pt>
          <cx:pt idx="8202">1013</cx:pt>
          <cx:pt idx="8203">1013</cx:pt>
          <cx:pt idx="8204">640</cx:pt>
          <cx:pt idx="8205">617</cx:pt>
          <cx:pt idx="8206">617</cx:pt>
          <cx:pt idx="8207">617</cx:pt>
          <cx:pt idx="8208">617</cx:pt>
          <cx:pt idx="8209">617</cx:pt>
          <cx:pt idx="8210">5657</cx:pt>
          <cx:pt idx="8211">1439</cx:pt>
          <cx:pt idx="8212">1439</cx:pt>
          <cx:pt idx="8213">1439</cx:pt>
          <cx:pt idx="8214">1439</cx:pt>
          <cx:pt idx="8215">1439</cx:pt>
          <cx:pt idx="8216">1439</cx:pt>
          <cx:pt idx="8217">1439</cx:pt>
          <cx:pt idx="8218">1720</cx:pt>
          <cx:pt idx="8219">1720</cx:pt>
          <cx:pt idx="8220">21</cx:pt>
          <cx:pt idx="8221">1720</cx:pt>
          <cx:pt idx="8222">1439</cx:pt>
          <cx:pt idx="8223">1439</cx:pt>
          <cx:pt idx="8224">1851</cx:pt>
          <cx:pt idx="8225">1851</cx:pt>
          <cx:pt idx="8226">1851</cx:pt>
          <cx:pt idx="8227">1851</cx:pt>
          <cx:pt idx="8228">1851</cx:pt>
          <cx:pt idx="8229">1851</cx:pt>
          <cx:pt idx="8230">1851</cx:pt>
          <cx:pt idx="8231">1851</cx:pt>
          <cx:pt idx="8232">1851</cx:pt>
          <cx:pt idx="8233">1851</cx:pt>
          <cx:pt idx="8234">1851</cx:pt>
          <cx:pt idx="8235">1851</cx:pt>
          <cx:pt idx="8236">1851</cx:pt>
          <cx:pt idx="8237">1851</cx:pt>
          <cx:pt idx="8238">1851</cx:pt>
          <cx:pt idx="8239">1851</cx:pt>
          <cx:pt idx="8240">1851</cx:pt>
          <cx:pt idx="8241">3916</cx:pt>
          <cx:pt idx="8242">3916</cx:pt>
          <cx:pt idx="8243">3916</cx:pt>
          <cx:pt idx="8244">3916</cx:pt>
          <cx:pt idx="8245">210</cx:pt>
          <cx:pt idx="8246">210</cx:pt>
          <cx:pt idx="8247">210</cx:pt>
          <cx:pt idx="8248">1624</cx:pt>
          <cx:pt idx="8249">155</cx:pt>
          <cx:pt idx="8250">61</cx:pt>
          <cx:pt idx="8251">61</cx:pt>
          <cx:pt idx="8252">1624</cx:pt>
          <cx:pt idx="8253">1624</cx:pt>
          <cx:pt idx="8254">1624</cx:pt>
          <cx:pt idx="8255">1624</cx:pt>
          <cx:pt idx="8256">1624</cx:pt>
          <cx:pt idx="8257">1624</cx:pt>
          <cx:pt idx="8258">1624</cx:pt>
          <cx:pt idx="8259">1624</cx:pt>
          <cx:pt idx="8260">1624</cx:pt>
          <cx:pt idx="8261">1624</cx:pt>
          <cx:pt idx="8262">1624</cx:pt>
          <cx:pt idx="8263">61</cx:pt>
          <cx:pt idx="8264">61</cx:pt>
          <cx:pt idx="8265">61</cx:pt>
          <cx:pt idx="8266">61</cx:pt>
          <cx:pt idx="8267">61</cx:pt>
          <cx:pt idx="8268">1385</cx:pt>
          <cx:pt idx="8269">1385</cx:pt>
          <cx:pt idx="8270">1624</cx:pt>
          <cx:pt idx="8271">1624</cx:pt>
          <cx:pt idx="8272">155</cx:pt>
          <cx:pt idx="8273">155</cx:pt>
          <cx:pt idx="8274">155</cx:pt>
          <cx:pt idx="8275">155</cx:pt>
          <cx:pt idx="8276">155</cx:pt>
          <cx:pt idx="8277">155</cx:pt>
          <cx:pt idx="8278">586</cx:pt>
          <cx:pt idx="8279">586</cx:pt>
          <cx:pt idx="8280">586</cx:pt>
          <cx:pt idx="8281">1013</cx:pt>
          <cx:pt idx="8282">1013</cx:pt>
          <cx:pt idx="8283">26</cx:pt>
          <cx:pt idx="8284">640</cx:pt>
          <cx:pt idx="8285">204</cx:pt>
          <cx:pt idx="8286">204</cx:pt>
          <cx:pt idx="8287">640</cx:pt>
          <cx:pt idx="8288">640</cx:pt>
          <cx:pt idx="8289">640</cx:pt>
          <cx:pt idx="8290">1013</cx:pt>
          <cx:pt idx="8291">1013</cx:pt>
          <cx:pt idx="8292">1013</cx:pt>
          <cx:pt idx="8293">1013</cx:pt>
          <cx:pt idx="8294">1013</cx:pt>
          <cx:pt idx="8295">1013</cx:pt>
          <cx:pt idx="8296">1013</cx:pt>
          <cx:pt idx="8297">1013</cx:pt>
          <cx:pt idx="8298">1013</cx:pt>
          <cx:pt idx="8299">1013</cx:pt>
          <cx:pt idx="8300">436</cx:pt>
          <cx:pt idx="8301">436</cx:pt>
          <cx:pt idx="8302">436</cx:pt>
          <cx:pt idx="8303">204</cx:pt>
          <cx:pt idx="8304">1624</cx:pt>
          <cx:pt idx="8305">376</cx:pt>
          <cx:pt idx="8306">870</cx:pt>
          <cx:pt idx="8307">870</cx:pt>
          <cx:pt idx="8308">1624</cx:pt>
          <cx:pt idx="8309">1624</cx:pt>
          <cx:pt idx="8310">26</cx:pt>
          <cx:pt idx="8311">26</cx:pt>
          <cx:pt idx="8312">3105</cx:pt>
          <cx:pt idx="8313">1013</cx:pt>
          <cx:pt idx="8314">1851</cx:pt>
          <cx:pt idx="8315">1851</cx:pt>
          <cx:pt idx="8316">1851</cx:pt>
          <cx:pt idx="8317">1851</cx:pt>
          <cx:pt idx="8318">1851</cx:pt>
          <cx:pt idx="8319">1851</cx:pt>
          <cx:pt idx="8320">1851</cx:pt>
          <cx:pt idx="8321">1851</cx:pt>
          <cx:pt idx="8322">1851</cx:pt>
          <cx:pt idx="8323">1851</cx:pt>
          <cx:pt idx="8324">1624</cx:pt>
          <cx:pt idx="8325">5657</cx:pt>
          <cx:pt idx="8326">3105</cx:pt>
          <cx:pt idx="8327">3105</cx:pt>
          <cx:pt idx="8328">3105</cx:pt>
          <cx:pt idx="8329">3105</cx:pt>
          <cx:pt idx="8330">1851</cx:pt>
          <cx:pt idx="8331">520</cx:pt>
          <cx:pt idx="8332">204</cx:pt>
          <cx:pt idx="8333">1013</cx:pt>
          <cx:pt idx="8334">2031</cx:pt>
          <cx:pt idx="8335">2031</cx:pt>
          <cx:pt idx="8336">2031</cx:pt>
          <cx:pt idx="8337">2031</cx:pt>
          <cx:pt idx="8338">617</cx:pt>
          <cx:pt idx="8339">617</cx:pt>
          <cx:pt idx="8340">617</cx:pt>
          <cx:pt idx="8341">1013</cx:pt>
          <cx:pt idx="8342">2031</cx:pt>
          <cx:pt idx="8343">617</cx:pt>
          <cx:pt idx="8344">617</cx:pt>
          <cx:pt idx="8345">2009</cx:pt>
          <cx:pt idx="8346">535</cx:pt>
          <cx:pt idx="8347">436</cx:pt>
          <cx:pt idx="8348">617</cx:pt>
          <cx:pt idx="8349">617</cx:pt>
          <cx:pt idx="8350">617</cx:pt>
          <cx:pt idx="8351">617</cx:pt>
          <cx:pt idx="8352">436</cx:pt>
          <cx:pt idx="8353">436</cx:pt>
          <cx:pt idx="8354">436</cx:pt>
          <cx:pt idx="8355">1439</cx:pt>
          <cx:pt idx="8356">1439</cx:pt>
          <cx:pt idx="8357">1439</cx:pt>
          <cx:pt idx="8358">1385</cx:pt>
          <cx:pt idx="8359">549</cx:pt>
          <cx:pt idx="8360">1385</cx:pt>
          <cx:pt idx="8361">549</cx:pt>
          <cx:pt idx="8362">549</cx:pt>
          <cx:pt idx="8363">549</cx:pt>
          <cx:pt idx="8364">1385</cx:pt>
          <cx:pt idx="8365">1385</cx:pt>
          <cx:pt idx="8366">1385</cx:pt>
          <cx:pt idx="8367">1385</cx:pt>
          <cx:pt idx="8368">1385</cx:pt>
          <cx:pt idx="8369">549</cx:pt>
          <cx:pt idx="8370">1385</cx:pt>
          <cx:pt idx="8371">1385</cx:pt>
          <cx:pt idx="8372">549</cx:pt>
          <cx:pt idx="8373">1385</cx:pt>
          <cx:pt idx="8374">1385</cx:pt>
          <cx:pt idx="8375">1385</cx:pt>
          <cx:pt idx="8376">549</cx:pt>
          <cx:pt idx="8377">1385</cx:pt>
          <cx:pt idx="8378">549</cx:pt>
          <cx:pt idx="8379">1385</cx:pt>
          <cx:pt idx="8380">1385</cx:pt>
          <cx:pt idx="8381">1385</cx:pt>
          <cx:pt idx="8382">549</cx:pt>
          <cx:pt idx="8383">1385</cx:pt>
          <cx:pt idx="8384">1385</cx:pt>
          <cx:pt idx="8385">1385</cx:pt>
          <cx:pt idx="8386">1385</cx:pt>
          <cx:pt idx="8387">549</cx:pt>
          <cx:pt idx="8388">1385</cx:pt>
          <cx:pt idx="8389">549</cx:pt>
          <cx:pt idx="8390">549</cx:pt>
          <cx:pt idx="8391">1385</cx:pt>
          <cx:pt idx="8392">549</cx:pt>
          <cx:pt idx="8393">1385</cx:pt>
          <cx:pt idx="8394">549</cx:pt>
          <cx:pt idx="8395">549</cx:pt>
          <cx:pt idx="8396">549</cx:pt>
          <cx:pt idx="8397">1385</cx:pt>
          <cx:pt idx="8398">1385</cx:pt>
          <cx:pt idx="8399">1385</cx:pt>
          <cx:pt idx="8400">549</cx:pt>
          <cx:pt idx="8401">1385</cx:pt>
          <cx:pt idx="8402">1385</cx:pt>
          <cx:pt idx="8403">1385</cx:pt>
          <cx:pt idx="8404">1385</cx:pt>
          <cx:pt idx="8405">1385</cx:pt>
          <cx:pt idx="8406">1385</cx:pt>
          <cx:pt idx="8407">1385</cx:pt>
          <cx:pt idx="8408">1385</cx:pt>
          <cx:pt idx="8409">1385</cx:pt>
          <cx:pt idx="8410">1385</cx:pt>
          <cx:pt idx="8411">549</cx:pt>
          <cx:pt idx="8412">1385</cx:pt>
          <cx:pt idx="8413">1385</cx:pt>
          <cx:pt idx="8414">1385</cx:pt>
          <cx:pt idx="8415">549</cx:pt>
          <cx:pt idx="8416">1385</cx:pt>
          <cx:pt idx="8417">1385</cx:pt>
          <cx:pt idx="8418">549</cx:pt>
          <cx:pt idx="8419">1385</cx:pt>
          <cx:pt idx="8420">1385</cx:pt>
          <cx:pt idx="8421">1385</cx:pt>
          <cx:pt idx="8422">1385</cx:pt>
          <cx:pt idx="8423">1385</cx:pt>
          <cx:pt idx="8424">549</cx:pt>
          <cx:pt idx="8425">1385</cx:pt>
          <cx:pt idx="8426">549</cx:pt>
          <cx:pt idx="8427">1385</cx:pt>
          <cx:pt idx="8428">549</cx:pt>
          <cx:pt idx="8429">1385</cx:pt>
          <cx:pt idx="8430">549</cx:pt>
          <cx:pt idx="8431">1385</cx:pt>
          <cx:pt idx="8432">1385</cx:pt>
          <cx:pt idx="8433">1385</cx:pt>
          <cx:pt idx="8434">549</cx:pt>
          <cx:pt idx="8435">549</cx:pt>
          <cx:pt idx="8436">1385</cx:pt>
          <cx:pt idx="8437">1385</cx:pt>
          <cx:pt idx="8438">1720</cx:pt>
          <cx:pt idx="8439">1720</cx:pt>
          <cx:pt idx="8440">1720</cx:pt>
          <cx:pt idx="8441">2031</cx:pt>
          <cx:pt idx="8442">2031</cx:pt>
          <cx:pt idx="8443">2031</cx:pt>
          <cx:pt idx="8444">2031</cx:pt>
          <cx:pt idx="8445">2031</cx:pt>
          <cx:pt idx="8446">2031</cx:pt>
          <cx:pt idx="8447">2031</cx:pt>
          <cx:pt idx="8448">2031</cx:pt>
          <cx:pt idx="8449">2031</cx:pt>
          <cx:pt idx="8450">2031</cx:pt>
          <cx:pt idx="8451">2031</cx:pt>
          <cx:pt idx="8452">2009</cx:pt>
          <cx:pt idx="8453">2009</cx:pt>
          <cx:pt idx="8454">2009</cx:pt>
          <cx:pt idx="8455">2009</cx:pt>
          <cx:pt idx="8456">1439</cx:pt>
          <cx:pt idx="8457">1439</cx:pt>
          <cx:pt idx="8458">1439</cx:pt>
          <cx:pt idx="8459">1439</cx:pt>
          <cx:pt idx="8460">2031</cx:pt>
          <cx:pt idx="8461">454</cx:pt>
          <cx:pt idx="8462">454</cx:pt>
          <cx:pt idx="8463">454</cx:pt>
          <cx:pt idx="8464">2009</cx:pt>
          <cx:pt idx="8465">2009</cx:pt>
          <cx:pt idx="8466">2009</cx:pt>
          <cx:pt idx="8467">2009</cx:pt>
          <cx:pt idx="8468">2009</cx:pt>
          <cx:pt idx="8469">2009</cx:pt>
          <cx:pt idx="8470">617</cx:pt>
          <cx:pt idx="8471">617</cx:pt>
          <cx:pt idx="8472">5657</cx:pt>
          <cx:pt idx="8473">5657</cx:pt>
          <cx:pt idx="8474">5657</cx:pt>
          <cx:pt idx="8475">5657</cx:pt>
          <cx:pt idx="8476">5657</cx:pt>
          <cx:pt idx="8477">5657</cx:pt>
          <cx:pt idx="8478">5657</cx:pt>
          <cx:pt idx="8479">5657</cx:pt>
          <cx:pt idx="8480">204</cx:pt>
          <cx:pt idx="8481">204</cx:pt>
          <cx:pt idx="8482">204</cx:pt>
          <cx:pt idx="8483">586</cx:pt>
          <cx:pt idx="8484">586</cx:pt>
          <cx:pt idx="8485">586</cx:pt>
          <cx:pt idx="8486">2031</cx:pt>
          <cx:pt idx="8487">2031</cx:pt>
          <cx:pt idx="8488">2031</cx:pt>
          <cx:pt idx="8489">3105</cx:pt>
          <cx:pt idx="8490">3105</cx:pt>
          <cx:pt idx="8491">3105</cx:pt>
          <cx:pt idx="8492">3105</cx:pt>
          <cx:pt idx="8493">3105</cx:pt>
          <cx:pt idx="8494">1851</cx:pt>
          <cx:pt idx="8495">1851</cx:pt>
          <cx:pt idx="8496">1851</cx:pt>
          <cx:pt idx="8497">870</cx:pt>
          <cx:pt idx="8498">870</cx:pt>
          <cx:pt idx="8499">870</cx:pt>
          <cx:pt idx="8500">870</cx:pt>
          <cx:pt idx="8501">870</cx:pt>
          <cx:pt idx="8502">870</cx:pt>
          <cx:pt idx="8503">436</cx:pt>
          <cx:pt idx="8504">436</cx:pt>
          <cx:pt idx="8505">436</cx:pt>
          <cx:pt idx="8506">617</cx:pt>
          <cx:pt idx="8507">2009</cx:pt>
          <cx:pt idx="8508">481</cx:pt>
          <cx:pt idx="8509">481</cx:pt>
          <cx:pt idx="8510">2009</cx:pt>
          <cx:pt idx="8511">481</cx:pt>
          <cx:pt idx="8512">2031</cx:pt>
          <cx:pt idx="8513">2031</cx:pt>
          <cx:pt idx="8514">535</cx:pt>
          <cx:pt idx="8515">2009</cx:pt>
          <cx:pt idx="8516">436</cx:pt>
          <cx:pt idx="8517">436</cx:pt>
          <cx:pt idx="8518">436</cx:pt>
          <cx:pt idx="8519">1851</cx:pt>
          <cx:pt idx="8520">1851</cx:pt>
          <cx:pt idx="8521">1851</cx:pt>
          <cx:pt idx="8522">1851</cx:pt>
          <cx:pt idx="8523">1851</cx:pt>
          <cx:pt idx="8524">1851</cx:pt>
          <cx:pt idx="8525">1851</cx:pt>
          <cx:pt idx="8526">1851</cx:pt>
          <cx:pt idx="8527">1851</cx:pt>
          <cx:pt idx="8528">1851</cx:pt>
          <cx:pt idx="8529">1851</cx:pt>
          <cx:pt idx="8530">1851</cx:pt>
          <cx:pt idx="8531">416</cx:pt>
          <cx:pt idx="8532">416</cx:pt>
          <cx:pt idx="8533">2009</cx:pt>
          <cx:pt idx="8534">617</cx:pt>
          <cx:pt idx="8535">617</cx:pt>
          <cx:pt idx="8536">617</cx:pt>
          <cx:pt idx="8537">2009</cx:pt>
          <cx:pt idx="8538">2009</cx:pt>
          <cx:pt idx="8539">2009</cx:pt>
          <cx:pt idx="8540">617</cx:pt>
          <cx:pt idx="8541">617</cx:pt>
          <cx:pt idx="8542">617</cx:pt>
          <cx:pt idx="8543">3105</cx:pt>
          <cx:pt idx="8544">3105</cx:pt>
          <cx:pt idx="8545">61</cx:pt>
          <cx:pt idx="8546">61</cx:pt>
          <cx:pt idx="8547">61</cx:pt>
          <cx:pt idx="8548">5657</cx:pt>
          <cx:pt idx="8549">5657</cx:pt>
          <cx:pt idx="8550">5657</cx:pt>
          <cx:pt idx="8551">5657</cx:pt>
          <cx:pt idx="8552">5657</cx:pt>
          <cx:pt idx="8553">5657</cx:pt>
          <cx:pt idx="8554">5657</cx:pt>
          <cx:pt idx="8555">5657</cx:pt>
          <cx:pt idx="8556">5657</cx:pt>
          <cx:pt idx="8557">5657</cx:pt>
          <cx:pt idx="8558">1385</cx:pt>
          <cx:pt idx="8559">1385</cx:pt>
          <cx:pt idx="8560">1385</cx:pt>
          <cx:pt idx="8561">549</cx:pt>
          <cx:pt idx="8562">549</cx:pt>
          <cx:pt idx="8563">549</cx:pt>
          <cx:pt idx="8564">1385</cx:pt>
          <cx:pt idx="8565">1385</cx:pt>
          <cx:pt idx="8566">549</cx:pt>
          <cx:pt idx="8567">1385</cx:pt>
          <cx:pt idx="8568">549</cx:pt>
          <cx:pt idx="8569">1385</cx:pt>
          <cx:pt idx="8570">549</cx:pt>
          <cx:pt idx="8571">1385</cx:pt>
          <cx:pt idx="8572">549</cx:pt>
          <cx:pt idx="8573">549</cx:pt>
          <cx:pt idx="8574">549</cx:pt>
          <cx:pt idx="8575">1385</cx:pt>
          <cx:pt idx="8576">549</cx:pt>
          <cx:pt idx="8577">1385</cx:pt>
          <cx:pt idx="8578">549</cx:pt>
          <cx:pt idx="8579">1385</cx:pt>
          <cx:pt idx="8580">1385</cx:pt>
          <cx:pt idx="8581">549</cx:pt>
          <cx:pt idx="8582">1385</cx:pt>
          <cx:pt idx="8583">1385</cx:pt>
          <cx:pt idx="8584">1385</cx:pt>
          <cx:pt idx="8585">1385</cx:pt>
          <cx:pt idx="8586">1385</cx:pt>
          <cx:pt idx="8587">549</cx:pt>
          <cx:pt idx="8588">549</cx:pt>
          <cx:pt idx="8589">549</cx:pt>
          <cx:pt idx="8590">549</cx:pt>
          <cx:pt idx="8591">1385</cx:pt>
          <cx:pt idx="8592">1385</cx:pt>
          <cx:pt idx="8593">549</cx:pt>
          <cx:pt idx="8594">549</cx:pt>
          <cx:pt idx="8595">1385</cx:pt>
          <cx:pt idx="8596">1385</cx:pt>
          <cx:pt idx="8597">1385</cx:pt>
          <cx:pt idx="8598">1385</cx:pt>
          <cx:pt idx="8599">1385</cx:pt>
          <cx:pt idx="8600">549</cx:pt>
          <cx:pt idx="8601">549</cx:pt>
          <cx:pt idx="8602">1385</cx:pt>
          <cx:pt idx="8603">1385</cx:pt>
          <cx:pt idx="8604">549</cx:pt>
          <cx:pt idx="8605">549</cx:pt>
          <cx:pt idx="8606">1385</cx:pt>
          <cx:pt idx="8607">1385</cx:pt>
          <cx:pt idx="8608">549</cx:pt>
          <cx:pt idx="8609">1385</cx:pt>
          <cx:pt idx="8610">1385</cx:pt>
          <cx:pt idx="8611">1385</cx:pt>
          <cx:pt idx="8612">1385</cx:pt>
          <cx:pt idx="8613">1385</cx:pt>
          <cx:pt idx="8614">1385</cx:pt>
          <cx:pt idx="8615">1385</cx:pt>
          <cx:pt idx="8616">1385</cx:pt>
          <cx:pt idx="8617">549</cx:pt>
          <cx:pt idx="8618">549</cx:pt>
          <cx:pt idx="8619">1385</cx:pt>
          <cx:pt idx="8620">1385</cx:pt>
          <cx:pt idx="8621">190</cx:pt>
          <cx:pt idx="8622">190</cx:pt>
          <cx:pt idx="8623">190</cx:pt>
          <cx:pt idx="8624">3105</cx:pt>
          <cx:pt idx="8625">3105</cx:pt>
          <cx:pt idx="8626">190</cx:pt>
          <cx:pt idx="8627">190</cx:pt>
          <cx:pt idx="8628">190</cx:pt>
          <cx:pt idx="8629">190</cx:pt>
          <cx:pt idx="8630">190</cx:pt>
          <cx:pt idx="8631">2031</cx:pt>
          <cx:pt idx="8632">436</cx:pt>
          <cx:pt idx="8633">436</cx:pt>
          <cx:pt idx="8634">436</cx:pt>
          <cx:pt idx="8635">1851</cx:pt>
          <cx:pt idx="8636">1851</cx:pt>
          <cx:pt idx="8637">1851</cx:pt>
          <cx:pt idx="8638">190</cx:pt>
          <cx:pt idx="8639">204</cx:pt>
          <cx:pt idx="8640">204</cx:pt>
          <cx:pt idx="8641">204</cx:pt>
          <cx:pt idx="8642">454</cx:pt>
          <cx:pt idx="8643">204</cx:pt>
          <cx:pt idx="8644">454</cx:pt>
          <cx:pt idx="8645">454</cx:pt>
          <cx:pt idx="8646">2009</cx:pt>
          <cx:pt idx="8647">2009</cx:pt>
          <cx:pt idx="8648">2009</cx:pt>
          <cx:pt idx="8649">204</cx:pt>
          <cx:pt idx="8650">204</cx:pt>
          <cx:pt idx="8651">155</cx:pt>
          <cx:pt idx="8652">155</cx:pt>
          <cx:pt idx="8653">5657</cx:pt>
          <cx:pt idx="8654">5657</cx:pt>
          <cx:pt idx="8655">5657</cx:pt>
          <cx:pt idx="8656">5657</cx:pt>
          <cx:pt idx="8657">3105</cx:pt>
          <cx:pt idx="8658">3105</cx:pt>
          <cx:pt idx="8659">3105</cx:pt>
          <cx:pt idx="8660">3105</cx:pt>
          <cx:pt idx="8661">61</cx:pt>
          <cx:pt idx="8662">5657</cx:pt>
          <cx:pt idx="8663">61</cx:pt>
          <cx:pt idx="8664">5657</cx:pt>
          <cx:pt idx="8665">5657</cx:pt>
          <cx:pt idx="8666">5657</cx:pt>
          <cx:pt idx="8667">5657</cx:pt>
          <cx:pt idx="8668">5657</cx:pt>
          <cx:pt idx="8669">190</cx:pt>
          <cx:pt idx="8670">617</cx:pt>
          <cx:pt idx="8671">190</cx:pt>
          <cx:pt idx="8672">190</cx:pt>
          <cx:pt idx="8673">617</cx:pt>
          <cx:pt idx="8674">586</cx:pt>
          <cx:pt idx="8675">586</cx:pt>
          <cx:pt idx="8676">586</cx:pt>
          <cx:pt idx="8677">586</cx:pt>
          <cx:pt idx="8678">586</cx:pt>
          <cx:pt idx="8679">586</cx:pt>
          <cx:pt idx="8680">2009</cx:pt>
          <cx:pt idx="8681">2009</cx:pt>
          <cx:pt idx="8682">2009</cx:pt>
          <cx:pt idx="8683">2009</cx:pt>
          <cx:pt idx="8684">2009</cx:pt>
          <cx:pt idx="8685">2009</cx:pt>
          <cx:pt idx="8686">2009</cx:pt>
          <cx:pt idx="8687">2009</cx:pt>
          <cx:pt idx="8688">2009</cx:pt>
          <cx:pt idx="8689">2009</cx:pt>
          <cx:pt idx="8690">2009</cx:pt>
          <cx:pt idx="8691">2009</cx:pt>
          <cx:pt idx="8692">2009</cx:pt>
          <cx:pt idx="8693">2009</cx:pt>
          <cx:pt idx="8694">2009</cx:pt>
          <cx:pt idx="8695">2009</cx:pt>
          <cx:pt idx="8696">2009</cx:pt>
          <cx:pt idx="8697">2009</cx:pt>
          <cx:pt idx="8698">2009</cx:pt>
          <cx:pt idx="8699">2009</cx:pt>
          <cx:pt idx="8700">2009</cx:pt>
          <cx:pt idx="8701">2009</cx:pt>
          <cx:pt idx="8702">2009</cx:pt>
          <cx:pt idx="8703">2009</cx:pt>
          <cx:pt idx="8704">1439</cx:pt>
          <cx:pt idx="8705">1439</cx:pt>
          <cx:pt idx="8706">204</cx:pt>
          <cx:pt idx="8707">204</cx:pt>
          <cx:pt idx="8708">481</cx:pt>
          <cx:pt idx="8709">481</cx:pt>
          <cx:pt idx="8710">481</cx:pt>
          <cx:pt idx="8711">481</cx:pt>
          <cx:pt idx="8712">481</cx:pt>
          <cx:pt idx="8713">481</cx:pt>
          <cx:pt idx="8714">481</cx:pt>
          <cx:pt idx="8715">481</cx:pt>
          <cx:pt idx="8716">481</cx:pt>
          <cx:pt idx="8717">481</cx:pt>
          <cx:pt idx="8718">481</cx:pt>
          <cx:pt idx="8719">481</cx:pt>
          <cx:pt idx="8720">481</cx:pt>
          <cx:pt idx="8721">481</cx:pt>
          <cx:pt idx="8722">481</cx:pt>
          <cx:pt idx="8723">481</cx:pt>
          <cx:pt idx="8724">586</cx:pt>
          <cx:pt idx="8725">586</cx:pt>
          <cx:pt idx="8726">586</cx:pt>
          <cx:pt idx="8727">586</cx:pt>
          <cx:pt idx="8728">586</cx:pt>
          <cx:pt idx="8729">586</cx:pt>
          <cx:pt idx="8730">586</cx:pt>
          <cx:pt idx="8731">586</cx:pt>
          <cx:pt idx="8732">586</cx:pt>
          <cx:pt idx="8733">586</cx:pt>
          <cx:pt idx="8734">454</cx:pt>
          <cx:pt idx="8735">454</cx:pt>
          <cx:pt idx="8736">454</cx:pt>
          <cx:pt idx="8737">2009</cx:pt>
          <cx:pt idx="8738">2009</cx:pt>
          <cx:pt idx="8739">2009</cx:pt>
          <cx:pt idx="8740">2031</cx:pt>
          <cx:pt idx="8741">2031</cx:pt>
          <cx:pt idx="8742">3105</cx:pt>
          <cx:pt idx="8743">3105</cx:pt>
          <cx:pt idx="8744">1851</cx:pt>
          <cx:pt idx="8745">640</cx:pt>
          <cx:pt idx="8746">1851</cx:pt>
          <cx:pt idx="8747">1851</cx:pt>
          <cx:pt idx="8748">1851</cx:pt>
          <cx:pt idx="8749">1851</cx:pt>
          <cx:pt idx="8750">1851</cx:pt>
          <cx:pt idx="8751">1851</cx:pt>
          <cx:pt idx="8752">1851</cx:pt>
          <cx:pt idx="8753">190</cx:pt>
          <cx:pt idx="8754">190</cx:pt>
          <cx:pt idx="8755">190</cx:pt>
          <cx:pt idx="8756">190</cx:pt>
          <cx:pt idx="8757">190</cx:pt>
          <cx:pt idx="8758">190</cx:pt>
          <cx:pt idx="8759">190</cx:pt>
          <cx:pt idx="8760">5657</cx:pt>
          <cx:pt idx="8761">5657</cx:pt>
          <cx:pt idx="8762">5657</cx:pt>
          <cx:pt idx="8763">1624</cx:pt>
          <cx:pt idx="8764">5657</cx:pt>
          <cx:pt idx="8765">5657</cx:pt>
          <cx:pt idx="8766">5657</cx:pt>
          <cx:pt idx="8767">5657</cx:pt>
          <cx:pt idx="8768">5657</cx:pt>
          <cx:pt idx="8769">5657</cx:pt>
          <cx:pt idx="8770">5657</cx:pt>
          <cx:pt idx="8771">5657</cx:pt>
          <cx:pt idx="8772">5657</cx:pt>
          <cx:pt idx="8773">5657</cx:pt>
          <cx:pt idx="8774">5657</cx:pt>
          <cx:pt idx="8775">5657</cx:pt>
          <cx:pt idx="8776">5657</cx:pt>
          <cx:pt idx="8777">26</cx:pt>
          <cx:pt idx="8778">26</cx:pt>
          <cx:pt idx="8779">26</cx:pt>
          <cx:pt idx="8780">26</cx:pt>
          <cx:pt idx="8781">26</cx:pt>
          <cx:pt idx="8782">26</cx:pt>
          <cx:pt idx="8783">210</cx:pt>
          <cx:pt idx="8784">1385</cx:pt>
          <cx:pt idx="8785">1385</cx:pt>
          <cx:pt idx="8786">1385</cx:pt>
          <cx:pt idx="8787">210</cx:pt>
          <cx:pt idx="8788">210</cx:pt>
          <cx:pt idx="8789">155</cx:pt>
          <cx:pt idx="8790">1385</cx:pt>
          <cx:pt idx="8791">210</cx:pt>
          <cx:pt idx="8792">210</cx:pt>
          <cx:pt idx="8793">210</cx:pt>
          <cx:pt idx="8794">1013</cx:pt>
          <cx:pt idx="8795">1013</cx:pt>
          <cx:pt idx="8796">873</cx:pt>
          <cx:pt idx="8797">617</cx:pt>
          <cx:pt idx="8798">617</cx:pt>
          <cx:pt idx="8799">3105</cx:pt>
          <cx:pt idx="8800">3105</cx:pt>
          <cx:pt idx="8801">1385</cx:pt>
          <cx:pt idx="8802">1385</cx:pt>
          <cx:pt idx="8803">1385</cx:pt>
          <cx:pt idx="8804">1385</cx:pt>
          <cx:pt idx="8805">1385</cx:pt>
          <cx:pt idx="8806">1385</cx:pt>
          <cx:pt idx="8807">3105</cx:pt>
          <cx:pt idx="8808">1385</cx:pt>
          <cx:pt idx="8809">1385</cx:pt>
          <cx:pt idx="8810">1385</cx:pt>
          <cx:pt idx="8811">1385</cx:pt>
          <cx:pt idx="8812">535</cx:pt>
          <cx:pt idx="8813">535</cx:pt>
          <cx:pt idx="8814">535</cx:pt>
          <cx:pt idx="8815">535</cx:pt>
          <cx:pt idx="8816">535</cx:pt>
          <cx:pt idx="8817">2031</cx:pt>
          <cx:pt idx="8818">2031</cx:pt>
          <cx:pt idx="8819">1013</cx:pt>
          <cx:pt idx="8820">5657</cx:pt>
          <cx:pt idx="8821">5657</cx:pt>
          <cx:pt idx="8822">3105</cx:pt>
          <cx:pt idx="8823">3105</cx:pt>
          <cx:pt idx="8824">3105</cx:pt>
          <cx:pt idx="8825">5657</cx:pt>
          <cx:pt idx="8826">5657</cx:pt>
          <cx:pt idx="8827">5657</cx:pt>
          <cx:pt idx="8828">5657</cx:pt>
          <cx:pt idx="8829">1385</cx:pt>
          <cx:pt idx="8830">1385</cx:pt>
          <cx:pt idx="8831">1385</cx:pt>
          <cx:pt idx="8832">1385</cx:pt>
          <cx:pt idx="8833">1385</cx:pt>
          <cx:pt idx="8834">1385</cx:pt>
          <cx:pt idx="8835">1385</cx:pt>
          <cx:pt idx="8836">1385</cx:pt>
          <cx:pt idx="8837">1385</cx:pt>
          <cx:pt idx="8838">1385</cx:pt>
          <cx:pt idx="8839">1385</cx:pt>
          <cx:pt idx="8840">1385</cx:pt>
          <cx:pt idx="8841">1385</cx:pt>
          <cx:pt idx="8842">1385</cx:pt>
          <cx:pt idx="8843">1385</cx:pt>
          <cx:pt idx="8844">1385</cx:pt>
          <cx:pt idx="8845">1385</cx:pt>
          <cx:pt idx="8846">1385</cx:pt>
          <cx:pt idx="8847">416</cx:pt>
          <cx:pt idx="8848">416</cx:pt>
          <cx:pt idx="8849">617</cx:pt>
          <cx:pt idx="8850">617</cx:pt>
          <cx:pt idx="8851">3916</cx:pt>
          <cx:pt idx="8852">617</cx:pt>
          <cx:pt idx="8853">617</cx:pt>
          <cx:pt idx="8854">617</cx:pt>
          <cx:pt idx="8855">238</cx:pt>
          <cx:pt idx="8856">238</cx:pt>
          <cx:pt idx="8857">238</cx:pt>
          <cx:pt idx="8858">3916</cx:pt>
          <cx:pt idx="8859">3916</cx:pt>
          <cx:pt idx="8860">1624</cx:pt>
          <cx:pt idx="8861">1624</cx:pt>
          <cx:pt idx="8862">1624</cx:pt>
          <cx:pt idx="8863">1624</cx:pt>
          <cx:pt idx="8864">1624</cx:pt>
          <cx:pt idx="8865">1624</cx:pt>
          <cx:pt idx="8866">1624</cx:pt>
          <cx:pt idx="8867">1624</cx:pt>
          <cx:pt idx="8868">1624</cx:pt>
          <cx:pt idx="8869">1624</cx:pt>
          <cx:pt idx="8870">1624</cx:pt>
          <cx:pt idx="8871">1624</cx:pt>
          <cx:pt idx="8872">1624</cx:pt>
          <cx:pt idx="8873">1624</cx:pt>
          <cx:pt idx="8874">1624</cx:pt>
          <cx:pt idx="8875">1624</cx:pt>
          <cx:pt idx="8876">1624</cx:pt>
          <cx:pt idx="8877">1624</cx:pt>
          <cx:pt idx="8878">1624</cx:pt>
          <cx:pt idx="8879">1624</cx:pt>
          <cx:pt idx="8880">1624</cx:pt>
          <cx:pt idx="8881">1624</cx:pt>
          <cx:pt idx="8882">1624</cx:pt>
          <cx:pt idx="8883">1624</cx:pt>
          <cx:pt idx="8884">549</cx:pt>
          <cx:pt idx="8885">549</cx:pt>
          <cx:pt idx="8886">549</cx:pt>
          <cx:pt idx="8887">549</cx:pt>
          <cx:pt idx="8888">5657</cx:pt>
          <cx:pt idx="8889">5657</cx:pt>
          <cx:pt idx="8890">5657</cx:pt>
          <cx:pt idx="8891">5657</cx:pt>
          <cx:pt idx="8892">5657</cx:pt>
          <cx:pt idx="8893">5657</cx:pt>
          <cx:pt idx="8894">5657</cx:pt>
          <cx:pt idx="8895">5657</cx:pt>
          <cx:pt idx="8896">5657</cx:pt>
          <cx:pt idx="8897">5657</cx:pt>
          <cx:pt idx="8898">617</cx:pt>
          <cx:pt idx="8899">617</cx:pt>
          <cx:pt idx="8900">617</cx:pt>
          <cx:pt idx="8901">617</cx:pt>
          <cx:pt idx="8902">1385</cx:pt>
          <cx:pt idx="8903">1385</cx:pt>
          <cx:pt idx="8904">1385</cx:pt>
          <cx:pt idx="8905">549</cx:pt>
          <cx:pt idx="8906">549</cx:pt>
          <cx:pt idx="8907">549</cx:pt>
          <cx:pt idx="8908">1385</cx:pt>
          <cx:pt idx="8909">1385</cx:pt>
          <cx:pt idx="8910">1385</cx:pt>
          <cx:pt idx="8911">1385</cx:pt>
          <cx:pt idx="8912">1385</cx:pt>
          <cx:pt idx="8913">549</cx:pt>
          <cx:pt idx="8914">549</cx:pt>
          <cx:pt idx="8915">549</cx:pt>
          <cx:pt idx="8916">1385</cx:pt>
          <cx:pt idx="8917">1385</cx:pt>
          <cx:pt idx="8918">1385</cx:pt>
          <cx:pt idx="8919">190</cx:pt>
          <cx:pt idx="8920">1851</cx:pt>
          <cx:pt idx="8921">1851</cx:pt>
          <cx:pt idx="8922">1851</cx:pt>
          <cx:pt idx="8923">1720</cx:pt>
          <cx:pt idx="8924">1720</cx:pt>
          <cx:pt idx="8925">3916</cx:pt>
          <cx:pt idx="8926">3916</cx:pt>
          <cx:pt idx="8927">1013</cx:pt>
          <cx:pt idx="8928">1013</cx:pt>
          <cx:pt idx="8929">2031</cx:pt>
          <cx:pt idx="8930">2031</cx:pt>
          <cx:pt idx="8931">5657</cx:pt>
          <cx:pt idx="8932">5657</cx:pt>
          <cx:pt idx="8933">376</cx:pt>
          <cx:pt idx="8934">1624</cx:pt>
          <cx:pt idx="8935">1624</cx:pt>
          <cx:pt idx="8936">155</cx:pt>
          <cx:pt idx="8937">155</cx:pt>
          <cx:pt idx="8938">549</cx:pt>
          <cx:pt idx="8939">155</cx:pt>
          <cx:pt idx="8940">155</cx:pt>
          <cx:pt idx="8941">549</cx:pt>
          <cx:pt idx="8942">155</cx:pt>
          <cx:pt idx="8943">155</cx:pt>
          <cx:pt idx="8944">155</cx:pt>
          <cx:pt idx="8945">155</cx:pt>
          <cx:pt idx="8946">1385</cx:pt>
          <cx:pt idx="8947">1385</cx:pt>
          <cx:pt idx="8948">155</cx:pt>
          <cx:pt idx="8949">155</cx:pt>
          <cx:pt idx="8950">1385</cx:pt>
          <cx:pt idx="8951">1385</cx:pt>
          <cx:pt idx="8952">155</cx:pt>
          <cx:pt idx="8953">155</cx:pt>
          <cx:pt idx="8954">3916</cx:pt>
          <cx:pt idx="8955">549</cx:pt>
          <cx:pt idx="8956">549</cx:pt>
          <cx:pt idx="8957">549</cx:pt>
          <cx:pt idx="8958">549</cx:pt>
          <cx:pt idx="8959">549</cx:pt>
          <cx:pt idx="8960">549</cx:pt>
          <cx:pt idx="8961">549</cx:pt>
          <cx:pt idx="8962">1385</cx:pt>
          <cx:pt idx="8963">1385</cx:pt>
          <cx:pt idx="8964">549</cx:pt>
          <cx:pt idx="8965">1385</cx:pt>
          <cx:pt idx="8966">1385</cx:pt>
          <cx:pt idx="8967">549</cx:pt>
          <cx:pt idx="8968">1385</cx:pt>
          <cx:pt idx="8969">1385</cx:pt>
          <cx:pt idx="8970">549</cx:pt>
          <cx:pt idx="8971">1385</cx:pt>
          <cx:pt idx="8972">1385</cx:pt>
          <cx:pt idx="8973">1385</cx:pt>
          <cx:pt idx="8974">1385</cx:pt>
          <cx:pt idx="8975">1385</cx:pt>
          <cx:pt idx="8976">1385</cx:pt>
          <cx:pt idx="8977">549</cx:pt>
          <cx:pt idx="8978">1385</cx:pt>
          <cx:pt idx="8979">1385</cx:pt>
          <cx:pt idx="8980">1624</cx:pt>
          <cx:pt idx="8981">1624</cx:pt>
          <cx:pt idx="8982">1624</cx:pt>
          <cx:pt idx="8983">190</cx:pt>
          <cx:pt idx="8984">210</cx:pt>
          <cx:pt idx="8985">210</cx:pt>
          <cx:pt idx="8986">5657</cx:pt>
          <cx:pt idx="8987">5657</cx:pt>
          <cx:pt idx="8988">5657</cx:pt>
          <cx:pt idx="8989">5657</cx:pt>
          <cx:pt idx="8990">5657</cx:pt>
          <cx:pt idx="8991">5657</cx:pt>
          <cx:pt idx="8992">1013</cx:pt>
          <cx:pt idx="8993">1013</cx:pt>
          <cx:pt idx="8994">481</cx:pt>
          <cx:pt idx="8995">481</cx:pt>
          <cx:pt idx="8996">481</cx:pt>
          <cx:pt idx="8997">481</cx:pt>
          <cx:pt idx="8998">481</cx:pt>
          <cx:pt idx="8999">481</cx:pt>
          <cx:pt idx="9000">1851</cx:pt>
          <cx:pt idx="9001">1851</cx:pt>
          <cx:pt idx="9002">1851</cx:pt>
          <cx:pt idx="9003">1385</cx:pt>
          <cx:pt idx="9004">640</cx:pt>
          <cx:pt idx="9005">640</cx:pt>
          <cx:pt idx="9006">640</cx:pt>
          <cx:pt idx="9007">640</cx:pt>
          <cx:pt idx="9008">436</cx:pt>
          <cx:pt idx="9009">436</cx:pt>
          <cx:pt idx="9010">61</cx:pt>
          <cx:pt idx="9011">61</cx:pt>
          <cx:pt idx="9012">61</cx:pt>
          <cx:pt idx="9013">61</cx:pt>
          <cx:pt idx="9014">61</cx:pt>
          <cx:pt idx="9015">61</cx:pt>
          <cx:pt idx="9016">3105</cx:pt>
          <cx:pt idx="9017">617</cx:pt>
          <cx:pt idx="9018">1013</cx:pt>
          <cx:pt idx="9019">3105</cx:pt>
          <cx:pt idx="9020">3105</cx:pt>
          <cx:pt idx="9021">549</cx:pt>
          <cx:pt idx="9022">549</cx:pt>
          <cx:pt idx="9023">549</cx:pt>
          <cx:pt idx="9024">5657</cx:pt>
          <cx:pt idx="9025">5657</cx:pt>
          <cx:pt idx="9026">5657</cx:pt>
          <cx:pt idx="9027">5657</cx:pt>
          <cx:pt idx="9028">5657</cx:pt>
          <cx:pt idx="9029">5657</cx:pt>
          <cx:pt idx="9030">5657</cx:pt>
          <cx:pt idx="9031">5657</cx:pt>
          <cx:pt idx="9032">5657</cx:pt>
          <cx:pt idx="9033">5657</cx:pt>
          <cx:pt idx="9034">5657</cx:pt>
          <cx:pt idx="9035">5657</cx:pt>
          <cx:pt idx="9036">5657</cx:pt>
          <cx:pt idx="9037">549</cx:pt>
          <cx:pt idx="9038">549</cx:pt>
          <cx:pt idx="9039">549</cx:pt>
          <cx:pt idx="9040">549</cx:pt>
          <cx:pt idx="9041">549</cx:pt>
          <cx:pt idx="9042">1013</cx:pt>
          <cx:pt idx="9043">5657</cx:pt>
          <cx:pt idx="9044">5657</cx:pt>
          <cx:pt idx="9045">1624</cx:pt>
          <cx:pt idx="9046">1624</cx:pt>
          <cx:pt idx="9047">26</cx:pt>
          <cx:pt idx="9048">155</cx:pt>
          <cx:pt idx="9049">5657</cx:pt>
          <cx:pt idx="9050">5657</cx:pt>
          <cx:pt idx="9051">3105</cx:pt>
          <cx:pt idx="9052">617</cx:pt>
          <cx:pt idx="9053">259</cx:pt>
          <cx:pt idx="9054">259</cx:pt>
          <cx:pt idx="9055">3105</cx:pt>
          <cx:pt idx="9056">3105</cx:pt>
          <cx:pt idx="9057">1851</cx:pt>
          <cx:pt idx="9058">1851</cx:pt>
          <cx:pt idx="9059">1851</cx:pt>
          <cx:pt idx="9060">1851</cx:pt>
          <cx:pt idx="9061">1851</cx:pt>
          <cx:pt idx="9062">3916</cx:pt>
          <cx:pt idx="9063">3916</cx:pt>
          <cx:pt idx="9064">1013</cx:pt>
          <cx:pt idx="9065">1013</cx:pt>
          <cx:pt idx="9066">1013</cx:pt>
          <cx:pt idx="9067">1013</cx:pt>
          <cx:pt idx="9068">1013</cx:pt>
          <cx:pt idx="9069">1013</cx:pt>
          <cx:pt idx="9070">1851</cx:pt>
          <cx:pt idx="9071">1851</cx:pt>
          <cx:pt idx="9072">1851</cx:pt>
          <cx:pt idx="9073">1851</cx:pt>
          <cx:pt idx="9074">617</cx:pt>
          <cx:pt idx="9075">3105</cx:pt>
          <cx:pt idx="9076">3105</cx:pt>
          <cx:pt idx="9077">3105</cx:pt>
          <cx:pt idx="9078">3105</cx:pt>
          <cx:pt idx="9079">3105</cx:pt>
          <cx:pt idx="9080">3105</cx:pt>
          <cx:pt idx="9081">3105</cx:pt>
          <cx:pt idx="9082">3105</cx:pt>
          <cx:pt idx="9083">617</cx:pt>
          <cx:pt idx="9084">238</cx:pt>
          <cx:pt idx="9085">2031</cx:pt>
          <cx:pt idx="9086">2031</cx:pt>
          <cx:pt idx="9087">2031</cx:pt>
          <cx:pt idx="9088">617</cx:pt>
          <cx:pt idx="9089">617</cx:pt>
          <cx:pt idx="9090">2031</cx:pt>
          <cx:pt idx="9091">2031</cx:pt>
          <cx:pt idx="9092">1720</cx:pt>
          <cx:pt idx="9093">1720</cx:pt>
          <cx:pt idx="9094">2031</cx:pt>
          <cx:pt idx="9095">2031</cx:pt>
          <cx:pt idx="9096">2031</cx:pt>
          <cx:pt idx="9097">2031</cx:pt>
          <cx:pt idx="9098">2031</cx:pt>
          <cx:pt idx="9099">2031</cx:pt>
          <cx:pt idx="9100">2031</cx:pt>
          <cx:pt idx="9101">2031</cx:pt>
          <cx:pt idx="9102">2031</cx:pt>
          <cx:pt idx="9103">2031</cx:pt>
          <cx:pt idx="9104">2031</cx:pt>
          <cx:pt idx="9105">2031</cx:pt>
          <cx:pt idx="9106">586</cx:pt>
          <cx:pt idx="9107">586</cx:pt>
          <cx:pt idx="9108">586</cx:pt>
          <cx:pt idx="9109">586</cx:pt>
          <cx:pt idx="9110">2031</cx:pt>
          <cx:pt idx="9111">2031</cx:pt>
          <cx:pt idx="9112">2031</cx:pt>
          <cx:pt idx="9113">454</cx:pt>
          <cx:pt idx="9114">454</cx:pt>
          <cx:pt idx="9115">454</cx:pt>
          <cx:pt idx="9116">481</cx:pt>
          <cx:pt idx="9117">586</cx:pt>
          <cx:pt idx="9118">586</cx:pt>
          <cx:pt idx="9119">586</cx:pt>
          <cx:pt idx="9120">586</cx:pt>
          <cx:pt idx="9121">586</cx:pt>
          <cx:pt idx="9122">436</cx:pt>
          <cx:pt idx="9123">1385</cx:pt>
          <cx:pt idx="9124">1385</cx:pt>
          <cx:pt idx="9125">1385</cx:pt>
          <cx:pt idx="9126">1385</cx:pt>
          <cx:pt idx="9127">190</cx:pt>
          <cx:pt idx="9128">190</cx:pt>
          <cx:pt idx="9129">190</cx:pt>
          <cx:pt idx="9130">190</cx:pt>
          <cx:pt idx="9131">190</cx:pt>
          <cx:pt idx="9132">190</cx:pt>
          <cx:pt idx="9133">190</cx:pt>
          <cx:pt idx="9134">190</cx:pt>
          <cx:pt idx="9135">617</cx:pt>
          <cx:pt idx="9136">617</cx:pt>
          <cx:pt idx="9137">617</cx:pt>
          <cx:pt idx="9138">617</cx:pt>
          <cx:pt idx="9139">1720</cx:pt>
          <cx:pt idx="9140">1720</cx:pt>
          <cx:pt idx="9141">2009</cx:pt>
          <cx:pt idx="9142">2009</cx:pt>
          <cx:pt idx="9143">2009</cx:pt>
          <cx:pt idx="9144">2009</cx:pt>
          <cx:pt idx="9145">2009</cx:pt>
          <cx:pt idx="9146">2009</cx:pt>
          <cx:pt idx="9147">2009</cx:pt>
          <cx:pt idx="9148">2009</cx:pt>
          <cx:pt idx="9149">2009</cx:pt>
          <cx:pt idx="9150">2009</cx:pt>
          <cx:pt idx="9151">1439</cx:pt>
          <cx:pt idx="9152">1439</cx:pt>
          <cx:pt idx="9153">1439</cx:pt>
          <cx:pt idx="9154">1439</cx:pt>
          <cx:pt idx="9155">1851</cx:pt>
          <cx:pt idx="9156">1851</cx:pt>
          <cx:pt idx="9157">1851</cx:pt>
          <cx:pt idx="9158">1851</cx:pt>
          <cx:pt idx="9159">1851</cx:pt>
          <cx:pt idx="9160">1851</cx:pt>
          <cx:pt idx="9161">640</cx:pt>
          <cx:pt idx="9162">640</cx:pt>
          <cx:pt idx="9163">640</cx:pt>
          <cx:pt idx="9164">640</cx:pt>
          <cx:pt idx="9165">640</cx:pt>
          <cx:pt idx="9166">1013</cx:pt>
          <cx:pt idx="9167">481</cx:pt>
          <cx:pt idx="9168">481</cx:pt>
          <cx:pt idx="9169">481</cx:pt>
          <cx:pt idx="9170">481</cx:pt>
          <cx:pt idx="9171">481</cx:pt>
          <cx:pt idx="9172">481</cx:pt>
          <cx:pt idx="9173">481</cx:pt>
          <cx:pt idx="9174">481</cx:pt>
          <cx:pt idx="9175">481</cx:pt>
          <cx:pt idx="9176">640</cx:pt>
          <cx:pt idx="9177">640</cx:pt>
          <cx:pt idx="9178">640</cx:pt>
          <cx:pt idx="9179">640</cx:pt>
          <cx:pt idx="9180">640</cx:pt>
          <cx:pt idx="9181">640</cx:pt>
          <cx:pt idx="9182">640</cx:pt>
          <cx:pt idx="9183">640</cx:pt>
          <cx:pt idx="9184">640</cx:pt>
          <cx:pt idx="9185">640</cx:pt>
          <cx:pt idx="9186">640</cx:pt>
          <cx:pt idx="9187">640</cx:pt>
          <cx:pt idx="9188">640</cx:pt>
          <cx:pt idx="9189">640</cx:pt>
          <cx:pt idx="9190">640</cx:pt>
          <cx:pt idx="9191">640</cx:pt>
          <cx:pt idx="9192">640</cx:pt>
          <cx:pt idx="9193">640</cx:pt>
          <cx:pt idx="9194">640</cx:pt>
          <cx:pt idx="9195">640</cx:pt>
          <cx:pt idx="9196">640</cx:pt>
          <cx:pt idx="9197">640</cx:pt>
          <cx:pt idx="9198">640</cx:pt>
          <cx:pt idx="9199">640</cx:pt>
          <cx:pt idx="9200">640</cx:pt>
          <cx:pt idx="9201">640</cx:pt>
          <cx:pt idx="9202">640</cx:pt>
          <cx:pt idx="9203">640</cx:pt>
          <cx:pt idx="9204">640</cx:pt>
          <cx:pt idx="9205">640</cx:pt>
          <cx:pt idx="9206">549</cx:pt>
          <cx:pt idx="9207">1385</cx:pt>
          <cx:pt idx="9208">549</cx:pt>
          <cx:pt idx="9209">549</cx:pt>
          <cx:pt idx="9210">1385</cx:pt>
          <cx:pt idx="9211">2031</cx:pt>
          <cx:pt idx="9212">2031</cx:pt>
          <cx:pt idx="9213">2031</cx:pt>
          <cx:pt idx="9214">2031</cx:pt>
          <cx:pt idx="9215">2031</cx:pt>
          <cx:pt idx="9216">454</cx:pt>
          <cx:pt idx="9217">454</cx:pt>
          <cx:pt idx="9218">454</cx:pt>
          <cx:pt idx="9219">640</cx:pt>
          <cx:pt idx="9220">640</cx:pt>
          <cx:pt idx="9221">640</cx:pt>
          <cx:pt idx="9222">640</cx:pt>
          <cx:pt idx="9223">640</cx:pt>
          <cx:pt idx="9224">640</cx:pt>
          <cx:pt idx="9225">5657</cx:pt>
          <cx:pt idx="9226">5657</cx:pt>
          <cx:pt idx="9227">5657</cx:pt>
          <cx:pt idx="9228">5657</cx:pt>
          <cx:pt idx="9229">5657</cx:pt>
          <cx:pt idx="9230">5657</cx:pt>
          <cx:pt idx="9231">5657</cx:pt>
          <cx:pt idx="9232">5657</cx:pt>
          <cx:pt idx="9233">5657</cx:pt>
          <cx:pt idx="9234">5657</cx:pt>
          <cx:pt idx="9235">1385</cx:pt>
          <cx:pt idx="9236">1385</cx:pt>
          <cx:pt idx="9237">1385</cx:pt>
          <cx:pt idx="9238">1385</cx:pt>
          <cx:pt idx="9239">1385</cx:pt>
          <cx:pt idx="9240">1385</cx:pt>
          <cx:pt idx="9241">1385</cx:pt>
          <cx:pt idx="9242">1385</cx:pt>
          <cx:pt idx="9243">1385</cx:pt>
          <cx:pt idx="9244">1385</cx:pt>
          <cx:pt idx="9245">1385</cx:pt>
          <cx:pt idx="9246">155</cx:pt>
          <cx:pt idx="9247">481</cx:pt>
          <cx:pt idx="9248">481</cx:pt>
          <cx:pt idx="9249">481</cx:pt>
          <cx:pt idx="9250">481</cx:pt>
          <cx:pt idx="9251">481</cx:pt>
          <cx:pt idx="9252">481</cx:pt>
          <cx:pt idx="9253">481</cx:pt>
          <cx:pt idx="9254">481</cx:pt>
          <cx:pt idx="9255">481</cx:pt>
          <cx:pt idx="9256">481</cx:pt>
          <cx:pt idx="9257">481</cx:pt>
          <cx:pt idx="9258">481</cx:pt>
          <cx:pt idx="9259">481</cx:pt>
          <cx:pt idx="9260">3105</cx:pt>
          <cx:pt idx="9261">3105</cx:pt>
          <cx:pt idx="9262">3105</cx:pt>
          <cx:pt idx="9263">3105</cx:pt>
          <cx:pt idx="9264">436</cx:pt>
          <cx:pt idx="9265">436</cx:pt>
          <cx:pt idx="9266">436</cx:pt>
          <cx:pt idx="9267">436</cx:pt>
          <cx:pt idx="9268">586</cx:pt>
          <cx:pt idx="9269">586</cx:pt>
          <cx:pt idx="9270">586</cx:pt>
          <cx:pt idx="9271">586</cx:pt>
          <cx:pt idx="9272">586</cx:pt>
          <cx:pt idx="9273">586</cx:pt>
          <cx:pt idx="9274">586</cx:pt>
          <cx:pt idx="9275">586</cx:pt>
          <cx:pt idx="9276">586</cx:pt>
          <cx:pt idx="9277">586</cx:pt>
          <cx:pt idx="9278">586</cx:pt>
          <cx:pt idx="9279">586</cx:pt>
          <cx:pt idx="9280">586</cx:pt>
          <cx:pt idx="9281">586</cx:pt>
          <cx:pt idx="9282">586</cx:pt>
          <cx:pt idx="9283">5657</cx:pt>
          <cx:pt idx="9284">5657</cx:pt>
          <cx:pt idx="9285">617</cx:pt>
          <cx:pt idx="9286">617</cx:pt>
          <cx:pt idx="9287">5657</cx:pt>
          <cx:pt idx="9288">5657</cx:pt>
          <cx:pt idx="9289">3916</cx:pt>
          <cx:pt idx="9290">3916</cx:pt>
          <cx:pt idx="9291">3916</cx:pt>
          <cx:pt idx="9292">3916</cx:pt>
          <cx:pt idx="9293">1624</cx:pt>
          <cx:pt idx="9294">1624</cx:pt>
          <cx:pt idx="9295">1624</cx:pt>
          <cx:pt idx="9296">1624</cx:pt>
          <cx:pt idx="9297">1624</cx:pt>
          <cx:pt idx="9298">1624</cx:pt>
          <cx:pt idx="9299">1624</cx:pt>
          <cx:pt idx="9300">1624</cx:pt>
          <cx:pt idx="9301">1624</cx:pt>
          <cx:pt idx="9302">1624</cx:pt>
          <cx:pt idx="9303">1624</cx:pt>
          <cx:pt idx="9304">1624</cx:pt>
          <cx:pt idx="9305">1624</cx:pt>
          <cx:pt idx="9306">1624</cx:pt>
          <cx:pt idx="9307">1624</cx:pt>
          <cx:pt idx="9308">1624</cx:pt>
          <cx:pt idx="9309">1624</cx:pt>
          <cx:pt idx="9310">1624</cx:pt>
          <cx:pt idx="9311">549</cx:pt>
          <cx:pt idx="9312">549</cx:pt>
          <cx:pt idx="9313">549</cx:pt>
          <cx:pt idx="9314">2009</cx:pt>
          <cx:pt idx="9315">2009</cx:pt>
          <cx:pt idx="9316">2009</cx:pt>
          <cx:pt idx="9317">2009</cx:pt>
          <cx:pt idx="9318">2009</cx:pt>
          <cx:pt idx="9319">2009</cx:pt>
          <cx:pt idx="9320">2009</cx:pt>
          <cx:pt idx="9321">2009</cx:pt>
          <cx:pt idx="9322">5657</cx:pt>
          <cx:pt idx="9323">5657</cx:pt>
          <cx:pt idx="9324">5657</cx:pt>
          <cx:pt idx="9325">5657</cx:pt>
          <cx:pt idx="9326">5657</cx:pt>
          <cx:pt idx="9327">5657</cx:pt>
          <cx:pt idx="9328">5657</cx:pt>
          <cx:pt idx="9329">5657</cx:pt>
          <cx:pt idx="9330">5657</cx:pt>
          <cx:pt idx="9331">5657</cx:pt>
          <cx:pt idx="9332">5657</cx:pt>
          <cx:pt idx="9333">5657</cx:pt>
          <cx:pt idx="9334">5657</cx:pt>
          <cx:pt idx="9335">5657</cx:pt>
          <cx:pt idx="9336">5657</cx:pt>
          <cx:pt idx="9337">5657</cx:pt>
          <cx:pt idx="9338">5657</cx:pt>
          <cx:pt idx="9339">5657</cx:pt>
          <cx:pt idx="9340">5657</cx:pt>
          <cx:pt idx="9341">5657</cx:pt>
          <cx:pt idx="9342">5657</cx:pt>
          <cx:pt idx="9343">5657</cx:pt>
          <cx:pt idx="9344">5657</cx:pt>
          <cx:pt idx="9345">5657</cx:pt>
          <cx:pt idx="9346">5657</cx:pt>
          <cx:pt idx="9347">5657</cx:pt>
          <cx:pt idx="9348">5657</cx:pt>
          <cx:pt idx="9349">5657</cx:pt>
          <cx:pt idx="9350">5657</cx:pt>
          <cx:pt idx="9351">5657</cx:pt>
          <cx:pt idx="9352">5657</cx:pt>
          <cx:pt idx="9353">5657</cx:pt>
          <cx:pt idx="9354">617</cx:pt>
          <cx:pt idx="9355">617</cx:pt>
          <cx:pt idx="9356">61</cx:pt>
          <cx:pt idx="9357">61</cx:pt>
          <cx:pt idx="9358">5657</cx:pt>
          <cx:pt idx="9359">5657</cx:pt>
          <cx:pt idx="9360">5657</cx:pt>
          <cx:pt idx="9361">5657</cx:pt>
          <cx:pt idx="9362">5657</cx:pt>
          <cx:pt idx="9363">5657</cx:pt>
          <cx:pt idx="9364">61</cx:pt>
          <cx:pt idx="9365">5657</cx:pt>
          <cx:pt idx="9366">5657</cx:pt>
          <cx:pt idx="9367">61</cx:pt>
          <cx:pt idx="9368">5657</cx:pt>
          <cx:pt idx="9369">5657</cx:pt>
          <cx:pt idx="9370">5657</cx:pt>
          <cx:pt idx="9371">617</cx:pt>
          <cx:pt idx="9372">617</cx:pt>
          <cx:pt idx="9373">1385</cx:pt>
          <cx:pt idx="9374">1385</cx:pt>
          <cx:pt idx="9375">1385</cx:pt>
          <cx:pt idx="9376">1385</cx:pt>
          <cx:pt idx="9377">1385</cx:pt>
          <cx:pt idx="9378">1385</cx:pt>
          <cx:pt idx="9379">1385</cx:pt>
          <cx:pt idx="9380">1385</cx:pt>
          <cx:pt idx="9381">1385</cx:pt>
          <cx:pt idx="9382">1385</cx:pt>
          <cx:pt idx="9383">1385</cx:pt>
          <cx:pt idx="9384">1385</cx:pt>
          <cx:pt idx="9385">1385</cx:pt>
          <cx:pt idx="9386">1385</cx:pt>
          <cx:pt idx="9387">1385</cx:pt>
          <cx:pt idx="9388">1385</cx:pt>
          <cx:pt idx="9389">1385</cx:pt>
          <cx:pt idx="9390">1385</cx:pt>
          <cx:pt idx="9391">1385</cx:pt>
          <cx:pt idx="9392">1385</cx:pt>
          <cx:pt idx="9393">1385</cx:pt>
          <cx:pt idx="9394">549</cx:pt>
          <cx:pt idx="9395">454</cx:pt>
          <cx:pt idx="9396">5657</cx:pt>
          <cx:pt idx="9397">5657</cx:pt>
          <cx:pt idx="9398">5657</cx:pt>
          <cx:pt idx="9399">5657</cx:pt>
          <cx:pt idx="9400">5657</cx:pt>
          <cx:pt idx="9401">2009</cx:pt>
          <cx:pt idx="9402">2009</cx:pt>
          <cx:pt idx="9403">2009</cx:pt>
          <cx:pt idx="9404">2009</cx:pt>
          <cx:pt idx="9405">2009</cx:pt>
          <cx:pt idx="9406">2009</cx:pt>
          <cx:pt idx="9407">2009</cx:pt>
          <cx:pt idx="9408">2009</cx:pt>
          <cx:pt idx="9409">2009</cx:pt>
          <cx:pt idx="9410">2009</cx:pt>
          <cx:pt idx="9411">2009</cx:pt>
          <cx:pt idx="9412">2009</cx:pt>
          <cx:pt idx="9413">2009</cx:pt>
          <cx:pt idx="9414">2009</cx:pt>
          <cx:pt idx="9415">2009</cx:pt>
          <cx:pt idx="9416">2009</cx:pt>
          <cx:pt idx="9417">2009</cx:pt>
          <cx:pt idx="9418">2009</cx:pt>
          <cx:pt idx="9419">2009</cx:pt>
          <cx:pt idx="9420">2009</cx:pt>
          <cx:pt idx="9421">2009</cx:pt>
          <cx:pt idx="9422">2009</cx:pt>
          <cx:pt idx="9423">2009</cx:pt>
          <cx:pt idx="9424">2009</cx:pt>
          <cx:pt idx="9425">2009</cx:pt>
          <cx:pt idx="9426">2009</cx:pt>
          <cx:pt idx="9427">2009</cx:pt>
          <cx:pt idx="9428">2009</cx:pt>
          <cx:pt idx="9429">1013</cx:pt>
          <cx:pt idx="9430">535</cx:pt>
          <cx:pt idx="9431">535</cx:pt>
          <cx:pt idx="9432">535</cx:pt>
          <cx:pt idx="9433">2202</cx:pt>
          <cx:pt idx="9434">2202</cx:pt>
          <cx:pt idx="9435">2202</cx:pt>
          <cx:pt idx="9436">2202</cx:pt>
          <cx:pt idx="9437">2202</cx:pt>
          <cx:pt idx="9438">2202</cx:pt>
          <cx:pt idx="9439">2202</cx:pt>
          <cx:pt idx="9440">2202</cx:pt>
          <cx:pt idx="9441">2202</cx:pt>
          <cx:pt idx="9442">2202</cx:pt>
          <cx:pt idx="9443">2202</cx:pt>
          <cx:pt idx="9444">617</cx:pt>
          <cx:pt idx="9445">436</cx:pt>
          <cx:pt idx="9446">436</cx:pt>
          <cx:pt idx="9447">436</cx:pt>
          <cx:pt idx="9448">436</cx:pt>
          <cx:pt idx="9449">3105</cx:pt>
          <cx:pt idx="9450">617</cx:pt>
          <cx:pt idx="9451">1851</cx:pt>
          <cx:pt idx="9452">1851</cx:pt>
          <cx:pt idx="9453">1851</cx:pt>
          <cx:pt idx="9454">1851</cx:pt>
          <cx:pt idx="9455">1851</cx:pt>
          <cx:pt idx="9456">1851</cx:pt>
          <cx:pt idx="9457">1851</cx:pt>
          <cx:pt idx="9458">1851</cx:pt>
          <cx:pt idx="9459">5657</cx:pt>
          <cx:pt idx="9460">5657</cx:pt>
          <cx:pt idx="9461">5657</cx:pt>
          <cx:pt idx="9462">5657</cx:pt>
          <cx:pt idx="9463">5657</cx:pt>
          <cx:pt idx="9464">5657</cx:pt>
          <cx:pt idx="9465">5657</cx:pt>
          <cx:pt idx="9466">5657</cx:pt>
          <cx:pt idx="9467">5657</cx:pt>
          <cx:pt idx="9468">5657</cx:pt>
          <cx:pt idx="9469">5657</cx:pt>
          <cx:pt idx="9470">5657</cx:pt>
          <cx:pt idx="9471">155</cx:pt>
          <cx:pt idx="9472">155</cx:pt>
          <cx:pt idx="9473">210</cx:pt>
          <cx:pt idx="9474">210</cx:pt>
          <cx:pt idx="9475">155</cx:pt>
          <cx:pt idx="9476">1385</cx:pt>
          <cx:pt idx="9477">155</cx:pt>
          <cx:pt idx="9478">210</cx:pt>
          <cx:pt idx="9479">549</cx:pt>
          <cx:pt idx="9480">1385</cx:pt>
          <cx:pt idx="9481">549</cx:pt>
          <cx:pt idx="9482">1385</cx:pt>
          <cx:pt idx="9483">549</cx:pt>
          <cx:pt idx="9484">1385</cx:pt>
          <cx:pt idx="9485">549</cx:pt>
          <cx:pt idx="9486">1385</cx:pt>
          <cx:pt idx="9487">1385</cx:pt>
          <cx:pt idx="9488">1385</cx:pt>
          <cx:pt idx="9489">549</cx:pt>
          <cx:pt idx="9490">549</cx:pt>
          <cx:pt idx="9491">549</cx:pt>
          <cx:pt idx="9492">586</cx:pt>
          <cx:pt idx="9493">586</cx:pt>
          <cx:pt idx="9494">586</cx:pt>
          <cx:pt idx="9495">586</cx:pt>
          <cx:pt idx="9496">586</cx:pt>
          <cx:pt idx="9497">586</cx:pt>
          <cx:pt idx="9498">5657</cx:pt>
          <cx:pt idx="9499">5657</cx:pt>
          <cx:pt idx="9500">5657</cx:pt>
          <cx:pt idx="9501">1624</cx:pt>
          <cx:pt idx="9502">1624</cx:pt>
          <cx:pt idx="9503">617</cx:pt>
          <cx:pt idx="9504">617</cx:pt>
          <cx:pt idx="9505">617</cx:pt>
          <cx:pt idx="9506">617</cx:pt>
          <cx:pt idx="9507">1158</cx:pt>
          <cx:pt idx="9508">1158</cx:pt>
          <cx:pt idx="9509">1715</cx:pt>
          <cx:pt idx="9510">1715</cx:pt>
          <cx:pt idx="9511">5657</cx:pt>
          <cx:pt idx="9512">5657</cx:pt>
          <cx:pt idx="9513">5657</cx:pt>
          <cx:pt idx="9514">5657</cx:pt>
          <cx:pt idx="9515">1715</cx:pt>
          <cx:pt idx="9516">1715</cx:pt>
          <cx:pt idx="9517">1715</cx:pt>
          <cx:pt idx="9518">1624</cx:pt>
          <cx:pt idx="9519">1624</cx:pt>
          <cx:pt idx="9520">259</cx:pt>
          <cx:pt idx="9521">259</cx:pt>
          <cx:pt idx="9522">259</cx:pt>
          <cx:pt idx="9523">259</cx:pt>
          <cx:pt idx="9524">259</cx:pt>
          <cx:pt idx="9525">259</cx:pt>
          <cx:pt idx="9526">259</cx:pt>
          <cx:pt idx="9527">259</cx:pt>
          <cx:pt idx="9528">259</cx:pt>
          <cx:pt idx="9529">259</cx:pt>
          <cx:pt idx="9530">259</cx:pt>
          <cx:pt idx="9531">259</cx:pt>
          <cx:pt idx="9532">259</cx:pt>
          <cx:pt idx="9533">259</cx:pt>
          <cx:pt idx="9534">259</cx:pt>
          <cx:pt idx="9535">259</cx:pt>
          <cx:pt idx="9536">1624</cx:pt>
          <cx:pt idx="9537">1624</cx:pt>
          <cx:pt idx="9538">1624</cx:pt>
          <cx:pt idx="9539">549</cx:pt>
          <cx:pt idx="9540">1385</cx:pt>
          <cx:pt idx="9541">1385</cx:pt>
          <cx:pt idx="9542">613</cx:pt>
          <cx:pt idx="9543">613</cx:pt>
          <cx:pt idx="9544">613</cx:pt>
          <cx:pt idx="9545">873</cx:pt>
          <cx:pt idx="9546">873</cx:pt>
          <cx:pt idx="9547">873</cx:pt>
          <cx:pt idx="9548">873</cx:pt>
          <cx:pt idx="9549">873</cx:pt>
          <cx:pt idx="9550">3105</cx:pt>
          <cx:pt idx="9551">3105</cx:pt>
          <cx:pt idx="9552">3105</cx:pt>
          <cx:pt idx="9553">617</cx:pt>
          <cx:pt idx="9554">617</cx:pt>
          <cx:pt idx="9555">1851</cx:pt>
          <cx:pt idx="9556">1851</cx:pt>
          <cx:pt idx="9557">86</cx:pt>
          <cx:pt idx="9558">86</cx:pt>
          <cx:pt idx="9559">86</cx:pt>
          <cx:pt idx="9560">259</cx:pt>
          <cx:pt idx="9561">259</cx:pt>
          <cx:pt idx="9562">259</cx:pt>
          <cx:pt idx="9563">259</cx:pt>
          <cx:pt idx="9564">259</cx:pt>
          <cx:pt idx="9565">259</cx:pt>
          <cx:pt idx="9566">86</cx:pt>
          <cx:pt idx="9567">86</cx:pt>
          <cx:pt idx="9568">86</cx:pt>
          <cx:pt idx="9569">86</cx:pt>
          <cx:pt idx="9570">86</cx:pt>
          <cx:pt idx="9571">86</cx:pt>
          <cx:pt idx="9572">86</cx:pt>
          <cx:pt idx="9573">86</cx:pt>
          <cx:pt idx="9574">617</cx:pt>
          <cx:pt idx="9575">238</cx:pt>
          <cx:pt idx="9576">238</cx:pt>
          <cx:pt idx="9577">238</cx:pt>
          <cx:pt idx="9578">238</cx:pt>
          <cx:pt idx="9579">238</cx:pt>
          <cx:pt idx="9580">238</cx:pt>
          <cx:pt idx="9581">238</cx:pt>
          <cx:pt idx="9582">238</cx:pt>
          <cx:pt idx="9583">1851</cx:pt>
          <cx:pt idx="9584">1851</cx:pt>
          <cx:pt idx="9585">1851</cx:pt>
          <cx:pt idx="9586">1851</cx:pt>
          <cx:pt idx="9587">1851</cx:pt>
          <cx:pt idx="9588">1851</cx:pt>
          <cx:pt idx="9589">1851</cx:pt>
          <cx:pt idx="9590">1851</cx:pt>
          <cx:pt idx="9591">1851</cx:pt>
          <cx:pt idx="9592">520</cx:pt>
          <cx:pt idx="9593">520</cx:pt>
          <cx:pt idx="9594">520</cx:pt>
          <cx:pt idx="9595">520</cx:pt>
          <cx:pt idx="9596">520</cx:pt>
          <cx:pt idx="9597">617</cx:pt>
          <cx:pt idx="9598">617</cx:pt>
          <cx:pt idx="9599">2031</cx:pt>
          <cx:pt idx="9600">436</cx:pt>
          <cx:pt idx="9601">2031</cx:pt>
          <cx:pt idx="9602">2031</cx:pt>
          <cx:pt idx="9603">2031</cx:pt>
          <cx:pt idx="9604">2031</cx:pt>
          <cx:pt idx="9605">2031</cx:pt>
          <cx:pt idx="9606">2031</cx:pt>
          <cx:pt idx="9607">2031</cx:pt>
          <cx:pt idx="9608">2031</cx:pt>
          <cx:pt idx="9609">2031</cx:pt>
          <cx:pt idx="9610">870</cx:pt>
          <cx:pt idx="9611">1385</cx:pt>
          <cx:pt idx="9612">1385</cx:pt>
          <cx:pt idx="9613">1385</cx:pt>
          <cx:pt idx="9614">1385</cx:pt>
          <cx:pt idx="9615">1385</cx:pt>
          <cx:pt idx="9616">481</cx:pt>
          <cx:pt idx="9617">481</cx:pt>
          <cx:pt idx="9618">481</cx:pt>
          <cx:pt idx="9619">870</cx:pt>
          <cx:pt idx="9620">870</cx:pt>
          <cx:pt idx="9621">870</cx:pt>
          <cx:pt idx="9622">2031</cx:pt>
          <cx:pt idx="9623">2031</cx:pt>
          <cx:pt idx="9624">2031</cx:pt>
          <cx:pt idx="9625">2031</cx:pt>
          <cx:pt idx="9626">2031</cx:pt>
          <cx:pt idx="9627">2031</cx:pt>
          <cx:pt idx="9628">1851</cx:pt>
          <cx:pt idx="9629">1851</cx:pt>
          <cx:pt idx="9630">1851</cx:pt>
          <cx:pt idx="9631">617</cx:pt>
          <cx:pt idx="9632">617</cx:pt>
          <cx:pt idx="9633">2009</cx:pt>
          <cx:pt idx="9634">2009</cx:pt>
          <cx:pt idx="9635">2009</cx:pt>
          <cx:pt idx="9636">2009</cx:pt>
          <cx:pt idx="9637">1851</cx:pt>
          <cx:pt idx="9638">2031</cx:pt>
          <cx:pt idx="9639">1851</cx:pt>
          <cx:pt idx="9640">2031</cx:pt>
          <cx:pt idx="9641">1851</cx:pt>
          <cx:pt idx="9642">1851</cx:pt>
          <cx:pt idx="9643">1851</cx:pt>
          <cx:pt idx="9644">1851</cx:pt>
          <cx:pt idx="9645">1851</cx:pt>
          <cx:pt idx="9646">436</cx:pt>
          <cx:pt idx="9647">1851</cx:pt>
          <cx:pt idx="9648">436</cx:pt>
          <cx:pt idx="9649">1851</cx:pt>
          <cx:pt idx="9650">586</cx:pt>
          <cx:pt idx="9651">586</cx:pt>
          <cx:pt idx="9652">5657</cx:pt>
          <cx:pt idx="9653">5657</cx:pt>
          <cx:pt idx="9654">870</cx:pt>
          <cx:pt idx="9655">3105</cx:pt>
          <cx:pt idx="9656">3105</cx:pt>
          <cx:pt idx="9657">3105</cx:pt>
          <cx:pt idx="9658">3105</cx:pt>
          <cx:pt idx="9659">870</cx:pt>
          <cx:pt idx="9660">870</cx:pt>
          <cx:pt idx="9661">2031</cx:pt>
          <cx:pt idx="9662">2031</cx:pt>
          <cx:pt idx="9663">2031</cx:pt>
          <cx:pt idx="9664">2031</cx:pt>
          <cx:pt idx="9665">2031</cx:pt>
          <cx:pt idx="9666">2031</cx:pt>
          <cx:pt idx="9667">586</cx:pt>
          <cx:pt idx="9668">2009</cx:pt>
          <cx:pt idx="9669">2009</cx:pt>
          <cx:pt idx="9670">586</cx:pt>
          <cx:pt idx="9671">586</cx:pt>
          <cx:pt idx="9672">586</cx:pt>
          <cx:pt idx="9673">586</cx:pt>
          <cx:pt idx="9674">436</cx:pt>
          <cx:pt idx="9675">5657</cx:pt>
          <cx:pt idx="9676">5657</cx:pt>
          <cx:pt idx="9677">5657</cx:pt>
          <cx:pt idx="9678">5657</cx:pt>
          <cx:pt idx="9679">2009</cx:pt>
          <cx:pt idx="9680">2009</cx:pt>
          <cx:pt idx="9681">1158</cx:pt>
          <cx:pt idx="9682">1715</cx:pt>
          <cx:pt idx="9683">1715</cx:pt>
          <cx:pt idx="9684">1624</cx:pt>
          <cx:pt idx="9685">1624</cx:pt>
          <cx:pt idx="9686">1624</cx:pt>
          <cx:pt idx="9687">1624</cx:pt>
          <cx:pt idx="9688">1624</cx:pt>
          <cx:pt idx="9689">1624</cx:pt>
          <cx:pt idx="9690">1624</cx:pt>
          <cx:pt idx="9691">1624</cx:pt>
          <cx:pt idx="9692">549</cx:pt>
          <cx:pt idx="9693">2009</cx:pt>
          <cx:pt idx="9694">61</cx:pt>
          <cx:pt idx="9695">61</cx:pt>
          <cx:pt idx="9696">61</cx:pt>
          <cx:pt idx="9697">61</cx:pt>
          <cx:pt idx="9698">61</cx:pt>
          <cx:pt idx="9699">61</cx:pt>
          <cx:pt idx="9700">61</cx:pt>
          <cx:pt idx="9701">61</cx:pt>
          <cx:pt idx="9702">5657</cx:pt>
          <cx:pt idx="9703">5657</cx:pt>
          <cx:pt idx="9704">61</cx:pt>
          <cx:pt idx="9705">61</cx:pt>
          <cx:pt idx="9706">5657</cx:pt>
          <cx:pt idx="9707">5657</cx:pt>
          <cx:pt idx="9708">5657</cx:pt>
          <cx:pt idx="9709">5657</cx:pt>
          <cx:pt idx="9710">5657</cx:pt>
          <cx:pt idx="9711">5657</cx:pt>
          <cx:pt idx="9712">5657</cx:pt>
          <cx:pt idx="9713">5657</cx:pt>
          <cx:pt idx="9714">5657</cx:pt>
          <cx:pt idx="9715">5657</cx:pt>
          <cx:pt idx="9716">5657</cx:pt>
          <cx:pt idx="9717">549</cx:pt>
          <cx:pt idx="9718">549</cx:pt>
          <cx:pt idx="9719">1385</cx:pt>
          <cx:pt idx="9720">1385</cx:pt>
          <cx:pt idx="9721">1385</cx:pt>
          <cx:pt idx="9722">1385</cx:pt>
          <cx:pt idx="9723">1385</cx:pt>
          <cx:pt idx="9724">1385</cx:pt>
          <cx:pt idx="9725">210</cx:pt>
          <cx:pt idx="9726">1720</cx:pt>
          <cx:pt idx="9727">1720</cx:pt>
          <cx:pt idx="9728">1720</cx:pt>
          <cx:pt idx="9729">873</cx:pt>
          <cx:pt idx="9730">454</cx:pt>
          <cx:pt idx="9731">454</cx:pt>
          <cx:pt idx="9732">454</cx:pt>
          <cx:pt idx="9733">454</cx:pt>
          <cx:pt idx="9734">190</cx:pt>
          <cx:pt idx="9735">617</cx:pt>
          <cx:pt idx="9736">2009</cx:pt>
          <cx:pt idx="9737">2009</cx:pt>
          <cx:pt idx="9738">2009</cx:pt>
          <cx:pt idx="9739">2009</cx:pt>
          <cx:pt idx="9740">2009</cx:pt>
          <cx:pt idx="9741">2009</cx:pt>
          <cx:pt idx="9742">2009</cx:pt>
          <cx:pt idx="9743">2009</cx:pt>
          <cx:pt idx="9744">2009</cx:pt>
          <cx:pt idx="9745">481</cx:pt>
          <cx:pt idx="9746">2009</cx:pt>
          <cx:pt idx="9747">481</cx:pt>
          <cx:pt idx="9748">481</cx:pt>
          <cx:pt idx="9749">2009</cx:pt>
          <cx:pt idx="9750">481</cx:pt>
          <cx:pt idx="9751">481</cx:pt>
          <cx:pt idx="9752">3105</cx:pt>
          <cx:pt idx="9753">3105</cx:pt>
          <cx:pt idx="9754">3105</cx:pt>
          <cx:pt idx="9755">1851</cx:pt>
          <cx:pt idx="9756">1851</cx:pt>
          <cx:pt idx="9757">1851</cx:pt>
          <cx:pt idx="9758">1851</cx:pt>
          <cx:pt idx="9759">1851</cx:pt>
          <cx:pt idx="9760">436</cx:pt>
          <cx:pt idx="9761">1851</cx:pt>
          <cx:pt idx="9762">1851</cx:pt>
          <cx:pt idx="9763">1851</cx:pt>
          <cx:pt idx="9764">1851</cx:pt>
          <cx:pt idx="9765">1851</cx:pt>
          <cx:pt idx="9766">436</cx:pt>
          <cx:pt idx="9767">1851</cx:pt>
          <cx:pt idx="9768">436</cx:pt>
          <cx:pt idx="9769">1851</cx:pt>
          <cx:pt idx="9770">436</cx:pt>
          <cx:pt idx="9771">1851</cx:pt>
          <cx:pt idx="9772">1851</cx:pt>
          <cx:pt idx="9773">436</cx:pt>
          <cx:pt idx="9774">1851</cx:pt>
          <cx:pt idx="9775">1851</cx:pt>
          <cx:pt idx="9776">1851</cx:pt>
          <cx:pt idx="9777">1851</cx:pt>
          <cx:pt idx="9778">436</cx:pt>
          <cx:pt idx="9779">436</cx:pt>
          <cx:pt idx="9780">1851</cx:pt>
          <cx:pt idx="9781">1851</cx:pt>
          <cx:pt idx="9782">1851</cx:pt>
          <cx:pt idx="9783">1851</cx:pt>
          <cx:pt idx="9784">586</cx:pt>
          <cx:pt idx="9785">2202</cx:pt>
          <cx:pt idx="9786">2202</cx:pt>
          <cx:pt idx="9787">2202</cx:pt>
          <cx:pt idx="9788">2202</cx:pt>
          <cx:pt idx="9789">2202</cx:pt>
          <cx:pt idx="9790">2202</cx:pt>
          <cx:pt idx="9791">5657</cx:pt>
          <cx:pt idx="9792">5657</cx:pt>
          <cx:pt idx="9793">5657</cx:pt>
          <cx:pt idx="9794">5657</cx:pt>
          <cx:pt idx="9795">1385</cx:pt>
          <cx:pt idx="9796">1385</cx:pt>
          <cx:pt idx="9797">1385</cx:pt>
          <cx:pt idx="9798">1385</cx:pt>
          <cx:pt idx="9799">1385</cx:pt>
          <cx:pt idx="9800">1385</cx:pt>
          <cx:pt idx="9801">1385</cx:pt>
          <cx:pt idx="9802">1385</cx:pt>
          <cx:pt idx="9803">1385</cx:pt>
          <cx:pt idx="9804">1385</cx:pt>
          <cx:pt idx="9805">1385</cx:pt>
          <cx:pt idx="9806">1385</cx:pt>
          <cx:pt idx="9807">549</cx:pt>
          <cx:pt idx="9808">549</cx:pt>
          <cx:pt idx="9809">436</cx:pt>
          <cx:pt idx="9810">436</cx:pt>
          <cx:pt idx="9811">436</cx:pt>
          <cx:pt idx="9812">436</cx:pt>
          <cx:pt idx="9813">549</cx:pt>
          <cx:pt idx="9814">549</cx:pt>
          <cx:pt idx="9815">549</cx:pt>
          <cx:pt idx="9816">1385</cx:pt>
          <cx:pt idx="9817">1385</cx:pt>
          <cx:pt idx="9818">1385</cx:pt>
          <cx:pt idx="9819">549</cx:pt>
          <cx:pt idx="9820">549</cx:pt>
          <cx:pt idx="9821">1385</cx:pt>
          <cx:pt idx="9822">1385</cx:pt>
          <cx:pt idx="9823">1385</cx:pt>
          <cx:pt idx="9824">1385</cx:pt>
          <cx:pt idx="9825">1385</cx:pt>
          <cx:pt idx="9826">1385</cx:pt>
          <cx:pt idx="9827">549</cx:pt>
          <cx:pt idx="9828">549</cx:pt>
          <cx:pt idx="9829">549</cx:pt>
          <cx:pt idx="9830">549</cx:pt>
          <cx:pt idx="9831">2031</cx:pt>
          <cx:pt idx="9832">2031</cx:pt>
          <cx:pt idx="9833">549</cx:pt>
          <cx:pt idx="9834">481</cx:pt>
          <cx:pt idx="9835">481</cx:pt>
          <cx:pt idx="9836">481</cx:pt>
          <cx:pt idx="9837">481</cx:pt>
          <cx:pt idx="9838">481</cx:pt>
          <cx:pt idx="9839">481</cx:pt>
          <cx:pt idx="9840">481</cx:pt>
          <cx:pt idx="9841">481</cx:pt>
          <cx:pt idx="9842">481</cx:pt>
          <cx:pt idx="9843">481</cx:pt>
          <cx:pt idx="9844">481</cx:pt>
          <cx:pt idx="9845">481</cx:pt>
          <cx:pt idx="9846">481</cx:pt>
          <cx:pt idx="9847">481</cx:pt>
          <cx:pt idx="9848">481</cx:pt>
          <cx:pt idx="9849">481</cx:pt>
          <cx:pt idx="9850">617</cx:pt>
          <cx:pt idx="9851">617</cx:pt>
          <cx:pt idx="9852">617</cx:pt>
          <cx:pt idx="9853">3105</cx:pt>
          <cx:pt idx="9854">1385</cx:pt>
          <cx:pt idx="9855">1385</cx:pt>
          <cx:pt idx="9856">1385</cx:pt>
          <cx:pt idx="9857">1385</cx:pt>
          <cx:pt idx="9858">1385</cx:pt>
          <cx:pt idx="9859">1385</cx:pt>
          <cx:pt idx="9860">1385</cx:pt>
          <cx:pt idx="9861">1385</cx:pt>
          <cx:pt idx="9862">1385</cx:pt>
          <cx:pt idx="9863">1385</cx:pt>
          <cx:pt idx="9864">1385</cx:pt>
          <cx:pt idx="9865">1385</cx:pt>
          <cx:pt idx="9866">1385</cx:pt>
          <cx:pt idx="9867">1385</cx:pt>
          <cx:pt idx="9868">1385</cx:pt>
          <cx:pt idx="9869">1385</cx:pt>
          <cx:pt idx="9870">1385</cx:pt>
          <cx:pt idx="9871">1385</cx:pt>
          <cx:pt idx="9872">549</cx:pt>
          <cx:pt idx="9873">549</cx:pt>
          <cx:pt idx="9874">549</cx:pt>
          <cx:pt idx="9875">549</cx:pt>
          <cx:pt idx="9876">549</cx:pt>
          <cx:pt idx="9877">549</cx:pt>
          <cx:pt idx="9878">549</cx:pt>
          <cx:pt idx="9879">2031</cx:pt>
          <cx:pt idx="9880">2031</cx:pt>
          <cx:pt idx="9881">586</cx:pt>
          <cx:pt idx="9882">586</cx:pt>
          <cx:pt idx="9883">586</cx:pt>
          <cx:pt idx="9884">1385</cx:pt>
          <cx:pt idx="9885">1385</cx:pt>
          <cx:pt idx="9886">1385</cx:pt>
          <cx:pt idx="9887">586</cx:pt>
          <cx:pt idx="9888">586</cx:pt>
          <cx:pt idx="9889">586</cx:pt>
          <cx:pt idx="9890">586</cx:pt>
          <cx:pt idx="9891">586</cx:pt>
          <cx:pt idx="9892">586</cx:pt>
          <cx:pt idx="9893">586</cx:pt>
          <cx:pt idx="9894">2031</cx:pt>
          <cx:pt idx="9895">2031</cx:pt>
          <cx:pt idx="9896">2031</cx:pt>
          <cx:pt idx="9897">2031</cx:pt>
          <cx:pt idx="9898">586</cx:pt>
          <cx:pt idx="9899">586</cx:pt>
          <cx:pt idx="9900">1851</cx:pt>
          <cx:pt idx="9901">1851</cx:pt>
          <cx:pt idx="9902">1851</cx:pt>
          <cx:pt idx="9903">1851</cx:pt>
          <cx:pt idx="9904">5657</cx:pt>
          <cx:pt idx="9905">5657</cx:pt>
          <cx:pt idx="9906">5657</cx:pt>
          <cx:pt idx="9907">5657</cx:pt>
          <cx:pt idx="9908">2031</cx:pt>
          <cx:pt idx="9909">2031</cx:pt>
          <cx:pt idx="9910">436</cx:pt>
          <cx:pt idx="9911">1385</cx:pt>
          <cx:pt idx="9912">1385</cx:pt>
          <cx:pt idx="9913">1158</cx:pt>
          <cx:pt idx="9914">1158</cx:pt>
          <cx:pt idx="9915">1158</cx:pt>
          <cx:pt idx="9916">617</cx:pt>
          <cx:pt idx="9917">617</cx:pt>
          <cx:pt idx="9918">617</cx:pt>
          <cx:pt idx="9919">1158</cx:pt>
          <cx:pt idx="9920">3916</cx:pt>
          <cx:pt idx="9921">3916</cx:pt>
          <cx:pt idx="9922">3916</cx:pt>
          <cx:pt idx="9923">3916</cx:pt>
          <cx:pt idx="9924">3916</cx:pt>
          <cx:pt idx="9925">3916</cx:pt>
          <cx:pt idx="9926">3916</cx:pt>
          <cx:pt idx="9927">3916</cx:pt>
          <cx:pt idx="9928">3916</cx:pt>
          <cx:pt idx="9929">3916</cx:pt>
          <cx:pt idx="9930">3916</cx:pt>
          <cx:pt idx="9931">1158</cx:pt>
          <cx:pt idx="9932">1715</cx:pt>
          <cx:pt idx="9933">3105</cx:pt>
          <cx:pt idx="9934">1624</cx:pt>
          <cx:pt idx="9935">1624</cx:pt>
          <cx:pt idx="9936">1624</cx:pt>
          <cx:pt idx="9937">1624</cx:pt>
          <cx:pt idx="9938">1624</cx:pt>
          <cx:pt idx="9939">1624</cx:pt>
          <cx:pt idx="9940">1624</cx:pt>
          <cx:pt idx="9941">549</cx:pt>
          <cx:pt idx="9942">549</cx:pt>
          <cx:pt idx="9943">549</cx:pt>
          <cx:pt idx="9944">1385</cx:pt>
          <cx:pt idx="9945">617</cx:pt>
          <cx:pt idx="9946">190</cx:pt>
          <cx:pt idx="9947">190</cx:pt>
          <cx:pt idx="9948">190</cx:pt>
          <cx:pt idx="9949">190</cx:pt>
          <cx:pt idx="9950">190</cx:pt>
          <cx:pt idx="9951">190</cx:pt>
          <cx:pt idx="9952">190</cx:pt>
          <cx:pt idx="9953">190</cx:pt>
          <cx:pt idx="9954">190</cx:pt>
          <cx:pt idx="9955">190</cx:pt>
          <cx:pt idx="9956">190</cx:pt>
          <cx:pt idx="9957">190</cx:pt>
          <cx:pt idx="9958">190</cx:pt>
          <cx:pt idx="9959">190</cx:pt>
          <cx:pt idx="9960">190</cx:pt>
          <cx:pt idx="9961">190</cx:pt>
          <cx:pt idx="9962">1851</cx:pt>
          <cx:pt idx="9963">1851</cx:pt>
          <cx:pt idx="9964">1851</cx:pt>
          <cx:pt idx="9965">1851</cx:pt>
          <cx:pt idx="9966">5657</cx:pt>
          <cx:pt idx="9967">5657</cx:pt>
          <cx:pt idx="9968">5657</cx:pt>
          <cx:pt idx="9969">5657</cx:pt>
          <cx:pt idx="9970">5657</cx:pt>
          <cx:pt idx="9971">238</cx:pt>
          <cx:pt idx="9972">190</cx:pt>
          <cx:pt idx="9973">190</cx:pt>
          <cx:pt idx="9974">190</cx:pt>
          <cx:pt idx="9975">549</cx:pt>
          <cx:pt idx="9976">376</cx:pt>
          <cx:pt idx="9977">549</cx:pt>
          <cx:pt idx="9978">549</cx:pt>
          <cx:pt idx="9979">1385</cx:pt>
          <cx:pt idx="9980">1385</cx:pt>
          <cx:pt idx="9981">155</cx:pt>
          <cx:pt idx="9982">549</cx:pt>
          <cx:pt idx="9983">155</cx:pt>
          <cx:pt idx="9984">155</cx:pt>
          <cx:pt idx="9985">549</cx:pt>
          <cx:pt idx="9986">155</cx:pt>
          <cx:pt idx="9987">1385</cx:pt>
          <cx:pt idx="9988">549</cx:pt>
          <cx:pt idx="9989">1385</cx:pt>
          <cx:pt idx="9990">1385</cx:pt>
          <cx:pt idx="9991">549</cx:pt>
          <cx:pt idx="9992">1385</cx:pt>
          <cx:pt idx="9993">376</cx:pt>
          <cx:pt idx="9994">376</cx:pt>
          <cx:pt idx="9995">376</cx:pt>
          <cx:pt idx="9996">1385</cx:pt>
          <cx:pt idx="9997">549</cx:pt>
          <cx:pt idx="9998">549</cx:pt>
          <cx:pt idx="9999">1385</cx:pt>
          <cx:pt idx="10000">1385</cx:pt>
          <cx:pt idx="10001">549</cx:pt>
          <cx:pt idx="10002">1385</cx:pt>
          <cx:pt idx="10003">549</cx:pt>
          <cx:pt idx="10004">1385</cx:pt>
          <cx:pt idx="10005">549</cx:pt>
          <cx:pt idx="10006">1385</cx:pt>
          <cx:pt idx="10007">1385</cx:pt>
          <cx:pt idx="10008">1385</cx:pt>
          <cx:pt idx="10009">549</cx:pt>
          <cx:pt idx="10010">549</cx:pt>
          <cx:pt idx="10011">1385</cx:pt>
          <cx:pt idx="10012">1385</cx:pt>
          <cx:pt idx="10013">1385</cx:pt>
          <cx:pt idx="10014">1385</cx:pt>
          <cx:pt idx="10015">1385</cx:pt>
          <cx:pt idx="10016">549</cx:pt>
          <cx:pt idx="10017">1385</cx:pt>
          <cx:pt idx="10018">1385</cx:pt>
          <cx:pt idx="10019">1385</cx:pt>
          <cx:pt idx="10020">873</cx:pt>
          <cx:pt idx="10021">873</cx:pt>
          <cx:pt idx="10022">155</cx:pt>
          <cx:pt idx="10023">26</cx:pt>
          <cx:pt idx="10024">26</cx:pt>
          <cx:pt idx="10025">26</cx:pt>
          <cx:pt idx="10026">1851</cx:pt>
          <cx:pt idx="10027">1851</cx:pt>
          <cx:pt idx="10028">1851</cx:pt>
          <cx:pt idx="10029">5657</cx:pt>
          <cx:pt idx="10030">5657</cx:pt>
          <cx:pt idx="10031">5657</cx:pt>
          <cx:pt idx="10032">5657</cx:pt>
          <cx:pt idx="10033">5657</cx:pt>
          <cx:pt idx="10034">5657</cx:pt>
          <cx:pt idx="10035">1851</cx:pt>
          <cx:pt idx="10036">5657</cx:pt>
          <cx:pt idx="10037">1851</cx:pt>
          <cx:pt idx="10038">1851</cx:pt>
          <cx:pt idx="10039">436</cx:pt>
          <cx:pt idx="10040">1624</cx:pt>
          <cx:pt idx="10041">1624</cx:pt>
          <cx:pt idx="10042">1385</cx:pt>
          <cx:pt idx="10043">549</cx:pt>
          <cx:pt idx="10044">1385</cx:pt>
          <cx:pt idx="10045">1385</cx:pt>
          <cx:pt idx="10046">549</cx:pt>
          <cx:pt idx="10047">1385</cx:pt>
          <cx:pt idx="10048">1385</cx:pt>
          <cx:pt idx="10049">1385</cx:pt>
          <cx:pt idx="10050">549</cx:pt>
          <cx:pt idx="10051">1385</cx:pt>
          <cx:pt idx="10052">1385</cx:pt>
          <cx:pt idx="10053">617</cx:pt>
          <cx:pt idx="10054">617</cx:pt>
          <cx:pt idx="10055">617</cx:pt>
          <cx:pt idx="10056">617</cx:pt>
          <cx:pt idx="10057">520</cx:pt>
          <cx:pt idx="10058">1158</cx:pt>
          <cx:pt idx="10059">1158</cx:pt>
          <cx:pt idx="10060">1158</cx:pt>
          <cx:pt idx="10061">1158</cx:pt>
          <cx:pt idx="10062">1158</cx:pt>
          <cx:pt idx="10063">1158</cx:pt>
          <cx:pt idx="10064">86</cx:pt>
          <cx:pt idx="10065">86</cx:pt>
          <cx:pt idx="10066">1158</cx:pt>
          <cx:pt idx="10067">1158</cx:pt>
          <cx:pt idx="10068">1158</cx:pt>
          <cx:pt idx="10069">1158</cx:pt>
          <cx:pt idx="10070">1158</cx:pt>
          <cx:pt idx="10071">1158</cx:pt>
          <cx:pt idx="10072">3916</cx:pt>
          <cx:pt idx="10073">617</cx:pt>
          <cx:pt idx="10074">238</cx:pt>
          <cx:pt idx="10075">238</cx:pt>
          <cx:pt idx="10076">238</cx:pt>
          <cx:pt idx="10077">238</cx:pt>
          <cx:pt idx="10078">238</cx:pt>
          <cx:pt idx="10079">238</cx:pt>
          <cx:pt idx="10080">238</cx:pt>
          <cx:pt idx="10081">238</cx:pt>
          <cx:pt idx="10082">238</cx:pt>
          <cx:pt idx="10083">238</cx:pt>
          <cx:pt idx="10084">238</cx:pt>
          <cx:pt idx="10085">1624</cx:pt>
          <cx:pt idx="10086">3105</cx:pt>
          <cx:pt idx="10087">3105</cx:pt>
          <cx:pt idx="10088">210</cx:pt>
          <cx:pt idx="10089">1624</cx:pt>
          <cx:pt idx="10090">5657</cx:pt>
          <cx:pt idx="10091">5657</cx:pt>
          <cx:pt idx="10092">520</cx:pt>
          <cx:pt idx="10093">520</cx:pt>
          <cx:pt idx="10094">520</cx:pt>
          <cx:pt idx="10095">520</cx:pt>
          <cx:pt idx="10096">520</cx:pt>
          <cx:pt idx="10097">520</cx:pt>
          <cx:pt idx="10098">520</cx:pt>
          <cx:pt idx="10099">1158</cx:pt>
          <cx:pt idx="10100">1158</cx:pt>
          <cx:pt idx="10101">520</cx:pt>
          <cx:pt idx="10102">520</cx:pt>
          <cx:pt idx="10103">1158</cx:pt>
          <cx:pt idx="10104">1158</cx:pt>
          <cx:pt idx="10105">1158</cx:pt>
          <cx:pt idx="10106">1158</cx:pt>
          <cx:pt idx="10107">1158</cx:pt>
          <cx:pt idx="10108">1158</cx:pt>
          <cx:pt idx="10109">1158</cx:pt>
          <cx:pt idx="10110">3105</cx:pt>
          <cx:pt idx="10111">3105</cx:pt>
          <cx:pt idx="10112">3105</cx:pt>
          <cx:pt idx="10113">3105</cx:pt>
          <cx:pt idx="10114">3916</cx:pt>
          <cx:pt idx="10115">3916</cx:pt>
          <cx:pt idx="10116">1385</cx:pt>
          <cx:pt idx="10117">1385</cx:pt>
          <cx:pt idx="10118">1851</cx:pt>
          <cx:pt idx="10119">1851</cx:pt>
          <cx:pt idx="10120">1851</cx:pt>
          <cx:pt idx="10121">258</cx:pt>
          <cx:pt idx="10122">258</cx:pt>
          <cx:pt idx="10123">258</cx:pt>
          <cx:pt idx="10124">258</cx:pt>
          <cx:pt idx="10125">258</cx:pt>
          <cx:pt idx="10126">1385</cx:pt>
          <cx:pt idx="10127">1385</cx:pt>
          <cx:pt idx="10128">1385</cx:pt>
          <cx:pt idx="10129">1385</cx:pt>
          <cx:pt idx="10130">2009</cx:pt>
          <cx:pt idx="10131">2009</cx:pt>
          <cx:pt idx="10132">436</cx:pt>
          <cx:pt idx="10133">61</cx:pt>
          <cx:pt idx="10134">61</cx:pt>
          <cx:pt idx="10135">61</cx:pt>
          <cx:pt idx="10136">61</cx:pt>
          <cx:pt idx="10137">5657</cx:pt>
          <cx:pt idx="10138">61</cx:pt>
          <cx:pt idx="10139">5657</cx:pt>
          <cx:pt idx="10140">5657</cx:pt>
          <cx:pt idx="10141">5657</cx:pt>
          <cx:pt idx="10142">258</cx:pt>
          <cx:pt idx="10143">258</cx:pt>
          <cx:pt idx="10144">258</cx:pt>
          <cx:pt idx="10145">2031</cx:pt>
          <cx:pt idx="10146">2031</cx:pt>
          <cx:pt idx="10147">2031</cx:pt>
          <cx:pt idx="10148">2031</cx:pt>
          <cx:pt idx="10149">2031</cx:pt>
          <cx:pt idx="10150">2031</cx:pt>
          <cx:pt idx="10151">2031</cx:pt>
          <cx:pt idx="10152">2031</cx:pt>
          <cx:pt idx="10153">2031</cx:pt>
          <cx:pt idx="10154">549</cx:pt>
          <cx:pt idx="10155">549</cx:pt>
          <cx:pt idx="10156">1385</cx:pt>
          <cx:pt idx="10157">1385</cx:pt>
          <cx:pt idx="10158">549</cx:pt>
          <cx:pt idx="10159">549</cx:pt>
          <cx:pt idx="10160">1385</cx:pt>
          <cx:pt idx="10161">549</cx:pt>
          <cx:pt idx="10162">549</cx:pt>
          <cx:pt idx="10163">1385</cx:pt>
          <cx:pt idx="10164">1385</cx:pt>
          <cx:pt idx="10165">617</cx:pt>
          <cx:pt idx="10166">481</cx:pt>
          <cx:pt idx="10167">481</cx:pt>
          <cx:pt idx="10168">481</cx:pt>
          <cx:pt idx="10169">481</cx:pt>
          <cx:pt idx="10170">481</cx:pt>
          <cx:pt idx="10171">481</cx:pt>
          <cx:pt idx="10172">2031</cx:pt>
          <cx:pt idx="10173">2031</cx:pt>
          <cx:pt idx="10174">2031</cx:pt>
          <cx:pt idx="10175">2031</cx:pt>
          <cx:pt idx="10176">436</cx:pt>
          <cx:pt idx="10177">436</cx:pt>
          <cx:pt idx="10178">436</cx:pt>
          <cx:pt idx="10179">436</cx:pt>
          <cx:pt idx="10180">1851</cx:pt>
          <cx:pt idx="10181">1851</cx:pt>
          <cx:pt idx="10182">1851</cx:pt>
          <cx:pt idx="10183">1851</cx:pt>
          <cx:pt idx="10184">1851</cx:pt>
          <cx:pt idx="10185">1851</cx:pt>
          <cx:pt idx="10186">1851</cx:pt>
          <cx:pt idx="10187">5657</cx:pt>
          <cx:pt idx="10188">5657</cx:pt>
          <cx:pt idx="10189">5657</cx:pt>
          <cx:pt idx="10190">5657</cx:pt>
          <cx:pt idx="10191">5657</cx:pt>
          <cx:pt idx="10192">5657</cx:pt>
          <cx:pt idx="10193">5657</cx:pt>
          <cx:pt idx="10194">5657</cx:pt>
          <cx:pt idx="10195">5657</cx:pt>
          <cx:pt idx="10196">5657</cx:pt>
          <cx:pt idx="10197">5657</cx:pt>
          <cx:pt idx="10198">586</cx:pt>
          <cx:pt idx="10199">586</cx:pt>
          <cx:pt idx="10200">586</cx:pt>
          <cx:pt idx="10201">5657</cx:pt>
          <cx:pt idx="10202">2202</cx:pt>
          <cx:pt idx="10203">2202</cx:pt>
          <cx:pt idx="10204">2202</cx:pt>
          <cx:pt idx="10205">2202</cx:pt>
          <cx:pt idx="10206">2202</cx:pt>
          <cx:pt idx="10207">2202</cx:pt>
          <cx:pt idx="10208">2202</cx:pt>
          <cx:pt idx="10209">2202</cx:pt>
          <cx:pt idx="10210">2202</cx:pt>
          <cx:pt idx="10211">2202</cx:pt>
          <cx:pt idx="10212">2202</cx:pt>
          <cx:pt idx="10213">5657</cx:pt>
          <cx:pt idx="10214">5657</cx:pt>
          <cx:pt idx="10215">5657</cx:pt>
          <cx:pt idx="10216">5657</cx:pt>
          <cx:pt idx="10217">5657</cx:pt>
          <cx:pt idx="10218">5657</cx:pt>
          <cx:pt idx="10219">5657</cx:pt>
          <cx:pt idx="10220">5657</cx:pt>
          <cx:pt idx="10221">436</cx:pt>
          <cx:pt idx="10222">436</cx:pt>
          <cx:pt idx="10223">2031</cx:pt>
          <cx:pt idx="10224">2031</cx:pt>
          <cx:pt idx="10225">2031</cx:pt>
          <cx:pt idx="10226">2031</cx:pt>
          <cx:pt idx="10227">617</cx:pt>
          <cx:pt idx="10228">617</cx:pt>
          <cx:pt idx="10229">617</cx:pt>
          <cx:pt idx="10230">617</cx:pt>
          <cx:pt idx="10231">617</cx:pt>
          <cx:pt idx="10232">258</cx:pt>
          <cx:pt idx="10233">258</cx:pt>
          <cx:pt idx="10234">258</cx:pt>
          <cx:pt idx="10235">258</cx:pt>
          <cx:pt idx="10236">436</cx:pt>
          <cx:pt idx="10237">436</cx:pt>
          <cx:pt idx="10238">436</cx:pt>
          <cx:pt idx="10239">436</cx:pt>
          <cx:pt idx="10240">2031</cx:pt>
          <cx:pt idx="10241">2031</cx:pt>
          <cx:pt idx="10242">2031</cx:pt>
          <cx:pt idx="10243">2031</cx:pt>
          <cx:pt idx="10244">586</cx:pt>
          <cx:pt idx="10245">586</cx:pt>
          <cx:pt idx="10246">586</cx:pt>
          <cx:pt idx="10247">586</cx:pt>
          <cx:pt idx="10248">586</cx:pt>
          <cx:pt idx="10249">549</cx:pt>
          <cx:pt idx="10250">549</cx:pt>
          <cx:pt idx="10251">549</cx:pt>
          <cx:pt idx="10252">549</cx:pt>
          <cx:pt idx="10253">549</cx:pt>
          <cx:pt idx="10254">549</cx:pt>
          <cx:pt idx="10255">549</cx:pt>
          <cx:pt idx="10256">549</cx:pt>
          <cx:pt idx="10257">549</cx:pt>
          <cx:pt idx="10258">586</cx:pt>
          <cx:pt idx="10259">586</cx:pt>
          <cx:pt idx="10260">870</cx:pt>
          <cx:pt idx="10261">870</cx:pt>
          <cx:pt idx="10262">2031</cx:pt>
          <cx:pt idx="10263">2031</cx:pt>
          <cx:pt idx="10264">2009</cx:pt>
          <cx:pt idx="10265">1385</cx:pt>
          <cx:pt idx="10266">1385</cx:pt>
          <cx:pt idx="10267">3916</cx:pt>
          <cx:pt idx="10268">3916</cx:pt>
          <cx:pt idx="10269">3916</cx:pt>
          <cx:pt idx="10270">3916</cx:pt>
          <cx:pt idx="10271">3916</cx:pt>
          <cx:pt idx="10272">3916</cx:pt>
          <cx:pt idx="10273">1624</cx:pt>
          <cx:pt idx="10274">1624</cx:pt>
          <cx:pt idx="10275">1624</cx:pt>
          <cx:pt idx="10276">1624</cx:pt>
          <cx:pt idx="10277">1624</cx:pt>
          <cx:pt idx="10278">1624</cx:pt>
          <cx:pt idx="10279">1624</cx:pt>
          <cx:pt idx="10280">258</cx:pt>
          <cx:pt idx="10281">258</cx:pt>
          <cx:pt idx="10282">258</cx:pt>
          <cx:pt idx="10283">258</cx:pt>
          <cx:pt idx="10284">258</cx:pt>
          <cx:pt idx="10285">258</cx:pt>
          <cx:pt idx="10286">258</cx:pt>
          <cx:pt idx="10287">258</cx:pt>
          <cx:pt idx="10288">258</cx:pt>
          <cx:pt idx="10289">258</cx:pt>
          <cx:pt idx="10290">258</cx:pt>
          <cx:pt idx="10291">258</cx:pt>
          <cx:pt idx="10292">258</cx:pt>
          <cx:pt idx="10293">258</cx:pt>
          <cx:pt idx="10294">258</cx:pt>
          <cx:pt idx="10295">258</cx:pt>
          <cx:pt idx="10296">258</cx:pt>
          <cx:pt idx="10297">258</cx:pt>
          <cx:pt idx="10298">238</cx:pt>
          <cx:pt idx="10299">617</cx:pt>
          <cx:pt idx="10300">210</cx:pt>
          <cx:pt idx="10301">210</cx:pt>
          <cx:pt idx="10302">2009</cx:pt>
          <cx:pt idx="10303">2009</cx:pt>
          <cx:pt idx="10304">2009</cx:pt>
          <cx:pt idx="10305">617</cx:pt>
          <cx:pt idx="10306">258</cx:pt>
          <cx:pt idx="10307">258</cx:pt>
          <cx:pt idx="10308">258</cx:pt>
          <cx:pt idx="10309">258</cx:pt>
          <cx:pt idx="10310">258</cx:pt>
          <cx:pt idx="10311">258</cx:pt>
          <cx:pt idx="10312">258</cx:pt>
          <cx:pt idx="10313">617</cx:pt>
          <cx:pt idx="10314">5657</cx:pt>
          <cx:pt idx="10315">5657</cx:pt>
          <cx:pt idx="10316">5657</cx:pt>
          <cx:pt idx="10317">5657</cx:pt>
          <cx:pt idx="10318">1851</cx:pt>
          <cx:pt idx="10319">1851</cx:pt>
          <cx:pt idx="10320">1851</cx:pt>
          <cx:pt idx="10321">1851</cx:pt>
          <cx:pt idx="10322">1851</cx:pt>
          <cx:pt idx="10323">1851</cx:pt>
          <cx:pt idx="10324">1851</cx:pt>
          <cx:pt idx="10325">1851</cx:pt>
          <cx:pt idx="10326">1851</cx:pt>
          <cx:pt idx="10327">1851</cx:pt>
          <cx:pt idx="10328">1013</cx:pt>
          <cx:pt idx="10329">1013</cx:pt>
          <cx:pt idx="10330">1851</cx:pt>
          <cx:pt idx="10331">1851</cx:pt>
          <cx:pt idx="10332">1851</cx:pt>
          <cx:pt idx="10333">1851</cx:pt>
          <cx:pt idx="10334">3105</cx:pt>
          <cx:pt idx="10335">3105</cx:pt>
          <cx:pt idx="10336">549</cx:pt>
          <cx:pt idx="10337">549</cx:pt>
          <cx:pt idx="10338">1385</cx:pt>
          <cx:pt idx="10339">549</cx:pt>
          <cx:pt idx="10340">549</cx:pt>
          <cx:pt idx="10341">549</cx:pt>
          <cx:pt idx="10342">1385</cx:pt>
          <cx:pt idx="10343">549</cx:pt>
          <cx:pt idx="10344">1385</cx:pt>
          <cx:pt idx="10345">1385</cx:pt>
          <cx:pt idx="10346">1385</cx:pt>
          <cx:pt idx="10347">549</cx:pt>
          <cx:pt idx="10348">549</cx:pt>
          <cx:pt idx="10349">549</cx:pt>
          <cx:pt idx="10350">1385</cx:pt>
          <cx:pt idx="10351">549</cx:pt>
          <cx:pt idx="10352">1385</cx:pt>
          <cx:pt idx="10353">1385</cx:pt>
          <cx:pt idx="10354">1385</cx:pt>
          <cx:pt idx="10355">549</cx:pt>
          <cx:pt idx="10356">549</cx:pt>
          <cx:pt idx="10357">1385</cx:pt>
          <cx:pt idx="10358">1385</cx:pt>
          <cx:pt idx="10359">549</cx:pt>
          <cx:pt idx="10360">1385</cx:pt>
          <cx:pt idx="10361">549</cx:pt>
          <cx:pt idx="10362">1385</cx:pt>
          <cx:pt idx="10363">5657</cx:pt>
          <cx:pt idx="10364">5657</cx:pt>
          <cx:pt idx="10365">5657</cx:pt>
          <cx:pt idx="10366">549</cx:pt>
          <cx:pt idx="10367">1385</cx:pt>
          <cx:pt idx="10368">1385</cx:pt>
          <cx:pt idx="10369">1385</cx:pt>
          <cx:pt idx="10370">549</cx:pt>
          <cx:pt idx="10371">1385</cx:pt>
          <cx:pt idx="10372">3916</cx:pt>
          <cx:pt idx="10373">3916</cx:pt>
          <cx:pt idx="10374">5657</cx:pt>
          <cx:pt idx="10375">5657</cx:pt>
          <cx:pt idx="10376">5657</cx:pt>
          <cx:pt idx="10377">5657</cx:pt>
          <cx:pt idx="10378">5657</cx:pt>
          <cx:pt idx="10379">5657</cx:pt>
          <cx:pt idx="10380">5657</cx:pt>
          <cx:pt idx="10381">5657</cx:pt>
          <cx:pt idx="10382">5657</cx:pt>
          <cx:pt idx="10383">5657</cx:pt>
          <cx:pt idx="10384">5657</cx:pt>
          <cx:pt idx="10385">5657</cx:pt>
          <cx:pt idx="10386">5657</cx:pt>
          <cx:pt idx="10387">5657</cx:pt>
          <cx:pt idx="10388">5657</cx:pt>
          <cx:pt idx="10389">5657</cx:pt>
          <cx:pt idx="10390">5657</cx:pt>
          <cx:pt idx="10391">5657</cx:pt>
          <cx:pt idx="10392">5657</cx:pt>
          <cx:pt idx="10393">5657</cx:pt>
          <cx:pt idx="10394">5657</cx:pt>
          <cx:pt idx="10395">5657</cx:pt>
          <cx:pt idx="10396">5657</cx:pt>
          <cx:pt idx="10397">5657</cx:pt>
          <cx:pt idx="10398">5657</cx:pt>
          <cx:pt idx="10399">5657</cx:pt>
          <cx:pt idx="10400">5657</cx:pt>
          <cx:pt idx="10401">5657</cx:pt>
          <cx:pt idx="10402">26</cx:pt>
          <cx:pt idx="10403">5657</cx:pt>
          <cx:pt idx="10404">5657</cx:pt>
          <cx:pt idx="10405">5657</cx:pt>
          <cx:pt idx="10406">155</cx:pt>
          <cx:pt idx="10407">5657</cx:pt>
          <cx:pt idx="10408">5657</cx:pt>
          <cx:pt idx="10409">5657</cx:pt>
          <cx:pt idx="10410">5657</cx:pt>
          <cx:pt idx="10411">5657</cx:pt>
          <cx:pt idx="10412">5657</cx:pt>
          <cx:pt idx="10413">1385</cx:pt>
          <cx:pt idx="10414">5657</cx:pt>
          <cx:pt idx="10415">26</cx:pt>
          <cx:pt idx="10416">5657</cx:pt>
          <cx:pt idx="10417">5657</cx:pt>
          <cx:pt idx="10418">5657</cx:pt>
          <cx:pt idx="10419">5657</cx:pt>
          <cx:pt idx="10420">5657</cx:pt>
          <cx:pt idx="10421">1385</cx:pt>
          <cx:pt idx="10422">5657</cx:pt>
          <cx:pt idx="10423">26</cx:pt>
          <cx:pt idx="10424">617</cx:pt>
          <cx:pt idx="10425">481</cx:pt>
          <cx:pt idx="10426">481</cx:pt>
          <cx:pt idx="10427">481</cx:pt>
          <cx:pt idx="10428">481</cx:pt>
          <cx:pt idx="10429">190</cx:pt>
          <cx:pt idx="10430">436</cx:pt>
          <cx:pt idx="10431">436</cx:pt>
          <cx:pt idx="10432">1385</cx:pt>
          <cx:pt idx="10433">1385</cx:pt>
          <cx:pt idx="10434">2202</cx:pt>
          <cx:pt idx="10435">5657</cx:pt>
          <cx:pt idx="10436">5657</cx:pt>
          <cx:pt idx="10437">5657</cx:pt>
          <cx:pt idx="10438">1385</cx:pt>
          <cx:pt idx="10439">1385</cx:pt>
          <cx:pt idx="10440">1385</cx:pt>
          <cx:pt idx="10441">1385</cx:pt>
          <cx:pt idx="10442">1385</cx:pt>
          <cx:pt idx="10443">1385</cx:pt>
          <cx:pt idx="10444">1385</cx:pt>
          <cx:pt idx="10445">1385</cx:pt>
          <cx:pt idx="10446">1385</cx:pt>
          <cx:pt idx="10447">1385</cx:pt>
          <cx:pt idx="10448">1385</cx:pt>
          <cx:pt idx="10449">549</cx:pt>
          <cx:pt idx="10450">1385</cx:pt>
          <cx:pt idx="10451">1385</cx:pt>
          <cx:pt idx="10452">1385</cx:pt>
          <cx:pt idx="10453">1385</cx:pt>
          <cx:pt idx="10454">1385</cx:pt>
          <cx:pt idx="10455">1385</cx:pt>
          <cx:pt idx="10456">549</cx:pt>
          <cx:pt idx="10457">1385</cx:pt>
          <cx:pt idx="10458">549</cx:pt>
          <cx:pt idx="10459">1385</cx:pt>
          <cx:pt idx="10460">1385</cx:pt>
          <cx:pt idx="10461">549</cx:pt>
          <cx:pt idx="10462">1385</cx:pt>
          <cx:pt idx="10463">549</cx:pt>
          <cx:pt idx="10464">549</cx:pt>
          <cx:pt idx="10465">549</cx:pt>
          <cx:pt idx="10466">549</cx:pt>
          <cx:pt idx="10467">549</cx:pt>
          <cx:pt idx="10468">549</cx:pt>
          <cx:pt idx="10469">549</cx:pt>
          <cx:pt idx="10470">549</cx:pt>
          <cx:pt idx="10471">586</cx:pt>
          <cx:pt idx="10472">586</cx:pt>
          <cx:pt idx="10473">586</cx:pt>
          <cx:pt idx="10474">586</cx:pt>
          <cx:pt idx="10475">617</cx:pt>
          <cx:pt idx="10476">617</cx:pt>
          <cx:pt idx="10477">617</cx:pt>
          <cx:pt idx="10478">617</cx:pt>
          <cx:pt idx="10479">617</cx:pt>
          <cx:pt idx="10480">617</cx:pt>
          <cx:pt idx="10481">259</cx:pt>
          <cx:pt idx="10482">259</cx:pt>
          <cx:pt idx="10483">259</cx:pt>
          <cx:pt idx="10484">259</cx:pt>
          <cx:pt idx="10485">259</cx:pt>
          <cx:pt idx="10486">259</cx:pt>
          <cx:pt idx="10487">259</cx:pt>
          <cx:pt idx="10488">259</cx:pt>
          <cx:pt idx="10489">259</cx:pt>
          <cx:pt idx="10490">259</cx:pt>
          <cx:pt idx="10491">259</cx:pt>
          <cx:pt idx="10492">259</cx:pt>
          <cx:pt idx="10493">258</cx:pt>
          <cx:pt idx="10494">259</cx:pt>
          <cx:pt idx="10495">258</cx:pt>
          <cx:pt idx="10496">258</cx:pt>
          <cx:pt idx="10497">259</cx:pt>
          <cx:pt idx="10498">258</cx:pt>
          <cx:pt idx="10499">258</cx:pt>
          <cx:pt idx="10500">258</cx:pt>
          <cx:pt idx="10501">258</cx:pt>
          <cx:pt idx="10502">258</cx:pt>
          <cx:pt idx="10503">258</cx:pt>
          <cx:pt idx="10504">258</cx:pt>
          <cx:pt idx="10505">258</cx:pt>
          <cx:pt idx="10506">258</cx:pt>
          <cx:pt idx="10507">258</cx:pt>
          <cx:pt idx="10508">258</cx:pt>
          <cx:pt idx="10509">258</cx:pt>
          <cx:pt idx="10510">258</cx:pt>
          <cx:pt idx="10511">258</cx:pt>
          <cx:pt idx="10512">258</cx:pt>
          <cx:pt idx="10513">1385</cx:pt>
          <cx:pt idx="10514">2774</cx:pt>
          <cx:pt idx="10515">2774</cx:pt>
          <cx:pt idx="10516">259</cx:pt>
          <cx:pt idx="10517">259</cx:pt>
          <cx:pt idx="10518">259</cx:pt>
          <cx:pt idx="10519">259</cx:pt>
          <cx:pt idx="10520">1624</cx:pt>
          <cx:pt idx="10521">1624</cx:pt>
          <cx:pt idx="10522">2774</cx:pt>
          <cx:pt idx="10523">617</cx:pt>
          <cx:pt idx="10524">259</cx:pt>
          <cx:pt idx="10525">259</cx:pt>
          <cx:pt idx="10526">259</cx:pt>
          <cx:pt idx="10527">259</cx:pt>
          <cx:pt idx="10528">259</cx:pt>
          <cx:pt idx="10529">259</cx:pt>
          <cx:pt idx="10530">259</cx:pt>
          <cx:pt idx="10531">259</cx:pt>
          <cx:pt idx="10532">259</cx:pt>
          <cx:pt idx="10533">259</cx:pt>
          <cx:pt idx="10534">259</cx:pt>
          <cx:pt idx="10535">259</cx:pt>
          <cx:pt idx="10536">259</cx:pt>
          <cx:pt idx="10537">259</cx:pt>
          <cx:pt idx="10538">259</cx:pt>
          <cx:pt idx="10539">259</cx:pt>
          <cx:pt idx="10540">190</cx:pt>
          <cx:pt idx="10541">190</cx:pt>
          <cx:pt idx="10542">3916</cx:pt>
          <cx:pt idx="10543">1851</cx:pt>
          <cx:pt idx="10544">1851</cx:pt>
          <cx:pt idx="10545">1851</cx:pt>
          <cx:pt idx="10546">2009</cx:pt>
          <cx:pt idx="10547">2009</cx:pt>
          <cx:pt idx="10548">2009</cx:pt>
          <cx:pt idx="10549">2009</cx:pt>
          <cx:pt idx="10550">2009</cx:pt>
          <cx:pt idx="10551">2009</cx:pt>
          <cx:pt idx="10552">2009</cx:pt>
          <cx:pt idx="10553">549</cx:pt>
          <cx:pt idx="10554">376</cx:pt>
          <cx:pt idx="10555">376</cx:pt>
          <cx:pt idx="10556">549</cx:pt>
          <cx:pt idx="10557">549</cx:pt>
          <cx:pt idx="10558">5657</cx:pt>
          <cx:pt idx="10559">5657</cx:pt>
          <cx:pt idx="10560">5657</cx:pt>
          <cx:pt idx="10561">26</cx:pt>
          <cx:pt idx="10562">5657</cx:pt>
          <cx:pt idx="10563">5657</cx:pt>
          <cx:pt idx="10564">5657</cx:pt>
          <cx:pt idx="10565">5657</cx:pt>
          <cx:pt idx="10566">5657</cx:pt>
          <cx:pt idx="10567">5657</cx:pt>
          <cx:pt idx="10568">5657</cx:pt>
          <cx:pt idx="10569">5657</cx:pt>
          <cx:pt idx="10570">5657</cx:pt>
          <cx:pt idx="10571">5657</cx:pt>
          <cx:pt idx="10572">1851</cx:pt>
          <cx:pt idx="10573">1851</cx:pt>
          <cx:pt idx="10574">1851</cx:pt>
          <cx:pt idx="10575">1851</cx:pt>
          <cx:pt idx="10576">1851</cx:pt>
          <cx:pt idx="10577">1851</cx:pt>
          <cx:pt idx="10578">1851</cx:pt>
          <cx:pt idx="10579">1851</cx:pt>
          <cx:pt idx="10580">1851</cx:pt>
          <cx:pt idx="10581">520</cx:pt>
          <cx:pt idx="10582">520</cx:pt>
          <cx:pt idx="10583">520</cx:pt>
          <cx:pt idx="10584">520</cx:pt>
          <cx:pt idx="10585">520</cx:pt>
          <cx:pt idx="10586">520</cx:pt>
          <cx:pt idx="10587">86</cx:pt>
          <cx:pt idx="10588">3105</cx:pt>
          <cx:pt idx="10589">3105</cx:pt>
          <cx:pt idx="10590">3105</cx:pt>
          <cx:pt idx="10591">5657</cx:pt>
          <cx:pt idx="10592">5657</cx:pt>
          <cx:pt idx="10593">3105</cx:pt>
          <cx:pt idx="10594">3105</cx:pt>
          <cx:pt idx="10595">3105</cx:pt>
          <cx:pt idx="10596">3105</cx:pt>
          <cx:pt idx="10597">617</cx:pt>
          <cx:pt idx="10598">1624</cx:pt>
          <cx:pt idx="10599">3105</cx:pt>
          <cx:pt idx="10600">3916</cx:pt>
          <cx:pt idx="10601">3916</cx:pt>
          <cx:pt idx="10602">3916</cx:pt>
          <cx:pt idx="10603">3916</cx:pt>
          <cx:pt idx="10604">3916</cx:pt>
          <cx:pt idx="10605">3916</cx:pt>
          <cx:pt idx="10606">520</cx:pt>
          <cx:pt idx="10607">520</cx:pt>
          <cx:pt idx="10608">520</cx:pt>
          <cx:pt idx="10609">520</cx:pt>
          <cx:pt idx="10610">86</cx:pt>
          <cx:pt idx="10611">86</cx:pt>
          <cx:pt idx="10612">86</cx:pt>
          <cx:pt idx="10613">86</cx:pt>
          <cx:pt idx="10614">86</cx:pt>
          <cx:pt idx="10615">86</cx:pt>
          <cx:pt idx="10616">86</cx:pt>
          <cx:pt idx="10617">86</cx:pt>
          <cx:pt idx="10618">86</cx:pt>
          <cx:pt idx="10619">86</cx:pt>
          <cx:pt idx="10620">86</cx:pt>
          <cx:pt idx="10621">86</cx:pt>
          <cx:pt idx="10622">873</cx:pt>
          <cx:pt idx="10623">873</cx:pt>
          <cx:pt idx="10624">873</cx:pt>
          <cx:pt idx="10625">873</cx:pt>
          <cx:pt idx="10626">873</cx:pt>
          <cx:pt idx="10627">873</cx:pt>
          <cx:pt idx="10628">873</cx:pt>
          <cx:pt idx="10629">873</cx:pt>
          <cx:pt idx="10630">5657</cx:pt>
          <cx:pt idx="10631">5657</cx:pt>
          <cx:pt idx="10632">454</cx:pt>
          <cx:pt idx="10633">454</cx:pt>
          <cx:pt idx="10634">2031</cx:pt>
          <cx:pt idx="10635">2031</cx:pt>
          <cx:pt idx="10636">2031</cx:pt>
          <cx:pt idx="10637">2202</cx:pt>
          <cx:pt idx="10638">2202</cx:pt>
          <cx:pt idx="10639">873</cx:pt>
          <cx:pt idx="10640">873</cx:pt>
          <cx:pt idx="10641">873</cx:pt>
          <cx:pt idx="10642">873</cx:pt>
          <cx:pt idx="10643">873</cx:pt>
          <cx:pt idx="10644">873</cx:pt>
          <cx:pt idx="10645">2031</cx:pt>
          <cx:pt idx="10646">2031</cx:pt>
          <cx:pt idx="10647">2031</cx:pt>
          <cx:pt idx="10648">2031</cx:pt>
          <cx:pt idx="10649">617</cx:pt>
          <cx:pt idx="10650">617</cx:pt>
          <cx:pt idx="10651">549</cx:pt>
          <cx:pt idx="10652">549</cx:pt>
          <cx:pt idx="10653">549</cx:pt>
          <cx:pt idx="10654">2009</cx:pt>
          <cx:pt idx="10655">2009</cx:pt>
          <cx:pt idx="10656">2009</cx:pt>
          <cx:pt idx="10657">2009</cx:pt>
          <cx:pt idx="10658">2009</cx:pt>
          <cx:pt idx="10659">2009</cx:pt>
          <cx:pt idx="10660">617</cx:pt>
          <cx:pt idx="10661">617</cx:pt>
          <cx:pt idx="10662">617</cx:pt>
          <cx:pt idx="10663">1385</cx:pt>
          <cx:pt idx="10664">1385</cx:pt>
          <cx:pt idx="10665">617</cx:pt>
          <cx:pt idx="10666">2031</cx:pt>
          <cx:pt idx="10667">2031</cx:pt>
          <cx:pt idx="10668">2031</cx:pt>
          <cx:pt idx="10669">2031</cx:pt>
          <cx:pt idx="10670">2031</cx:pt>
          <cx:pt idx="10671">2031</cx:pt>
          <cx:pt idx="10672">2031</cx:pt>
          <cx:pt idx="10673">2031</cx:pt>
          <cx:pt idx="10674">2031</cx:pt>
          <cx:pt idx="10675">1851</cx:pt>
          <cx:pt idx="10676">1385</cx:pt>
          <cx:pt idx="10677">549</cx:pt>
          <cx:pt idx="10678">1385</cx:pt>
          <cx:pt idx="10679">549</cx:pt>
          <cx:pt idx="10680">549</cx:pt>
          <cx:pt idx="10681">1385</cx:pt>
          <cx:pt idx="10682">1385</cx:pt>
          <cx:pt idx="10683">549</cx:pt>
          <cx:pt idx="10684">549</cx:pt>
          <cx:pt idx="10685">549</cx:pt>
          <cx:pt idx="10686">1385</cx:pt>
          <cx:pt idx="10687">1385</cx:pt>
          <cx:pt idx="10688">1385</cx:pt>
          <cx:pt idx="10689">549</cx:pt>
          <cx:pt idx="10690">549</cx:pt>
          <cx:pt idx="10691">549</cx:pt>
          <cx:pt idx="10692">1385</cx:pt>
          <cx:pt idx="10693">454</cx:pt>
          <cx:pt idx="10694">454</cx:pt>
          <cx:pt idx="10695">454</cx:pt>
          <cx:pt idx="10696">130</cx:pt>
          <cx:pt idx="10697">130</cx:pt>
          <cx:pt idx="10698">190</cx:pt>
          <cx:pt idx="10699">190</cx:pt>
          <cx:pt idx="10700">190</cx:pt>
          <cx:pt idx="10701">130</cx:pt>
          <cx:pt idx="10702">130</cx:pt>
          <cx:pt idx="10703">130</cx:pt>
          <cx:pt idx="10704">130</cx:pt>
          <cx:pt idx="10705">130</cx:pt>
          <cx:pt idx="10706">130</cx:pt>
          <cx:pt idx="10707">130</cx:pt>
          <cx:pt idx="10708">5657</cx:pt>
          <cx:pt idx="10709">5657</cx:pt>
          <cx:pt idx="10710">617</cx:pt>
          <cx:pt idx="10711">1851</cx:pt>
          <cx:pt idx="10712">1851</cx:pt>
          <cx:pt idx="10713">1851</cx:pt>
          <cx:pt idx="10714">1851</cx:pt>
          <cx:pt idx="10715">1851</cx:pt>
          <cx:pt idx="10716">1851</cx:pt>
          <cx:pt idx="10717">1851</cx:pt>
          <cx:pt idx="10718">1851</cx:pt>
          <cx:pt idx="10719">436</cx:pt>
          <cx:pt idx="10720">1851</cx:pt>
          <cx:pt idx="10721">1851</cx:pt>
          <cx:pt idx="10722">1851</cx:pt>
          <cx:pt idx="10723">1851</cx:pt>
          <cx:pt idx="10724">1851</cx:pt>
          <cx:pt idx="10725">436</cx:pt>
          <cx:pt idx="10726">1851</cx:pt>
          <cx:pt idx="10727">1851</cx:pt>
          <cx:pt idx="10728">1851</cx:pt>
          <cx:pt idx="10729">1851</cx:pt>
          <cx:pt idx="10730">1851</cx:pt>
          <cx:pt idx="10731">1851</cx:pt>
          <cx:pt idx="10732">1851</cx:pt>
          <cx:pt idx="10733">1851</cx:pt>
          <cx:pt idx="10734">436</cx:pt>
          <cx:pt idx="10735">1851</cx:pt>
          <cx:pt idx="10736">1851</cx:pt>
          <cx:pt idx="10737">1851</cx:pt>
          <cx:pt idx="10738">586</cx:pt>
          <cx:pt idx="10739">586</cx:pt>
          <cx:pt idx="10740">5657</cx:pt>
          <cx:pt idx="10741">5657</cx:pt>
          <cx:pt idx="10742">5657</cx:pt>
          <cx:pt idx="10743">5657</cx:pt>
          <cx:pt idx="10744">5657</cx:pt>
          <cx:pt idx="10745">1385</cx:pt>
          <cx:pt idx="10746">1385</cx:pt>
          <cx:pt idx="10747">1385</cx:pt>
          <cx:pt idx="10748">1385</cx:pt>
          <cx:pt idx="10749">1385</cx:pt>
          <cx:pt idx="10750">1385</cx:pt>
          <cx:pt idx="10751">1385</cx:pt>
          <cx:pt idx="10752">1385</cx:pt>
          <cx:pt idx="10753">1385</cx:pt>
          <cx:pt idx="10754">1385</cx:pt>
          <cx:pt idx="10755">1385</cx:pt>
          <cx:pt idx="10756">1385</cx:pt>
          <cx:pt idx="10757">5657</cx:pt>
          <cx:pt idx="10758">549</cx:pt>
          <cx:pt idx="10759">549</cx:pt>
          <cx:pt idx="10760">549</cx:pt>
          <cx:pt idx="10761">549</cx:pt>
          <cx:pt idx="10762">1385</cx:pt>
          <cx:pt idx="10763">1385</cx:pt>
          <cx:pt idx="10764">1385</cx:pt>
          <cx:pt idx="10765">549</cx:pt>
          <cx:pt idx="10766">1385</cx:pt>
          <cx:pt idx="10767">549</cx:pt>
          <cx:pt idx="10768">549</cx:pt>
          <cx:pt idx="10769">549</cx:pt>
          <cx:pt idx="10770">1385</cx:pt>
          <cx:pt idx="10771">549</cx:pt>
          <cx:pt idx="10772">1385</cx:pt>
          <cx:pt idx="10773">1385</cx:pt>
          <cx:pt idx="10774">549</cx:pt>
          <cx:pt idx="10775">1385</cx:pt>
          <cx:pt idx="10776">1385</cx:pt>
          <cx:pt idx="10777">549</cx:pt>
          <cx:pt idx="10778">549</cx:pt>
          <cx:pt idx="10779">549</cx:pt>
          <cx:pt idx="10780">549</cx:pt>
          <cx:pt idx="10781">549</cx:pt>
          <cx:pt idx="10782">586</cx:pt>
          <cx:pt idx="10783">586</cx:pt>
          <cx:pt idx="10784">5657</cx:pt>
          <cx:pt idx="10785">549</cx:pt>
          <cx:pt idx="10786">549</cx:pt>
          <cx:pt idx="10787">549</cx:pt>
          <cx:pt idx="10788">549</cx:pt>
          <cx:pt idx="10789">549</cx:pt>
          <cx:pt idx="10790">549</cx:pt>
          <cx:pt idx="10791">549</cx:pt>
          <cx:pt idx="10792">259</cx:pt>
          <cx:pt idx="10793">259</cx:pt>
          <cx:pt idx="10794">617</cx:pt>
          <cx:pt idx="10795">617</cx:pt>
          <cx:pt idx="10796">617</cx:pt>
          <cx:pt idx="10797">1851</cx:pt>
          <cx:pt idx="10798">1851</cx:pt>
          <cx:pt idx="10799">1851</cx:pt>
          <cx:pt idx="10800">1624</cx:pt>
          <cx:pt idx="10801">1624</cx:pt>
          <cx:pt idx="10802">1624</cx:pt>
          <cx:pt idx="10803">1624</cx:pt>
          <cx:pt idx="10804">1624</cx:pt>
          <cx:pt idx="10805">1624</cx:pt>
          <cx:pt idx="10806">1624</cx:pt>
          <cx:pt idx="10807">1624</cx:pt>
          <cx:pt idx="10808">1624</cx:pt>
          <cx:pt idx="10809">2</cx:pt>
          <cx:pt idx="10810">2</cx:pt>
          <cx:pt idx="10811">2</cx:pt>
          <cx:pt idx="10812">2009</cx:pt>
          <cx:pt idx="10813">2009</cx:pt>
          <cx:pt idx="10814">2009</cx:pt>
          <cx:pt idx="10815">1851</cx:pt>
          <cx:pt idx="10816">1851</cx:pt>
          <cx:pt idx="10817">1851</cx:pt>
          <cx:pt idx="10818">1851</cx:pt>
          <cx:pt idx="10819">454</cx:pt>
          <cx:pt idx="10820">454</cx:pt>
          <cx:pt idx="10821">2031</cx:pt>
          <cx:pt idx="10822">2031</cx:pt>
          <cx:pt idx="10823">2031</cx:pt>
          <cx:pt idx="10824">2031</cx:pt>
          <cx:pt idx="10825">2031</cx:pt>
          <cx:pt idx="10826">2031</cx:pt>
          <cx:pt idx="10827">2031</cx:pt>
          <cx:pt idx="10828">2031</cx:pt>
          <cx:pt idx="10829">2031</cx:pt>
          <cx:pt idx="10830">2031</cx:pt>
          <cx:pt idx="10831">2031</cx:pt>
          <cx:pt idx="10832">2031</cx:pt>
          <cx:pt idx="10833">2031</cx:pt>
          <cx:pt idx="10834">2031</cx:pt>
          <cx:pt idx="10835">2031</cx:pt>
          <cx:pt idx="10836">2031</cx:pt>
          <cx:pt idx="10837">2031</cx:pt>
          <cx:pt idx="10838">2031</cx:pt>
          <cx:pt idx="10839">2031</cx:pt>
          <cx:pt idx="10840">2031</cx:pt>
          <cx:pt idx="10841">2031</cx:pt>
          <cx:pt idx="10842">2031</cx:pt>
          <cx:pt idx="10843">2031</cx:pt>
          <cx:pt idx="10844">2031</cx:pt>
          <cx:pt idx="10845">2031</cx:pt>
          <cx:pt idx="10846">2031</cx:pt>
          <cx:pt idx="10847">2031</cx:pt>
          <cx:pt idx="10848">2031</cx:pt>
          <cx:pt idx="10849">2031</cx:pt>
          <cx:pt idx="10850">2031</cx:pt>
          <cx:pt idx="10851">2031</cx:pt>
          <cx:pt idx="10852">2031</cx:pt>
          <cx:pt idx="10853">2031</cx:pt>
          <cx:pt idx="10854">2031</cx:pt>
          <cx:pt idx="10855">2031</cx:pt>
          <cx:pt idx="10856">2031</cx:pt>
          <cx:pt idx="10857">2031</cx:pt>
          <cx:pt idx="10858">2031</cx:pt>
          <cx:pt idx="10859">2031</cx:pt>
          <cx:pt idx="10860">2031</cx:pt>
          <cx:pt idx="10861">2031</cx:pt>
          <cx:pt idx="10862">2031</cx:pt>
          <cx:pt idx="10863">2031</cx:pt>
          <cx:pt idx="10864">2031</cx:pt>
          <cx:pt idx="10865">2031</cx:pt>
          <cx:pt idx="10866">2031</cx:pt>
          <cx:pt idx="10867">2031</cx:pt>
          <cx:pt idx="10868">2031</cx:pt>
          <cx:pt idx="10869">2031</cx:pt>
          <cx:pt idx="10870">2031</cx:pt>
          <cx:pt idx="10871">2031</cx:pt>
          <cx:pt idx="10872">2031</cx:pt>
          <cx:pt idx="10873">2031</cx:pt>
          <cx:pt idx="10874">873</cx:pt>
          <cx:pt idx="10875">2009</cx:pt>
          <cx:pt idx="10876">2009</cx:pt>
          <cx:pt idx="10877">2009</cx:pt>
          <cx:pt idx="10878">2009</cx:pt>
          <cx:pt idx="10879">2009</cx:pt>
          <cx:pt idx="10880">2009</cx:pt>
          <cx:pt idx="10881">2009</cx:pt>
          <cx:pt idx="10882">2009</cx:pt>
          <cx:pt idx="10883">2009</cx:pt>
          <cx:pt idx="10884">2009</cx:pt>
          <cx:pt idx="10885">2009</cx:pt>
          <cx:pt idx="10886">1851</cx:pt>
          <cx:pt idx="10887">1851</cx:pt>
          <cx:pt idx="10888">1385</cx:pt>
          <cx:pt idx="10889">1851</cx:pt>
          <cx:pt idx="10890">1851</cx:pt>
          <cx:pt idx="10891">1851</cx:pt>
          <cx:pt idx="10892">1851</cx:pt>
          <cx:pt idx="10893">1385</cx:pt>
          <cx:pt idx="10894">1851</cx:pt>
          <cx:pt idx="10895">1851</cx:pt>
          <cx:pt idx="10896">1851</cx:pt>
          <cx:pt idx="10897">1851</cx:pt>
          <cx:pt idx="10898">1851</cx:pt>
          <cx:pt idx="10899">1851</cx:pt>
          <cx:pt idx="10900">1851</cx:pt>
          <cx:pt idx="10901">1851</cx:pt>
          <cx:pt idx="10902">1851</cx:pt>
          <cx:pt idx="10903">1851</cx:pt>
          <cx:pt idx="10904">1851</cx:pt>
          <cx:pt idx="10905">1851</cx:pt>
          <cx:pt idx="10906">1013</cx:pt>
          <cx:pt idx="10907">549</cx:pt>
          <cx:pt idx="10908">61</cx:pt>
          <cx:pt idx="10909">549</cx:pt>
          <cx:pt idx="10910">549</cx:pt>
          <cx:pt idx="10911">549</cx:pt>
          <cx:pt idx="10912">549</cx:pt>
          <cx:pt idx="10913">1385</cx:pt>
          <cx:pt idx="10914">1385</cx:pt>
          <cx:pt idx="10915">1385</cx:pt>
          <cx:pt idx="10916">1385</cx:pt>
          <cx:pt idx="10917">549</cx:pt>
          <cx:pt idx="10918">549</cx:pt>
          <cx:pt idx="10919">3105</cx:pt>
          <cx:pt idx="10920">3105</cx:pt>
          <cx:pt idx="10921">3105</cx:pt>
          <cx:pt idx="10922">549</cx:pt>
          <cx:pt idx="10923">549</cx:pt>
          <cx:pt idx="10924">549</cx:pt>
          <cx:pt idx="10925">549</cx:pt>
          <cx:pt idx="10926">549</cx:pt>
          <cx:pt idx="10927">1385</cx:pt>
          <cx:pt idx="10928">549</cx:pt>
          <cx:pt idx="10929">1385</cx:pt>
          <cx:pt idx="10930">1385</cx:pt>
          <cx:pt idx="10931">549</cx:pt>
          <cx:pt idx="10932">549</cx:pt>
          <cx:pt idx="10933">1385</cx:pt>
          <cx:pt idx="10934">130</cx:pt>
          <cx:pt idx="10935">130</cx:pt>
          <cx:pt idx="10936">1385</cx:pt>
          <cx:pt idx="10937">1385</cx:pt>
          <cx:pt idx="10938">5657</cx:pt>
          <cx:pt idx="10939">5657</cx:pt>
          <cx:pt idx="10940">5657</cx:pt>
          <cx:pt idx="10941">5657</cx:pt>
          <cx:pt idx="10942">436</cx:pt>
          <cx:pt idx="10943">204</cx:pt>
          <cx:pt idx="10944">204</cx:pt>
          <cx:pt idx="10945">5657</cx:pt>
          <cx:pt idx="10946">5657</cx:pt>
          <cx:pt idx="10947">5657</cx:pt>
          <cx:pt idx="10948">5657</cx:pt>
          <cx:pt idx="10949">5657</cx:pt>
          <cx:pt idx="10950">5657</cx:pt>
          <cx:pt idx="10951">5657</cx:pt>
          <cx:pt idx="10952">5657</cx:pt>
          <cx:pt idx="10953">5657</cx:pt>
          <cx:pt idx="10954">1385</cx:pt>
          <cx:pt idx="10955">5657</cx:pt>
          <cx:pt idx="10956">1385</cx:pt>
          <cx:pt idx="10957">1385</cx:pt>
          <cx:pt idx="10958">1385</cx:pt>
          <cx:pt idx="10959">1385</cx:pt>
          <cx:pt idx="10960">617</cx:pt>
          <cx:pt idx="10961">617</cx:pt>
          <cx:pt idx="10962">617</cx:pt>
          <cx:pt idx="10963">259</cx:pt>
          <cx:pt idx="10964">259</cx:pt>
          <cx:pt idx="10965">259</cx:pt>
          <cx:pt idx="10966">259</cx:pt>
          <cx:pt idx="10967">259</cx:pt>
          <cx:pt idx="10968">259</cx:pt>
          <cx:pt idx="10969">259</cx:pt>
          <cx:pt idx="10970">259</cx:pt>
          <cx:pt idx="10971">259</cx:pt>
          <cx:pt idx="10972">259</cx:pt>
          <cx:pt idx="10973">259</cx:pt>
          <cx:pt idx="10974">617</cx:pt>
          <cx:pt idx="10975">617</cx:pt>
          <cx:pt idx="10976">617</cx:pt>
          <cx:pt idx="10977">617</cx:pt>
          <cx:pt idx="10978">617</cx:pt>
          <cx:pt idx="10979">190</cx:pt>
          <cx:pt idx="10980">190</cx:pt>
          <cx:pt idx="10981">2009</cx:pt>
          <cx:pt idx="10982">2009</cx:pt>
          <cx:pt idx="10983">2009</cx:pt>
          <cx:pt idx="10984">2009</cx:pt>
          <cx:pt idx="10985">2009</cx:pt>
          <cx:pt idx="10986">2009</cx:pt>
          <cx:pt idx="10987">2009</cx:pt>
          <cx:pt idx="10988">1385</cx:pt>
          <cx:pt idx="10989">1385</cx:pt>
          <cx:pt idx="10990">1385</cx:pt>
          <cx:pt idx="10991">1385</cx:pt>
          <cx:pt idx="10992">1851</cx:pt>
          <cx:pt idx="10993">1158</cx:pt>
          <cx:pt idx="10994">1158</cx:pt>
          <cx:pt idx="10995">1158</cx:pt>
          <cx:pt idx="10996">1158</cx:pt>
          <cx:pt idx="10997">1158</cx:pt>
          <cx:pt idx="10998">1158</cx:pt>
          <cx:pt idx="10999">1158</cx:pt>
          <cx:pt idx="11000">520</cx:pt>
          <cx:pt idx="11001">520</cx:pt>
          <cx:pt idx="11002">520</cx:pt>
          <cx:pt idx="11003">520</cx:pt>
          <cx:pt idx="11004">520</cx:pt>
          <cx:pt idx="11005">259</cx:pt>
          <cx:pt idx="11006">259</cx:pt>
          <cx:pt idx="11007">238</cx:pt>
          <cx:pt idx="11008">238</cx:pt>
          <cx:pt idx="11009">238</cx:pt>
          <cx:pt idx="11010">238</cx:pt>
          <cx:pt idx="11011">3916</cx:pt>
          <cx:pt idx="11012">2031</cx:pt>
          <cx:pt idx="11013">2031</cx:pt>
          <cx:pt idx="11014">549</cx:pt>
          <cx:pt idx="11015">190</cx:pt>
          <cx:pt idx="11016">617</cx:pt>
          <cx:pt idx="11017">586</cx:pt>
          <cx:pt idx="11018">586</cx:pt>
          <cx:pt idx="11019">586</cx:pt>
          <cx:pt idx="11020">586</cx:pt>
          <cx:pt idx="11021">586</cx:pt>
          <cx:pt idx="11022">5657</cx:pt>
          <cx:pt idx="11023">617</cx:pt>
          <cx:pt idx="11024">617</cx:pt>
          <cx:pt idx="11025">1385</cx:pt>
          <cx:pt idx="11026">1385</cx:pt>
          <cx:pt idx="11027">1385</cx:pt>
          <cx:pt idx="11028">436</cx:pt>
          <cx:pt idx="11029">436</cx:pt>
          <cx:pt idx="11030">436</cx:pt>
          <cx:pt idx="11031">436</cx:pt>
          <cx:pt idx="11032">436</cx:pt>
          <cx:pt idx="11033">436</cx:pt>
          <cx:pt idx="11034">549</cx:pt>
          <cx:pt idx="11035">549</cx:pt>
          <cx:pt idx="11036">1385</cx:pt>
          <cx:pt idx="11037">1385</cx:pt>
          <cx:pt idx="11038">1385</cx:pt>
          <cx:pt idx="11039">1851</cx:pt>
          <cx:pt idx="11040">1851</cx:pt>
          <cx:pt idx="11041">1851</cx:pt>
          <cx:pt idx="11042">1851</cx:pt>
          <cx:pt idx="11043">1851</cx:pt>
          <cx:pt idx="11044">1851</cx:pt>
          <cx:pt idx="11045">1851</cx:pt>
          <cx:pt idx="11046">1851</cx:pt>
          <cx:pt idx="11047">549</cx:pt>
          <cx:pt idx="11048">549</cx:pt>
          <cx:pt idx="11049">1385</cx:pt>
          <cx:pt idx="11050">1385</cx:pt>
          <cx:pt idx="11051">2009</cx:pt>
          <cx:pt idx="11052">2009</cx:pt>
          <cx:pt idx="11053">2031</cx:pt>
          <cx:pt idx="11054">2031</cx:pt>
          <cx:pt idx="11055">2031</cx:pt>
          <cx:pt idx="11056">2031</cx:pt>
          <cx:pt idx="11057">2031</cx:pt>
          <cx:pt idx="11058">2031</cx:pt>
          <cx:pt idx="11059">2031</cx:pt>
          <cx:pt idx="11060">2031</cx:pt>
          <cx:pt idx="11061">617</cx:pt>
          <cx:pt idx="11062">2774</cx:pt>
          <cx:pt idx="11063">2774</cx:pt>
          <cx:pt idx="11064">617</cx:pt>
          <cx:pt idx="11065">617</cx:pt>
          <cx:pt idx="11066">617</cx:pt>
          <cx:pt idx="11067">2774</cx:pt>
          <cx:pt idx="11068">2774</cx:pt>
          <cx:pt idx="11069">2774</cx:pt>
          <cx:pt idx="11070">2774</cx:pt>
          <cx:pt idx="11071">2774</cx:pt>
          <cx:pt idx="11072">2774</cx:pt>
          <cx:pt idx="11073">617</cx:pt>
          <cx:pt idx="11074">617</cx:pt>
          <cx:pt idx="11075">617</cx:pt>
          <cx:pt idx="11076">617</cx:pt>
          <cx:pt idx="11077">617</cx:pt>
          <cx:pt idx="11078">617</cx:pt>
          <cx:pt idx="11079">617</cx:pt>
          <cx:pt idx="11080">617</cx:pt>
          <cx:pt idx="11081">1385</cx:pt>
          <cx:pt idx="11082">1385</cx:pt>
          <cx:pt idx="11083">2031</cx:pt>
          <cx:pt idx="11084">2031</cx:pt>
          <cx:pt idx="11085">2031</cx:pt>
          <cx:pt idx="11086">2031</cx:pt>
          <cx:pt idx="11087">2031</cx:pt>
          <cx:pt idx="11088">2031</cx:pt>
          <cx:pt idx="11089">2031</cx:pt>
          <cx:pt idx="11090">2031</cx:pt>
          <cx:pt idx="11091">2031</cx:pt>
          <cx:pt idx="11092">2031</cx:pt>
          <cx:pt idx="11093">2031</cx:pt>
          <cx:pt idx="11094">2031</cx:pt>
          <cx:pt idx="11095">2031</cx:pt>
          <cx:pt idx="11096">2031</cx:pt>
          <cx:pt idx="11097">2031</cx:pt>
          <cx:pt idx="11098">2031</cx:pt>
          <cx:pt idx="11099">2031</cx:pt>
          <cx:pt idx="11100">2031</cx:pt>
          <cx:pt idx="11101">2031</cx:pt>
          <cx:pt idx="11102">2031</cx:pt>
          <cx:pt idx="11103">2031</cx:pt>
          <cx:pt idx="11104">2031</cx:pt>
          <cx:pt idx="11105">2031</cx:pt>
          <cx:pt idx="11106">2031</cx:pt>
          <cx:pt idx="11107">2031</cx:pt>
          <cx:pt idx="11108">2031</cx:pt>
          <cx:pt idx="11109">2031</cx:pt>
          <cx:pt idx="11110">2031</cx:pt>
          <cx:pt idx="11111">2031</cx:pt>
          <cx:pt idx="11112">2031</cx:pt>
          <cx:pt idx="11113">2031</cx:pt>
          <cx:pt idx="11114">2031</cx:pt>
          <cx:pt idx="11115">2031</cx:pt>
          <cx:pt idx="11116">2031</cx:pt>
          <cx:pt idx="11117">2031</cx:pt>
          <cx:pt idx="11118">2031</cx:pt>
          <cx:pt idx="11119">2031</cx:pt>
          <cx:pt idx="11120">2031</cx:pt>
          <cx:pt idx="11121">2031</cx:pt>
          <cx:pt idx="11122">2031</cx:pt>
          <cx:pt idx="11123">2031</cx:pt>
          <cx:pt idx="11124">2031</cx:pt>
          <cx:pt idx="11125">2031</cx:pt>
          <cx:pt idx="11126">2031</cx:pt>
          <cx:pt idx="11127">2031</cx:pt>
          <cx:pt idx="11128">2031</cx:pt>
          <cx:pt idx="11129">2031</cx:pt>
          <cx:pt idx="11130">2031</cx:pt>
          <cx:pt idx="11131">2031</cx:pt>
          <cx:pt idx="11132">2031</cx:pt>
          <cx:pt idx="11133">2031</cx:pt>
          <cx:pt idx="11134">2031</cx:pt>
          <cx:pt idx="11135">2031</cx:pt>
          <cx:pt idx="11136">2031</cx:pt>
          <cx:pt idx="11137">2031</cx:pt>
          <cx:pt idx="11138">2031</cx:pt>
          <cx:pt idx="11139">2031</cx:pt>
          <cx:pt idx="11140">2031</cx:pt>
          <cx:pt idx="11141">2031</cx:pt>
          <cx:pt idx="11142">2031</cx:pt>
          <cx:pt idx="11143">2031</cx:pt>
          <cx:pt idx="11144">2031</cx:pt>
          <cx:pt idx="11145">2031</cx:pt>
          <cx:pt idx="11146">2031</cx:pt>
          <cx:pt idx="11147">2031</cx:pt>
          <cx:pt idx="11148">2031</cx:pt>
          <cx:pt idx="11149">2031</cx:pt>
          <cx:pt idx="11150">2031</cx:pt>
          <cx:pt idx="11151">2031</cx:pt>
          <cx:pt idx="11152">2031</cx:pt>
          <cx:pt idx="11153">2031</cx:pt>
          <cx:pt idx="11154">2031</cx:pt>
          <cx:pt idx="11155">2031</cx:pt>
          <cx:pt idx="11156">2031</cx:pt>
          <cx:pt idx="11157">2031</cx:pt>
          <cx:pt idx="11158">2031</cx:pt>
          <cx:pt idx="11159">2031</cx:pt>
          <cx:pt idx="11160">2031</cx:pt>
          <cx:pt idx="11161">2031</cx:pt>
          <cx:pt idx="11162">2031</cx:pt>
          <cx:pt idx="11163">2031</cx:pt>
          <cx:pt idx="11164">2031</cx:pt>
          <cx:pt idx="11165">2031</cx:pt>
          <cx:pt idx="11166">2031</cx:pt>
          <cx:pt idx="11167">2031</cx:pt>
          <cx:pt idx="11168">2031</cx:pt>
          <cx:pt idx="11169">2031</cx:pt>
          <cx:pt idx="11170">2031</cx:pt>
          <cx:pt idx="11171">2031</cx:pt>
          <cx:pt idx="11172">2031</cx:pt>
          <cx:pt idx="11173">2031</cx:pt>
          <cx:pt idx="11174">2031</cx:pt>
          <cx:pt idx="11175">2031</cx:pt>
          <cx:pt idx="11176">2031</cx:pt>
          <cx:pt idx="11177">2031</cx:pt>
          <cx:pt idx="11178">2031</cx:pt>
          <cx:pt idx="11179">2031</cx:pt>
          <cx:pt idx="11180">2031</cx:pt>
          <cx:pt idx="11181">2031</cx:pt>
          <cx:pt idx="11182">1851</cx:pt>
          <cx:pt idx="11183">1851</cx:pt>
          <cx:pt idx="11184">1851</cx:pt>
          <cx:pt idx="11185">1385</cx:pt>
          <cx:pt idx="11186">617</cx:pt>
          <cx:pt idx="11187">617</cx:pt>
          <cx:pt idx="11188">190</cx:pt>
          <cx:pt idx="11189">190</cx:pt>
          <cx:pt idx="11190">190</cx:pt>
          <cx:pt idx="11191">1851</cx:pt>
          <cx:pt idx="11192">1385</cx:pt>
          <cx:pt idx="11193">549</cx:pt>
          <cx:pt idx="11194">549</cx:pt>
          <cx:pt idx="11195">1385</cx:pt>
          <cx:pt idx="11196">549</cx:pt>
          <cx:pt idx="11197">1851</cx:pt>
          <cx:pt idx="11198">549</cx:pt>
          <cx:pt idx="11199">1385</cx:pt>
          <cx:pt idx="11200">549</cx:pt>
          <cx:pt idx="11201">1851</cx:pt>
          <cx:pt idx="11202">1851</cx:pt>
          <cx:pt idx="11203">1851</cx:pt>
          <cx:pt idx="11204">1013</cx:pt>
          <cx:pt idx="11205">61</cx:pt>
          <cx:pt idx="11206">61</cx:pt>
          <cx:pt idx="11207">549</cx:pt>
          <cx:pt idx="11208">1385</cx:pt>
          <cx:pt idx="11209">549</cx:pt>
          <cx:pt idx="11210">549</cx:pt>
          <cx:pt idx="11211">1385</cx:pt>
          <cx:pt idx="11212">549</cx:pt>
          <cx:pt idx="11213">549</cx:pt>
          <cx:pt idx="11214">549</cx:pt>
          <cx:pt idx="11215">1385</cx:pt>
          <cx:pt idx="11216">549</cx:pt>
          <cx:pt idx="11217">1385</cx:pt>
          <cx:pt idx="11218">549</cx:pt>
          <cx:pt idx="11219">549</cx:pt>
          <cx:pt idx="11220">1385</cx:pt>
          <cx:pt idx="11221">549</cx:pt>
          <cx:pt idx="11222">1385</cx:pt>
          <cx:pt idx="11223">549</cx:pt>
          <cx:pt idx="11224">1385</cx:pt>
          <cx:pt idx="11225">549</cx:pt>
          <cx:pt idx="11226">617</cx:pt>
          <cx:pt idx="11227">190</cx:pt>
          <cx:pt idx="11228">1013</cx:pt>
          <cx:pt idx="11229">5657</cx:pt>
          <cx:pt idx="11230">5657</cx:pt>
          <cx:pt idx="11231">5657</cx:pt>
          <cx:pt idx="11232">5657</cx:pt>
          <cx:pt idx="11233">5657</cx:pt>
          <cx:pt idx="11234">5657</cx:pt>
          <cx:pt idx="11235">1385</cx:pt>
          <cx:pt idx="11236">1385</cx:pt>
          <cx:pt idx="11237">1385</cx:pt>
          <cx:pt idx="11238">1385</cx:pt>
          <cx:pt idx="11239">1385</cx:pt>
          <cx:pt idx="11240">1385</cx:pt>
          <cx:pt idx="11241">5657</cx:pt>
          <cx:pt idx="11242">5657</cx:pt>
          <cx:pt idx="11243">5657</cx:pt>
          <cx:pt idx="11244">5657</cx:pt>
          <cx:pt idx="11245">5657</cx:pt>
          <cx:pt idx="11246">5657</cx:pt>
          <cx:pt idx="11247">5657</cx:pt>
          <cx:pt idx="11248">5657</cx:pt>
          <cx:pt idx="11249">5657</cx:pt>
          <cx:pt idx="11250">5657</cx:pt>
          <cx:pt idx="11251">5657</cx:pt>
          <cx:pt idx="11252">5657</cx:pt>
          <cx:pt idx="11253">5657</cx:pt>
          <cx:pt idx="11254">5657</cx:pt>
          <cx:pt idx="11255">5657</cx:pt>
          <cx:pt idx="11256">5657</cx:pt>
          <cx:pt idx="11257">5657</cx:pt>
          <cx:pt idx="11258">5657</cx:pt>
          <cx:pt idx="11259">436</cx:pt>
          <cx:pt idx="11260">436</cx:pt>
          <cx:pt idx="11261">549</cx:pt>
          <cx:pt idx="11262">549</cx:pt>
          <cx:pt idx="11263">1385</cx:pt>
          <cx:pt idx="11264">1385</cx:pt>
          <cx:pt idx="11265">1385</cx:pt>
          <cx:pt idx="11266">204</cx:pt>
          <cx:pt idx="11267">204</cx:pt>
          <cx:pt idx="11268">1851</cx:pt>
          <cx:pt idx="11269">1851</cx:pt>
          <cx:pt idx="11270">5657</cx:pt>
          <cx:pt idx="11271">238</cx:pt>
          <cx:pt idx="11272">454</cx:pt>
          <cx:pt idx="11273">873</cx:pt>
          <cx:pt idx="11274">190</cx:pt>
          <cx:pt idx="11275">190</cx:pt>
          <cx:pt idx="11276">2009</cx:pt>
          <cx:pt idx="11277">2009</cx:pt>
          <cx:pt idx="11278">2009</cx:pt>
          <cx:pt idx="11279">2009</cx:pt>
          <cx:pt idx="11280">2009</cx:pt>
          <cx:pt idx="11281">2009</cx:pt>
          <cx:pt idx="11282">2009</cx:pt>
          <cx:pt idx="11283">2009</cx:pt>
          <cx:pt idx="11284">2009</cx:pt>
          <cx:pt idx="11285">2009</cx:pt>
          <cx:pt idx="11286">2009</cx:pt>
          <cx:pt idx="11287">2009</cx:pt>
          <cx:pt idx="11288">2009</cx:pt>
          <cx:pt idx="11289">2009</cx:pt>
          <cx:pt idx="11290">2009</cx:pt>
          <cx:pt idx="11291">61</cx:pt>
          <cx:pt idx="11292">61</cx:pt>
          <cx:pt idx="11293">61</cx:pt>
          <cx:pt idx="11294">61</cx:pt>
          <cx:pt idx="11295">61</cx:pt>
          <cx:pt idx="11296">61</cx:pt>
          <cx:pt idx="11297">258</cx:pt>
          <cx:pt idx="11298">258</cx:pt>
          <cx:pt idx="11299">258</cx:pt>
          <cx:pt idx="11300">549</cx:pt>
          <cx:pt idx="11301">549</cx:pt>
          <cx:pt idx="11302">1385</cx:pt>
          <cx:pt idx="11303">549</cx:pt>
          <cx:pt idx="11304">549</cx:pt>
          <cx:pt idx="11305">1385</cx:pt>
          <cx:pt idx="11306">549</cx:pt>
          <cx:pt idx="11307">549</cx:pt>
          <cx:pt idx="11308">549</cx:pt>
          <cx:pt idx="11309">549</cx:pt>
          <cx:pt idx="11310">549</cx:pt>
          <cx:pt idx="11311">1013</cx:pt>
          <cx:pt idx="11312">1385</cx:pt>
          <cx:pt idx="11313">1385</cx:pt>
          <cx:pt idx="11314">1385</cx:pt>
          <cx:pt idx="11315">1851</cx:pt>
          <cx:pt idx="11316">1851</cx:pt>
          <cx:pt idx="11317">1851</cx:pt>
          <cx:pt idx="11318">1851</cx:pt>
          <cx:pt idx="11319">1851</cx:pt>
          <cx:pt idx="11320">1851</cx:pt>
          <cx:pt idx="11321">5657</cx:pt>
          <cx:pt idx="11322">5657</cx:pt>
          <cx:pt idx="11323">5657</cx:pt>
          <cx:pt idx="11324">5657</cx:pt>
          <cx:pt idx="11325">5657</cx:pt>
          <cx:pt idx="11326">5657</cx:pt>
          <cx:pt idx="11327">5657</cx:pt>
          <cx:pt idx="11328">5657</cx:pt>
          <cx:pt idx="11329">5657</cx:pt>
          <cx:pt idx="11330">5657</cx:pt>
          <cx:pt idx="11331">5657</cx:pt>
          <cx:pt idx="11332">5657</cx:pt>
          <cx:pt idx="11333">5657</cx:pt>
          <cx:pt idx="11334">5657</cx:pt>
          <cx:pt idx="11335">5657</cx:pt>
          <cx:pt idx="11336">5657</cx:pt>
          <cx:pt idx="11337">5657</cx:pt>
          <cx:pt idx="11338">5657</cx:pt>
          <cx:pt idx="11339">5657</cx:pt>
          <cx:pt idx="11340">5657</cx:pt>
          <cx:pt idx="11341">5657</cx:pt>
          <cx:pt idx="11342">5657</cx:pt>
          <cx:pt idx="11343">5657</cx:pt>
          <cx:pt idx="11344">5657</cx:pt>
          <cx:pt idx="11345">5657</cx:pt>
          <cx:pt idx="11346">5657</cx:pt>
          <cx:pt idx="11347">5657</cx:pt>
          <cx:pt idx="11348">5657</cx:pt>
          <cx:pt idx="11349">5657</cx:pt>
          <cx:pt idx="11350">1385</cx:pt>
          <cx:pt idx="11351">549</cx:pt>
          <cx:pt idx="11352">1385</cx:pt>
          <cx:pt idx="11353">549</cx:pt>
          <cx:pt idx="11354">1385</cx:pt>
          <cx:pt idx="11355">5657</cx:pt>
          <cx:pt idx="11356">1851</cx:pt>
          <cx:pt idx="11357">1851</cx:pt>
          <cx:pt idx="11358">1851</cx:pt>
          <cx:pt idx="11359">1851</cx:pt>
          <cx:pt idx="11360">1851</cx:pt>
          <cx:pt idx="11361">1851</cx:pt>
          <cx:pt idx="11362">1851</cx:pt>
          <cx:pt idx="11363">1851</cx:pt>
          <cx:pt idx="11364">259</cx:pt>
          <cx:pt idx="11365">259</cx:pt>
          <cx:pt idx="11366">259</cx:pt>
          <cx:pt idx="11367">259</cx:pt>
          <cx:pt idx="11368">259</cx:pt>
          <cx:pt idx="11369">259</cx:pt>
          <cx:pt idx="11370">259</cx:pt>
          <cx:pt idx="11371">259</cx:pt>
          <cx:pt idx="11372">259</cx:pt>
          <cx:pt idx="11373">259</cx:pt>
          <cx:pt idx="11374">259</cx:pt>
          <cx:pt idx="11375">259</cx:pt>
          <cx:pt idx="11376">259</cx:pt>
          <cx:pt idx="11377">259</cx:pt>
          <cx:pt idx="11378">873</cx:pt>
          <cx:pt idx="11379">873</cx:pt>
          <cx:pt idx="11380">873</cx:pt>
          <cx:pt idx="11381">873</cx:pt>
          <cx:pt idx="11382">873</cx:pt>
          <cx:pt idx="11383">873</cx:pt>
          <cx:pt idx="11384">1715</cx:pt>
          <cx:pt idx="11385">1715</cx:pt>
          <cx:pt idx="11386">1715</cx:pt>
          <cx:pt idx="11387">61</cx:pt>
          <cx:pt idx="11388">1385</cx:pt>
          <cx:pt idx="11389">549</cx:pt>
          <cx:pt idx="11390">1385</cx:pt>
          <cx:pt idx="11391">549</cx:pt>
          <cx:pt idx="11392">1385</cx:pt>
          <cx:pt idx="11393">1385</cx:pt>
          <cx:pt idx="11394">549</cx:pt>
          <cx:pt idx="11395">1385</cx:pt>
          <cx:pt idx="11396">549</cx:pt>
          <cx:pt idx="11397">1385</cx:pt>
          <cx:pt idx="11398">1385</cx:pt>
          <cx:pt idx="11399">549</cx:pt>
          <cx:pt idx="11400">549</cx:pt>
          <cx:pt idx="11401">549</cx:pt>
          <cx:pt idx="11402">549</cx:pt>
          <cx:pt idx="11403">549</cx:pt>
          <cx:pt idx="11404">1385</cx:pt>
          <cx:pt idx="11405">549</cx:pt>
          <cx:pt idx="11406">1385</cx:pt>
          <cx:pt idx="11407">549</cx:pt>
          <cx:pt idx="11408">549</cx:pt>
          <cx:pt idx="11409">549</cx:pt>
          <cx:pt idx="11410">549</cx:pt>
          <cx:pt idx="11411">549</cx:pt>
          <cx:pt idx="11412">549</cx:pt>
          <cx:pt idx="11413">549</cx:pt>
          <cx:pt idx="11414">1385</cx:pt>
          <cx:pt idx="11415">1385</cx:pt>
          <cx:pt idx="11416">1158</cx:pt>
          <cx:pt idx="11417">520</cx:pt>
          <cx:pt idx="11418">520</cx:pt>
          <cx:pt idx="11419">520</cx:pt>
          <cx:pt idx="11420">520</cx:pt>
          <cx:pt idx="11421">520</cx:pt>
          <cx:pt idx="11422">520</cx:pt>
          <cx:pt idx="11423">259</cx:pt>
          <cx:pt idx="11424">259</cx:pt>
          <cx:pt idx="11425">873</cx:pt>
          <cx:pt idx="11426">1851</cx:pt>
          <cx:pt idx="11427">1851</cx:pt>
          <cx:pt idx="11428">549</cx:pt>
          <cx:pt idx="11429">617</cx:pt>
          <cx:pt idx="11430">130</cx:pt>
          <cx:pt idx="11431">130</cx:pt>
          <cx:pt idx="11432">130</cx:pt>
          <cx:pt idx="11433">130</cx:pt>
          <cx:pt idx="11434">549</cx:pt>
          <cx:pt idx="11435">130</cx:pt>
          <cx:pt idx="11436">130</cx:pt>
          <cx:pt idx="11437">549</cx:pt>
          <cx:pt idx="11438">549</cx:pt>
          <cx:pt idx="11439">549</cx:pt>
          <cx:pt idx="11440">5657</cx:pt>
          <cx:pt idx="11441">5657</cx:pt>
          <cx:pt idx="11442">5657</cx:pt>
          <cx:pt idx="11443">5657</cx:pt>
          <cx:pt idx="11444">5657</cx:pt>
          <cx:pt idx="11445">5657</cx:pt>
          <cx:pt idx="11446">5657</cx:pt>
          <cx:pt idx="11447">5657</cx:pt>
          <cx:pt idx="11448">5657</cx:pt>
          <cx:pt idx="11449">5657</cx:pt>
          <cx:pt idx="11450">5657</cx:pt>
          <cx:pt idx="11451">5657</cx:pt>
          <cx:pt idx="11452">5657</cx:pt>
          <cx:pt idx="11453">5657</cx:pt>
          <cx:pt idx="11454">5657</cx:pt>
          <cx:pt idx="11455">5657</cx:pt>
          <cx:pt idx="11456">5657</cx:pt>
          <cx:pt idx="11457">5657</cx:pt>
          <cx:pt idx="11458">5657</cx:pt>
          <cx:pt idx="11459">5657</cx:pt>
          <cx:pt idx="11460">549</cx:pt>
          <cx:pt idx="11461">549</cx:pt>
          <cx:pt idx="11462">549</cx:pt>
          <cx:pt idx="11463">1851</cx:pt>
          <cx:pt idx="11464">1851</cx:pt>
          <cx:pt idx="11465">1851</cx:pt>
          <cx:pt idx="11466">1851</cx:pt>
          <cx:pt idx="11467">1851</cx:pt>
          <cx:pt idx="11468">617</cx:pt>
          <cx:pt idx="11469">617</cx:pt>
          <cx:pt idx="11470">1385</cx:pt>
          <cx:pt idx="11471">1385</cx:pt>
          <cx:pt idx="11472">376</cx:pt>
          <cx:pt idx="11473">376</cx:pt>
          <cx:pt idx="11474">1385</cx:pt>
          <cx:pt idx="11475">1385</cx:pt>
          <cx:pt idx="11476">1385</cx:pt>
          <cx:pt idx="11477">1385</cx:pt>
          <cx:pt idx="11478">1385</cx:pt>
          <cx:pt idx="11479">1385</cx:pt>
          <cx:pt idx="11480">617</cx:pt>
          <cx:pt idx="11481">617</cx:pt>
          <cx:pt idx="11482">617</cx:pt>
          <cx:pt idx="11483">617</cx:pt>
          <cx:pt idx="11484">1851</cx:pt>
          <cx:pt idx="11485">1851</cx:pt>
          <cx:pt idx="11486">1851</cx:pt>
          <cx:pt idx="11487">1851</cx:pt>
          <cx:pt idx="11488">1851</cx:pt>
          <cx:pt idx="11489">1851</cx:pt>
          <cx:pt idx="11490">61</cx:pt>
          <cx:pt idx="11491">61</cx:pt>
          <cx:pt idx="11492">61</cx:pt>
          <cx:pt idx="11493">61</cx:pt>
          <cx:pt idx="11494">61</cx:pt>
          <cx:pt idx="11495">61</cx:pt>
          <cx:pt idx="11496">61</cx:pt>
          <cx:pt idx="11497">61</cx:pt>
          <cx:pt idx="11498">61</cx:pt>
          <cx:pt idx="11499">617</cx:pt>
          <cx:pt idx="11500">5657</cx:pt>
          <cx:pt idx="11501">5657</cx:pt>
          <cx:pt idx="11502">5657</cx:pt>
          <cx:pt idx="11503">5657</cx:pt>
          <cx:pt idx="11504">5657</cx:pt>
          <cx:pt idx="11505">5657</cx:pt>
          <cx:pt idx="11506">1385</cx:pt>
          <cx:pt idx="11507">617</cx:pt>
          <cx:pt idx="11508">617</cx:pt>
          <cx:pt idx="11509">617</cx:pt>
          <cx:pt idx="11510">617</cx:pt>
          <cx:pt idx="11511">454</cx:pt>
          <cx:pt idx="11512">1851</cx:pt>
          <cx:pt idx="11513">1851</cx:pt>
          <cx:pt idx="11514">1851</cx:pt>
          <cx:pt idx="11515">1851</cx:pt>
          <cx:pt idx="11516">1851</cx:pt>
          <cx:pt idx="11517">5657</cx:pt>
          <cx:pt idx="11518">5657</cx:pt>
          <cx:pt idx="11519">5657</cx:pt>
          <cx:pt idx="11520">5657</cx:pt>
          <cx:pt idx="11521">5657</cx:pt>
          <cx:pt idx="11522">5657</cx:pt>
          <cx:pt idx="11523">5657</cx:pt>
          <cx:pt idx="11524">5657</cx:pt>
          <cx:pt idx="11525">549</cx:pt>
          <cx:pt idx="11526">549</cx:pt>
          <cx:pt idx="11527">549</cx:pt>
          <cx:pt idx="11528">1385</cx:pt>
          <cx:pt idx="11529">549</cx:pt>
          <cx:pt idx="11530">1385</cx:pt>
          <cx:pt idx="11531">549</cx:pt>
          <cx:pt idx="11532">1385</cx:pt>
          <cx:pt idx="11533">549</cx:pt>
          <cx:pt idx="11534">1385</cx:pt>
          <cx:pt idx="11535">549</cx:pt>
          <cx:pt idx="11536">258</cx:pt>
          <cx:pt idx="11537">258</cx:pt>
          <cx:pt idx="11538">258</cx:pt>
          <cx:pt idx="11539">258</cx:pt>
          <cx:pt idx="11540">258</cx:pt>
          <cx:pt idx="11541">258</cx:pt>
          <cx:pt idx="11542">5657</cx:pt>
          <cx:pt idx="11543">5657</cx:pt>
          <cx:pt idx="11544">2774</cx:pt>
          <cx:pt idx="11545">2774</cx:pt>
          <cx:pt idx="11546">2774</cx:pt>
          <cx:pt idx="11547">2774</cx:pt>
          <cx:pt idx="11548">2774</cx:pt>
          <cx:pt idx="11549">2774</cx:pt>
          <cx:pt idx="11550">617</cx:pt>
          <cx:pt idx="11551">454</cx:pt>
          <cx:pt idx="11552">2774</cx:pt>
          <cx:pt idx="11553">2774</cx:pt>
          <cx:pt idx="11554">2774</cx:pt>
          <cx:pt idx="11555">2774</cx:pt>
          <cx:pt idx="11556">2774</cx:pt>
          <cx:pt idx="11557">2774</cx:pt>
          <cx:pt idx="11558">2774</cx:pt>
          <cx:pt idx="11559">2774</cx:pt>
          <cx:pt idx="11560">2774</cx:pt>
          <cx:pt idx="11561">2774</cx:pt>
          <cx:pt idx="11562">2774</cx:pt>
          <cx:pt idx="11563">2774</cx:pt>
          <cx:pt idx="11564">2774</cx:pt>
          <cx:pt idx="11565">238</cx:pt>
          <cx:pt idx="11566">238</cx:pt>
          <cx:pt idx="11567">238</cx:pt>
          <cx:pt idx="11568">61</cx:pt>
          <cx:pt idx="11569">1385</cx:pt>
          <cx:pt idx="11570">549</cx:pt>
          <cx:pt idx="11571">1385</cx:pt>
          <cx:pt idx="11572">549</cx:pt>
          <cx:pt idx="11573">1385</cx:pt>
          <cx:pt idx="11574">549</cx:pt>
          <cx:pt idx="11575">1385</cx:pt>
          <cx:pt idx="11576">549</cx:pt>
          <cx:pt idx="11577">1385</cx:pt>
          <cx:pt idx="11578">549</cx:pt>
          <cx:pt idx="11579">549</cx:pt>
          <cx:pt idx="11580">549</cx:pt>
          <cx:pt idx="11581">1385</cx:pt>
          <cx:pt idx="11582">549</cx:pt>
          <cx:pt idx="11583">549</cx:pt>
          <cx:pt idx="11584">549</cx:pt>
          <cx:pt idx="11585">1851</cx:pt>
          <cx:pt idx="11586">1851</cx:pt>
          <cx:pt idx="11587">1851</cx:pt>
          <cx:pt idx="11588">1851</cx:pt>
          <cx:pt idx="11589">1851</cx:pt>
          <cx:pt idx="11590">1851</cx:pt>
          <cx:pt idx="11591">1851</cx:pt>
          <cx:pt idx="11592">1851</cx:pt>
          <cx:pt idx="11593">1851</cx:pt>
          <cx:pt idx="11594">1851</cx:pt>
          <cx:pt idx="11595">1385</cx:pt>
          <cx:pt idx="11596">1385</cx:pt>
          <cx:pt idx="11597">1385</cx:pt>
          <cx:pt idx="11598">1385</cx:pt>
          <cx:pt idx="11599">5657</cx:pt>
          <cx:pt idx="11600">549</cx:pt>
          <cx:pt idx="11601">549</cx:pt>
          <cx:pt idx="11602">1851</cx:pt>
          <cx:pt idx="11603">1851</cx:pt>
          <cx:pt idx="11604">1851</cx:pt>
          <cx:pt idx="11605">1851</cx:pt>
          <cx:pt idx="11606">1851</cx:pt>
          <cx:pt idx="11607">1851</cx:pt>
          <cx:pt idx="11608">1851</cx:pt>
          <cx:pt idx="11609">1851</cx:pt>
          <cx:pt idx="11610">1851</cx:pt>
          <cx:pt idx="11611">1851</cx:pt>
          <cx:pt idx="11612">1158</cx:pt>
          <cx:pt idx="11613">1158</cx:pt>
          <cx:pt idx="11614">1158</cx:pt>
          <cx:pt idx="11615">1158</cx:pt>
          <cx:pt idx="11616">67</cx:pt>
          <cx:pt idx="11617">67</cx:pt>
          <cx:pt idx="11618">67</cx:pt>
          <cx:pt idx="11619">67</cx:pt>
          <cx:pt idx="11620">67</cx:pt>
          <cx:pt idx="11621">67</cx:pt>
          <cx:pt idx="11622">67</cx:pt>
          <cx:pt idx="11623">67</cx:pt>
          <cx:pt idx="11624">67</cx:pt>
          <cx:pt idx="11625">67</cx:pt>
          <cx:pt idx="11626">67</cx:pt>
          <cx:pt idx="11627">67</cx:pt>
          <cx:pt idx="11628">67</cx:pt>
          <cx:pt idx="11629">67</cx:pt>
          <cx:pt idx="11630">67</cx:pt>
          <cx:pt idx="11631">67</cx:pt>
          <cx:pt idx="11632">259</cx:pt>
          <cx:pt idx="11633">259</cx:pt>
          <cx:pt idx="11634">259</cx:pt>
          <cx:pt idx="11635">238</cx:pt>
          <cx:pt idx="11636">238</cx:pt>
          <cx:pt idx="11637">238</cx:pt>
          <cx:pt idx="11638">2774</cx:pt>
          <cx:pt idx="11639">2774</cx:pt>
          <cx:pt idx="11640">2774</cx:pt>
          <cx:pt idx="11641">2774</cx:pt>
          <cx:pt idx="11642">2774</cx:pt>
          <cx:pt idx="11643">2774</cx:pt>
          <cx:pt idx="11644">2774</cx:pt>
          <cx:pt idx="11645">873</cx:pt>
          <cx:pt idx="11646">873</cx:pt>
          <cx:pt idx="11647">1851</cx:pt>
          <cx:pt idx="11648">1851</cx:pt>
          <cx:pt idx="11649">1851</cx:pt>
          <cx:pt idx="11650">1851</cx:pt>
          <cx:pt idx="11651">1851</cx:pt>
          <cx:pt idx="11652">1851</cx:pt>
          <cx:pt idx="11653">1851</cx:pt>
          <cx:pt idx="11654">1851</cx:pt>
          <cx:pt idx="11655">1851</cx:pt>
          <cx:pt idx="11656">1851</cx:pt>
          <cx:pt idx="11657">1851</cx:pt>
          <cx:pt idx="11658">1851</cx:pt>
          <cx:pt idx="11659">1851</cx:pt>
          <cx:pt idx="11660">549</cx:pt>
          <cx:pt idx="11661">549</cx:pt>
          <cx:pt idx="11662">549</cx:pt>
          <cx:pt idx="11663">1385</cx:pt>
          <cx:pt idx="11664">1385</cx:pt>
          <cx:pt idx="11665">617</cx:pt>
          <cx:pt idx="11666">5657</cx:pt>
          <cx:pt idx="11667">5657</cx:pt>
          <cx:pt idx="11668">454</cx:pt>
          <cx:pt idx="11669">454</cx:pt>
          <cx:pt idx="11670">1851</cx:pt>
          <cx:pt idx="11671">1851</cx:pt>
          <cx:pt idx="11672">1851</cx:pt>
          <cx:pt idx="11673">1851</cx:pt>
          <cx:pt idx="11674">1851</cx:pt>
          <cx:pt idx="11675">1851</cx:pt>
          <cx:pt idx="11676">1851</cx:pt>
          <cx:pt idx="11677">1851</cx:pt>
          <cx:pt idx="11678">1851</cx:pt>
          <cx:pt idx="11679">1851</cx:pt>
          <cx:pt idx="11680">1851</cx:pt>
          <cx:pt idx="11681">1851</cx:pt>
          <cx:pt idx="11682">5657</cx:pt>
          <cx:pt idx="11683">5657</cx:pt>
          <cx:pt idx="11684">258</cx:pt>
          <cx:pt idx="11685">258</cx:pt>
          <cx:pt idx="11686">1851</cx:pt>
          <cx:pt idx="11687">2774</cx:pt>
          <cx:pt idx="11688">2774</cx:pt>
          <cx:pt idx="11689">2774</cx:pt>
          <cx:pt idx="11690">2774</cx:pt>
          <cx:pt idx="11691">2774</cx:pt>
          <cx:pt idx="11692">617</cx:pt>
          <cx:pt idx="11693">617</cx:pt>
          <cx:pt idx="11694">86</cx:pt>
          <cx:pt idx="11695">86</cx:pt>
          <cx:pt idx="11696">86</cx:pt>
          <cx:pt idx="11697">86</cx:pt>
          <cx:pt idx="11698">617</cx:pt>
          <cx:pt idx="11699">61</cx:pt>
          <cx:pt idx="11700">5657</cx:pt>
          <cx:pt idx="11701">5657</cx:pt>
          <cx:pt idx="11702">5657</cx:pt>
          <cx:pt idx="11703">5657</cx:pt>
          <cx:pt idx="11704">5657</cx:pt>
          <cx:pt idx="11705">5657</cx:pt>
          <cx:pt idx="11706">5657</cx:pt>
          <cx:pt idx="11707">5657</cx:pt>
          <cx:pt idx="11708">5657</cx:pt>
          <cx:pt idx="11709">5657</cx:pt>
          <cx:pt idx="11710">5657</cx:pt>
          <cx:pt idx="11711">5657</cx:pt>
          <cx:pt idx="11712">549</cx:pt>
          <cx:pt idx="11713">1385</cx:pt>
          <cx:pt idx="11714">549</cx:pt>
          <cx:pt idx="11715">5657</cx:pt>
          <cx:pt idx="11716">1851</cx:pt>
          <cx:pt idx="11717">1851</cx:pt>
          <cx:pt idx="11718">1851</cx:pt>
          <cx:pt idx="11719">1851</cx:pt>
          <cx:pt idx="11720">1851</cx:pt>
          <cx:pt idx="11721">1851</cx:pt>
          <cx:pt idx="11722">1851</cx:pt>
          <cx:pt idx="11723">1851</cx:pt>
          <cx:pt idx="11724">1851</cx:pt>
          <cx:pt idx="11725">5657</cx:pt>
          <cx:pt idx="11726">5657</cx:pt>
          <cx:pt idx="11727">5657</cx:pt>
          <cx:pt idx="11728">520</cx:pt>
          <cx:pt idx="11729">520</cx:pt>
          <cx:pt idx="11730">520</cx:pt>
          <cx:pt idx="11731">520</cx:pt>
          <cx:pt idx="11732">520</cx:pt>
          <cx:pt idx="11733">2774</cx:pt>
          <cx:pt idx="11734">520</cx:pt>
          <cx:pt idx="11735">520</cx:pt>
          <cx:pt idx="11736">520</cx:pt>
          <cx:pt idx="11737">520</cx:pt>
          <cx:pt idx="11738">520</cx:pt>
          <cx:pt idx="11739">520</cx:pt>
          <cx:pt idx="11740">2774</cx:pt>
          <cx:pt idx="11741">2774</cx:pt>
          <cx:pt idx="11742">2774</cx:pt>
          <cx:pt idx="11743">2774</cx:pt>
          <cx:pt idx="11744">2774</cx:pt>
          <cx:pt idx="11745">2774</cx:pt>
          <cx:pt idx="11746">2774</cx:pt>
          <cx:pt idx="11747">2774</cx:pt>
          <cx:pt idx="11748">2774</cx:pt>
          <cx:pt idx="11749">2774</cx:pt>
          <cx:pt idx="11750">2774</cx:pt>
          <cx:pt idx="11751">2774</cx:pt>
          <cx:pt idx="11752">238</cx:pt>
          <cx:pt idx="11753">238</cx:pt>
          <cx:pt idx="11754">238</cx:pt>
          <cx:pt idx="11755">238</cx:pt>
          <cx:pt idx="11756">238</cx:pt>
          <cx:pt idx="11757">86</cx:pt>
          <cx:pt idx="11758">1715</cx:pt>
          <cx:pt idx="11759">1715</cx:pt>
          <cx:pt idx="11760">2774</cx:pt>
          <cx:pt idx="11761">520</cx:pt>
          <cx:pt idx="11762">2774</cx:pt>
          <cx:pt idx="11763">2774</cx:pt>
          <cx:pt idx="11764">2774</cx:pt>
          <cx:pt idx="11765">520</cx:pt>
          <cx:pt idx="11766">520</cx:pt>
          <cx:pt idx="11767">520</cx:pt>
          <cx:pt idx="11768">520</cx:pt>
          <cx:pt idx="11769">520</cx:pt>
          <cx:pt idx="11770">2774</cx:pt>
          <cx:pt idx="11771">2774</cx:pt>
          <cx:pt idx="11772">2774</cx:pt>
          <cx:pt idx="11773">259</cx:pt>
          <cx:pt idx="11774">617</cx:pt>
          <cx:pt idx="11775">617</cx:pt>
          <cx:pt idx="11776">617</cx:pt>
          <cx:pt idx="11777">1851</cx:pt>
          <cx:pt idx="11778">1851</cx:pt>
          <cx:pt idx="11779">454</cx:pt>
          <cx:pt idx="11780">454</cx:pt>
          <cx:pt idx="11781">258</cx:pt>
          <cx:pt idx="11782">258</cx:pt>
          <cx:pt idx="11783">5657</cx:pt>
          <cx:pt idx="11784">5657</cx:pt>
          <cx:pt idx="11785">1851</cx:pt>
          <cx:pt idx="11786">1851</cx:pt>
          <cx:pt idx="11787">1851</cx:pt>
          <cx:pt idx="11788">1851</cx:pt>
          <cx:pt idx="11789">1851</cx:pt>
          <cx:pt idx="11790">258</cx:pt>
          <cx:pt idx="11791">258</cx:pt>
          <cx:pt idx="11792">258</cx:pt>
          <cx:pt idx="11793">258</cx:pt>
          <cx:pt idx="11794">258</cx:pt>
          <cx:pt idx="11795">258</cx:pt>
          <cx:pt idx="11796">1851</cx:pt>
          <cx:pt idx="11797">1851</cx:pt>
          <cx:pt idx="11798">520</cx:pt>
          <cx:pt idx="11799">520</cx:pt>
          <cx:pt idx="11800">520</cx:pt>
          <cx:pt idx="11801">520</cx:pt>
          <cx:pt idx="11802">520</cx:pt>
          <cx:pt idx="11803">617</cx:pt>
          <cx:pt idx="11804">1158</cx:pt>
          <cx:pt idx="11805">1158</cx:pt>
          <cx:pt idx="11806">1158</cx:pt>
          <cx:pt idx="11807">1158</cx:pt>
          <cx:pt idx="11808">1158</cx:pt>
          <cx:pt idx="11809">1158</cx:pt>
          <cx:pt idx="11810">2774</cx:pt>
          <cx:pt idx="11811">2774</cx:pt>
          <cx:pt idx="11812">2774</cx:pt>
          <cx:pt idx="11813">820</cx:pt>
          <cx:pt idx="11814">820</cx:pt>
          <cx:pt idx="11815">820</cx:pt>
          <cx:pt idx="11816">617</cx:pt>
          <cx:pt idx="11817">5657</cx:pt>
          <cx:pt idx="11818">5657</cx:pt>
          <cx:pt idx="11819">1851</cx:pt>
          <cx:pt idx="11820">1851</cx:pt>
          <cx:pt idx="11821">5657</cx:pt>
          <cx:pt idx="11822">5657</cx:pt>
          <cx:pt idx="11823">1851</cx:pt>
          <cx:pt idx="11824">1851</cx:pt>
          <cx:pt idx="11825">1851</cx:pt>
          <cx:pt idx="11826">549</cx:pt>
          <cx:pt idx="11827">1851</cx:pt>
          <cx:pt idx="11828">1851</cx:pt>
          <cx:pt idx="11829">1851</cx:pt>
          <cx:pt idx="11830">1851</cx:pt>
          <cx:pt idx="11831">1851</cx:pt>
          <cx:pt idx="11832">1851</cx:pt>
          <cx:pt idx="11833">1851</cx:pt>
          <cx:pt idx="11834">1851</cx:pt>
          <cx:pt idx="11835">1851</cx:pt>
          <cx:pt idx="11836">1851</cx:pt>
          <cx:pt idx="11837">1158</cx:pt>
          <cx:pt idx="11838">1158</cx:pt>
          <cx:pt idx="11839">1158</cx:pt>
          <cx:pt idx="11840">1158</cx:pt>
          <cx:pt idx="11841">1851</cx:pt>
          <cx:pt idx="11842">1851</cx:pt>
          <cx:pt idx="11843">1851</cx:pt>
          <cx:pt idx="11844">1158</cx:pt>
          <cx:pt idx="11845">2774</cx:pt>
          <cx:pt idx="11846">2774</cx:pt>
          <cx:pt idx="11847">2774</cx:pt>
        </cx:lvl>
      </cx:numDim>
    </cx:data>
  </cx:chartData>
  <cx:chart>
    <cx:title pos="t" align="ctr" overlay="0">
      <cx:tx>
        <cx:rich>
          <a:bodyPr spcFirstLastPara="1" vertOverflow="ellipsis" horzOverflow="overflow" wrap="square" lIns="0" tIns="0" rIns="0" bIns="0" anchor="ctr" anchorCtr="1"/>
          <a:lstStyle/>
          <a:p>
            <a:pPr algn="ctr" rtl="0">
              <a:defRPr/>
            </a:pPr>
            <a:r>
              <a:rPr lang="en-IN" sz="1400" b="0" i="0" u="none" strike="noStrike" baseline="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Popularity</a:t>
            </a:r>
            <a:r>
              <a:rPr lang="en-IN" dirty="0"/>
              <a:t> </a:t>
            </a:r>
            <a:endParaRPr lang="en-GB" sz="1400" b="0" i="0" u="none" strike="noStrike" baseline="0" dirty="0">
              <a:solidFill>
                <a:sysClr val="windowText" lastClr="000000">
                  <a:lumMod val="65000"/>
                  <a:lumOff val="35000"/>
                </a:sysClr>
              </a:solidFill>
              <a:latin typeface="Calibri" panose="020F0502020204030204"/>
            </a:endParaRPr>
          </a:p>
        </cx:rich>
      </cx:tx>
    </cx:title>
    <cx:plotArea>
      <cx:plotAreaRegion>
        <cx:series layoutId="boxWhisker" uniqueId="{D8959E60-9EE7-7549-A01F-177F13AFD4E8}">
          <cx:tx>
            <cx:txData>
              <cx:f>'Raw data'!$K$1</cx:f>
              <cx:v>Popularity</cx:v>
            </cx:txData>
          </cx:tx>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99AF3F-AE46-DA43-9DAC-8365B476611D}" type="doc">
      <dgm:prSet loTypeId="urn:microsoft.com/office/officeart/2005/8/layout/hProcess6" loCatId="" qsTypeId="urn:microsoft.com/office/officeart/2005/8/quickstyle/simple1" qsCatId="simple" csTypeId="urn:microsoft.com/office/officeart/2005/8/colors/accent1_2" csCatId="accent1" phldr="1"/>
      <dgm:spPr/>
      <dgm:t>
        <a:bodyPr/>
        <a:lstStyle/>
        <a:p>
          <a:endParaRPr lang="en-GB"/>
        </a:p>
      </dgm:t>
    </dgm:pt>
    <dgm:pt modelId="{EEEA6083-1CCD-0344-ACFC-8EC91B998787}">
      <dgm:prSet phldrT="[Text]" custT="1"/>
      <dgm:spPr/>
      <dgm:t>
        <a:bodyPr/>
        <a:lstStyle/>
        <a:p>
          <a:r>
            <a:rPr lang="en-GB" sz="3400" dirty="0">
              <a:latin typeface="Times New Roman" panose="02020603050405020304" pitchFamily="18" charset="0"/>
              <a:cs typeface="Times New Roman" panose="02020603050405020304" pitchFamily="18" charset="0"/>
            </a:rPr>
            <a:t>4</a:t>
          </a:r>
        </a:p>
      </dgm:t>
    </dgm:pt>
    <dgm:pt modelId="{AC55BFBA-5D89-F440-81A5-53433E69DB7F}" type="parTrans" cxnId="{46DD0225-D2CF-0244-AC5C-F88F536AF92D}">
      <dgm:prSet/>
      <dgm:spPr/>
      <dgm:t>
        <a:bodyPr/>
        <a:lstStyle/>
        <a:p>
          <a:endParaRPr lang="en-GB"/>
        </a:p>
      </dgm:t>
    </dgm:pt>
    <dgm:pt modelId="{45B431EE-D62C-0649-8EBD-7FA3D65DC8D9}" type="sibTrans" cxnId="{46DD0225-D2CF-0244-AC5C-F88F536AF92D}">
      <dgm:prSet/>
      <dgm:spPr/>
      <dgm:t>
        <a:bodyPr/>
        <a:lstStyle/>
        <a:p>
          <a:endParaRPr lang="en-GB"/>
        </a:p>
      </dgm:t>
    </dgm:pt>
    <dgm:pt modelId="{7CC6FE93-2B60-554C-AA92-AA476CE8994B}">
      <dgm:prSet phldrT="[Text]" custT="1"/>
      <dgm:spPr/>
      <dgm:t>
        <a:bodyPr/>
        <a:lstStyle/>
        <a:p>
          <a:r>
            <a:rPr lang="en-GB" sz="1800" dirty="0">
              <a:latin typeface="Times New Roman" panose="02020603050405020304" pitchFamily="18" charset="0"/>
              <a:cs typeface="Times New Roman" panose="02020603050405020304" pitchFamily="18" charset="0"/>
            </a:rPr>
            <a:t>Insight</a:t>
          </a:r>
        </a:p>
      </dgm:t>
    </dgm:pt>
    <dgm:pt modelId="{EAFC16B6-D5C9-B74E-9A6F-9075E387FEFF}" type="parTrans" cxnId="{91103B0B-668D-B348-81DA-74A1E43F162B}">
      <dgm:prSet/>
      <dgm:spPr/>
      <dgm:t>
        <a:bodyPr/>
        <a:lstStyle/>
        <a:p>
          <a:endParaRPr lang="en-GB"/>
        </a:p>
      </dgm:t>
    </dgm:pt>
    <dgm:pt modelId="{BB6E73F5-2495-3C4C-A52D-174BE798A633}" type="sibTrans" cxnId="{91103B0B-668D-B348-81DA-74A1E43F162B}">
      <dgm:prSet/>
      <dgm:spPr/>
      <dgm:t>
        <a:bodyPr/>
        <a:lstStyle/>
        <a:p>
          <a:endParaRPr lang="en-GB"/>
        </a:p>
      </dgm:t>
    </dgm:pt>
    <dgm:pt modelId="{01C48FA1-1B84-0948-84EA-3C8957F3777C}">
      <dgm:prSet phldrT="[Text]" custT="1"/>
      <dgm:spPr/>
      <dgm:t>
        <a:bodyPr/>
        <a:lstStyle/>
        <a:p>
          <a:r>
            <a:rPr lang="en-GB" sz="3400" dirty="0">
              <a:latin typeface="Times New Roman" panose="02020603050405020304" pitchFamily="18" charset="0"/>
              <a:cs typeface="Times New Roman" panose="02020603050405020304" pitchFamily="18" charset="0"/>
            </a:rPr>
            <a:t>5</a:t>
          </a:r>
        </a:p>
      </dgm:t>
    </dgm:pt>
    <dgm:pt modelId="{F0333CAD-973A-5D43-B46C-04742046522F}" type="parTrans" cxnId="{FC01B93C-D7A4-0D4D-A594-EA1D7AAF6A06}">
      <dgm:prSet/>
      <dgm:spPr/>
      <dgm:t>
        <a:bodyPr/>
        <a:lstStyle/>
        <a:p>
          <a:endParaRPr lang="en-GB"/>
        </a:p>
      </dgm:t>
    </dgm:pt>
    <dgm:pt modelId="{FF947E0E-3775-6341-A1DD-B6183593B167}" type="sibTrans" cxnId="{FC01B93C-D7A4-0D4D-A594-EA1D7AAF6A06}">
      <dgm:prSet/>
      <dgm:spPr/>
      <dgm:t>
        <a:bodyPr/>
        <a:lstStyle/>
        <a:p>
          <a:endParaRPr lang="en-GB"/>
        </a:p>
      </dgm:t>
    </dgm:pt>
    <dgm:pt modelId="{E285A9C1-F4EF-0E43-9281-D8AE895D93E5}">
      <dgm:prSet phldrT="[Text]" custT="1"/>
      <dgm:spPr/>
      <dgm:t>
        <a:bodyPr/>
        <a:lstStyle/>
        <a:p>
          <a:r>
            <a:rPr lang="en-GB" sz="1800" dirty="0">
              <a:latin typeface="Times New Roman" panose="02020603050405020304" pitchFamily="18" charset="0"/>
              <a:cs typeface="Times New Roman" panose="02020603050405020304" pitchFamily="18" charset="0"/>
            </a:rPr>
            <a:t>Result</a:t>
          </a:r>
        </a:p>
      </dgm:t>
    </dgm:pt>
    <dgm:pt modelId="{BB990E75-E033-1048-8B79-B4BEFD1FA2F8}" type="sibTrans" cxnId="{3B0F4BB9-BB73-6F46-9C5C-6704BBE92167}">
      <dgm:prSet/>
      <dgm:spPr/>
      <dgm:t>
        <a:bodyPr/>
        <a:lstStyle/>
        <a:p>
          <a:endParaRPr lang="en-GB"/>
        </a:p>
      </dgm:t>
    </dgm:pt>
    <dgm:pt modelId="{772757B1-7142-A24A-8E28-1F67DE5B1CD6}" type="parTrans" cxnId="{3B0F4BB9-BB73-6F46-9C5C-6704BBE92167}">
      <dgm:prSet/>
      <dgm:spPr/>
      <dgm:t>
        <a:bodyPr/>
        <a:lstStyle/>
        <a:p>
          <a:endParaRPr lang="en-GB"/>
        </a:p>
      </dgm:t>
    </dgm:pt>
    <dgm:pt modelId="{C922F31C-07CE-134F-997D-E3D16E8B70CE}" type="pres">
      <dgm:prSet presAssocID="{2B99AF3F-AE46-DA43-9DAC-8365B476611D}" presName="theList" presStyleCnt="0">
        <dgm:presLayoutVars>
          <dgm:dir/>
          <dgm:animLvl val="lvl"/>
          <dgm:resizeHandles val="exact"/>
        </dgm:presLayoutVars>
      </dgm:prSet>
      <dgm:spPr/>
    </dgm:pt>
    <dgm:pt modelId="{5E04CC5F-EE45-0441-8EC8-4BF24F10E184}" type="pres">
      <dgm:prSet presAssocID="{EEEA6083-1CCD-0344-ACFC-8EC91B998787}" presName="compNode" presStyleCnt="0"/>
      <dgm:spPr/>
    </dgm:pt>
    <dgm:pt modelId="{84D4DA98-625D-D146-B54D-8CC4BD20485A}" type="pres">
      <dgm:prSet presAssocID="{EEEA6083-1CCD-0344-ACFC-8EC91B998787}" presName="noGeometry" presStyleCnt="0"/>
      <dgm:spPr/>
    </dgm:pt>
    <dgm:pt modelId="{336CA046-12BD-DA44-A7DE-DDB0CE523D93}" type="pres">
      <dgm:prSet presAssocID="{EEEA6083-1CCD-0344-ACFC-8EC91B998787}" presName="childTextVisible" presStyleLbl="bgAccFollowNode1" presStyleIdx="0" presStyleCnt="2" custScaleX="144732" custScaleY="114544" custLinFactNeighborX="-483" custLinFactNeighborY="752">
        <dgm:presLayoutVars>
          <dgm:bulletEnabled val="1"/>
        </dgm:presLayoutVars>
      </dgm:prSet>
      <dgm:spPr/>
    </dgm:pt>
    <dgm:pt modelId="{C316C1B3-6E39-2E4E-AF83-C9E18DD86572}" type="pres">
      <dgm:prSet presAssocID="{EEEA6083-1CCD-0344-ACFC-8EC91B998787}" presName="childTextHidden" presStyleLbl="bgAccFollowNode1" presStyleIdx="0" presStyleCnt="2"/>
      <dgm:spPr/>
    </dgm:pt>
    <dgm:pt modelId="{CA6CF486-7FC2-3543-B5C7-34720B0E3950}" type="pres">
      <dgm:prSet presAssocID="{EEEA6083-1CCD-0344-ACFC-8EC91B998787}" presName="parentText" presStyleLbl="node1" presStyleIdx="0" presStyleCnt="2" custLinFactY="-91629" custLinFactNeighborX="38250" custLinFactNeighborY="-100000">
        <dgm:presLayoutVars>
          <dgm:chMax val="1"/>
          <dgm:bulletEnabled val="1"/>
        </dgm:presLayoutVars>
      </dgm:prSet>
      <dgm:spPr/>
    </dgm:pt>
    <dgm:pt modelId="{D73D4618-183A-4049-8531-95C06A5011DA}" type="pres">
      <dgm:prSet presAssocID="{EEEA6083-1CCD-0344-ACFC-8EC91B998787}" presName="aSpace" presStyleCnt="0"/>
      <dgm:spPr/>
    </dgm:pt>
    <dgm:pt modelId="{636CFC52-02E2-4E4F-BB18-F351943F9868}" type="pres">
      <dgm:prSet presAssocID="{01C48FA1-1B84-0948-84EA-3C8957F3777C}" presName="compNode" presStyleCnt="0"/>
      <dgm:spPr/>
    </dgm:pt>
    <dgm:pt modelId="{8CDD2A54-8970-A94B-9BE0-920169344A3A}" type="pres">
      <dgm:prSet presAssocID="{01C48FA1-1B84-0948-84EA-3C8957F3777C}" presName="noGeometry" presStyleCnt="0"/>
      <dgm:spPr/>
    </dgm:pt>
    <dgm:pt modelId="{0221DCC8-6210-7742-8AF8-498B18B9D965}" type="pres">
      <dgm:prSet presAssocID="{01C48FA1-1B84-0948-84EA-3C8957F3777C}" presName="childTextVisible" presStyleLbl="bgAccFollowNode1" presStyleIdx="1" presStyleCnt="2" custScaleX="145404" custScaleY="109964" custLinFactNeighborX="-7438">
        <dgm:presLayoutVars>
          <dgm:bulletEnabled val="1"/>
        </dgm:presLayoutVars>
      </dgm:prSet>
      <dgm:spPr/>
    </dgm:pt>
    <dgm:pt modelId="{60EDB766-D9FA-6F4F-8CD6-CE5B9DF14A68}" type="pres">
      <dgm:prSet presAssocID="{01C48FA1-1B84-0948-84EA-3C8957F3777C}" presName="childTextHidden" presStyleLbl="bgAccFollowNode1" presStyleIdx="1" presStyleCnt="2"/>
      <dgm:spPr/>
    </dgm:pt>
    <dgm:pt modelId="{B59FC30E-18C5-8649-B661-3F1F000A854B}" type="pres">
      <dgm:prSet presAssocID="{01C48FA1-1B84-0948-84EA-3C8957F3777C}" presName="parentText" presStyleLbl="node1" presStyleIdx="1" presStyleCnt="2" custLinFactY="-87980" custLinFactNeighborX="54751" custLinFactNeighborY="-100000">
        <dgm:presLayoutVars>
          <dgm:chMax val="1"/>
          <dgm:bulletEnabled val="1"/>
        </dgm:presLayoutVars>
      </dgm:prSet>
      <dgm:spPr/>
    </dgm:pt>
  </dgm:ptLst>
  <dgm:cxnLst>
    <dgm:cxn modelId="{91103B0B-668D-B348-81DA-74A1E43F162B}" srcId="{EEEA6083-1CCD-0344-ACFC-8EC91B998787}" destId="{7CC6FE93-2B60-554C-AA92-AA476CE8994B}" srcOrd="0" destOrd="0" parTransId="{EAFC16B6-D5C9-B74E-9A6F-9075E387FEFF}" sibTransId="{BB6E73F5-2495-3C4C-A52D-174BE798A633}"/>
    <dgm:cxn modelId="{D6015F17-00AE-8D40-A660-14F102502C0D}" type="presOf" srcId="{E285A9C1-F4EF-0E43-9281-D8AE895D93E5}" destId="{0221DCC8-6210-7742-8AF8-498B18B9D965}" srcOrd="0" destOrd="0" presId="urn:microsoft.com/office/officeart/2005/8/layout/hProcess6"/>
    <dgm:cxn modelId="{46DD0225-D2CF-0244-AC5C-F88F536AF92D}" srcId="{2B99AF3F-AE46-DA43-9DAC-8365B476611D}" destId="{EEEA6083-1CCD-0344-ACFC-8EC91B998787}" srcOrd="0" destOrd="0" parTransId="{AC55BFBA-5D89-F440-81A5-53433E69DB7F}" sibTransId="{45B431EE-D62C-0649-8EBD-7FA3D65DC8D9}"/>
    <dgm:cxn modelId="{DAE22425-CCFE-EB49-ACC8-A46A3FB6B07B}" type="presOf" srcId="{7CC6FE93-2B60-554C-AA92-AA476CE8994B}" destId="{336CA046-12BD-DA44-A7DE-DDB0CE523D93}" srcOrd="0" destOrd="0" presId="urn:microsoft.com/office/officeart/2005/8/layout/hProcess6"/>
    <dgm:cxn modelId="{AE8E8537-0FEF-804A-958B-FACFDD827748}" type="presOf" srcId="{01C48FA1-1B84-0948-84EA-3C8957F3777C}" destId="{B59FC30E-18C5-8649-B661-3F1F000A854B}" srcOrd="0" destOrd="0" presId="urn:microsoft.com/office/officeart/2005/8/layout/hProcess6"/>
    <dgm:cxn modelId="{FC01B93C-D7A4-0D4D-A594-EA1D7AAF6A06}" srcId="{2B99AF3F-AE46-DA43-9DAC-8365B476611D}" destId="{01C48FA1-1B84-0948-84EA-3C8957F3777C}" srcOrd="1" destOrd="0" parTransId="{F0333CAD-973A-5D43-B46C-04742046522F}" sibTransId="{FF947E0E-3775-6341-A1DD-B6183593B167}"/>
    <dgm:cxn modelId="{DA1D244E-A48D-9F4A-9E64-33DE8A051C2B}" type="presOf" srcId="{EEEA6083-1CCD-0344-ACFC-8EC91B998787}" destId="{CA6CF486-7FC2-3543-B5C7-34720B0E3950}" srcOrd="0" destOrd="0" presId="urn:microsoft.com/office/officeart/2005/8/layout/hProcess6"/>
    <dgm:cxn modelId="{D7AFC3A9-F64D-744C-B9DF-BD75252F7ABD}" type="presOf" srcId="{E285A9C1-F4EF-0E43-9281-D8AE895D93E5}" destId="{60EDB766-D9FA-6F4F-8CD6-CE5B9DF14A68}" srcOrd="1" destOrd="0" presId="urn:microsoft.com/office/officeart/2005/8/layout/hProcess6"/>
    <dgm:cxn modelId="{3B0F4BB9-BB73-6F46-9C5C-6704BBE92167}" srcId="{01C48FA1-1B84-0948-84EA-3C8957F3777C}" destId="{E285A9C1-F4EF-0E43-9281-D8AE895D93E5}" srcOrd="0" destOrd="0" parTransId="{772757B1-7142-A24A-8E28-1F67DE5B1CD6}" sibTransId="{BB990E75-E033-1048-8B79-B4BEFD1FA2F8}"/>
    <dgm:cxn modelId="{5110B9D2-4299-BB4F-88F1-388C347031F9}" type="presOf" srcId="{2B99AF3F-AE46-DA43-9DAC-8365B476611D}" destId="{C922F31C-07CE-134F-997D-E3D16E8B70CE}" srcOrd="0" destOrd="0" presId="urn:microsoft.com/office/officeart/2005/8/layout/hProcess6"/>
    <dgm:cxn modelId="{1110D7EC-4C7B-3244-98E8-6EA1E7A8B375}" type="presOf" srcId="{7CC6FE93-2B60-554C-AA92-AA476CE8994B}" destId="{C316C1B3-6E39-2E4E-AF83-C9E18DD86572}" srcOrd="1" destOrd="0" presId="urn:microsoft.com/office/officeart/2005/8/layout/hProcess6"/>
    <dgm:cxn modelId="{D398FD1D-080E-B249-B6AD-BAF97F35ED44}" type="presParOf" srcId="{C922F31C-07CE-134F-997D-E3D16E8B70CE}" destId="{5E04CC5F-EE45-0441-8EC8-4BF24F10E184}" srcOrd="0" destOrd="0" presId="urn:microsoft.com/office/officeart/2005/8/layout/hProcess6"/>
    <dgm:cxn modelId="{190C60E0-1969-BD46-B992-1E2D676A5DE2}" type="presParOf" srcId="{5E04CC5F-EE45-0441-8EC8-4BF24F10E184}" destId="{84D4DA98-625D-D146-B54D-8CC4BD20485A}" srcOrd="0" destOrd="0" presId="urn:microsoft.com/office/officeart/2005/8/layout/hProcess6"/>
    <dgm:cxn modelId="{D1F2EB85-E37E-5C44-A8D0-E8BF5451246B}" type="presParOf" srcId="{5E04CC5F-EE45-0441-8EC8-4BF24F10E184}" destId="{336CA046-12BD-DA44-A7DE-DDB0CE523D93}" srcOrd="1" destOrd="0" presId="urn:microsoft.com/office/officeart/2005/8/layout/hProcess6"/>
    <dgm:cxn modelId="{36E41643-CDA6-144A-9917-CBACD01178BC}" type="presParOf" srcId="{5E04CC5F-EE45-0441-8EC8-4BF24F10E184}" destId="{C316C1B3-6E39-2E4E-AF83-C9E18DD86572}" srcOrd="2" destOrd="0" presId="urn:microsoft.com/office/officeart/2005/8/layout/hProcess6"/>
    <dgm:cxn modelId="{5ED9F0CD-3224-3841-A74C-DDEB13208638}" type="presParOf" srcId="{5E04CC5F-EE45-0441-8EC8-4BF24F10E184}" destId="{CA6CF486-7FC2-3543-B5C7-34720B0E3950}" srcOrd="3" destOrd="0" presId="urn:microsoft.com/office/officeart/2005/8/layout/hProcess6"/>
    <dgm:cxn modelId="{53B593DA-3571-B941-8F55-3CD9C9617871}" type="presParOf" srcId="{C922F31C-07CE-134F-997D-E3D16E8B70CE}" destId="{D73D4618-183A-4049-8531-95C06A5011DA}" srcOrd="1" destOrd="0" presId="urn:microsoft.com/office/officeart/2005/8/layout/hProcess6"/>
    <dgm:cxn modelId="{8DF0F301-189D-794B-B8A5-B6996DE56712}" type="presParOf" srcId="{C922F31C-07CE-134F-997D-E3D16E8B70CE}" destId="{636CFC52-02E2-4E4F-BB18-F351943F9868}" srcOrd="2" destOrd="0" presId="urn:microsoft.com/office/officeart/2005/8/layout/hProcess6"/>
    <dgm:cxn modelId="{51629574-9F14-6945-BE22-AF41F34C08D5}" type="presParOf" srcId="{636CFC52-02E2-4E4F-BB18-F351943F9868}" destId="{8CDD2A54-8970-A94B-9BE0-920169344A3A}" srcOrd="0" destOrd="0" presId="urn:microsoft.com/office/officeart/2005/8/layout/hProcess6"/>
    <dgm:cxn modelId="{CE68446B-302F-B845-95B0-4A710642F4A4}" type="presParOf" srcId="{636CFC52-02E2-4E4F-BB18-F351943F9868}" destId="{0221DCC8-6210-7742-8AF8-498B18B9D965}" srcOrd="1" destOrd="0" presId="urn:microsoft.com/office/officeart/2005/8/layout/hProcess6"/>
    <dgm:cxn modelId="{ABD6FEB0-DF1B-024D-85B9-1B1D0EC8182E}" type="presParOf" srcId="{636CFC52-02E2-4E4F-BB18-F351943F9868}" destId="{60EDB766-D9FA-6F4F-8CD6-CE5B9DF14A68}" srcOrd="2" destOrd="0" presId="urn:microsoft.com/office/officeart/2005/8/layout/hProcess6"/>
    <dgm:cxn modelId="{A3FF9067-CFAB-524C-9565-9DC5FE8DEA3E}" type="presParOf" srcId="{636CFC52-02E2-4E4F-BB18-F351943F9868}" destId="{B59FC30E-18C5-8649-B661-3F1F000A854B}"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CA046-12BD-DA44-A7DE-DDB0CE523D93}">
      <dsp:nvSpPr>
        <dsp:cNvPr id="0" name=""/>
        <dsp:cNvSpPr/>
      </dsp:nvSpPr>
      <dsp:spPr>
        <a:xfrm>
          <a:off x="35298" y="1069675"/>
          <a:ext cx="2262958" cy="1565519"/>
        </a:xfrm>
        <a:prstGeom prst="rightArrow">
          <a:avLst>
            <a:gd name="adj1" fmla="val 70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Insight</a:t>
          </a:r>
        </a:p>
      </dsp:txBody>
      <dsp:txXfrm>
        <a:off x="601038" y="1304503"/>
        <a:ext cx="1149286" cy="1095863"/>
      </dsp:txXfrm>
    </dsp:sp>
    <dsp:sp modelId="{CA6CF486-7FC2-3543-B5C7-34720B0E3950}">
      <dsp:nvSpPr>
        <dsp:cNvPr id="0" name=""/>
        <dsp:cNvSpPr/>
      </dsp:nvSpPr>
      <dsp:spPr>
        <a:xfrm>
          <a:off x="300695" y="0"/>
          <a:ext cx="781775" cy="78177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GB" sz="3400" kern="1200" dirty="0">
              <a:latin typeface="Times New Roman" panose="02020603050405020304" pitchFamily="18" charset="0"/>
              <a:cs typeface="Times New Roman" panose="02020603050405020304" pitchFamily="18" charset="0"/>
            </a:rPr>
            <a:t>4</a:t>
          </a:r>
        </a:p>
      </dsp:txBody>
      <dsp:txXfrm>
        <a:off x="415183" y="114488"/>
        <a:ext cx="552799" cy="552799"/>
      </dsp:txXfrm>
    </dsp:sp>
    <dsp:sp modelId="{0221DCC8-6210-7742-8AF8-498B18B9D965}">
      <dsp:nvSpPr>
        <dsp:cNvPr id="0" name=""/>
        <dsp:cNvSpPr/>
      </dsp:nvSpPr>
      <dsp:spPr>
        <a:xfrm>
          <a:off x="2323164" y="1090695"/>
          <a:ext cx="2273465" cy="1502922"/>
        </a:xfrm>
        <a:prstGeom prst="rightArrow">
          <a:avLst>
            <a:gd name="adj1" fmla="val 70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Times New Roman" panose="02020603050405020304" pitchFamily="18" charset="0"/>
              <a:cs typeface="Times New Roman" panose="02020603050405020304" pitchFamily="18" charset="0"/>
            </a:rPr>
            <a:t>Result</a:t>
          </a:r>
        </a:p>
      </dsp:txBody>
      <dsp:txXfrm>
        <a:off x="2891531" y="1316133"/>
        <a:ext cx="1179076" cy="1052046"/>
      </dsp:txXfrm>
    </dsp:sp>
    <dsp:sp modelId="{B59FC30E-18C5-8649-B661-3F1F000A854B}">
      <dsp:nvSpPr>
        <dsp:cNvPr id="0" name=""/>
        <dsp:cNvSpPr/>
      </dsp:nvSpPr>
      <dsp:spPr>
        <a:xfrm>
          <a:off x="2831561" y="0"/>
          <a:ext cx="781775" cy="78177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GB" sz="3400" kern="1200" dirty="0">
              <a:latin typeface="Times New Roman" panose="02020603050405020304" pitchFamily="18" charset="0"/>
              <a:cs typeface="Times New Roman" panose="02020603050405020304" pitchFamily="18" charset="0"/>
            </a:rPr>
            <a:t>5</a:t>
          </a:r>
        </a:p>
      </dsp:txBody>
      <dsp:txXfrm>
        <a:off x="2946049" y="114488"/>
        <a:ext cx="552799" cy="55279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E21F6CB-10AD-4F4D-920F-AC48B5B90C8B}"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823925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GB"/>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E21F6CB-10AD-4F4D-920F-AC48B5B90C8B}" type="datetimeFigureOut">
              <a:rPr lang="en-US" smtClean="0"/>
              <a:t>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1950885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GB"/>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0E21F6CB-10AD-4F4D-920F-AC48B5B90C8B}"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4192019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GB"/>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0E21F6CB-10AD-4F4D-920F-AC48B5B90C8B}" type="datetimeFigureOut">
              <a:rPr lang="en-US" smtClean="0"/>
              <a:t>12/1/23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1643975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21F6CB-10AD-4F4D-920F-AC48B5B90C8B}"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4280121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21F6CB-10AD-4F4D-920F-AC48B5B90C8B}"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4121422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E21F6CB-10AD-4F4D-920F-AC48B5B90C8B}"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1579371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GB"/>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E21F6CB-10AD-4F4D-920F-AC48B5B90C8B}"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1100156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E21F6CB-10AD-4F4D-920F-AC48B5B90C8B}" type="datetimeFigureOut">
              <a:rPr lang="en-US" smtClean="0"/>
              <a:t>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147854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E21F6CB-10AD-4F4D-920F-AC48B5B90C8B}" type="datetimeFigureOut">
              <a:rPr lang="en-US" smtClean="0"/>
              <a:t>12/1/23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1175893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E21F6CB-10AD-4F4D-920F-AC48B5B90C8B}" type="datetimeFigureOut">
              <a:rPr lang="en-US" smtClean="0"/>
              <a:t>12/1/23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566415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21F6CB-10AD-4F4D-920F-AC48B5B90C8B}" type="datetimeFigureOut">
              <a:rPr lang="en-US" smtClean="0"/>
              <a:t>12/1/23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2017371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GB"/>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E21F6CB-10AD-4F4D-920F-AC48B5B90C8B}" type="datetimeFigureOut">
              <a:rPr lang="en-US" smtClean="0"/>
              <a:t>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3294847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GB"/>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0E21F6CB-10AD-4F4D-920F-AC48B5B90C8B}" type="datetimeFigureOut">
              <a:rPr lang="en-US" smtClean="0"/>
              <a:t>12/1/23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6CAD40CB-44B1-8844-BDC1-7001D5E0A2DC}" type="slidenum">
              <a:rPr lang="en-US" smtClean="0"/>
              <a:t>‹#›</a:t>
            </a:fld>
            <a:endParaRPr lang="en-US"/>
          </a:p>
        </p:txBody>
      </p:sp>
    </p:spTree>
    <p:extLst>
      <p:ext uri="{BB962C8B-B14F-4D97-AF65-F5344CB8AC3E}">
        <p14:creationId xmlns:p14="http://schemas.microsoft.com/office/powerpoint/2010/main" val="1045544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E21F6CB-10AD-4F4D-920F-AC48B5B90C8B}" type="datetimeFigureOut">
              <a:rPr lang="en-US" smtClean="0"/>
              <a:t>12/1/23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CAD40CB-44B1-8844-BDC1-7001D5E0A2DC}" type="slidenum">
              <a:rPr lang="en-US" smtClean="0"/>
              <a:t>‹#›</a:t>
            </a:fld>
            <a:endParaRPr lang="en-US"/>
          </a:p>
        </p:txBody>
      </p:sp>
    </p:spTree>
    <p:extLst>
      <p:ext uri="{BB962C8B-B14F-4D97-AF65-F5344CB8AC3E}">
        <p14:creationId xmlns:p14="http://schemas.microsoft.com/office/powerpoint/2010/main" val="8322886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14/relationships/chartEx" Target="../charts/chartEx4.xml"/><Relationship Id="rId3" Type="http://schemas.openxmlformats.org/officeDocument/2006/relationships/image" Target="../media/image20.png"/><Relationship Id="rId7" Type="http://schemas.openxmlformats.org/officeDocument/2006/relationships/image" Target="../media/image4.png"/><Relationship Id="rId2" Type="http://schemas.microsoft.com/office/2014/relationships/chartEx" Target="../charts/chartEx1.xml"/><Relationship Id="rId1" Type="http://schemas.openxmlformats.org/officeDocument/2006/relationships/slideLayout" Target="../slideLayouts/slideLayout7.xml"/><Relationship Id="rId6" Type="http://schemas.microsoft.com/office/2014/relationships/chartEx" Target="../charts/chartEx3.xml"/><Relationship Id="rId5" Type="http://schemas.openxmlformats.org/officeDocument/2006/relationships/image" Target="../media/image3.png"/><Relationship Id="rId4" Type="http://schemas.microsoft.com/office/2014/relationships/chartEx" Target="../charts/chartEx2.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microsoft.com/office/2014/relationships/chartEx" Target="../charts/chartEx5.xml"/><Relationship Id="rId1" Type="http://schemas.openxmlformats.org/officeDocument/2006/relationships/slideLayout" Target="../slideLayouts/slideLayout7.xml"/><Relationship Id="rId6" Type="http://schemas.microsoft.com/office/2014/relationships/chartEx" Target="../charts/chartEx7.xml"/><Relationship Id="rId5" Type="http://schemas.openxmlformats.org/officeDocument/2006/relationships/image" Target="../media/image7.png"/><Relationship Id="rId4" Type="http://schemas.microsoft.com/office/2014/relationships/chartEx" Target="../charts/chartEx6.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loom.com/share/c021f78c1e6d410888722dc319a8e0cc?sid=f3f2d334-a652-40a8-879a-261ae146d9ff" TargetMode="External"/><Relationship Id="rId7" Type="http://schemas.openxmlformats.org/officeDocument/2006/relationships/hyperlink" Target="https://docs.google.com/spreadsheets/d/17Z07ES1pqNTrXFTCPHuFP3jV7A4LCBO3/edit?usp=share_link&amp;ouid=101949921485202693908&amp;rtpof=true&amp;sd=true" TargetMode="External"/><Relationship Id="rId2" Type="http://schemas.openxmlformats.org/officeDocument/2006/relationships/hyperlink" Target="https://www.loom.com/share/f4fabec8255f4c16848aa92c008c1392?sid=9a38d9ed-9518-4fdf-a172-72118c414959" TargetMode="External"/><Relationship Id="rId1" Type="http://schemas.openxmlformats.org/officeDocument/2006/relationships/slideLayout" Target="../slideLayouts/slideLayout7.xml"/><Relationship Id="rId6" Type="http://schemas.openxmlformats.org/officeDocument/2006/relationships/hyperlink" Target="https://www.loom.com/share/711e59436e5843b68a6a85b8491f3254?sid=755674d1-1e67-41ec-91a0-e8c91157534a" TargetMode="External"/><Relationship Id="rId5" Type="http://schemas.openxmlformats.org/officeDocument/2006/relationships/hyperlink" Target="https://www.loom.com/share/6b57a57c3c6b4861ab44f060c04ce1fb?sid=c2ef3ea8-f982-4b85-90b9-7c0b21164ec6" TargetMode="External"/><Relationship Id="rId4" Type="http://schemas.openxmlformats.org/officeDocument/2006/relationships/hyperlink" Target="https://www.loom.com/share/0d4fa05b16f647c4a23b2faeb4480071?sid=440a485e-d2d5-4102-a42b-acf1d7173db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ED5E14-8347-9D0C-DB23-3CBEDF8107AD}"/>
              </a:ext>
            </a:extLst>
          </p:cNvPr>
          <p:cNvPicPr>
            <a:picLocks noChangeAspect="1"/>
          </p:cNvPicPr>
          <p:nvPr/>
        </p:nvPicPr>
        <p:blipFill>
          <a:blip r:embed="rId2"/>
          <a:stretch>
            <a:fillRect/>
          </a:stretch>
        </p:blipFill>
        <p:spPr>
          <a:xfrm>
            <a:off x="373404" y="2837793"/>
            <a:ext cx="11488172" cy="3492061"/>
          </a:xfrm>
          <a:prstGeom prst="rect">
            <a:avLst/>
          </a:prstGeom>
        </p:spPr>
      </p:pic>
      <p:sp>
        <p:nvSpPr>
          <p:cNvPr id="3" name="Title 1">
            <a:extLst>
              <a:ext uri="{FF2B5EF4-FFF2-40B4-BE49-F238E27FC236}">
                <a16:creationId xmlns:a16="http://schemas.microsoft.com/office/drawing/2014/main" id="{BAB65E19-0CD7-D839-027A-0B1CA6D6C07F}"/>
              </a:ext>
            </a:extLst>
          </p:cNvPr>
          <p:cNvSpPr txBox="1">
            <a:spLocks/>
          </p:cNvSpPr>
          <p:nvPr/>
        </p:nvSpPr>
        <p:spPr>
          <a:xfrm>
            <a:off x="231227" y="1023171"/>
            <a:ext cx="11960773" cy="1258888"/>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spcAft>
                <a:spcPts val="300"/>
              </a:spcAft>
            </a:pPr>
            <a:r>
              <a:rPr lang="en-IN" sz="3400" dirty="0">
                <a:solidFill>
                  <a:schemeClr val="tx1"/>
                </a:solidFill>
                <a:latin typeface="Times New Roman" panose="02020603050405020304" pitchFamily="18" charset="0"/>
                <a:cs typeface="Times New Roman" panose="02020603050405020304" pitchFamily="18" charset="0"/>
              </a:rPr>
              <a:t>Project:</a:t>
            </a:r>
            <a:br>
              <a:rPr lang="en-IN" sz="3400" dirty="0">
                <a:solidFill>
                  <a:schemeClr val="tx1"/>
                </a:solidFill>
                <a:latin typeface="Times New Roman" panose="02020603050405020304" pitchFamily="18" charset="0"/>
                <a:cs typeface="Times New Roman" panose="02020603050405020304" pitchFamily="18" charset="0"/>
              </a:rPr>
            </a:br>
            <a:r>
              <a:rPr lang="en-IN" sz="3400" dirty="0">
                <a:solidFill>
                  <a:schemeClr val="tx1"/>
                </a:solidFill>
                <a:latin typeface="Times New Roman" panose="02020603050405020304" pitchFamily="18" charset="0"/>
                <a:cs typeface="Times New Roman" panose="02020603050405020304" pitchFamily="18" charset="0"/>
              </a:rPr>
              <a:t>Analysing the Impact of Car Features on Price and Profitability</a:t>
            </a:r>
            <a:endParaRPr lang="en-US" sz="3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7288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06EA-35A7-734A-4A91-4F5FECE9F1D1}"/>
              </a:ext>
            </a:extLst>
          </p:cNvPr>
          <p:cNvSpPr>
            <a:spLocks noGrp="1"/>
          </p:cNvSpPr>
          <p:nvPr>
            <p:ph type="title"/>
          </p:nvPr>
        </p:nvSpPr>
        <p:spPr>
          <a:xfrm>
            <a:off x="451945" y="662919"/>
            <a:ext cx="10571998" cy="1218433"/>
          </a:xfrm>
        </p:spPr>
        <p:txBody>
          <a:bodyPr/>
          <a:lstStyle/>
          <a:p>
            <a:br>
              <a:rPr lang="en-US" sz="3400" dirty="0">
                <a:latin typeface="Times New Roman" panose="02020603050405020304" pitchFamily="18" charset="0"/>
                <a:cs typeface="Times New Roman" panose="02020603050405020304" pitchFamily="18" charset="0"/>
              </a:rPr>
            </a:br>
            <a:r>
              <a:rPr lang="en-US" sz="3400" dirty="0">
                <a:latin typeface="Times New Roman" panose="02020603050405020304" pitchFamily="18" charset="0"/>
                <a:cs typeface="Times New Roman" panose="02020603050405020304" pitchFamily="18" charset="0"/>
              </a:rPr>
              <a:t>Outliers</a:t>
            </a:r>
          </a:p>
        </p:txBody>
      </p:sp>
      <p:graphicFrame>
        <p:nvGraphicFramePr>
          <p:cNvPr id="4" name="Content Placeholder 3">
            <a:extLst>
              <a:ext uri="{FF2B5EF4-FFF2-40B4-BE49-F238E27FC236}">
                <a16:creationId xmlns:a16="http://schemas.microsoft.com/office/drawing/2014/main" id="{81EB2234-6E3B-A584-E143-C798FF14DC55}"/>
              </a:ext>
            </a:extLst>
          </p:cNvPr>
          <p:cNvGraphicFramePr>
            <a:graphicFrameLocks noGrp="1"/>
          </p:cNvGraphicFramePr>
          <p:nvPr>
            <p:ph idx="1"/>
            <p:extLst>
              <p:ext uri="{D42A27DB-BD31-4B8C-83A1-F6EECF244321}">
                <p14:modId xmlns:p14="http://schemas.microsoft.com/office/powerpoint/2010/main" val="1870463537"/>
              </p:ext>
            </p:extLst>
          </p:nvPr>
        </p:nvGraphicFramePr>
        <p:xfrm>
          <a:off x="451945" y="6327228"/>
          <a:ext cx="11224671" cy="388688"/>
        </p:xfrm>
        <a:graphic>
          <a:graphicData uri="http://schemas.openxmlformats.org/drawingml/2006/table">
            <a:tbl>
              <a:tblPr/>
              <a:tblGrid>
                <a:gridCol w="11224671">
                  <a:extLst>
                    <a:ext uri="{9D8B030D-6E8A-4147-A177-3AD203B41FA5}">
                      <a16:colId xmlns:a16="http://schemas.microsoft.com/office/drawing/2014/main" val="3981619946"/>
                    </a:ext>
                  </a:extLst>
                </a:gridCol>
              </a:tblGrid>
              <a:tr h="388688">
                <a:tc>
                  <a:txBody>
                    <a:bodyPr/>
                    <a:lstStyle/>
                    <a:p>
                      <a:r>
                        <a:rPr lang="en-IN" sz="1800" dirty="0">
                          <a:latin typeface="Times New Roman" panose="02020603050405020304" pitchFamily="18" charset="0"/>
                          <a:cs typeface="Times New Roman" panose="02020603050405020304" pitchFamily="18" charset="0"/>
                        </a:rPr>
                        <a:t>715 duplicates removed.</a:t>
                      </a:r>
                    </a:p>
                  </a:txBody>
                  <a:tcPr marL="91358" marR="91358" marT="45679" marB="45679" anchor="ctr">
                    <a:lnL>
                      <a:noFill/>
                    </a:lnL>
                    <a:lnR>
                      <a:noFill/>
                    </a:lnR>
                    <a:lnT>
                      <a:noFill/>
                    </a:lnT>
                    <a:lnB>
                      <a:noFill/>
                    </a:lnB>
                  </a:tcPr>
                </a:tc>
                <a:extLst>
                  <a:ext uri="{0D108BD9-81ED-4DB2-BD59-A6C34878D82A}">
                    <a16:rowId xmlns:a16="http://schemas.microsoft.com/office/drawing/2014/main" val="157576212"/>
                  </a:ext>
                </a:extLst>
              </a:tr>
            </a:tbl>
          </a:graphicData>
        </a:graphic>
      </p:graphicFrame>
      <p:sp>
        <p:nvSpPr>
          <p:cNvPr id="5" name="Rectangle 1">
            <a:extLst>
              <a:ext uri="{FF2B5EF4-FFF2-40B4-BE49-F238E27FC236}">
                <a16:creationId xmlns:a16="http://schemas.microsoft.com/office/drawing/2014/main" id="{6D069783-2A17-FDB6-96E7-DAEADEE18539}"/>
              </a:ext>
            </a:extLst>
          </p:cNvPr>
          <p:cNvSpPr>
            <a:spLocks noChangeArrowheads="1"/>
          </p:cNvSpPr>
          <p:nvPr/>
        </p:nvSpPr>
        <p:spPr bwMode="auto">
          <a:xfrm>
            <a:off x="-315311" y="-1585170"/>
            <a:ext cx="125668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132A80C2-7DD8-57FF-A4E9-A8FEEFC53F5A}"/>
              </a:ext>
            </a:extLst>
          </p:cNvPr>
          <p:cNvGraphicFramePr>
            <a:graphicFrameLocks noGrp="1"/>
          </p:cNvGraphicFramePr>
          <p:nvPr>
            <p:extLst>
              <p:ext uri="{D42A27DB-BD31-4B8C-83A1-F6EECF244321}">
                <p14:modId xmlns:p14="http://schemas.microsoft.com/office/powerpoint/2010/main" val="1172819349"/>
              </p:ext>
            </p:extLst>
          </p:nvPr>
        </p:nvGraphicFramePr>
        <p:xfrm>
          <a:off x="451945" y="2308499"/>
          <a:ext cx="11393214" cy="3747180"/>
        </p:xfrm>
        <a:graphic>
          <a:graphicData uri="http://schemas.openxmlformats.org/drawingml/2006/table">
            <a:tbl>
              <a:tblPr/>
              <a:tblGrid>
                <a:gridCol w="1424152">
                  <a:extLst>
                    <a:ext uri="{9D8B030D-6E8A-4147-A177-3AD203B41FA5}">
                      <a16:colId xmlns:a16="http://schemas.microsoft.com/office/drawing/2014/main" val="172805089"/>
                    </a:ext>
                  </a:extLst>
                </a:gridCol>
                <a:gridCol w="1424152">
                  <a:extLst>
                    <a:ext uri="{9D8B030D-6E8A-4147-A177-3AD203B41FA5}">
                      <a16:colId xmlns:a16="http://schemas.microsoft.com/office/drawing/2014/main" val="2334483355"/>
                    </a:ext>
                  </a:extLst>
                </a:gridCol>
                <a:gridCol w="1424152">
                  <a:extLst>
                    <a:ext uri="{9D8B030D-6E8A-4147-A177-3AD203B41FA5}">
                      <a16:colId xmlns:a16="http://schemas.microsoft.com/office/drawing/2014/main" val="3446139636"/>
                    </a:ext>
                  </a:extLst>
                </a:gridCol>
                <a:gridCol w="1424152">
                  <a:extLst>
                    <a:ext uri="{9D8B030D-6E8A-4147-A177-3AD203B41FA5}">
                      <a16:colId xmlns:a16="http://schemas.microsoft.com/office/drawing/2014/main" val="2455588182"/>
                    </a:ext>
                  </a:extLst>
                </a:gridCol>
                <a:gridCol w="2247679">
                  <a:extLst>
                    <a:ext uri="{9D8B030D-6E8A-4147-A177-3AD203B41FA5}">
                      <a16:colId xmlns:a16="http://schemas.microsoft.com/office/drawing/2014/main" val="2675756934"/>
                    </a:ext>
                  </a:extLst>
                </a:gridCol>
                <a:gridCol w="1195913">
                  <a:extLst>
                    <a:ext uri="{9D8B030D-6E8A-4147-A177-3AD203B41FA5}">
                      <a16:colId xmlns:a16="http://schemas.microsoft.com/office/drawing/2014/main" val="1956049874"/>
                    </a:ext>
                  </a:extLst>
                </a:gridCol>
                <a:gridCol w="1195914">
                  <a:extLst>
                    <a:ext uri="{9D8B030D-6E8A-4147-A177-3AD203B41FA5}">
                      <a16:colId xmlns:a16="http://schemas.microsoft.com/office/drawing/2014/main" val="1214092949"/>
                    </a:ext>
                  </a:extLst>
                </a:gridCol>
                <a:gridCol w="1057100">
                  <a:extLst>
                    <a:ext uri="{9D8B030D-6E8A-4147-A177-3AD203B41FA5}">
                      <a16:colId xmlns:a16="http://schemas.microsoft.com/office/drawing/2014/main" val="94036154"/>
                    </a:ext>
                  </a:extLst>
                </a:gridCol>
              </a:tblGrid>
              <a:tr h="850697">
                <a:tc>
                  <a:txBody>
                    <a:bodyPr/>
                    <a:lstStyle/>
                    <a:p>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Engine HP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Engine Cylinders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Number of Doors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Highway MPG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city MPG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Popularity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MSRP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4876304"/>
                  </a:ext>
                </a:extLst>
              </a:tr>
              <a:tr h="602434">
                <a:tc>
                  <a:txBody>
                    <a:bodyPr/>
                    <a:lstStyle/>
                    <a:p>
                      <a:r>
                        <a:rPr lang="en-IN">
                          <a:latin typeface="Times New Roman" panose="02020603050405020304" pitchFamily="18" charset="0"/>
                          <a:cs typeface="Times New Roman" panose="02020603050405020304" pitchFamily="18" charset="0"/>
                        </a:rPr>
                        <a:t>Outliers (Y/N)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685088"/>
                  </a:ext>
                </a:extLst>
              </a:tr>
              <a:tr h="602434">
                <a:tc>
                  <a:txBody>
                    <a:bodyPr/>
                    <a:lstStyle/>
                    <a:p>
                      <a:r>
                        <a:rPr lang="en-IN" dirty="0">
                          <a:latin typeface="Times New Roman" panose="02020603050405020304" pitchFamily="18" charset="0"/>
                          <a:cs typeface="Times New Roman" panose="02020603050405020304" pitchFamily="18" charset="0"/>
                        </a:rPr>
                        <a:t>Replacement 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Median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844484"/>
                  </a:ext>
                </a:extLst>
              </a:tr>
              <a:tr h="1616323">
                <a:tc>
                  <a:txBody>
                    <a:bodyPr/>
                    <a:lstStyle/>
                    <a:p>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Not replaced as these outliers belong to electric cars which tend to higher MPG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416680"/>
                  </a:ext>
                </a:extLst>
              </a:tr>
            </a:tbl>
          </a:graphicData>
        </a:graphic>
      </p:graphicFrame>
      <p:sp>
        <p:nvSpPr>
          <p:cNvPr id="7" name="Rectangle 2">
            <a:extLst>
              <a:ext uri="{FF2B5EF4-FFF2-40B4-BE49-F238E27FC236}">
                <a16:creationId xmlns:a16="http://schemas.microsoft.com/office/drawing/2014/main" id="{A39F4329-E97F-8D60-2B8F-65C31D4892C8}"/>
              </a:ext>
            </a:extLst>
          </p:cNvPr>
          <p:cNvSpPr>
            <a:spLocks noChangeArrowheads="1"/>
          </p:cNvSpPr>
          <p:nvPr/>
        </p:nvSpPr>
        <p:spPr bwMode="auto">
          <a:xfrm>
            <a:off x="736052" y="24335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8763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E538AB6F-6D50-1F4F-BD99-617572D2D676}"/>
                  </a:ext>
                  <a:ext uri="{147F2762-F138-4A5C-976F-8EAC2B608ADB}">
                    <a16:predDERef xmlns:a16="http://schemas.microsoft.com/office/drawing/2014/main" pred="{A4D1FDEE-0A61-2647-97AB-648906AD54A1}"/>
                  </a:ext>
                </a:extLst>
              </p:cNvPr>
              <p:cNvGraphicFramePr/>
              <p:nvPr>
                <p:extLst>
                  <p:ext uri="{D42A27DB-BD31-4B8C-83A1-F6EECF244321}">
                    <p14:modId xmlns:p14="http://schemas.microsoft.com/office/powerpoint/2010/main" val="2483289762"/>
                  </p:ext>
                </p:extLst>
              </p:nvPr>
            </p:nvGraphicFramePr>
            <p:xfrm>
              <a:off x="157654" y="93043"/>
              <a:ext cx="5444359" cy="28448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E538AB6F-6D50-1F4F-BD99-617572D2D676}"/>
                  </a:ext>
                  <a:ext uri="{147F2762-F138-4A5C-976F-8EAC2B608ADB}">
                    <a16:predDERef xmlns:a16="http://schemas.microsoft.com/office/drawing/2014/main" pred="{A4D1FDEE-0A61-2647-97AB-648906AD54A1}"/>
                  </a:ext>
                </a:extLst>
              </p:cNvPr>
              <p:cNvPicPr>
                <a:picLocks noGrp="1" noRot="1" noChangeAspect="1" noMove="1" noResize="1" noEditPoints="1" noAdjustHandles="1" noChangeArrowheads="1" noChangeShapeType="1"/>
              </p:cNvPicPr>
              <p:nvPr/>
            </p:nvPicPr>
            <p:blipFill>
              <a:blip r:embed="rId3"/>
              <a:stretch>
                <a:fillRect/>
              </a:stretch>
            </p:blipFill>
            <p:spPr>
              <a:xfrm>
                <a:off x="157654" y="93043"/>
                <a:ext cx="5444359" cy="28448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9DF1AD2E-D13D-2900-6476-F3FC39E49BA0}"/>
                  </a:ext>
                </a:extLst>
              </p:cNvPr>
              <p:cNvGraphicFramePr/>
              <p:nvPr>
                <p:extLst>
                  <p:ext uri="{D42A27DB-BD31-4B8C-83A1-F6EECF244321}">
                    <p14:modId xmlns:p14="http://schemas.microsoft.com/office/powerpoint/2010/main" val="4161825"/>
                  </p:ext>
                </p:extLst>
              </p:nvPr>
            </p:nvGraphicFramePr>
            <p:xfrm>
              <a:off x="6011917" y="80343"/>
              <a:ext cx="5838664" cy="2870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9DF1AD2E-D13D-2900-6476-F3FC39E49BA0}"/>
                  </a:ext>
                </a:extLst>
              </p:cNvPr>
              <p:cNvPicPr>
                <a:picLocks noGrp="1" noRot="1" noChangeAspect="1" noMove="1" noResize="1" noEditPoints="1" noAdjustHandles="1" noChangeArrowheads="1" noChangeShapeType="1"/>
              </p:cNvPicPr>
              <p:nvPr/>
            </p:nvPicPr>
            <p:blipFill>
              <a:blip r:embed="rId5"/>
              <a:stretch>
                <a:fillRect/>
              </a:stretch>
            </p:blipFill>
            <p:spPr>
              <a:xfrm>
                <a:off x="6011917" y="80343"/>
                <a:ext cx="5838664" cy="2870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626432D6-0C1D-65CC-0C68-0C249C5BBF59}"/>
                  </a:ext>
                  <a:ext uri="{147F2762-F138-4A5C-976F-8EAC2B608ADB}">
                    <a16:predDERef xmlns:a16="http://schemas.microsoft.com/office/drawing/2014/main" pred="{9DF1AD2E-D13D-2900-6476-F3FC39E49BA0}"/>
                  </a:ext>
                </a:extLst>
              </p:cNvPr>
              <p:cNvGraphicFramePr/>
              <p:nvPr>
                <p:extLst>
                  <p:ext uri="{D42A27DB-BD31-4B8C-83A1-F6EECF244321}">
                    <p14:modId xmlns:p14="http://schemas.microsoft.com/office/powerpoint/2010/main" val="2800526293"/>
                  </p:ext>
                </p:extLst>
              </p:nvPr>
            </p:nvGraphicFramePr>
            <p:xfrm>
              <a:off x="534660" y="3097687"/>
              <a:ext cx="5140926" cy="3583808"/>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6" name="Chart 5">
                <a:extLst>
                  <a:ext uri="{FF2B5EF4-FFF2-40B4-BE49-F238E27FC236}">
                    <a16:creationId xmlns:a16="http://schemas.microsoft.com/office/drawing/2014/main" id="{626432D6-0C1D-65CC-0C68-0C249C5BBF59}"/>
                  </a:ext>
                  <a:ext uri="{147F2762-F138-4A5C-976F-8EAC2B608ADB}">
                    <a16:predDERef xmlns:a16="http://schemas.microsoft.com/office/drawing/2014/main" pred="{9DF1AD2E-D13D-2900-6476-F3FC39E49BA0}"/>
                  </a:ext>
                </a:extLst>
              </p:cNvPr>
              <p:cNvPicPr>
                <a:picLocks noGrp="1" noRot="1" noChangeAspect="1" noMove="1" noResize="1" noEditPoints="1" noAdjustHandles="1" noChangeArrowheads="1" noChangeShapeType="1"/>
              </p:cNvPicPr>
              <p:nvPr/>
            </p:nvPicPr>
            <p:blipFill>
              <a:blip r:embed="rId7"/>
              <a:stretch>
                <a:fillRect/>
              </a:stretch>
            </p:blipFill>
            <p:spPr>
              <a:xfrm>
                <a:off x="534660" y="3097687"/>
                <a:ext cx="5140926" cy="358380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54BF0FC0-FA0C-AACC-2882-D9514E64564E}"/>
                  </a:ext>
                  <a:ext uri="{147F2762-F138-4A5C-976F-8EAC2B608ADB}">
                    <a16:predDERef xmlns:a16="http://schemas.microsoft.com/office/drawing/2014/main" pred="{626432D6-0C1D-65CC-0C68-0C249C5BBF59}"/>
                  </a:ext>
                </a:extLst>
              </p:cNvPr>
              <p:cNvGraphicFramePr/>
              <p:nvPr>
                <p:extLst>
                  <p:ext uri="{D42A27DB-BD31-4B8C-83A1-F6EECF244321}">
                    <p14:modId xmlns:p14="http://schemas.microsoft.com/office/powerpoint/2010/main" val="2344206805"/>
                  </p:ext>
                </p:extLst>
              </p:nvPr>
            </p:nvGraphicFramePr>
            <p:xfrm>
              <a:off x="6096000" y="3097687"/>
              <a:ext cx="5754581" cy="3583808"/>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7" name="Chart 6">
                <a:extLst>
                  <a:ext uri="{FF2B5EF4-FFF2-40B4-BE49-F238E27FC236}">
                    <a16:creationId xmlns:a16="http://schemas.microsoft.com/office/drawing/2014/main" id="{54BF0FC0-FA0C-AACC-2882-D9514E64564E}"/>
                  </a:ext>
                  <a:ext uri="{147F2762-F138-4A5C-976F-8EAC2B608ADB}">
                    <a16:predDERef xmlns:a16="http://schemas.microsoft.com/office/drawing/2014/main" pred="{626432D6-0C1D-65CC-0C68-0C249C5BBF59}"/>
                  </a:ext>
                </a:extLst>
              </p:cNvPr>
              <p:cNvPicPr>
                <a:picLocks noGrp="1" noRot="1" noChangeAspect="1" noMove="1" noResize="1" noEditPoints="1" noAdjustHandles="1" noChangeArrowheads="1" noChangeShapeType="1"/>
              </p:cNvPicPr>
              <p:nvPr/>
            </p:nvPicPr>
            <p:blipFill>
              <a:blip r:embed="rId9"/>
              <a:stretch>
                <a:fillRect/>
              </a:stretch>
            </p:blipFill>
            <p:spPr>
              <a:xfrm>
                <a:off x="6096000" y="3097687"/>
                <a:ext cx="5754581" cy="3583808"/>
              </a:xfrm>
              <a:prstGeom prst="rect">
                <a:avLst/>
              </a:prstGeom>
            </p:spPr>
          </p:pic>
        </mc:Fallback>
      </mc:AlternateContent>
    </p:spTree>
    <p:extLst>
      <p:ext uri="{BB962C8B-B14F-4D97-AF65-F5344CB8AC3E}">
        <p14:creationId xmlns:p14="http://schemas.microsoft.com/office/powerpoint/2010/main" val="1745658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8A61DBC0-48C9-5179-E5EB-BC86DC7655D7}"/>
                  </a:ext>
                  <a:ext uri="{147F2762-F138-4A5C-976F-8EAC2B608ADB}">
                    <a16:predDERef xmlns:a16="http://schemas.microsoft.com/office/drawing/2014/main" pred="{54BF0FC0-FA0C-AACC-2882-D9514E64564E}"/>
                  </a:ext>
                </a:extLst>
              </p:cNvPr>
              <p:cNvGraphicFramePr/>
              <p:nvPr>
                <p:extLst>
                  <p:ext uri="{D42A27DB-BD31-4B8C-83A1-F6EECF244321}">
                    <p14:modId xmlns:p14="http://schemas.microsoft.com/office/powerpoint/2010/main" val="2144296364"/>
                  </p:ext>
                </p:extLst>
              </p:nvPr>
            </p:nvGraphicFramePr>
            <p:xfrm>
              <a:off x="127437" y="208891"/>
              <a:ext cx="5715000" cy="322010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8A61DBC0-48C9-5179-E5EB-BC86DC7655D7}"/>
                  </a:ext>
                  <a:ext uri="{147F2762-F138-4A5C-976F-8EAC2B608ADB}">
                    <a16:predDERef xmlns:a16="http://schemas.microsoft.com/office/drawing/2014/main" pred="{54BF0FC0-FA0C-AACC-2882-D9514E64564E}"/>
                  </a:ext>
                </a:extLst>
              </p:cNvPr>
              <p:cNvPicPr>
                <a:picLocks noGrp="1" noRot="1" noChangeAspect="1" noMove="1" noResize="1" noEditPoints="1" noAdjustHandles="1" noChangeArrowheads="1" noChangeShapeType="1"/>
              </p:cNvPicPr>
              <p:nvPr/>
            </p:nvPicPr>
            <p:blipFill>
              <a:blip r:embed="rId3"/>
              <a:stretch>
                <a:fillRect/>
              </a:stretch>
            </p:blipFill>
            <p:spPr>
              <a:xfrm>
                <a:off x="127437" y="208891"/>
                <a:ext cx="5715000" cy="322010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AB8D619C-55F3-2946-85B8-F4A79CC34DD9}"/>
                  </a:ext>
                  <a:ext uri="{147F2762-F138-4A5C-976F-8EAC2B608ADB}">
                    <a16:predDERef xmlns:a16="http://schemas.microsoft.com/office/drawing/2014/main" pred="{8A61DBC0-48C9-5179-E5EB-BC86DC7655D7}"/>
                  </a:ext>
                </a:extLst>
              </p:cNvPr>
              <p:cNvGraphicFramePr/>
              <p:nvPr>
                <p:extLst>
                  <p:ext uri="{D42A27DB-BD31-4B8C-83A1-F6EECF244321}">
                    <p14:modId xmlns:p14="http://schemas.microsoft.com/office/powerpoint/2010/main" val="1000104783"/>
                  </p:ext>
                </p:extLst>
              </p:nvPr>
            </p:nvGraphicFramePr>
            <p:xfrm>
              <a:off x="6507217" y="249620"/>
              <a:ext cx="5411514" cy="317937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AB8D619C-55F3-2946-85B8-F4A79CC34DD9}"/>
                  </a:ext>
                  <a:ext uri="{147F2762-F138-4A5C-976F-8EAC2B608ADB}">
                    <a16:predDERef xmlns:a16="http://schemas.microsoft.com/office/drawing/2014/main" pred="{8A61DBC0-48C9-5179-E5EB-BC86DC7655D7}"/>
                  </a:ext>
                </a:extLst>
              </p:cNvPr>
              <p:cNvPicPr>
                <a:picLocks noGrp="1" noRot="1" noChangeAspect="1" noMove="1" noResize="1" noEditPoints="1" noAdjustHandles="1" noChangeArrowheads="1" noChangeShapeType="1"/>
              </p:cNvPicPr>
              <p:nvPr/>
            </p:nvPicPr>
            <p:blipFill>
              <a:blip r:embed="rId5"/>
              <a:stretch>
                <a:fillRect/>
              </a:stretch>
            </p:blipFill>
            <p:spPr>
              <a:xfrm>
                <a:off x="6507217" y="249620"/>
                <a:ext cx="5411514" cy="3179379"/>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A4D1FDEE-0A61-2647-97AB-648906AD54A1}"/>
                  </a:ext>
                  <a:ext uri="{147F2762-F138-4A5C-976F-8EAC2B608ADB}">
                    <a16:predDERef xmlns:a16="http://schemas.microsoft.com/office/drawing/2014/main" pred="{AB8D619C-55F3-2946-85B8-F4A79CC34DD9}"/>
                  </a:ext>
                </a:extLst>
              </p:cNvPr>
              <p:cNvGraphicFramePr/>
              <p:nvPr>
                <p:extLst>
                  <p:ext uri="{D42A27DB-BD31-4B8C-83A1-F6EECF244321}">
                    <p14:modId xmlns:p14="http://schemas.microsoft.com/office/powerpoint/2010/main" val="2904434276"/>
                  </p:ext>
                </p:extLst>
              </p:nvPr>
            </p:nvGraphicFramePr>
            <p:xfrm>
              <a:off x="127437" y="3653001"/>
              <a:ext cx="5715000" cy="27051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6" name="Chart 5">
                <a:extLst>
                  <a:ext uri="{FF2B5EF4-FFF2-40B4-BE49-F238E27FC236}">
                    <a16:creationId xmlns:a16="http://schemas.microsoft.com/office/drawing/2014/main" id="{A4D1FDEE-0A61-2647-97AB-648906AD54A1}"/>
                  </a:ext>
                  <a:ext uri="{147F2762-F138-4A5C-976F-8EAC2B608ADB}">
                    <a16:predDERef xmlns:a16="http://schemas.microsoft.com/office/drawing/2014/main" pred="{AB8D619C-55F3-2946-85B8-F4A79CC34DD9}"/>
                  </a:ext>
                </a:extLst>
              </p:cNvPr>
              <p:cNvPicPr>
                <a:picLocks noGrp="1" noRot="1" noChangeAspect="1" noMove="1" noResize="1" noEditPoints="1" noAdjustHandles="1" noChangeArrowheads="1" noChangeShapeType="1"/>
              </p:cNvPicPr>
              <p:nvPr/>
            </p:nvPicPr>
            <p:blipFill>
              <a:blip r:embed="rId7"/>
              <a:stretch>
                <a:fillRect/>
              </a:stretch>
            </p:blipFill>
            <p:spPr>
              <a:xfrm>
                <a:off x="127437" y="3653001"/>
                <a:ext cx="5715000" cy="2705100"/>
              </a:xfrm>
              <a:prstGeom prst="rect">
                <a:avLst/>
              </a:prstGeom>
            </p:spPr>
          </p:pic>
        </mc:Fallback>
      </mc:AlternateContent>
    </p:spTree>
    <p:extLst>
      <p:ext uri="{BB962C8B-B14F-4D97-AF65-F5344CB8AC3E}">
        <p14:creationId xmlns:p14="http://schemas.microsoft.com/office/powerpoint/2010/main" val="307324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86592-F658-F871-C5A0-30D64AB4DBBE}"/>
              </a:ext>
            </a:extLst>
          </p:cNvPr>
          <p:cNvSpPr>
            <a:spLocks noGrp="1"/>
          </p:cNvSpPr>
          <p:nvPr>
            <p:ph type="title"/>
          </p:nvPr>
        </p:nvSpPr>
        <p:spPr>
          <a:xfrm>
            <a:off x="262758" y="956440"/>
            <a:ext cx="10662567" cy="872359"/>
          </a:xfrm>
        </p:spPr>
        <p:txBody>
          <a:bodyPr/>
          <a:lstStyle/>
          <a:p>
            <a:pPr algn="l" rtl="0">
              <a:spcBef>
                <a:spcPts val="0"/>
              </a:spcBef>
              <a:spcAft>
                <a:spcPts val="0"/>
              </a:spcAft>
            </a:pPr>
            <a:r>
              <a:rPr lang="en-US" sz="3400" dirty="0">
                <a:latin typeface="Times New Roman" panose="02020603050405020304" pitchFamily="18" charset="0"/>
                <a:cs typeface="Times New Roman" panose="02020603050405020304" pitchFamily="18" charset="0"/>
              </a:rPr>
              <a:t>Insight_1</a:t>
            </a:r>
            <a:br>
              <a:rPr lang="en-US" dirty="0">
                <a:latin typeface="Times New Roman" panose="02020603050405020304" pitchFamily="18" charset="0"/>
                <a:cs typeface="Times New Roman" panose="02020603050405020304" pitchFamily="18" charset="0"/>
              </a:rPr>
            </a:br>
            <a:r>
              <a:rPr lang="en-IN" sz="1800" b="0" i="0" u="none" strike="noStrike" dirty="0">
                <a:solidFill>
                  <a:srgbClr val="000000"/>
                </a:solidFill>
                <a:effectLst/>
                <a:latin typeface="Times New Roman" panose="02020603050405020304" pitchFamily="18" charset="0"/>
                <a:cs typeface="Times New Roman" panose="02020603050405020304" pitchFamily="18" charset="0"/>
              </a:rPr>
              <a:t>How does the popularity of a car model vary across different market categories?</a:t>
            </a:r>
            <a:endParaRPr lang="en-US"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6AD1AAAD-A5CA-5F69-FBD1-581B1BBD5270}"/>
              </a:ext>
            </a:extLst>
          </p:cNvPr>
          <p:cNvSpPr>
            <a:spLocks noChangeArrowheads="1"/>
          </p:cNvSpPr>
          <p:nvPr/>
        </p:nvSpPr>
        <p:spPr bwMode="auto">
          <a:xfrm>
            <a:off x="-1287839" y="0"/>
            <a:ext cx="83504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C0CEB263-AC35-A428-B848-1B1E52399B01}"/>
              </a:ext>
            </a:extLst>
          </p:cNvPr>
          <p:cNvGraphicFramePr>
            <a:graphicFrameLocks noGrp="1"/>
          </p:cNvGraphicFramePr>
          <p:nvPr>
            <p:ph idx="1"/>
            <p:extLst>
              <p:ext uri="{D42A27DB-BD31-4B8C-83A1-F6EECF244321}">
                <p14:modId xmlns:p14="http://schemas.microsoft.com/office/powerpoint/2010/main" val="1895604332"/>
              </p:ext>
            </p:extLst>
          </p:nvPr>
        </p:nvGraphicFramePr>
        <p:xfrm>
          <a:off x="149554" y="2327803"/>
          <a:ext cx="3381923" cy="3958697"/>
        </p:xfrm>
        <a:graphic>
          <a:graphicData uri="http://schemas.openxmlformats.org/drawingml/2006/table">
            <a:tbl>
              <a:tblPr>
                <a:tableStyleId>{5C22544A-7EE6-4342-B048-85BDC9FD1C3A}</a:tableStyleId>
              </a:tblPr>
              <a:tblGrid>
                <a:gridCol w="1252453">
                  <a:extLst>
                    <a:ext uri="{9D8B030D-6E8A-4147-A177-3AD203B41FA5}">
                      <a16:colId xmlns:a16="http://schemas.microsoft.com/office/drawing/2014/main" val="2079153685"/>
                    </a:ext>
                  </a:extLst>
                </a:gridCol>
                <a:gridCol w="1273477">
                  <a:extLst>
                    <a:ext uri="{9D8B030D-6E8A-4147-A177-3AD203B41FA5}">
                      <a16:colId xmlns:a16="http://schemas.microsoft.com/office/drawing/2014/main" val="3125783273"/>
                    </a:ext>
                  </a:extLst>
                </a:gridCol>
                <a:gridCol w="855993">
                  <a:extLst>
                    <a:ext uri="{9D8B030D-6E8A-4147-A177-3AD203B41FA5}">
                      <a16:colId xmlns:a16="http://schemas.microsoft.com/office/drawing/2014/main" val="1453159370"/>
                    </a:ext>
                  </a:extLst>
                </a:gridCol>
              </a:tblGrid>
              <a:tr h="361323">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Market Category</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No of Car Models</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Popularity</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773500682"/>
                  </a:ext>
                </a:extLst>
              </a:tr>
              <a:tr h="361323">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Factory Tuner</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609</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36863.29</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2395202342"/>
                  </a:ext>
                </a:extLst>
              </a:tr>
              <a:tr h="361323">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Luxury</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6598</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15599.24</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2687409060"/>
                  </a:ext>
                </a:extLst>
              </a:tr>
              <a:tr h="361323">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Exotic</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491</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1227.13</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3677190918"/>
                  </a:ext>
                </a:extLst>
              </a:tr>
              <a:tr h="361323">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Hatchback</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dirty="0">
                          <a:solidFill>
                            <a:schemeClr val="tx1"/>
                          </a:solidFill>
                          <a:effectLst/>
                          <a:latin typeface="Times New Roman" panose="02020603050405020304" pitchFamily="18" charset="0"/>
                          <a:cs typeface="Times New Roman" panose="02020603050405020304" pitchFamily="18" charset="0"/>
                        </a:rPr>
                        <a:t>1075</a:t>
                      </a:r>
                      <a:endParaRPr lang="en-IN" sz="12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3669.9</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2228140736"/>
                  </a:ext>
                </a:extLst>
              </a:tr>
              <a:tr h="361323">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Hybrid</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337</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21940.86</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423783554"/>
                  </a:ext>
                </a:extLst>
              </a:tr>
              <a:tr h="361323">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Performance</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1953</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28090.64</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2714472541"/>
                  </a:ext>
                </a:extLst>
              </a:tr>
              <a:tr h="361323">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Flex Fuel</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1179</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9450.47</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3084268959"/>
                  </a:ext>
                </a:extLst>
              </a:tr>
              <a:tr h="361323">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Diesel</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202</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9688.2</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2155832177"/>
                  </a:ext>
                </a:extLst>
              </a:tr>
              <a:tr h="345467">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High-Performance</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dirty="0">
                          <a:solidFill>
                            <a:schemeClr val="tx1"/>
                          </a:solidFill>
                          <a:effectLst/>
                          <a:latin typeface="Times New Roman" panose="02020603050405020304" pitchFamily="18" charset="0"/>
                          <a:cs typeface="Times New Roman" panose="02020603050405020304" pitchFamily="18" charset="0"/>
                        </a:rPr>
                        <a:t>1373</a:t>
                      </a:r>
                      <a:endParaRPr lang="en-IN" sz="12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104342.31</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650108369"/>
                  </a:ext>
                </a:extLst>
              </a:tr>
              <a:tr h="361323">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Crossover</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a:solidFill>
                            <a:schemeClr val="tx1"/>
                          </a:solidFill>
                          <a:effectLst/>
                          <a:latin typeface="Times New Roman" panose="02020603050405020304" pitchFamily="18" charset="0"/>
                          <a:cs typeface="Times New Roman" panose="02020603050405020304" pitchFamily="18" charset="0"/>
                        </a:rPr>
                        <a:t>1994</a:t>
                      </a:r>
                      <a:endParaRPr lang="en-IN" sz="1200" b="0" i="0" u="none" strike="noStrike">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ctr" fontAlgn="b"/>
                      <a:r>
                        <a:rPr lang="en-IN" sz="1200" u="none" strike="noStrike" dirty="0">
                          <a:solidFill>
                            <a:schemeClr val="tx1"/>
                          </a:solidFill>
                          <a:effectLst/>
                          <a:latin typeface="Times New Roman" panose="02020603050405020304" pitchFamily="18" charset="0"/>
                          <a:cs typeface="Times New Roman" panose="02020603050405020304" pitchFamily="18" charset="0"/>
                        </a:rPr>
                        <a:t>1493.82</a:t>
                      </a:r>
                      <a:endParaRPr lang="en-IN" sz="12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1371912082"/>
                  </a:ext>
                </a:extLst>
              </a:tr>
            </a:tbl>
          </a:graphicData>
        </a:graphic>
      </p:graphicFrame>
      <p:graphicFrame>
        <p:nvGraphicFramePr>
          <p:cNvPr id="8" name="Chart 7">
            <a:extLst>
              <a:ext uri="{FF2B5EF4-FFF2-40B4-BE49-F238E27FC236}">
                <a16:creationId xmlns:a16="http://schemas.microsoft.com/office/drawing/2014/main" id="{1F66A503-74F5-E936-759E-C56B9598EFF5}"/>
              </a:ext>
            </a:extLst>
          </p:cNvPr>
          <p:cNvGraphicFramePr>
            <a:graphicFrameLocks/>
          </p:cNvGraphicFramePr>
          <p:nvPr>
            <p:extLst>
              <p:ext uri="{D42A27DB-BD31-4B8C-83A1-F6EECF244321}">
                <p14:modId xmlns:p14="http://schemas.microsoft.com/office/powerpoint/2010/main" val="1343489336"/>
              </p:ext>
            </p:extLst>
          </p:nvPr>
        </p:nvGraphicFramePr>
        <p:xfrm>
          <a:off x="3623661" y="2162384"/>
          <a:ext cx="8418785" cy="42895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09419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A41BAE-08C6-5C1B-A21A-D1BF5FD4B019}"/>
              </a:ext>
            </a:extLst>
          </p:cNvPr>
          <p:cNvSpPr>
            <a:spLocks noGrp="1"/>
          </p:cNvSpPr>
          <p:nvPr>
            <p:ph idx="4294967295"/>
          </p:nvPr>
        </p:nvSpPr>
        <p:spPr>
          <a:xfrm>
            <a:off x="662151" y="800100"/>
            <a:ext cx="10555288" cy="3267404"/>
          </a:xfrm>
        </p:spPr>
        <p:txBody>
          <a:bodyPr/>
          <a:lstStyle/>
          <a:p>
            <a:pPr algn="just"/>
            <a:r>
              <a:rPr lang="en-US" dirty="0">
                <a:latin typeface="Times New Roman" panose="02020603050405020304" pitchFamily="18" charset="0"/>
                <a:cs typeface="Times New Roman" panose="02020603050405020304" pitchFamily="18" charset="0"/>
              </a:rPr>
              <a:t>It is evident from the table that luxury and crossover market categories have highest car models and diesel category has the least models.</a:t>
            </a:r>
          </a:p>
          <a:p>
            <a:pPr algn="just"/>
            <a:r>
              <a:rPr lang="en-US" dirty="0">
                <a:latin typeface="Times New Roman" panose="02020603050405020304" pitchFamily="18" charset="0"/>
                <a:cs typeface="Times New Roman" panose="02020603050405020304" pitchFamily="18" charset="0"/>
              </a:rPr>
              <a:t>Also, performance and high- performance market categories are the most popular among customers and crossover and factory tuner are not so popular. Also, there is a large disparity in the popularity scale of most and least popular categories.</a:t>
            </a:r>
          </a:p>
        </p:txBody>
      </p:sp>
    </p:spTree>
    <p:extLst>
      <p:ext uri="{BB962C8B-B14F-4D97-AF65-F5344CB8AC3E}">
        <p14:creationId xmlns:p14="http://schemas.microsoft.com/office/powerpoint/2010/main" val="215001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A519-B8F3-C890-99E6-E81D23075B9E}"/>
              </a:ext>
            </a:extLst>
          </p:cNvPr>
          <p:cNvSpPr>
            <a:spLocks noGrp="1"/>
          </p:cNvSpPr>
          <p:nvPr>
            <p:ph type="title"/>
          </p:nvPr>
        </p:nvSpPr>
        <p:spPr>
          <a:xfrm>
            <a:off x="367863" y="662150"/>
            <a:ext cx="10614743" cy="1196921"/>
          </a:xfrm>
        </p:spPr>
        <p:txBody>
          <a:bodyPr/>
          <a:lstStyle/>
          <a:p>
            <a:pPr algn="l" rtl="0">
              <a:spcBef>
                <a:spcPts val="0"/>
              </a:spcBef>
              <a:spcAft>
                <a:spcPts val="0"/>
              </a:spcAft>
            </a:pPr>
            <a:r>
              <a:rPr lang="en-US" sz="3400" dirty="0">
                <a:latin typeface="Times New Roman" panose="02020603050405020304" pitchFamily="18" charset="0"/>
                <a:cs typeface="Times New Roman" panose="02020603050405020304" pitchFamily="18" charset="0"/>
              </a:rPr>
              <a:t>Insight_2</a:t>
            </a:r>
            <a:br>
              <a:rPr lang="en-US" dirty="0">
                <a:latin typeface="Times New Roman" panose="02020603050405020304" pitchFamily="18" charset="0"/>
                <a:cs typeface="Times New Roman" panose="02020603050405020304" pitchFamily="18" charset="0"/>
              </a:rPr>
            </a:br>
            <a:r>
              <a:rPr lang="en-IN" sz="1800" b="0" i="0" u="none" strike="noStrike" dirty="0">
                <a:solidFill>
                  <a:srgbClr val="000000"/>
                </a:solidFill>
                <a:effectLst/>
                <a:latin typeface="Times New Roman" panose="02020603050405020304" pitchFamily="18" charset="0"/>
                <a:cs typeface="Times New Roman" panose="02020603050405020304" pitchFamily="18" charset="0"/>
              </a:rPr>
              <a:t>What is the relationship between a car's engine power and its price?</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0BEC44BE-0182-C846-97DA-4D6DD03ED11B}"/>
              </a:ext>
            </a:extLst>
          </p:cNvPr>
          <p:cNvGraphicFramePr>
            <a:graphicFrameLocks noGrp="1"/>
          </p:cNvGraphicFramePr>
          <p:nvPr>
            <p:ph idx="1"/>
            <p:extLst>
              <p:ext uri="{D42A27DB-BD31-4B8C-83A1-F6EECF244321}">
                <p14:modId xmlns:p14="http://schemas.microsoft.com/office/powerpoint/2010/main" val="837515272"/>
              </p:ext>
            </p:extLst>
          </p:nvPr>
        </p:nvGraphicFramePr>
        <p:xfrm>
          <a:off x="367863" y="2123090"/>
          <a:ext cx="6936827" cy="4431589"/>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6522AEAE-655B-148A-FA4C-1AF5D7574130}"/>
              </a:ext>
            </a:extLst>
          </p:cNvPr>
          <p:cNvSpPr txBox="1"/>
          <p:nvPr/>
        </p:nvSpPr>
        <p:spPr>
          <a:xfrm>
            <a:off x="3174124" y="6510921"/>
            <a:ext cx="2974428"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Engine Horsepower</a:t>
            </a:r>
          </a:p>
        </p:txBody>
      </p:sp>
      <p:sp>
        <p:nvSpPr>
          <p:cNvPr id="5" name="TextBox 4">
            <a:extLst>
              <a:ext uri="{FF2B5EF4-FFF2-40B4-BE49-F238E27FC236}">
                <a16:creationId xmlns:a16="http://schemas.microsoft.com/office/drawing/2014/main" id="{55959ACB-600A-B885-136A-6E7713A34137}"/>
              </a:ext>
            </a:extLst>
          </p:cNvPr>
          <p:cNvSpPr txBox="1"/>
          <p:nvPr/>
        </p:nvSpPr>
        <p:spPr>
          <a:xfrm>
            <a:off x="7683061" y="2501462"/>
            <a:ext cx="4309241" cy="147732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It is evident from the scatter plot that there is a positive linear relationship between the power of engine and the car’s price. Also, the trend line indicates the same positive linear relation.</a:t>
            </a:r>
          </a:p>
        </p:txBody>
      </p:sp>
    </p:spTree>
    <p:extLst>
      <p:ext uri="{BB962C8B-B14F-4D97-AF65-F5344CB8AC3E}">
        <p14:creationId xmlns:p14="http://schemas.microsoft.com/office/powerpoint/2010/main" val="330871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62B2-86A7-DE70-656E-5FE65380398A}"/>
              </a:ext>
            </a:extLst>
          </p:cNvPr>
          <p:cNvSpPr>
            <a:spLocks noGrp="1"/>
          </p:cNvSpPr>
          <p:nvPr>
            <p:ph type="title"/>
          </p:nvPr>
        </p:nvSpPr>
        <p:spPr>
          <a:xfrm>
            <a:off x="287721" y="746233"/>
            <a:ext cx="10405985" cy="2921877"/>
          </a:xfrm>
        </p:spPr>
        <p:txBody>
          <a:bodyPr/>
          <a:lstStyle/>
          <a:p>
            <a:pPr algn="l" rtl="0">
              <a:spcBef>
                <a:spcPts val="0"/>
              </a:spcBef>
              <a:spcAft>
                <a:spcPts val="0"/>
              </a:spcAft>
            </a:pPr>
            <a:r>
              <a:rPr lang="en-US" sz="3400" dirty="0">
                <a:latin typeface="Times New Roman" panose="02020603050405020304" pitchFamily="18" charset="0"/>
                <a:cs typeface="Times New Roman" panose="02020603050405020304" pitchFamily="18" charset="0"/>
              </a:rPr>
              <a:t>Insight_3</a:t>
            </a:r>
            <a:br>
              <a:rPr lang="en-US" dirty="0">
                <a:latin typeface="Times New Roman" panose="02020603050405020304" pitchFamily="18" charset="0"/>
                <a:cs typeface="Times New Roman" panose="02020603050405020304" pitchFamily="18" charset="0"/>
              </a:rPr>
            </a:br>
            <a:r>
              <a:rPr lang="en-IN" sz="1800" b="0" i="0" u="none" strike="noStrike" dirty="0">
                <a:solidFill>
                  <a:srgbClr val="000000"/>
                </a:solidFill>
                <a:effectLst/>
                <a:latin typeface="Times New Roman" panose="02020603050405020304" pitchFamily="18" charset="0"/>
                <a:cs typeface="Times New Roman" panose="02020603050405020304" pitchFamily="18" charset="0"/>
              </a:rPr>
              <a:t>Which car features are most important in determining a car's price? </a:t>
            </a:r>
            <a:br>
              <a:rPr lang="en-IN" b="0" i="0" u="none" strike="noStrike" dirty="0">
                <a:solidFill>
                  <a:srgbClr val="000000"/>
                </a:solidFill>
                <a:effectLst/>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223BC42-7EAE-C3E8-BB54-72CC6322C884}"/>
              </a:ext>
            </a:extLst>
          </p:cNvPr>
          <p:cNvSpPr>
            <a:spLocks noGrp="1"/>
          </p:cNvSpPr>
          <p:nvPr>
            <p:ph idx="1"/>
          </p:nvPr>
        </p:nvSpPr>
        <p:spPr>
          <a:xfrm>
            <a:off x="287721" y="2209236"/>
            <a:ext cx="5002924" cy="4357664"/>
          </a:xfrm>
        </p:spPr>
        <p:txBody>
          <a:bodyPr>
            <a:normAutofit/>
          </a:bodyPr>
          <a:lstStyle/>
          <a:p>
            <a:pPr algn="just"/>
            <a:r>
              <a:rPr lang="en-US" dirty="0">
                <a:latin typeface="Times New Roman" panose="02020603050405020304" pitchFamily="18" charset="0"/>
                <a:cs typeface="Times New Roman" panose="02020603050405020304" pitchFamily="18" charset="0"/>
              </a:rPr>
              <a:t>It can be interpreted through the graph that there is a weak linear correlation between the horsepower of engine and the price of a car. Also, the cars with good highway mileage are offered at a higher price.</a:t>
            </a:r>
          </a:p>
          <a:p>
            <a:pPr algn="just"/>
            <a:r>
              <a:rPr lang="en-US" dirty="0">
                <a:latin typeface="Times New Roman" panose="02020603050405020304" pitchFamily="18" charset="0"/>
                <a:cs typeface="Times New Roman" panose="02020603050405020304" pitchFamily="18" charset="0"/>
              </a:rPr>
              <a:t>As the number of cylinders in a car increases, the price also increases.</a:t>
            </a:r>
          </a:p>
          <a:p>
            <a:pPr algn="just"/>
            <a:r>
              <a:rPr lang="en-US" dirty="0">
                <a:latin typeface="Times New Roman" panose="02020603050405020304" pitchFamily="18" charset="0"/>
                <a:cs typeface="Times New Roman" panose="02020603050405020304" pitchFamily="18" charset="0"/>
              </a:rPr>
              <a:t>Manufacturer’s suggested retail price (MSRP) and variables such as number of doors, city mileage and popularity have a negative correlation which suggests that as the value of one of these variables increase, the value of other variable tends to decrease.</a:t>
            </a:r>
          </a:p>
          <a:p>
            <a:pPr algn="just"/>
            <a:endParaRPr lang="en-US" dirty="0">
              <a:latin typeface="Times New Roman" panose="02020603050405020304" pitchFamily="18" charset="0"/>
              <a:cs typeface="Times New Roman" panose="02020603050405020304" pitchFamily="18" charset="0"/>
            </a:endParaRPr>
          </a:p>
        </p:txBody>
      </p:sp>
      <p:pic>
        <p:nvPicPr>
          <p:cNvPr id="2051" name="Picture 3">
            <a:extLst>
              <a:ext uri="{FF2B5EF4-FFF2-40B4-BE49-F238E27FC236}">
                <a16:creationId xmlns:a16="http://schemas.microsoft.com/office/drawing/2014/main" id="{7BC7B672-F01D-2BF8-C42E-E85343E4A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4732" y="2209235"/>
            <a:ext cx="6585604" cy="423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3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D68207FC-AC76-0EC6-53E9-19ABE82F3860}"/>
              </a:ext>
            </a:extLst>
          </p:cNvPr>
          <p:cNvGraphicFramePr>
            <a:graphicFrameLocks noGrp="1"/>
          </p:cNvGraphicFramePr>
          <p:nvPr>
            <p:ph idx="1"/>
            <p:extLst>
              <p:ext uri="{D42A27DB-BD31-4B8C-83A1-F6EECF244321}">
                <p14:modId xmlns:p14="http://schemas.microsoft.com/office/powerpoint/2010/main" val="1327194997"/>
              </p:ext>
            </p:extLst>
          </p:nvPr>
        </p:nvGraphicFramePr>
        <p:xfrm>
          <a:off x="604180" y="2303391"/>
          <a:ext cx="4677760" cy="2194068"/>
        </p:xfrm>
        <a:graphic>
          <a:graphicData uri="http://schemas.openxmlformats.org/drawingml/2006/table">
            <a:tbl>
              <a:tblPr/>
              <a:tblGrid>
                <a:gridCol w="2338880">
                  <a:extLst>
                    <a:ext uri="{9D8B030D-6E8A-4147-A177-3AD203B41FA5}">
                      <a16:colId xmlns:a16="http://schemas.microsoft.com/office/drawing/2014/main" val="3297824122"/>
                    </a:ext>
                  </a:extLst>
                </a:gridCol>
                <a:gridCol w="2338880">
                  <a:extLst>
                    <a:ext uri="{9D8B030D-6E8A-4147-A177-3AD203B41FA5}">
                      <a16:colId xmlns:a16="http://schemas.microsoft.com/office/drawing/2014/main" val="3152761201"/>
                    </a:ext>
                  </a:extLst>
                </a:gridCol>
              </a:tblGrid>
              <a:tr h="365430">
                <a:tc>
                  <a:txBody>
                    <a:bodyPr/>
                    <a:lstStyle/>
                    <a:p>
                      <a:r>
                        <a:rPr lang="en-IN" sz="1800">
                          <a:latin typeface="Times New Roman" panose="02020603050405020304" pitchFamily="18" charset="0"/>
                          <a:cs typeface="Times New Roman" panose="02020603050405020304" pitchFamily="18" charset="0"/>
                        </a:rPr>
                        <a:t>Regression Statistics</a:t>
                      </a: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a:latin typeface="Times New Roman" panose="02020603050405020304" pitchFamily="18" charset="0"/>
                        <a:cs typeface="Times New Roman" panose="02020603050405020304" pitchFamily="18" charset="0"/>
                      </a:endParaRP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3006349"/>
                  </a:ext>
                </a:extLst>
              </a:tr>
              <a:tr h="365430">
                <a:tc>
                  <a:txBody>
                    <a:bodyPr/>
                    <a:lstStyle/>
                    <a:p>
                      <a:r>
                        <a:rPr lang="en-IN" sz="1800">
                          <a:latin typeface="Times New Roman" panose="02020603050405020304" pitchFamily="18" charset="0"/>
                          <a:cs typeface="Times New Roman" panose="02020603050405020304" pitchFamily="18" charset="0"/>
                        </a:rPr>
                        <a:t>Multiple R</a:t>
                      </a: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latin typeface="Times New Roman" panose="02020603050405020304" pitchFamily="18" charset="0"/>
                          <a:cs typeface="Times New Roman" panose="02020603050405020304" pitchFamily="18" charset="0"/>
                        </a:rPr>
                        <a:t>0.67564978</a:t>
                      </a: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646392"/>
                  </a:ext>
                </a:extLst>
              </a:tr>
              <a:tr h="365430">
                <a:tc>
                  <a:txBody>
                    <a:bodyPr/>
                    <a:lstStyle/>
                    <a:p>
                      <a:r>
                        <a:rPr lang="en-IN" sz="1800">
                          <a:latin typeface="Times New Roman" panose="02020603050405020304" pitchFamily="18" charset="0"/>
                          <a:cs typeface="Times New Roman" panose="02020603050405020304" pitchFamily="18" charset="0"/>
                        </a:rPr>
                        <a:t>R Square</a:t>
                      </a: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latin typeface="Times New Roman" panose="02020603050405020304" pitchFamily="18" charset="0"/>
                          <a:cs typeface="Times New Roman" panose="02020603050405020304" pitchFamily="18" charset="0"/>
                        </a:rPr>
                        <a:t>0.456502625</a:t>
                      </a: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246299"/>
                  </a:ext>
                </a:extLst>
              </a:tr>
              <a:tr h="365430">
                <a:tc>
                  <a:txBody>
                    <a:bodyPr/>
                    <a:lstStyle/>
                    <a:p>
                      <a:r>
                        <a:rPr lang="en-IN" sz="1800">
                          <a:latin typeface="Times New Roman" panose="02020603050405020304" pitchFamily="18" charset="0"/>
                          <a:cs typeface="Times New Roman" panose="02020603050405020304" pitchFamily="18" charset="0"/>
                        </a:rPr>
                        <a:t>Adjusted R Square</a:t>
                      </a: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latin typeface="Times New Roman" panose="02020603050405020304" pitchFamily="18" charset="0"/>
                          <a:cs typeface="Times New Roman" panose="02020603050405020304" pitchFamily="18" charset="0"/>
                        </a:rPr>
                        <a:t>0.456211258</a:t>
                      </a: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1902433"/>
                  </a:ext>
                </a:extLst>
              </a:tr>
              <a:tr h="365430">
                <a:tc>
                  <a:txBody>
                    <a:bodyPr/>
                    <a:lstStyle/>
                    <a:p>
                      <a:r>
                        <a:rPr lang="en-IN" sz="1800">
                          <a:latin typeface="Times New Roman" panose="02020603050405020304" pitchFamily="18" charset="0"/>
                          <a:cs typeface="Times New Roman" panose="02020603050405020304" pitchFamily="18" charset="0"/>
                        </a:rPr>
                        <a:t>Standard Error</a:t>
                      </a: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latin typeface="Times New Roman" panose="02020603050405020304" pitchFamily="18" charset="0"/>
                          <a:cs typeface="Times New Roman" panose="02020603050405020304" pitchFamily="18" charset="0"/>
                        </a:rPr>
                        <a:t>0.02208901</a:t>
                      </a: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392057"/>
                  </a:ext>
                </a:extLst>
              </a:tr>
              <a:tr h="365430">
                <a:tc>
                  <a:txBody>
                    <a:bodyPr/>
                    <a:lstStyle/>
                    <a:p>
                      <a:r>
                        <a:rPr lang="en-IN" sz="1800">
                          <a:latin typeface="Times New Roman" panose="02020603050405020304" pitchFamily="18" charset="0"/>
                          <a:cs typeface="Times New Roman" panose="02020603050405020304" pitchFamily="18" charset="0"/>
                        </a:rPr>
                        <a:t>Observations</a:t>
                      </a: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latin typeface="Times New Roman" panose="02020603050405020304" pitchFamily="18" charset="0"/>
                          <a:cs typeface="Times New Roman" panose="02020603050405020304" pitchFamily="18" charset="0"/>
                        </a:rPr>
                        <a:t>11199</a:t>
                      </a:r>
                    </a:p>
                  </a:txBody>
                  <a:tcPr marL="91358" marR="91358" marT="45679" marB="456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1309123"/>
                  </a:ext>
                </a:extLst>
              </a:tr>
            </a:tbl>
          </a:graphicData>
        </a:graphic>
      </p:graphicFrame>
      <p:sp>
        <p:nvSpPr>
          <p:cNvPr id="8" name="Rectangle 2">
            <a:extLst>
              <a:ext uri="{FF2B5EF4-FFF2-40B4-BE49-F238E27FC236}">
                <a16:creationId xmlns:a16="http://schemas.microsoft.com/office/drawing/2014/main" id="{AE2A3272-6883-F912-6250-37FCDA0FCF3D}"/>
              </a:ext>
            </a:extLst>
          </p:cNvPr>
          <p:cNvSpPr>
            <a:spLocks noChangeArrowheads="1"/>
          </p:cNvSpPr>
          <p:nvPr/>
        </p:nvSpPr>
        <p:spPr bwMode="auto">
          <a:xfrm>
            <a:off x="819150" y="2987159"/>
            <a:ext cx="54039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277FFD8D-7963-EB73-444B-33AD22268A3E}"/>
              </a:ext>
            </a:extLst>
          </p:cNvPr>
          <p:cNvGraphicFramePr>
            <a:graphicFrameLocks noGrp="1"/>
          </p:cNvGraphicFramePr>
          <p:nvPr>
            <p:extLst>
              <p:ext uri="{D42A27DB-BD31-4B8C-83A1-F6EECF244321}">
                <p14:modId xmlns:p14="http://schemas.microsoft.com/office/powerpoint/2010/main" val="2917370342"/>
              </p:ext>
            </p:extLst>
          </p:nvPr>
        </p:nvGraphicFramePr>
        <p:xfrm>
          <a:off x="604180" y="1321980"/>
          <a:ext cx="4687285" cy="638511"/>
        </p:xfrm>
        <a:graphic>
          <a:graphicData uri="http://schemas.openxmlformats.org/drawingml/2006/table">
            <a:tbl>
              <a:tblPr/>
              <a:tblGrid>
                <a:gridCol w="4687285">
                  <a:extLst>
                    <a:ext uri="{9D8B030D-6E8A-4147-A177-3AD203B41FA5}">
                      <a16:colId xmlns:a16="http://schemas.microsoft.com/office/drawing/2014/main" val="1002939335"/>
                    </a:ext>
                  </a:extLst>
                </a:gridCol>
              </a:tblGrid>
              <a:tr h="638511">
                <a:tc>
                  <a:txBody>
                    <a:bodyPr/>
                    <a:lstStyle/>
                    <a:p>
                      <a:r>
                        <a:rPr lang="en-IN" sz="3400" dirty="0">
                          <a:latin typeface="Times New Roman" panose="02020603050405020304" pitchFamily="18" charset="0"/>
                          <a:cs typeface="Times New Roman" panose="02020603050405020304" pitchFamily="18" charset="0"/>
                        </a:rPr>
                        <a:t>Summary output</a:t>
                      </a:r>
                    </a:p>
                  </a:txBody>
                  <a:tcPr anchor="ctr">
                    <a:lnL>
                      <a:noFill/>
                    </a:lnL>
                    <a:lnR>
                      <a:noFill/>
                    </a:lnR>
                    <a:lnT>
                      <a:noFill/>
                    </a:lnT>
                    <a:lnB>
                      <a:noFill/>
                    </a:lnB>
                  </a:tcPr>
                </a:tc>
                <a:extLst>
                  <a:ext uri="{0D108BD9-81ED-4DB2-BD59-A6C34878D82A}">
                    <a16:rowId xmlns:a16="http://schemas.microsoft.com/office/drawing/2014/main" val="3032823095"/>
                  </a:ext>
                </a:extLst>
              </a:tr>
            </a:tbl>
          </a:graphicData>
        </a:graphic>
      </p:graphicFrame>
      <p:sp>
        <p:nvSpPr>
          <p:cNvPr id="10" name="Rectangle 3">
            <a:extLst>
              <a:ext uri="{FF2B5EF4-FFF2-40B4-BE49-F238E27FC236}">
                <a16:creationId xmlns:a16="http://schemas.microsoft.com/office/drawing/2014/main" id="{E9702DE6-2F52-335F-1593-94F058EEAD20}"/>
              </a:ext>
            </a:extLst>
          </p:cNvPr>
          <p:cNvSpPr>
            <a:spLocks noChangeArrowheads="1"/>
          </p:cNvSpPr>
          <p:nvPr/>
        </p:nvSpPr>
        <p:spPr bwMode="auto">
          <a:xfrm>
            <a:off x="819150" y="2758559"/>
            <a:ext cx="54100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21065D3D-13E2-2BED-C9B6-8D1578E40EB8}"/>
              </a:ext>
            </a:extLst>
          </p:cNvPr>
          <p:cNvGraphicFramePr>
            <a:graphicFrameLocks noGrp="1"/>
          </p:cNvGraphicFramePr>
          <p:nvPr>
            <p:extLst>
              <p:ext uri="{D42A27DB-BD31-4B8C-83A1-F6EECF244321}">
                <p14:modId xmlns:p14="http://schemas.microsoft.com/office/powerpoint/2010/main" val="150832174"/>
              </p:ext>
            </p:extLst>
          </p:nvPr>
        </p:nvGraphicFramePr>
        <p:xfrm>
          <a:off x="604180" y="4497459"/>
          <a:ext cx="10646976" cy="1463040"/>
        </p:xfrm>
        <a:graphic>
          <a:graphicData uri="http://schemas.openxmlformats.org/drawingml/2006/table">
            <a:tbl>
              <a:tblPr/>
              <a:tblGrid>
                <a:gridCol w="1774496">
                  <a:extLst>
                    <a:ext uri="{9D8B030D-6E8A-4147-A177-3AD203B41FA5}">
                      <a16:colId xmlns:a16="http://schemas.microsoft.com/office/drawing/2014/main" val="3412157607"/>
                    </a:ext>
                  </a:extLst>
                </a:gridCol>
                <a:gridCol w="1774496">
                  <a:extLst>
                    <a:ext uri="{9D8B030D-6E8A-4147-A177-3AD203B41FA5}">
                      <a16:colId xmlns:a16="http://schemas.microsoft.com/office/drawing/2014/main" val="4034466660"/>
                    </a:ext>
                  </a:extLst>
                </a:gridCol>
                <a:gridCol w="1774496">
                  <a:extLst>
                    <a:ext uri="{9D8B030D-6E8A-4147-A177-3AD203B41FA5}">
                      <a16:colId xmlns:a16="http://schemas.microsoft.com/office/drawing/2014/main" val="3492952300"/>
                    </a:ext>
                  </a:extLst>
                </a:gridCol>
                <a:gridCol w="1774496">
                  <a:extLst>
                    <a:ext uri="{9D8B030D-6E8A-4147-A177-3AD203B41FA5}">
                      <a16:colId xmlns:a16="http://schemas.microsoft.com/office/drawing/2014/main" val="2290492124"/>
                    </a:ext>
                  </a:extLst>
                </a:gridCol>
                <a:gridCol w="1774496">
                  <a:extLst>
                    <a:ext uri="{9D8B030D-6E8A-4147-A177-3AD203B41FA5}">
                      <a16:colId xmlns:a16="http://schemas.microsoft.com/office/drawing/2014/main" val="379773926"/>
                    </a:ext>
                  </a:extLst>
                </a:gridCol>
                <a:gridCol w="1774496">
                  <a:extLst>
                    <a:ext uri="{9D8B030D-6E8A-4147-A177-3AD203B41FA5}">
                      <a16:colId xmlns:a16="http://schemas.microsoft.com/office/drawing/2014/main" val="2865750493"/>
                    </a:ext>
                  </a:extLst>
                </a:gridCol>
              </a:tblGrid>
              <a:tr h="365760">
                <a:tc>
                  <a:txBody>
                    <a:bodyPr/>
                    <a:lstStyle/>
                    <a:p>
                      <a:endParaRPr lang="en-IN" sz="18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df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Significance 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7200674"/>
                  </a:ext>
                </a:extLst>
              </a:tr>
              <a:tr h="365760">
                <a:tc>
                  <a:txBody>
                    <a:bodyPr/>
                    <a:lstStyle/>
                    <a:p>
                      <a:r>
                        <a:rPr lang="en-IN" sz="1800" dirty="0">
                          <a:latin typeface="Times New Roman" panose="02020603050405020304" pitchFamily="18" charset="0"/>
                          <a:cs typeface="Times New Roman" panose="02020603050405020304" pitchFamily="18" charset="0"/>
                        </a:rPr>
                        <a:t>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4.586760361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latin typeface="Times New Roman" panose="02020603050405020304" pitchFamily="18" charset="0"/>
                          <a:cs typeface="Times New Roman" panose="02020603050405020304" pitchFamily="18" charset="0"/>
                        </a:rPr>
                        <a:t>0.76446006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1566.759296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4729550"/>
                  </a:ext>
                </a:extLst>
              </a:tr>
              <a:tr h="365760">
                <a:tc>
                  <a:txBody>
                    <a:bodyPr/>
                    <a:lstStyle/>
                    <a:p>
                      <a:r>
                        <a:rPr lang="en-IN" sz="1800" dirty="0">
                          <a:latin typeface="Times New Roman" panose="02020603050405020304" pitchFamily="18" charset="0"/>
                          <a:cs typeface="Times New Roman" panose="02020603050405020304" pitchFamily="18" charset="0"/>
                        </a:rPr>
                        <a:t>Residual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11192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5.460849676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0.000487924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3431989"/>
                  </a:ext>
                </a:extLst>
              </a:tr>
              <a:tr h="365760">
                <a:tc>
                  <a:txBody>
                    <a:bodyPr/>
                    <a:lstStyle/>
                    <a:p>
                      <a:r>
                        <a:rPr lang="en-IN" sz="1800">
                          <a:latin typeface="Times New Roman" panose="02020603050405020304" pitchFamily="18" charset="0"/>
                          <a:cs typeface="Times New Roman" panose="02020603050405020304" pitchFamily="18" charset="0"/>
                        </a:rPr>
                        <a:t>Total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11198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latin typeface="Times New Roman" panose="02020603050405020304" pitchFamily="18" charset="0"/>
                          <a:cs typeface="Times New Roman" panose="02020603050405020304" pitchFamily="18" charset="0"/>
                        </a:rPr>
                        <a:t>10.04761004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9507680"/>
                  </a:ext>
                </a:extLst>
              </a:tr>
            </a:tbl>
          </a:graphicData>
        </a:graphic>
      </p:graphicFrame>
      <p:sp>
        <p:nvSpPr>
          <p:cNvPr id="12" name="Rectangle 4">
            <a:extLst>
              <a:ext uri="{FF2B5EF4-FFF2-40B4-BE49-F238E27FC236}">
                <a16:creationId xmlns:a16="http://schemas.microsoft.com/office/drawing/2014/main" id="{BB9F9DBC-3BFC-00F7-3159-9BB0E139727B}"/>
              </a:ext>
            </a:extLst>
          </p:cNvPr>
          <p:cNvSpPr>
            <a:spLocks noChangeArrowheads="1"/>
          </p:cNvSpPr>
          <p:nvPr/>
        </p:nvSpPr>
        <p:spPr bwMode="auto">
          <a:xfrm>
            <a:off x="5112856" y="2451953"/>
            <a:ext cx="83703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625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BB8420EA-21B4-7246-2E92-5F0AAB019E71}"/>
              </a:ext>
            </a:extLst>
          </p:cNvPr>
          <p:cNvGraphicFramePr>
            <a:graphicFrameLocks noGrp="1"/>
          </p:cNvGraphicFramePr>
          <p:nvPr>
            <p:extLst>
              <p:ext uri="{D42A27DB-BD31-4B8C-83A1-F6EECF244321}">
                <p14:modId xmlns:p14="http://schemas.microsoft.com/office/powerpoint/2010/main" val="326400671"/>
              </p:ext>
            </p:extLst>
          </p:nvPr>
        </p:nvGraphicFramePr>
        <p:xfrm>
          <a:off x="495414" y="371412"/>
          <a:ext cx="11202598" cy="4247042"/>
        </p:xfrm>
        <a:graphic>
          <a:graphicData uri="http://schemas.openxmlformats.org/drawingml/2006/table">
            <a:tbl>
              <a:tblPr/>
              <a:tblGrid>
                <a:gridCol w="1226049">
                  <a:extLst>
                    <a:ext uri="{9D8B030D-6E8A-4147-A177-3AD203B41FA5}">
                      <a16:colId xmlns:a16="http://schemas.microsoft.com/office/drawing/2014/main" val="3205448023"/>
                    </a:ext>
                  </a:extLst>
                </a:gridCol>
                <a:gridCol w="1226049">
                  <a:extLst>
                    <a:ext uri="{9D8B030D-6E8A-4147-A177-3AD203B41FA5}">
                      <a16:colId xmlns:a16="http://schemas.microsoft.com/office/drawing/2014/main" val="1175492203"/>
                    </a:ext>
                  </a:extLst>
                </a:gridCol>
                <a:gridCol w="1226049">
                  <a:extLst>
                    <a:ext uri="{9D8B030D-6E8A-4147-A177-3AD203B41FA5}">
                      <a16:colId xmlns:a16="http://schemas.microsoft.com/office/drawing/2014/main" val="1050636479"/>
                    </a:ext>
                  </a:extLst>
                </a:gridCol>
                <a:gridCol w="1344536">
                  <a:extLst>
                    <a:ext uri="{9D8B030D-6E8A-4147-A177-3AD203B41FA5}">
                      <a16:colId xmlns:a16="http://schemas.microsoft.com/office/drawing/2014/main" val="2149989369"/>
                    </a:ext>
                  </a:extLst>
                </a:gridCol>
                <a:gridCol w="1275719">
                  <a:extLst>
                    <a:ext uri="{9D8B030D-6E8A-4147-A177-3AD203B41FA5}">
                      <a16:colId xmlns:a16="http://schemas.microsoft.com/office/drawing/2014/main" val="4124911951"/>
                    </a:ext>
                  </a:extLst>
                </a:gridCol>
                <a:gridCol w="1226049">
                  <a:extLst>
                    <a:ext uri="{9D8B030D-6E8A-4147-A177-3AD203B41FA5}">
                      <a16:colId xmlns:a16="http://schemas.microsoft.com/office/drawing/2014/main" val="186337144"/>
                    </a:ext>
                  </a:extLst>
                </a:gridCol>
                <a:gridCol w="1226049">
                  <a:extLst>
                    <a:ext uri="{9D8B030D-6E8A-4147-A177-3AD203B41FA5}">
                      <a16:colId xmlns:a16="http://schemas.microsoft.com/office/drawing/2014/main" val="3971600605"/>
                    </a:ext>
                  </a:extLst>
                </a:gridCol>
                <a:gridCol w="1226049">
                  <a:extLst>
                    <a:ext uri="{9D8B030D-6E8A-4147-A177-3AD203B41FA5}">
                      <a16:colId xmlns:a16="http://schemas.microsoft.com/office/drawing/2014/main" val="1730214819"/>
                    </a:ext>
                  </a:extLst>
                </a:gridCol>
                <a:gridCol w="1226049">
                  <a:extLst>
                    <a:ext uri="{9D8B030D-6E8A-4147-A177-3AD203B41FA5}">
                      <a16:colId xmlns:a16="http://schemas.microsoft.com/office/drawing/2014/main" val="3277559171"/>
                    </a:ext>
                  </a:extLst>
                </a:gridCol>
              </a:tblGrid>
              <a:tr h="462158">
                <a:tc>
                  <a:txBody>
                    <a:bodyPr/>
                    <a:lstStyle/>
                    <a:p>
                      <a:r>
                        <a:rPr lang="en-IN" sz="1200" dirty="0">
                          <a:latin typeface="Times New Roman" panose="02020603050405020304" pitchFamily="18" charset="0"/>
                          <a:cs typeface="Times New Roman" panose="02020603050405020304" pitchFamily="18" charset="0"/>
                        </a:rPr>
                        <a:t>Column</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Coefficients</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Standard Error</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t Stat</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P-value</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Lower 95%</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Upper 95%</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Lower 95%2</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Upper 95%3</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6593146"/>
                  </a:ext>
                </a:extLst>
              </a:tr>
              <a:tr h="591388">
                <a:tc>
                  <a:txBody>
                    <a:bodyPr/>
                    <a:lstStyle/>
                    <a:p>
                      <a:r>
                        <a:rPr lang="en-IN" sz="1200">
                          <a:latin typeface="Times New Roman" panose="02020603050405020304" pitchFamily="18" charset="0"/>
                          <a:cs typeface="Times New Roman" panose="02020603050405020304" pitchFamily="18" charset="0"/>
                        </a:rPr>
                        <a:t>Intercept</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-0.03388608</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0.001420715</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-23.85142363</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1.09E-122</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-0.036670931</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-0.031101228</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-0.036670931</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-0.031101228</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1521375"/>
                  </a:ext>
                </a:extLst>
              </a:tr>
              <a:tr h="413972">
                <a:tc>
                  <a:txBody>
                    <a:bodyPr/>
                    <a:lstStyle/>
                    <a:p>
                      <a:r>
                        <a:rPr lang="en-IN" sz="1200">
                          <a:latin typeface="Times New Roman" panose="02020603050405020304" pitchFamily="18" charset="0"/>
                          <a:cs typeface="Times New Roman" panose="02020603050405020304" pitchFamily="18" charset="0"/>
                        </a:rPr>
                        <a:t>Engine HP Std</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0.144236157</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0.002917287</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49.44187359</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0.13851776</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0.149954553</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0.13851776</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0.149954553</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0681030"/>
                  </a:ext>
                </a:extLst>
              </a:tr>
              <a:tr h="591388">
                <a:tc>
                  <a:txBody>
                    <a:bodyPr/>
                    <a:lstStyle/>
                    <a:p>
                      <a:r>
                        <a:rPr lang="en-IN" sz="1200">
                          <a:latin typeface="Times New Roman" panose="02020603050405020304" pitchFamily="18" charset="0"/>
                          <a:cs typeface="Times New Roman" panose="02020603050405020304" pitchFamily="18" charset="0"/>
                        </a:rPr>
                        <a:t>Engine Cylinders Std</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0.05466031</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0.003608305</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15.1484724</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2.50E-51</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0.047587397</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0.061733223</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0.047587397</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latin typeface="Times New Roman" panose="02020603050405020304" pitchFamily="18" charset="0"/>
                          <a:cs typeface="Times New Roman" panose="02020603050405020304" pitchFamily="18" charset="0"/>
                        </a:rPr>
                        <a:t>0.061733223</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0912311"/>
                  </a:ext>
                </a:extLst>
              </a:tr>
              <a:tr h="591388">
                <a:tc>
                  <a:txBody>
                    <a:bodyPr/>
                    <a:lstStyle/>
                    <a:p>
                      <a:r>
                        <a:rPr lang="en-IN" sz="1200">
                          <a:latin typeface="Times New Roman" panose="02020603050405020304" pitchFamily="18" charset="0"/>
                          <a:cs typeface="Times New Roman" panose="02020603050405020304" pitchFamily="18" charset="0"/>
                        </a:rPr>
                        <a:t>Number of Doors Std</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-0.004507632</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0.000484969</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-9.294687637</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1.75E-20</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latin typeface="Times New Roman" panose="02020603050405020304" pitchFamily="18" charset="0"/>
                          <a:cs typeface="Times New Roman" panose="02020603050405020304" pitchFamily="18" charset="0"/>
                        </a:rPr>
                        <a:t>-0.005458256</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-0.003557008</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-0.005458256</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-0.003557008</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3492587"/>
                  </a:ext>
                </a:extLst>
              </a:tr>
              <a:tr h="413972">
                <a:tc>
                  <a:txBody>
                    <a:bodyPr/>
                    <a:lstStyle/>
                    <a:p>
                      <a:r>
                        <a:rPr lang="en-IN" sz="1200">
                          <a:latin typeface="Times New Roman" panose="02020603050405020304" pitchFamily="18" charset="0"/>
                          <a:cs typeface="Times New Roman" panose="02020603050405020304" pitchFamily="18" charset="0"/>
                        </a:rPr>
                        <a:t>highway MPG</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latin typeface="Times New Roman" panose="02020603050405020304" pitchFamily="18" charset="0"/>
                          <a:cs typeface="Times New Roman" panose="02020603050405020304" pitchFamily="18" charset="0"/>
                        </a:rPr>
                        <a:t>0.073769191</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0.008077901</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9.132222317</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7.86E-20</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0.057935084</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0.089603299</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0.057935084</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0.089603299</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335316"/>
                  </a:ext>
                </a:extLst>
              </a:tr>
              <a:tr h="591388">
                <a:tc>
                  <a:txBody>
                    <a:bodyPr/>
                    <a:lstStyle/>
                    <a:p>
                      <a:r>
                        <a:rPr lang="en-IN" sz="1200">
                          <a:latin typeface="Times New Roman" panose="02020603050405020304" pitchFamily="18" charset="0"/>
                          <a:cs typeface="Times New Roman" panose="02020603050405020304" pitchFamily="18" charset="0"/>
                        </a:rPr>
                        <a:t>city mpg Std</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-0.013930196</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0.009004464</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-1.547032137</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0.121883778</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-0.03158053</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0.003720138</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-0.03158053</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0.003720138</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7139412"/>
                  </a:ext>
                </a:extLst>
              </a:tr>
              <a:tr h="591388">
                <a:tc>
                  <a:txBody>
                    <a:bodyPr/>
                    <a:lstStyle/>
                    <a:p>
                      <a:r>
                        <a:rPr lang="en-IN" sz="1200">
                          <a:latin typeface="Times New Roman" panose="02020603050405020304" pitchFamily="18" charset="0"/>
                          <a:cs typeface="Times New Roman" panose="02020603050405020304" pitchFamily="18" charset="0"/>
                        </a:rPr>
                        <a:t>Popularity Std</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-0.009463982</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0.000819354</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-11.55054714</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1.09E-30</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-0.011070059</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-0.007857905</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anose="02020603050405020304" pitchFamily="18" charset="0"/>
                          <a:cs typeface="Times New Roman" panose="02020603050405020304" pitchFamily="18" charset="0"/>
                        </a:rPr>
                        <a:t>-0.011070059</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latin typeface="Times New Roman" panose="02020603050405020304" pitchFamily="18" charset="0"/>
                          <a:cs typeface="Times New Roman" panose="02020603050405020304" pitchFamily="18" charset="0"/>
                        </a:rPr>
                        <a:t>-0.007857905</a:t>
                      </a:r>
                    </a:p>
                  </a:txBody>
                  <a:tcPr marL="51761" marR="51761" marT="25881" marB="2588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2610272"/>
                  </a:ext>
                </a:extLst>
              </a:tr>
            </a:tbl>
          </a:graphicData>
        </a:graphic>
      </p:graphicFrame>
      <p:sp>
        <p:nvSpPr>
          <p:cNvPr id="11" name="Rectangle 4">
            <a:extLst>
              <a:ext uri="{FF2B5EF4-FFF2-40B4-BE49-F238E27FC236}">
                <a16:creationId xmlns:a16="http://schemas.microsoft.com/office/drawing/2014/main" id="{80214562-41FC-07CC-6C09-6E1213860624}"/>
              </a:ext>
            </a:extLst>
          </p:cNvPr>
          <p:cNvSpPr>
            <a:spLocks noChangeArrowheads="1"/>
          </p:cNvSpPr>
          <p:nvPr/>
        </p:nvSpPr>
        <p:spPr bwMode="auto">
          <a:xfrm>
            <a:off x="3101975" y="218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BF5F33D9-AAB9-7C48-37F4-A1D3EB288138}"/>
              </a:ext>
            </a:extLst>
          </p:cNvPr>
          <p:cNvSpPr txBox="1"/>
          <p:nvPr/>
        </p:nvSpPr>
        <p:spPr>
          <a:xfrm>
            <a:off x="495414" y="4960549"/>
            <a:ext cx="1120259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coefficient values indicate weak linear relationship between all the independent variables and MSRP. However, there is also weak negative correlation between Number of doors and City Mileage.</a:t>
            </a:r>
          </a:p>
        </p:txBody>
      </p:sp>
    </p:spTree>
    <p:extLst>
      <p:ext uri="{BB962C8B-B14F-4D97-AF65-F5344CB8AC3E}">
        <p14:creationId xmlns:p14="http://schemas.microsoft.com/office/powerpoint/2010/main" val="1296682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8F55-16BA-AEC8-E19A-8A0499418B04}"/>
              </a:ext>
            </a:extLst>
          </p:cNvPr>
          <p:cNvSpPr>
            <a:spLocks noGrp="1"/>
          </p:cNvSpPr>
          <p:nvPr>
            <p:ph type="title"/>
          </p:nvPr>
        </p:nvSpPr>
        <p:spPr>
          <a:xfrm>
            <a:off x="367862" y="945931"/>
            <a:ext cx="10625253" cy="830317"/>
          </a:xfrm>
        </p:spPr>
        <p:txBody>
          <a:bodyPr/>
          <a:lstStyle/>
          <a:p>
            <a:pPr algn="l" rtl="0">
              <a:spcBef>
                <a:spcPts val="0"/>
              </a:spcBef>
              <a:spcAft>
                <a:spcPts val="0"/>
              </a:spcAft>
            </a:pPr>
            <a:r>
              <a:rPr lang="en-US" sz="3400" dirty="0">
                <a:latin typeface="Times New Roman" panose="02020603050405020304" pitchFamily="18" charset="0"/>
                <a:cs typeface="Times New Roman" panose="02020603050405020304" pitchFamily="18" charset="0"/>
              </a:rPr>
              <a:t>Insight_4</a:t>
            </a:r>
            <a:br>
              <a:rPr lang="en-US" sz="3400" dirty="0">
                <a:latin typeface="Times New Roman" panose="02020603050405020304" pitchFamily="18" charset="0"/>
                <a:cs typeface="Times New Roman" panose="02020603050405020304" pitchFamily="18" charset="0"/>
              </a:rPr>
            </a:br>
            <a:r>
              <a:rPr lang="en-IN" sz="1800" b="0" i="0" u="none" strike="noStrike" dirty="0">
                <a:solidFill>
                  <a:srgbClr val="000000"/>
                </a:solidFill>
                <a:effectLst/>
                <a:latin typeface="Arial" panose="020B0604020202020204" pitchFamily="34" charset="0"/>
              </a:rPr>
              <a:t>How does the average price of a car vary across different manufacturers?</a:t>
            </a:r>
            <a:endParaRPr lang="en-US" sz="3400" dirty="0">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85DB1D64-DCBA-D936-76FD-F99F220A2081}"/>
              </a:ext>
            </a:extLst>
          </p:cNvPr>
          <p:cNvSpPr>
            <a:spLocks noChangeArrowheads="1"/>
          </p:cNvSpPr>
          <p:nvPr/>
        </p:nvSpPr>
        <p:spPr bwMode="auto">
          <a:xfrm>
            <a:off x="-4393324" y="3912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4" name="Picture 4">
            <a:extLst>
              <a:ext uri="{FF2B5EF4-FFF2-40B4-BE49-F238E27FC236}">
                <a16:creationId xmlns:a16="http://schemas.microsoft.com/office/drawing/2014/main" id="{9C0020C4-144C-9AB8-2296-A306A4C68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919" y="2186152"/>
            <a:ext cx="7114682" cy="428061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D32DB3-B071-3171-7E35-03521F48CDAD}"/>
              </a:ext>
            </a:extLst>
          </p:cNvPr>
          <p:cNvSpPr txBox="1"/>
          <p:nvPr/>
        </p:nvSpPr>
        <p:spPr>
          <a:xfrm>
            <a:off x="279399" y="2413337"/>
            <a:ext cx="4399997" cy="2031325"/>
          </a:xfrm>
          <a:prstGeom prst="rect">
            <a:avLst/>
          </a:prstGeom>
          <a:noFill/>
        </p:spPr>
        <p:txBody>
          <a:bodyPr wrap="square" rtlCol="0">
            <a:spAutoFit/>
          </a:bodyPr>
          <a:lstStyle/>
          <a:p>
            <a:pPr marL="285750" indent="-285750" algn="jus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The manufacturer Bugatti has the highest average price which is also quite high than the other high end manufacturers like Rolls-Royce, Bentley, Ferrari and others.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Manufacturers like Scion, Suzuki and Plymouth have the lowest average price.</a:t>
            </a:r>
          </a:p>
        </p:txBody>
      </p:sp>
    </p:spTree>
    <p:extLst>
      <p:ext uri="{BB962C8B-B14F-4D97-AF65-F5344CB8AC3E}">
        <p14:creationId xmlns:p14="http://schemas.microsoft.com/office/powerpoint/2010/main" val="69065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FD6AD-521A-B57A-E235-79DBDFDF14F7}"/>
              </a:ext>
            </a:extLst>
          </p:cNvPr>
          <p:cNvSpPr>
            <a:spLocks noGrp="1"/>
          </p:cNvSpPr>
          <p:nvPr>
            <p:ph type="title"/>
          </p:nvPr>
        </p:nvSpPr>
        <p:spPr>
          <a:xfrm>
            <a:off x="330967" y="835142"/>
            <a:ext cx="10571998" cy="970450"/>
          </a:xfrm>
        </p:spPr>
        <p:txBody>
          <a:bodyPr/>
          <a:lstStyle/>
          <a:p>
            <a:r>
              <a:rPr lang="en-US" sz="3400" dirty="0">
                <a:latin typeface="Times New Roman" panose="02020603050405020304" pitchFamily="18" charset="0"/>
                <a:cs typeface="Times New Roman" panose="02020603050405020304" pitchFamily="18" charset="0"/>
              </a:rPr>
              <a:t>Content</a:t>
            </a:r>
          </a:p>
        </p:txBody>
      </p:sp>
      <p:graphicFrame>
        <p:nvGraphicFramePr>
          <p:cNvPr id="5" name="Content Placeholder 3">
            <a:extLst>
              <a:ext uri="{FF2B5EF4-FFF2-40B4-BE49-F238E27FC236}">
                <a16:creationId xmlns:a16="http://schemas.microsoft.com/office/drawing/2014/main" id="{01A5951D-5B7F-DF6F-C90D-85FA904933C6}"/>
              </a:ext>
            </a:extLst>
          </p:cNvPr>
          <p:cNvGraphicFramePr>
            <a:graphicFrameLocks/>
          </p:cNvGraphicFramePr>
          <p:nvPr>
            <p:extLst>
              <p:ext uri="{D42A27DB-BD31-4B8C-83A1-F6EECF244321}">
                <p14:modId xmlns:p14="http://schemas.microsoft.com/office/powerpoint/2010/main" val="813630485"/>
              </p:ext>
            </p:extLst>
          </p:nvPr>
        </p:nvGraphicFramePr>
        <p:xfrm>
          <a:off x="7018909" y="2301327"/>
          <a:ext cx="4714594" cy="3684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8CBCE606-166A-9DDC-0404-5C3DE3F82EC0}"/>
              </a:ext>
            </a:extLst>
          </p:cNvPr>
          <p:cNvGrpSpPr/>
          <p:nvPr/>
        </p:nvGrpSpPr>
        <p:grpSpPr>
          <a:xfrm>
            <a:off x="330967" y="3465901"/>
            <a:ext cx="2259724" cy="1523943"/>
            <a:chOff x="435902" y="1080184"/>
            <a:chExt cx="1743392" cy="1523944"/>
          </a:xfrm>
        </p:grpSpPr>
        <p:sp>
          <p:nvSpPr>
            <p:cNvPr id="12" name="Right Arrow 11">
              <a:extLst>
                <a:ext uri="{FF2B5EF4-FFF2-40B4-BE49-F238E27FC236}">
                  <a16:creationId xmlns:a16="http://schemas.microsoft.com/office/drawing/2014/main" id="{26CF98BA-D68C-2EE7-6E15-68C47B3F259D}"/>
                </a:ext>
              </a:extLst>
            </p:cNvPr>
            <p:cNvSpPr/>
            <p:nvPr/>
          </p:nvSpPr>
          <p:spPr>
            <a:xfrm>
              <a:off x="435902" y="1080184"/>
              <a:ext cx="1743392" cy="1523944"/>
            </a:xfrm>
            <a:prstGeom prst="rightArrow">
              <a:avLst>
                <a:gd name="adj1" fmla="val 70000"/>
                <a:gd name="adj2" fmla="val 5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Right Arrow 4">
              <a:extLst>
                <a:ext uri="{FF2B5EF4-FFF2-40B4-BE49-F238E27FC236}">
                  <a16:creationId xmlns:a16="http://schemas.microsoft.com/office/drawing/2014/main" id="{565273E8-AE44-092B-1FC8-CC7FBF8BB2DC}"/>
                </a:ext>
              </a:extLst>
            </p:cNvPr>
            <p:cNvSpPr txBox="1"/>
            <p:nvPr/>
          </p:nvSpPr>
          <p:spPr>
            <a:xfrm>
              <a:off x="461820" y="1308776"/>
              <a:ext cx="1498757" cy="10667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11430" rIns="22860" bIns="11430" numCol="1" spcCol="1270" anchor="ctr" anchorCtr="0">
              <a:noAutofit/>
            </a:bodyPr>
            <a:lstStyle/>
            <a:p>
              <a:pPr marL="0" lvl="1" algn="ctr" defTabSz="800100">
                <a:spcBef>
                  <a:spcPct val="0"/>
                </a:spcBef>
                <a:spcAft>
                  <a:spcPct val="15000"/>
                </a:spcAft>
              </a:pPr>
              <a:endParaRPr lang="en-GB" sz="1800" kern="1200" dirty="0">
                <a:latin typeface="Times New Roman" panose="02020603050405020304" pitchFamily="18" charset="0"/>
                <a:cs typeface="Times New Roman" panose="02020603050405020304" pitchFamily="18" charset="0"/>
              </a:endParaRPr>
            </a:p>
            <a:p>
              <a:pPr marL="0" lvl="1" algn="ctr" defTabSz="800100">
                <a:spcBef>
                  <a:spcPct val="0"/>
                </a:spcBef>
                <a:spcAft>
                  <a:spcPct val="15000"/>
                </a:spcAft>
              </a:pPr>
              <a:r>
                <a:rPr lang="en-GB" sz="1800" kern="1200" dirty="0">
                  <a:latin typeface="Times New Roman" panose="02020603050405020304" pitchFamily="18" charset="0"/>
                  <a:cs typeface="Times New Roman" panose="02020603050405020304" pitchFamily="18" charset="0"/>
                </a:rPr>
                <a:t>Project Description</a:t>
              </a:r>
            </a:p>
            <a:p>
              <a:pPr marL="171450" lvl="1" indent="-171450" algn="ctr" defTabSz="800100">
                <a:spcBef>
                  <a:spcPct val="0"/>
                </a:spcBef>
                <a:spcAft>
                  <a:spcPct val="15000"/>
                </a:spcAft>
                <a:buChar char="•"/>
              </a:pPr>
              <a:endParaRPr lang="en-GB" sz="1800" kern="1200" dirty="0">
                <a:latin typeface="Times New Roman" panose="02020603050405020304" pitchFamily="18"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FC4AFF35-EAB9-A682-4DAF-24B092E554F6}"/>
              </a:ext>
            </a:extLst>
          </p:cNvPr>
          <p:cNvGrpSpPr/>
          <p:nvPr/>
        </p:nvGrpSpPr>
        <p:grpSpPr>
          <a:xfrm>
            <a:off x="810000" y="2301328"/>
            <a:ext cx="871696" cy="871696"/>
            <a:chOff x="333478" y="0"/>
            <a:chExt cx="871696" cy="871696"/>
          </a:xfrm>
        </p:grpSpPr>
        <p:sp>
          <p:nvSpPr>
            <p:cNvPr id="10" name="Oval 9">
              <a:extLst>
                <a:ext uri="{FF2B5EF4-FFF2-40B4-BE49-F238E27FC236}">
                  <a16:creationId xmlns:a16="http://schemas.microsoft.com/office/drawing/2014/main" id="{3B1D7492-0B17-2438-84DF-3ECF3837C77C}"/>
                </a:ext>
              </a:extLst>
            </p:cNvPr>
            <p:cNvSpPr/>
            <p:nvPr/>
          </p:nvSpPr>
          <p:spPr>
            <a:xfrm>
              <a:off x="333478" y="0"/>
              <a:ext cx="871696" cy="87169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6">
              <a:extLst>
                <a:ext uri="{FF2B5EF4-FFF2-40B4-BE49-F238E27FC236}">
                  <a16:creationId xmlns:a16="http://schemas.microsoft.com/office/drawing/2014/main" id="{018B4FF8-8AC8-BCF2-925B-75E242208178}"/>
                </a:ext>
              </a:extLst>
            </p:cNvPr>
            <p:cNvSpPr txBox="1"/>
            <p:nvPr/>
          </p:nvSpPr>
          <p:spPr>
            <a:xfrm>
              <a:off x="461135" y="127657"/>
              <a:ext cx="616382" cy="616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3400" kern="1200" dirty="0">
                  <a:latin typeface="Times New Roman" panose="02020603050405020304" pitchFamily="18" charset="0"/>
                  <a:cs typeface="Times New Roman" panose="02020603050405020304" pitchFamily="18" charset="0"/>
                </a:rPr>
                <a:t>1</a:t>
              </a:r>
            </a:p>
          </p:txBody>
        </p:sp>
      </p:grpSp>
      <p:grpSp>
        <p:nvGrpSpPr>
          <p:cNvPr id="14" name="Group 13">
            <a:extLst>
              <a:ext uri="{FF2B5EF4-FFF2-40B4-BE49-F238E27FC236}">
                <a16:creationId xmlns:a16="http://schemas.microsoft.com/office/drawing/2014/main" id="{A3422FA7-F8CF-C6F9-C4D0-3CA391BBE20B}"/>
              </a:ext>
            </a:extLst>
          </p:cNvPr>
          <p:cNvGrpSpPr/>
          <p:nvPr/>
        </p:nvGrpSpPr>
        <p:grpSpPr>
          <a:xfrm>
            <a:off x="2624286" y="3392022"/>
            <a:ext cx="2134898" cy="1523944"/>
            <a:chOff x="435902" y="1080184"/>
            <a:chExt cx="1743392" cy="1523944"/>
          </a:xfrm>
        </p:grpSpPr>
        <p:sp>
          <p:nvSpPr>
            <p:cNvPr id="18" name="Right Arrow 17">
              <a:extLst>
                <a:ext uri="{FF2B5EF4-FFF2-40B4-BE49-F238E27FC236}">
                  <a16:creationId xmlns:a16="http://schemas.microsoft.com/office/drawing/2014/main" id="{A1794675-CBA5-2E3E-D5AC-5A710EB64951}"/>
                </a:ext>
              </a:extLst>
            </p:cNvPr>
            <p:cNvSpPr/>
            <p:nvPr/>
          </p:nvSpPr>
          <p:spPr>
            <a:xfrm>
              <a:off x="435902" y="1080184"/>
              <a:ext cx="1743392" cy="1523944"/>
            </a:xfrm>
            <a:prstGeom prst="rightArrow">
              <a:avLst>
                <a:gd name="adj1" fmla="val 70000"/>
                <a:gd name="adj2" fmla="val 5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9" name="Right Arrow 4">
              <a:extLst>
                <a:ext uri="{FF2B5EF4-FFF2-40B4-BE49-F238E27FC236}">
                  <a16:creationId xmlns:a16="http://schemas.microsoft.com/office/drawing/2014/main" id="{1C8C1072-0DA5-3A52-91E5-3D4074441BAA}"/>
                </a:ext>
              </a:extLst>
            </p:cNvPr>
            <p:cNvSpPr txBox="1"/>
            <p:nvPr/>
          </p:nvSpPr>
          <p:spPr>
            <a:xfrm>
              <a:off x="561413" y="1308776"/>
              <a:ext cx="1160241" cy="10667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11430" rIns="22860" bIns="11430" numCol="1" spcCol="1270" anchor="ctr" anchorCtr="0">
              <a:noAutofit/>
            </a:bodyPr>
            <a:lstStyle/>
            <a:p>
              <a:pPr marL="0" lvl="1" algn="ctr" defTabSz="800100">
                <a:spcBef>
                  <a:spcPct val="0"/>
                </a:spcBef>
                <a:spcAft>
                  <a:spcPct val="15000"/>
                </a:spcAft>
              </a:pPr>
              <a:r>
                <a:rPr lang="en-GB" sz="1800" kern="1200" dirty="0">
                  <a:latin typeface="Times New Roman" panose="02020603050405020304" pitchFamily="18" charset="0"/>
                  <a:cs typeface="Times New Roman" panose="02020603050405020304" pitchFamily="18" charset="0"/>
                </a:rPr>
                <a:t>Approach</a:t>
              </a:r>
            </a:p>
          </p:txBody>
        </p:sp>
      </p:grpSp>
      <p:grpSp>
        <p:nvGrpSpPr>
          <p:cNvPr id="15" name="Group 14">
            <a:extLst>
              <a:ext uri="{FF2B5EF4-FFF2-40B4-BE49-F238E27FC236}">
                <a16:creationId xmlns:a16="http://schemas.microsoft.com/office/drawing/2014/main" id="{A901FB4C-BE74-544B-E2BE-73C6BB101773}"/>
              </a:ext>
            </a:extLst>
          </p:cNvPr>
          <p:cNvGrpSpPr/>
          <p:nvPr/>
        </p:nvGrpSpPr>
        <p:grpSpPr>
          <a:xfrm>
            <a:off x="2902858" y="2301328"/>
            <a:ext cx="871696" cy="871696"/>
            <a:chOff x="333478" y="0"/>
            <a:chExt cx="871696" cy="871696"/>
          </a:xfrm>
        </p:grpSpPr>
        <p:sp>
          <p:nvSpPr>
            <p:cNvPr id="16" name="Oval 15">
              <a:extLst>
                <a:ext uri="{FF2B5EF4-FFF2-40B4-BE49-F238E27FC236}">
                  <a16:creationId xmlns:a16="http://schemas.microsoft.com/office/drawing/2014/main" id="{F74B7EF8-7BCE-12F8-E259-EA9653F50E49}"/>
                </a:ext>
              </a:extLst>
            </p:cNvPr>
            <p:cNvSpPr/>
            <p:nvPr/>
          </p:nvSpPr>
          <p:spPr>
            <a:xfrm>
              <a:off x="333478" y="0"/>
              <a:ext cx="871696" cy="87169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6">
              <a:extLst>
                <a:ext uri="{FF2B5EF4-FFF2-40B4-BE49-F238E27FC236}">
                  <a16:creationId xmlns:a16="http://schemas.microsoft.com/office/drawing/2014/main" id="{73AA8738-5CE5-1DF3-7F8B-E9946FE4B3AD}"/>
                </a:ext>
              </a:extLst>
            </p:cNvPr>
            <p:cNvSpPr txBox="1"/>
            <p:nvPr/>
          </p:nvSpPr>
          <p:spPr>
            <a:xfrm>
              <a:off x="461135" y="127657"/>
              <a:ext cx="616382" cy="616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3400" kern="1200" dirty="0">
                  <a:latin typeface="Times New Roman" panose="02020603050405020304" pitchFamily="18" charset="0"/>
                  <a:cs typeface="Times New Roman" panose="02020603050405020304" pitchFamily="18" charset="0"/>
                </a:rPr>
                <a:t>2</a:t>
              </a:r>
            </a:p>
          </p:txBody>
        </p:sp>
      </p:grpSp>
      <p:grpSp>
        <p:nvGrpSpPr>
          <p:cNvPr id="20" name="Group 19">
            <a:extLst>
              <a:ext uri="{FF2B5EF4-FFF2-40B4-BE49-F238E27FC236}">
                <a16:creationId xmlns:a16="http://schemas.microsoft.com/office/drawing/2014/main" id="{DFDE92CF-BAF6-02E5-BE51-66AF7D8776F3}"/>
              </a:ext>
            </a:extLst>
          </p:cNvPr>
          <p:cNvGrpSpPr/>
          <p:nvPr/>
        </p:nvGrpSpPr>
        <p:grpSpPr>
          <a:xfrm>
            <a:off x="4759184" y="3381512"/>
            <a:ext cx="2259724" cy="1523944"/>
            <a:chOff x="435902" y="1080184"/>
            <a:chExt cx="1743392" cy="1523944"/>
          </a:xfrm>
        </p:grpSpPr>
        <p:sp>
          <p:nvSpPr>
            <p:cNvPr id="24" name="Right Arrow 23">
              <a:extLst>
                <a:ext uri="{FF2B5EF4-FFF2-40B4-BE49-F238E27FC236}">
                  <a16:creationId xmlns:a16="http://schemas.microsoft.com/office/drawing/2014/main" id="{49A4C177-B4AB-D683-261C-4C4FF7696C20}"/>
                </a:ext>
              </a:extLst>
            </p:cNvPr>
            <p:cNvSpPr/>
            <p:nvPr/>
          </p:nvSpPr>
          <p:spPr>
            <a:xfrm>
              <a:off x="435902" y="1080184"/>
              <a:ext cx="1743392" cy="1523944"/>
            </a:xfrm>
            <a:prstGeom prst="rightArrow">
              <a:avLst>
                <a:gd name="adj1" fmla="val 70000"/>
                <a:gd name="adj2" fmla="val 50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5" name="Right Arrow 4">
              <a:extLst>
                <a:ext uri="{FF2B5EF4-FFF2-40B4-BE49-F238E27FC236}">
                  <a16:creationId xmlns:a16="http://schemas.microsoft.com/office/drawing/2014/main" id="{92471F94-FFE2-E008-F527-1781518CD1EC}"/>
                </a:ext>
              </a:extLst>
            </p:cNvPr>
            <p:cNvSpPr txBox="1"/>
            <p:nvPr/>
          </p:nvSpPr>
          <p:spPr>
            <a:xfrm>
              <a:off x="578312" y="1308776"/>
              <a:ext cx="1376482" cy="10667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11430" rIns="22860" bIns="11430" numCol="1" spcCol="1270" anchor="ctr" anchorCtr="0">
              <a:noAutofit/>
            </a:bodyPr>
            <a:lstStyle/>
            <a:p>
              <a:pPr marL="0" lvl="1" algn="ctr" defTabSz="800100">
                <a:spcBef>
                  <a:spcPct val="0"/>
                </a:spcBef>
                <a:spcAft>
                  <a:spcPct val="15000"/>
                </a:spcAft>
              </a:pPr>
              <a:endParaRPr lang="en-GB" sz="1800" kern="1200" dirty="0">
                <a:latin typeface="Times New Roman" panose="02020603050405020304" pitchFamily="18" charset="0"/>
                <a:cs typeface="Times New Roman" panose="02020603050405020304" pitchFamily="18" charset="0"/>
              </a:endParaRPr>
            </a:p>
            <a:p>
              <a:pPr marL="0" lvl="1" algn="ctr" defTabSz="800100">
                <a:spcBef>
                  <a:spcPct val="0"/>
                </a:spcBef>
                <a:spcAft>
                  <a:spcPct val="15000"/>
                </a:spcAft>
              </a:pPr>
              <a:r>
                <a:rPr lang="en-GB" sz="1800" kern="1200" dirty="0">
                  <a:latin typeface="Times New Roman" panose="02020603050405020304" pitchFamily="18" charset="0"/>
                  <a:cs typeface="Times New Roman" panose="02020603050405020304" pitchFamily="18" charset="0"/>
                </a:rPr>
                <a:t>Tech – Stack Used</a:t>
              </a:r>
            </a:p>
            <a:p>
              <a:pPr marL="171450" lvl="1" indent="-171450" algn="ctr" defTabSz="800100">
                <a:spcBef>
                  <a:spcPct val="0"/>
                </a:spcBef>
                <a:spcAft>
                  <a:spcPct val="15000"/>
                </a:spcAft>
                <a:buChar char="•"/>
              </a:pPr>
              <a:endParaRPr lang="en-GB" sz="1800" kern="1200" dirty="0">
                <a:latin typeface="Times New Roman" panose="02020603050405020304" pitchFamily="18"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07ADF6E9-0844-CA6F-C09A-F1D69C227C92}"/>
              </a:ext>
            </a:extLst>
          </p:cNvPr>
          <p:cNvGrpSpPr/>
          <p:nvPr/>
        </p:nvGrpSpPr>
        <p:grpSpPr>
          <a:xfrm>
            <a:off x="5292477" y="2301328"/>
            <a:ext cx="871696" cy="871696"/>
            <a:chOff x="333478" y="0"/>
            <a:chExt cx="871696" cy="871696"/>
          </a:xfrm>
        </p:grpSpPr>
        <p:sp>
          <p:nvSpPr>
            <p:cNvPr id="22" name="Oval 21">
              <a:extLst>
                <a:ext uri="{FF2B5EF4-FFF2-40B4-BE49-F238E27FC236}">
                  <a16:creationId xmlns:a16="http://schemas.microsoft.com/office/drawing/2014/main" id="{9B3C5311-117A-5840-2BF3-0BDC81B97DAF}"/>
                </a:ext>
              </a:extLst>
            </p:cNvPr>
            <p:cNvSpPr/>
            <p:nvPr/>
          </p:nvSpPr>
          <p:spPr>
            <a:xfrm>
              <a:off x="333478" y="0"/>
              <a:ext cx="871696" cy="87169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6">
              <a:extLst>
                <a:ext uri="{FF2B5EF4-FFF2-40B4-BE49-F238E27FC236}">
                  <a16:creationId xmlns:a16="http://schemas.microsoft.com/office/drawing/2014/main" id="{2A65B638-C02B-BCF3-2D10-CD064319AC18}"/>
                </a:ext>
              </a:extLst>
            </p:cNvPr>
            <p:cNvSpPr txBox="1"/>
            <p:nvPr/>
          </p:nvSpPr>
          <p:spPr>
            <a:xfrm>
              <a:off x="461135" y="127657"/>
              <a:ext cx="616382" cy="616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3400" kern="1200" dirty="0">
                  <a:latin typeface="Times New Roman" panose="02020603050405020304" pitchFamily="18" charset="0"/>
                  <a:cs typeface="Times New Roman" panose="02020603050405020304" pitchFamily="18" charset="0"/>
                </a:rPr>
                <a:t>3</a:t>
              </a:r>
            </a:p>
          </p:txBody>
        </p:sp>
      </p:grpSp>
    </p:spTree>
    <p:extLst>
      <p:ext uri="{BB962C8B-B14F-4D97-AF65-F5344CB8AC3E}">
        <p14:creationId xmlns:p14="http://schemas.microsoft.com/office/powerpoint/2010/main" val="2250749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EBCC502-B3B5-949B-70E8-3E3E2D9BB328}"/>
              </a:ext>
            </a:extLst>
          </p:cNvPr>
          <p:cNvGraphicFramePr>
            <a:graphicFrameLocks/>
          </p:cNvGraphicFramePr>
          <p:nvPr>
            <p:extLst>
              <p:ext uri="{D42A27DB-BD31-4B8C-83A1-F6EECF244321}">
                <p14:modId xmlns:p14="http://schemas.microsoft.com/office/powerpoint/2010/main" val="1341221767"/>
              </p:ext>
            </p:extLst>
          </p:nvPr>
        </p:nvGraphicFramePr>
        <p:xfrm>
          <a:off x="3074408" y="39067"/>
          <a:ext cx="6595109" cy="6779865"/>
        </p:xfrm>
        <a:graphic>
          <a:graphicData uri="http://schemas.openxmlformats.org/drawingml/2006/table">
            <a:tbl>
              <a:tblPr/>
              <a:tblGrid>
                <a:gridCol w="2358429">
                  <a:extLst>
                    <a:ext uri="{9D8B030D-6E8A-4147-A177-3AD203B41FA5}">
                      <a16:colId xmlns:a16="http://schemas.microsoft.com/office/drawing/2014/main" val="2698201489"/>
                    </a:ext>
                  </a:extLst>
                </a:gridCol>
                <a:gridCol w="4236680">
                  <a:extLst>
                    <a:ext uri="{9D8B030D-6E8A-4147-A177-3AD203B41FA5}">
                      <a16:colId xmlns:a16="http://schemas.microsoft.com/office/drawing/2014/main" val="2198842349"/>
                    </a:ext>
                  </a:extLst>
                </a:gridCol>
              </a:tblGrid>
              <a:tr h="135032">
                <a:tc>
                  <a:txBody>
                    <a:bodyPr/>
                    <a:lstStyle/>
                    <a:p>
                      <a:pPr algn="ctr"/>
                      <a:r>
                        <a:rPr lang="en-IN" sz="750" b="1" dirty="0">
                          <a:latin typeface="Times New Roman" panose="02020603050405020304" pitchFamily="18" charset="0"/>
                          <a:cs typeface="Times New Roman" panose="02020603050405020304" pitchFamily="18" charset="0"/>
                        </a:rPr>
                        <a:t>Make</a:t>
                      </a:r>
                    </a:p>
                  </a:txBody>
                  <a:tcPr marL="18185" marR="18185" marT="9092" marB="9092" anchor="ctr">
                    <a:lnL>
                      <a:noFill/>
                    </a:lnL>
                    <a:lnR>
                      <a:noFill/>
                    </a:lnR>
                    <a:lnT>
                      <a:noFill/>
                    </a:lnT>
                    <a:lnB>
                      <a:noFill/>
                    </a:lnB>
                  </a:tcPr>
                </a:tc>
                <a:tc>
                  <a:txBody>
                    <a:bodyPr/>
                    <a:lstStyle/>
                    <a:p>
                      <a:pPr algn="ctr"/>
                      <a:r>
                        <a:rPr lang="en-IN" sz="750" b="1" dirty="0">
                          <a:latin typeface="Times New Roman" panose="02020603050405020304" pitchFamily="18" charset="0"/>
                          <a:cs typeface="Times New Roman" panose="02020603050405020304" pitchFamily="18" charset="0"/>
                        </a:rPr>
                        <a:t>Average of MSRP</a:t>
                      </a:r>
                    </a:p>
                  </a:txBody>
                  <a:tcPr marL="18185" marR="18185" marT="9092" marB="9092" anchor="ctr">
                    <a:lnL>
                      <a:noFill/>
                    </a:lnL>
                    <a:lnR>
                      <a:noFill/>
                    </a:lnR>
                    <a:lnT>
                      <a:noFill/>
                    </a:lnT>
                    <a:lnB>
                      <a:noFill/>
                    </a:lnB>
                  </a:tcPr>
                </a:tc>
                <a:extLst>
                  <a:ext uri="{0D108BD9-81ED-4DB2-BD59-A6C34878D82A}">
                    <a16:rowId xmlns:a16="http://schemas.microsoft.com/office/drawing/2014/main" val="520136447"/>
                  </a:ext>
                </a:extLst>
              </a:tr>
              <a:tr h="135032">
                <a:tc>
                  <a:txBody>
                    <a:bodyPr/>
                    <a:lstStyle/>
                    <a:p>
                      <a:pPr algn="ctr"/>
                      <a:r>
                        <a:rPr lang="en-IN" sz="750">
                          <a:latin typeface="Times New Roman" panose="02020603050405020304" pitchFamily="18" charset="0"/>
                          <a:cs typeface="Times New Roman" panose="02020603050405020304" pitchFamily="18" charset="0"/>
                        </a:rPr>
                        <a:t>Acura</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35087.4878</a:t>
                      </a:r>
                    </a:p>
                  </a:txBody>
                  <a:tcPr marL="18185" marR="18185" marT="9092" marB="9092" anchor="ctr">
                    <a:lnL>
                      <a:noFill/>
                    </a:lnL>
                    <a:lnR>
                      <a:noFill/>
                    </a:lnR>
                    <a:lnT>
                      <a:noFill/>
                    </a:lnT>
                    <a:lnB>
                      <a:noFill/>
                    </a:lnB>
                  </a:tcPr>
                </a:tc>
                <a:extLst>
                  <a:ext uri="{0D108BD9-81ED-4DB2-BD59-A6C34878D82A}">
                    <a16:rowId xmlns:a16="http://schemas.microsoft.com/office/drawing/2014/main" val="1103434722"/>
                  </a:ext>
                </a:extLst>
              </a:tr>
              <a:tr h="135032">
                <a:tc>
                  <a:txBody>
                    <a:bodyPr/>
                    <a:lstStyle/>
                    <a:p>
                      <a:pPr algn="ctr"/>
                      <a:r>
                        <a:rPr lang="en-IN" sz="750">
                          <a:latin typeface="Times New Roman" panose="02020603050405020304" pitchFamily="18" charset="0"/>
                          <a:cs typeface="Times New Roman" panose="02020603050405020304" pitchFamily="18" charset="0"/>
                        </a:rPr>
                        <a:t>Alfa Romeo</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61600</a:t>
                      </a:r>
                    </a:p>
                  </a:txBody>
                  <a:tcPr marL="18185" marR="18185" marT="9092" marB="9092" anchor="ctr">
                    <a:lnL>
                      <a:noFill/>
                    </a:lnL>
                    <a:lnR>
                      <a:noFill/>
                    </a:lnR>
                    <a:lnT>
                      <a:noFill/>
                    </a:lnT>
                    <a:lnB>
                      <a:noFill/>
                    </a:lnB>
                  </a:tcPr>
                </a:tc>
                <a:extLst>
                  <a:ext uri="{0D108BD9-81ED-4DB2-BD59-A6C34878D82A}">
                    <a16:rowId xmlns:a16="http://schemas.microsoft.com/office/drawing/2014/main" val="1012133110"/>
                  </a:ext>
                </a:extLst>
              </a:tr>
              <a:tr h="135032">
                <a:tc>
                  <a:txBody>
                    <a:bodyPr/>
                    <a:lstStyle/>
                    <a:p>
                      <a:pPr algn="ctr"/>
                      <a:r>
                        <a:rPr lang="en-IN" sz="750">
                          <a:latin typeface="Times New Roman" panose="02020603050405020304" pitchFamily="18" charset="0"/>
                          <a:cs typeface="Times New Roman" panose="02020603050405020304" pitchFamily="18" charset="0"/>
                        </a:rPr>
                        <a:t>Aston Martin</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198123.4615</a:t>
                      </a:r>
                    </a:p>
                  </a:txBody>
                  <a:tcPr marL="18185" marR="18185" marT="9092" marB="9092" anchor="ctr">
                    <a:lnL>
                      <a:noFill/>
                    </a:lnL>
                    <a:lnR>
                      <a:noFill/>
                    </a:lnR>
                    <a:lnT>
                      <a:noFill/>
                    </a:lnT>
                    <a:lnB>
                      <a:noFill/>
                    </a:lnB>
                  </a:tcPr>
                </a:tc>
                <a:extLst>
                  <a:ext uri="{0D108BD9-81ED-4DB2-BD59-A6C34878D82A}">
                    <a16:rowId xmlns:a16="http://schemas.microsoft.com/office/drawing/2014/main" val="2858740402"/>
                  </a:ext>
                </a:extLst>
              </a:tr>
              <a:tr h="135032">
                <a:tc>
                  <a:txBody>
                    <a:bodyPr/>
                    <a:lstStyle/>
                    <a:p>
                      <a:pPr algn="ctr"/>
                      <a:r>
                        <a:rPr lang="en-IN" sz="750">
                          <a:latin typeface="Times New Roman" panose="02020603050405020304" pitchFamily="18" charset="0"/>
                          <a:cs typeface="Times New Roman" panose="02020603050405020304" pitchFamily="18" charset="0"/>
                        </a:rPr>
                        <a:t>Audi</a:t>
                      </a:r>
                    </a:p>
                  </a:txBody>
                  <a:tcPr marL="18185" marR="18185" marT="9092" marB="9092" anchor="ctr">
                    <a:lnL>
                      <a:noFill/>
                    </a:lnL>
                    <a:lnR>
                      <a:noFill/>
                    </a:lnR>
                    <a:lnT>
                      <a:noFill/>
                    </a:lnT>
                    <a:lnB>
                      <a:noFill/>
                    </a:lnB>
                  </a:tcPr>
                </a:tc>
                <a:tc>
                  <a:txBody>
                    <a:bodyPr/>
                    <a:lstStyle/>
                    <a:p>
                      <a:pPr algn="ctr"/>
                      <a:r>
                        <a:rPr lang="en-IN" sz="750" dirty="0">
                          <a:latin typeface="Times New Roman" panose="02020603050405020304" pitchFamily="18" charset="0"/>
                          <a:cs typeface="Times New Roman" panose="02020603050405020304" pitchFamily="18" charset="0"/>
                        </a:rPr>
                        <a:t>54574.1215</a:t>
                      </a:r>
                    </a:p>
                  </a:txBody>
                  <a:tcPr marL="18185" marR="18185" marT="9092" marB="9092" anchor="ctr">
                    <a:lnL>
                      <a:noFill/>
                    </a:lnL>
                    <a:lnR>
                      <a:noFill/>
                    </a:lnR>
                    <a:lnT>
                      <a:noFill/>
                    </a:lnT>
                    <a:lnB>
                      <a:noFill/>
                    </a:lnB>
                  </a:tcPr>
                </a:tc>
                <a:extLst>
                  <a:ext uri="{0D108BD9-81ED-4DB2-BD59-A6C34878D82A}">
                    <a16:rowId xmlns:a16="http://schemas.microsoft.com/office/drawing/2014/main" val="769574795"/>
                  </a:ext>
                </a:extLst>
              </a:tr>
              <a:tr h="135032">
                <a:tc>
                  <a:txBody>
                    <a:bodyPr/>
                    <a:lstStyle/>
                    <a:p>
                      <a:pPr algn="ctr"/>
                      <a:r>
                        <a:rPr lang="en-IN" sz="750">
                          <a:latin typeface="Times New Roman" panose="02020603050405020304" pitchFamily="18" charset="0"/>
                          <a:cs typeface="Times New Roman" panose="02020603050405020304" pitchFamily="18" charset="0"/>
                        </a:rPr>
                        <a:t>Bentley</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247169.3243</a:t>
                      </a:r>
                    </a:p>
                  </a:txBody>
                  <a:tcPr marL="18185" marR="18185" marT="9092" marB="9092" anchor="ctr">
                    <a:lnL>
                      <a:noFill/>
                    </a:lnL>
                    <a:lnR>
                      <a:noFill/>
                    </a:lnR>
                    <a:lnT>
                      <a:noFill/>
                    </a:lnT>
                    <a:lnB>
                      <a:noFill/>
                    </a:lnB>
                  </a:tcPr>
                </a:tc>
                <a:extLst>
                  <a:ext uri="{0D108BD9-81ED-4DB2-BD59-A6C34878D82A}">
                    <a16:rowId xmlns:a16="http://schemas.microsoft.com/office/drawing/2014/main" val="629008388"/>
                  </a:ext>
                </a:extLst>
              </a:tr>
              <a:tr h="135032">
                <a:tc>
                  <a:txBody>
                    <a:bodyPr/>
                    <a:lstStyle/>
                    <a:p>
                      <a:pPr algn="ctr"/>
                      <a:r>
                        <a:rPr lang="en-IN" sz="750">
                          <a:latin typeface="Times New Roman" panose="02020603050405020304" pitchFamily="18" charset="0"/>
                          <a:cs typeface="Times New Roman" panose="02020603050405020304" pitchFamily="18" charset="0"/>
                        </a:rPr>
                        <a:t>BMW</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62162.55864</a:t>
                      </a:r>
                    </a:p>
                  </a:txBody>
                  <a:tcPr marL="18185" marR="18185" marT="9092" marB="9092" anchor="ctr">
                    <a:lnL>
                      <a:noFill/>
                    </a:lnL>
                    <a:lnR>
                      <a:noFill/>
                    </a:lnR>
                    <a:lnT>
                      <a:noFill/>
                    </a:lnT>
                    <a:lnB>
                      <a:noFill/>
                    </a:lnB>
                  </a:tcPr>
                </a:tc>
                <a:extLst>
                  <a:ext uri="{0D108BD9-81ED-4DB2-BD59-A6C34878D82A}">
                    <a16:rowId xmlns:a16="http://schemas.microsoft.com/office/drawing/2014/main" val="1439181057"/>
                  </a:ext>
                </a:extLst>
              </a:tr>
              <a:tr h="135032">
                <a:tc>
                  <a:txBody>
                    <a:bodyPr/>
                    <a:lstStyle/>
                    <a:p>
                      <a:pPr algn="ctr"/>
                      <a:r>
                        <a:rPr lang="en-IN" sz="750">
                          <a:latin typeface="Times New Roman" panose="02020603050405020304" pitchFamily="18" charset="0"/>
                          <a:cs typeface="Times New Roman" panose="02020603050405020304" pitchFamily="18" charset="0"/>
                        </a:rPr>
                        <a:t>Bugatti</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1757223.667</a:t>
                      </a:r>
                    </a:p>
                  </a:txBody>
                  <a:tcPr marL="18185" marR="18185" marT="9092" marB="9092" anchor="ctr">
                    <a:lnL>
                      <a:noFill/>
                    </a:lnL>
                    <a:lnR>
                      <a:noFill/>
                    </a:lnR>
                    <a:lnT>
                      <a:noFill/>
                    </a:lnT>
                    <a:lnB>
                      <a:noFill/>
                    </a:lnB>
                  </a:tcPr>
                </a:tc>
                <a:extLst>
                  <a:ext uri="{0D108BD9-81ED-4DB2-BD59-A6C34878D82A}">
                    <a16:rowId xmlns:a16="http://schemas.microsoft.com/office/drawing/2014/main" val="3185477342"/>
                  </a:ext>
                </a:extLst>
              </a:tr>
              <a:tr h="135032">
                <a:tc>
                  <a:txBody>
                    <a:bodyPr/>
                    <a:lstStyle/>
                    <a:p>
                      <a:pPr algn="ctr"/>
                      <a:r>
                        <a:rPr lang="en-IN" sz="750">
                          <a:latin typeface="Times New Roman" panose="02020603050405020304" pitchFamily="18" charset="0"/>
                          <a:cs typeface="Times New Roman" panose="02020603050405020304" pitchFamily="18" charset="0"/>
                        </a:rPr>
                        <a:t>Buick</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29034.18947</a:t>
                      </a:r>
                    </a:p>
                  </a:txBody>
                  <a:tcPr marL="18185" marR="18185" marT="9092" marB="9092" anchor="ctr">
                    <a:lnL>
                      <a:noFill/>
                    </a:lnL>
                    <a:lnR>
                      <a:noFill/>
                    </a:lnR>
                    <a:lnT>
                      <a:noFill/>
                    </a:lnT>
                    <a:lnB>
                      <a:noFill/>
                    </a:lnB>
                  </a:tcPr>
                </a:tc>
                <a:extLst>
                  <a:ext uri="{0D108BD9-81ED-4DB2-BD59-A6C34878D82A}">
                    <a16:rowId xmlns:a16="http://schemas.microsoft.com/office/drawing/2014/main" val="4196138634"/>
                  </a:ext>
                </a:extLst>
              </a:tr>
              <a:tr h="135032">
                <a:tc>
                  <a:txBody>
                    <a:bodyPr/>
                    <a:lstStyle/>
                    <a:p>
                      <a:pPr algn="ctr"/>
                      <a:r>
                        <a:rPr lang="en-IN" sz="750">
                          <a:latin typeface="Times New Roman" panose="02020603050405020304" pitchFamily="18" charset="0"/>
                          <a:cs typeface="Times New Roman" panose="02020603050405020304" pitchFamily="18" charset="0"/>
                        </a:rPr>
                        <a:t>Cadillac</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56368.26515</a:t>
                      </a:r>
                    </a:p>
                  </a:txBody>
                  <a:tcPr marL="18185" marR="18185" marT="9092" marB="9092" anchor="ctr">
                    <a:lnL>
                      <a:noFill/>
                    </a:lnL>
                    <a:lnR>
                      <a:noFill/>
                    </a:lnR>
                    <a:lnT>
                      <a:noFill/>
                    </a:lnT>
                    <a:lnB>
                      <a:noFill/>
                    </a:lnB>
                  </a:tcPr>
                </a:tc>
                <a:extLst>
                  <a:ext uri="{0D108BD9-81ED-4DB2-BD59-A6C34878D82A}">
                    <a16:rowId xmlns:a16="http://schemas.microsoft.com/office/drawing/2014/main" val="3605578890"/>
                  </a:ext>
                </a:extLst>
              </a:tr>
              <a:tr h="135032">
                <a:tc>
                  <a:txBody>
                    <a:bodyPr/>
                    <a:lstStyle/>
                    <a:p>
                      <a:pPr algn="ctr"/>
                      <a:r>
                        <a:rPr lang="en-IN" sz="750">
                          <a:latin typeface="Times New Roman" panose="02020603050405020304" pitchFamily="18" charset="0"/>
                          <a:cs typeface="Times New Roman" panose="02020603050405020304" pitchFamily="18" charset="0"/>
                        </a:rPr>
                        <a:t>Chevrolet</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29074.72576</a:t>
                      </a:r>
                    </a:p>
                  </a:txBody>
                  <a:tcPr marL="18185" marR="18185" marT="9092" marB="9092" anchor="ctr">
                    <a:lnL>
                      <a:noFill/>
                    </a:lnL>
                    <a:lnR>
                      <a:noFill/>
                    </a:lnR>
                    <a:lnT>
                      <a:noFill/>
                    </a:lnT>
                    <a:lnB>
                      <a:noFill/>
                    </a:lnB>
                  </a:tcPr>
                </a:tc>
                <a:extLst>
                  <a:ext uri="{0D108BD9-81ED-4DB2-BD59-A6C34878D82A}">
                    <a16:rowId xmlns:a16="http://schemas.microsoft.com/office/drawing/2014/main" val="1566490848"/>
                  </a:ext>
                </a:extLst>
              </a:tr>
              <a:tr h="135032">
                <a:tc>
                  <a:txBody>
                    <a:bodyPr/>
                    <a:lstStyle/>
                    <a:p>
                      <a:pPr algn="ctr"/>
                      <a:r>
                        <a:rPr lang="en-IN" sz="750">
                          <a:latin typeface="Times New Roman" panose="02020603050405020304" pitchFamily="18" charset="0"/>
                          <a:cs typeface="Times New Roman" panose="02020603050405020304" pitchFamily="18" charset="0"/>
                        </a:rPr>
                        <a:t>Chrysler</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26722.96257</a:t>
                      </a:r>
                    </a:p>
                  </a:txBody>
                  <a:tcPr marL="18185" marR="18185" marT="9092" marB="9092" anchor="ctr">
                    <a:lnL>
                      <a:noFill/>
                    </a:lnL>
                    <a:lnR>
                      <a:noFill/>
                    </a:lnR>
                    <a:lnT>
                      <a:noFill/>
                    </a:lnT>
                    <a:lnB>
                      <a:noFill/>
                    </a:lnB>
                  </a:tcPr>
                </a:tc>
                <a:extLst>
                  <a:ext uri="{0D108BD9-81ED-4DB2-BD59-A6C34878D82A}">
                    <a16:rowId xmlns:a16="http://schemas.microsoft.com/office/drawing/2014/main" val="1518100867"/>
                  </a:ext>
                </a:extLst>
              </a:tr>
              <a:tr h="135032">
                <a:tc>
                  <a:txBody>
                    <a:bodyPr/>
                    <a:lstStyle/>
                    <a:p>
                      <a:pPr algn="ctr"/>
                      <a:r>
                        <a:rPr lang="en-IN" sz="750">
                          <a:latin typeface="Times New Roman" panose="02020603050405020304" pitchFamily="18" charset="0"/>
                          <a:cs typeface="Times New Roman" panose="02020603050405020304" pitchFamily="18" charset="0"/>
                        </a:rPr>
                        <a:t>Dodge</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24857.04537</a:t>
                      </a:r>
                    </a:p>
                  </a:txBody>
                  <a:tcPr marL="18185" marR="18185" marT="9092" marB="9092" anchor="ctr">
                    <a:lnL>
                      <a:noFill/>
                    </a:lnL>
                    <a:lnR>
                      <a:noFill/>
                    </a:lnR>
                    <a:lnT>
                      <a:noFill/>
                    </a:lnT>
                    <a:lnB>
                      <a:noFill/>
                    </a:lnB>
                  </a:tcPr>
                </a:tc>
                <a:extLst>
                  <a:ext uri="{0D108BD9-81ED-4DB2-BD59-A6C34878D82A}">
                    <a16:rowId xmlns:a16="http://schemas.microsoft.com/office/drawing/2014/main" val="2821063870"/>
                  </a:ext>
                </a:extLst>
              </a:tr>
              <a:tr h="135032">
                <a:tc>
                  <a:txBody>
                    <a:bodyPr/>
                    <a:lstStyle/>
                    <a:p>
                      <a:pPr algn="ctr"/>
                      <a:r>
                        <a:rPr lang="en-IN" sz="750" dirty="0">
                          <a:latin typeface="Times New Roman" panose="02020603050405020304" pitchFamily="18" charset="0"/>
                          <a:cs typeface="Times New Roman" panose="02020603050405020304" pitchFamily="18" charset="0"/>
                        </a:rPr>
                        <a:t>Ferrari</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238218.8406</a:t>
                      </a:r>
                    </a:p>
                  </a:txBody>
                  <a:tcPr marL="18185" marR="18185" marT="9092" marB="9092" anchor="ctr">
                    <a:lnL>
                      <a:noFill/>
                    </a:lnL>
                    <a:lnR>
                      <a:noFill/>
                    </a:lnR>
                    <a:lnT>
                      <a:noFill/>
                    </a:lnT>
                    <a:lnB>
                      <a:noFill/>
                    </a:lnB>
                  </a:tcPr>
                </a:tc>
                <a:extLst>
                  <a:ext uri="{0D108BD9-81ED-4DB2-BD59-A6C34878D82A}">
                    <a16:rowId xmlns:a16="http://schemas.microsoft.com/office/drawing/2014/main" val="3001571614"/>
                  </a:ext>
                </a:extLst>
              </a:tr>
              <a:tr h="135032">
                <a:tc>
                  <a:txBody>
                    <a:bodyPr/>
                    <a:lstStyle/>
                    <a:p>
                      <a:pPr algn="ctr"/>
                      <a:r>
                        <a:rPr lang="en-IN" sz="750" dirty="0">
                          <a:latin typeface="Times New Roman" panose="02020603050405020304" pitchFamily="18" charset="0"/>
                          <a:cs typeface="Times New Roman" panose="02020603050405020304" pitchFamily="18" charset="0"/>
                        </a:rPr>
                        <a:t>FIAT</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22670.24194</a:t>
                      </a:r>
                    </a:p>
                  </a:txBody>
                  <a:tcPr marL="18185" marR="18185" marT="9092" marB="9092" anchor="ctr">
                    <a:lnL>
                      <a:noFill/>
                    </a:lnL>
                    <a:lnR>
                      <a:noFill/>
                    </a:lnR>
                    <a:lnT>
                      <a:noFill/>
                    </a:lnT>
                    <a:lnB>
                      <a:noFill/>
                    </a:lnB>
                  </a:tcPr>
                </a:tc>
                <a:extLst>
                  <a:ext uri="{0D108BD9-81ED-4DB2-BD59-A6C34878D82A}">
                    <a16:rowId xmlns:a16="http://schemas.microsoft.com/office/drawing/2014/main" val="896779173"/>
                  </a:ext>
                </a:extLst>
              </a:tr>
              <a:tr h="135032">
                <a:tc>
                  <a:txBody>
                    <a:bodyPr/>
                    <a:lstStyle/>
                    <a:p>
                      <a:pPr algn="ctr"/>
                      <a:r>
                        <a:rPr lang="en-IN" sz="750" dirty="0">
                          <a:latin typeface="Times New Roman" panose="02020603050405020304" pitchFamily="18" charset="0"/>
                          <a:cs typeface="Times New Roman" panose="02020603050405020304" pitchFamily="18" charset="0"/>
                        </a:rPr>
                        <a:t>Ford</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28511.30788</a:t>
                      </a:r>
                    </a:p>
                  </a:txBody>
                  <a:tcPr marL="18185" marR="18185" marT="9092" marB="9092" anchor="ctr">
                    <a:lnL>
                      <a:noFill/>
                    </a:lnL>
                    <a:lnR>
                      <a:noFill/>
                    </a:lnR>
                    <a:lnT>
                      <a:noFill/>
                    </a:lnT>
                    <a:lnB>
                      <a:noFill/>
                    </a:lnB>
                  </a:tcPr>
                </a:tc>
                <a:extLst>
                  <a:ext uri="{0D108BD9-81ED-4DB2-BD59-A6C34878D82A}">
                    <a16:rowId xmlns:a16="http://schemas.microsoft.com/office/drawing/2014/main" val="513158632"/>
                  </a:ext>
                </a:extLst>
              </a:tr>
              <a:tr h="135032">
                <a:tc>
                  <a:txBody>
                    <a:bodyPr/>
                    <a:lstStyle/>
                    <a:p>
                      <a:pPr algn="ctr"/>
                      <a:r>
                        <a:rPr lang="en-IN" sz="750">
                          <a:latin typeface="Times New Roman" panose="02020603050405020304" pitchFamily="18" charset="0"/>
                          <a:cs typeface="Times New Roman" panose="02020603050405020304" pitchFamily="18" charset="0"/>
                        </a:rPr>
                        <a:t>Genesis</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46616.66667</a:t>
                      </a:r>
                    </a:p>
                  </a:txBody>
                  <a:tcPr marL="18185" marR="18185" marT="9092" marB="9092" anchor="ctr">
                    <a:lnL>
                      <a:noFill/>
                    </a:lnL>
                    <a:lnR>
                      <a:noFill/>
                    </a:lnR>
                    <a:lnT>
                      <a:noFill/>
                    </a:lnT>
                    <a:lnB>
                      <a:noFill/>
                    </a:lnB>
                  </a:tcPr>
                </a:tc>
                <a:extLst>
                  <a:ext uri="{0D108BD9-81ED-4DB2-BD59-A6C34878D82A}">
                    <a16:rowId xmlns:a16="http://schemas.microsoft.com/office/drawing/2014/main" val="2875337631"/>
                  </a:ext>
                </a:extLst>
              </a:tr>
              <a:tr h="135032">
                <a:tc>
                  <a:txBody>
                    <a:bodyPr/>
                    <a:lstStyle/>
                    <a:p>
                      <a:pPr algn="ctr"/>
                      <a:r>
                        <a:rPr lang="en-IN" sz="750">
                          <a:latin typeface="Times New Roman" panose="02020603050405020304" pitchFamily="18" charset="0"/>
                          <a:cs typeface="Times New Roman" panose="02020603050405020304" pitchFamily="18" charset="0"/>
                        </a:rPr>
                        <a:t>GMC</a:t>
                      </a:r>
                    </a:p>
                  </a:txBody>
                  <a:tcPr marL="18185" marR="18185" marT="9092" marB="9092" anchor="ctr">
                    <a:lnL>
                      <a:noFill/>
                    </a:lnL>
                    <a:lnR>
                      <a:noFill/>
                    </a:lnR>
                    <a:lnT>
                      <a:noFill/>
                    </a:lnT>
                    <a:lnB>
                      <a:noFill/>
                    </a:lnB>
                  </a:tcPr>
                </a:tc>
                <a:tc>
                  <a:txBody>
                    <a:bodyPr/>
                    <a:lstStyle/>
                    <a:p>
                      <a:pPr algn="ctr"/>
                      <a:r>
                        <a:rPr lang="en-IN" sz="750" dirty="0">
                          <a:latin typeface="Times New Roman" panose="02020603050405020304" pitchFamily="18" charset="0"/>
                          <a:cs typeface="Times New Roman" panose="02020603050405020304" pitchFamily="18" charset="0"/>
                        </a:rPr>
                        <a:t>32444.08506</a:t>
                      </a:r>
                    </a:p>
                  </a:txBody>
                  <a:tcPr marL="18185" marR="18185" marT="9092" marB="9092" anchor="ctr">
                    <a:lnL>
                      <a:noFill/>
                    </a:lnL>
                    <a:lnR>
                      <a:noFill/>
                    </a:lnR>
                    <a:lnT>
                      <a:noFill/>
                    </a:lnT>
                    <a:lnB>
                      <a:noFill/>
                    </a:lnB>
                  </a:tcPr>
                </a:tc>
                <a:extLst>
                  <a:ext uri="{0D108BD9-81ED-4DB2-BD59-A6C34878D82A}">
                    <a16:rowId xmlns:a16="http://schemas.microsoft.com/office/drawing/2014/main" val="3651058988"/>
                  </a:ext>
                </a:extLst>
              </a:tr>
              <a:tr h="135032">
                <a:tc>
                  <a:txBody>
                    <a:bodyPr/>
                    <a:lstStyle/>
                    <a:p>
                      <a:pPr algn="ctr"/>
                      <a:r>
                        <a:rPr lang="en-IN" sz="750" dirty="0">
                          <a:latin typeface="Times New Roman" panose="02020603050405020304" pitchFamily="18" charset="0"/>
                          <a:cs typeface="Times New Roman" panose="02020603050405020304" pitchFamily="18" charset="0"/>
                        </a:rPr>
                        <a:t>Honda</a:t>
                      </a:r>
                    </a:p>
                  </a:txBody>
                  <a:tcPr marL="18185" marR="18185" marT="9092" marB="9092" anchor="ctr">
                    <a:lnL>
                      <a:noFill/>
                    </a:lnL>
                    <a:lnR>
                      <a:noFill/>
                    </a:lnR>
                    <a:lnT>
                      <a:noFill/>
                    </a:lnT>
                    <a:lnB>
                      <a:noFill/>
                    </a:lnB>
                  </a:tcPr>
                </a:tc>
                <a:tc>
                  <a:txBody>
                    <a:bodyPr/>
                    <a:lstStyle/>
                    <a:p>
                      <a:pPr algn="ctr"/>
                      <a:r>
                        <a:rPr lang="en-IN" sz="750" dirty="0">
                          <a:latin typeface="Times New Roman" panose="02020603050405020304" pitchFamily="18" charset="0"/>
                          <a:cs typeface="Times New Roman" panose="02020603050405020304" pitchFamily="18" charset="0"/>
                        </a:rPr>
                        <a:t>26655.14781</a:t>
                      </a:r>
                    </a:p>
                  </a:txBody>
                  <a:tcPr marL="18185" marR="18185" marT="9092" marB="9092" anchor="ctr">
                    <a:lnL>
                      <a:noFill/>
                    </a:lnL>
                    <a:lnR>
                      <a:noFill/>
                    </a:lnR>
                    <a:lnT>
                      <a:noFill/>
                    </a:lnT>
                    <a:lnB>
                      <a:noFill/>
                    </a:lnB>
                  </a:tcPr>
                </a:tc>
                <a:extLst>
                  <a:ext uri="{0D108BD9-81ED-4DB2-BD59-A6C34878D82A}">
                    <a16:rowId xmlns:a16="http://schemas.microsoft.com/office/drawing/2014/main" val="3176230706"/>
                  </a:ext>
                </a:extLst>
              </a:tr>
              <a:tr h="135032">
                <a:tc>
                  <a:txBody>
                    <a:bodyPr/>
                    <a:lstStyle/>
                    <a:p>
                      <a:pPr algn="ctr"/>
                      <a:r>
                        <a:rPr lang="en-IN" sz="750">
                          <a:latin typeface="Times New Roman" panose="02020603050405020304" pitchFamily="18" charset="0"/>
                          <a:cs typeface="Times New Roman" panose="02020603050405020304" pitchFamily="18" charset="0"/>
                        </a:rPr>
                        <a:t>HUMMER</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36464.41176</a:t>
                      </a:r>
                    </a:p>
                  </a:txBody>
                  <a:tcPr marL="18185" marR="18185" marT="9092" marB="9092" anchor="ctr">
                    <a:lnL>
                      <a:noFill/>
                    </a:lnL>
                    <a:lnR>
                      <a:noFill/>
                    </a:lnR>
                    <a:lnT>
                      <a:noFill/>
                    </a:lnT>
                    <a:lnB>
                      <a:noFill/>
                    </a:lnB>
                  </a:tcPr>
                </a:tc>
                <a:extLst>
                  <a:ext uri="{0D108BD9-81ED-4DB2-BD59-A6C34878D82A}">
                    <a16:rowId xmlns:a16="http://schemas.microsoft.com/office/drawing/2014/main" val="3350972217"/>
                  </a:ext>
                </a:extLst>
              </a:tr>
              <a:tr h="135032">
                <a:tc>
                  <a:txBody>
                    <a:bodyPr/>
                    <a:lstStyle/>
                    <a:p>
                      <a:pPr algn="ctr"/>
                      <a:r>
                        <a:rPr lang="en-IN" sz="750" dirty="0">
                          <a:latin typeface="Times New Roman" panose="02020603050405020304" pitchFamily="18" charset="0"/>
                          <a:cs typeface="Times New Roman" panose="02020603050405020304" pitchFamily="18" charset="0"/>
                        </a:rPr>
                        <a:t>Hyundai</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24926.26255</a:t>
                      </a:r>
                    </a:p>
                  </a:txBody>
                  <a:tcPr marL="18185" marR="18185" marT="9092" marB="9092" anchor="ctr">
                    <a:lnL>
                      <a:noFill/>
                    </a:lnL>
                    <a:lnR>
                      <a:noFill/>
                    </a:lnR>
                    <a:lnT>
                      <a:noFill/>
                    </a:lnT>
                    <a:lnB>
                      <a:noFill/>
                    </a:lnB>
                  </a:tcPr>
                </a:tc>
                <a:extLst>
                  <a:ext uri="{0D108BD9-81ED-4DB2-BD59-A6C34878D82A}">
                    <a16:rowId xmlns:a16="http://schemas.microsoft.com/office/drawing/2014/main" val="1302969330"/>
                  </a:ext>
                </a:extLst>
              </a:tr>
              <a:tr h="135032">
                <a:tc>
                  <a:txBody>
                    <a:bodyPr/>
                    <a:lstStyle/>
                    <a:p>
                      <a:pPr algn="ctr"/>
                      <a:r>
                        <a:rPr lang="en-IN" sz="750" dirty="0">
                          <a:latin typeface="Times New Roman" panose="02020603050405020304" pitchFamily="18" charset="0"/>
                          <a:cs typeface="Times New Roman" panose="02020603050405020304" pitchFamily="18" charset="0"/>
                        </a:rPr>
                        <a:t>Infiniti</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42640.27134</a:t>
                      </a:r>
                    </a:p>
                  </a:txBody>
                  <a:tcPr marL="18185" marR="18185" marT="9092" marB="9092" anchor="ctr">
                    <a:lnL>
                      <a:noFill/>
                    </a:lnL>
                    <a:lnR>
                      <a:noFill/>
                    </a:lnR>
                    <a:lnT>
                      <a:noFill/>
                    </a:lnT>
                    <a:lnB>
                      <a:noFill/>
                    </a:lnB>
                  </a:tcPr>
                </a:tc>
                <a:extLst>
                  <a:ext uri="{0D108BD9-81ED-4DB2-BD59-A6C34878D82A}">
                    <a16:rowId xmlns:a16="http://schemas.microsoft.com/office/drawing/2014/main" val="2603419177"/>
                  </a:ext>
                </a:extLst>
              </a:tr>
              <a:tr h="135032">
                <a:tc>
                  <a:txBody>
                    <a:bodyPr/>
                    <a:lstStyle/>
                    <a:p>
                      <a:pPr algn="ctr"/>
                      <a:r>
                        <a:rPr lang="en-IN" sz="750">
                          <a:latin typeface="Times New Roman" panose="02020603050405020304" pitchFamily="18" charset="0"/>
                          <a:cs typeface="Times New Roman" panose="02020603050405020304" pitchFamily="18" charset="0"/>
                        </a:rPr>
                        <a:t>Kia</a:t>
                      </a:r>
                    </a:p>
                  </a:txBody>
                  <a:tcPr marL="18185" marR="18185" marT="9092" marB="9092" anchor="ctr">
                    <a:lnL>
                      <a:noFill/>
                    </a:lnL>
                    <a:lnR>
                      <a:noFill/>
                    </a:lnR>
                    <a:lnT>
                      <a:noFill/>
                    </a:lnT>
                    <a:lnB>
                      <a:noFill/>
                    </a:lnB>
                  </a:tcPr>
                </a:tc>
                <a:tc>
                  <a:txBody>
                    <a:bodyPr/>
                    <a:lstStyle/>
                    <a:p>
                      <a:pPr algn="ctr"/>
                      <a:r>
                        <a:rPr lang="en-IN" sz="750" dirty="0">
                          <a:latin typeface="Times New Roman" panose="02020603050405020304" pitchFamily="18" charset="0"/>
                          <a:cs typeface="Times New Roman" panose="02020603050405020304" pitchFamily="18" charset="0"/>
                        </a:rPr>
                        <a:t>25513.75546</a:t>
                      </a:r>
                    </a:p>
                  </a:txBody>
                  <a:tcPr marL="18185" marR="18185" marT="9092" marB="9092" anchor="ctr">
                    <a:lnL>
                      <a:noFill/>
                    </a:lnL>
                    <a:lnR>
                      <a:noFill/>
                    </a:lnR>
                    <a:lnT>
                      <a:noFill/>
                    </a:lnT>
                    <a:lnB>
                      <a:noFill/>
                    </a:lnB>
                  </a:tcPr>
                </a:tc>
                <a:extLst>
                  <a:ext uri="{0D108BD9-81ED-4DB2-BD59-A6C34878D82A}">
                    <a16:rowId xmlns:a16="http://schemas.microsoft.com/office/drawing/2014/main" val="794368134"/>
                  </a:ext>
                </a:extLst>
              </a:tr>
              <a:tr h="135032">
                <a:tc>
                  <a:txBody>
                    <a:bodyPr/>
                    <a:lstStyle/>
                    <a:p>
                      <a:pPr algn="ctr"/>
                      <a:r>
                        <a:rPr lang="en-IN" sz="750">
                          <a:latin typeface="Times New Roman" panose="02020603050405020304" pitchFamily="18" charset="0"/>
                          <a:cs typeface="Times New Roman" panose="02020603050405020304" pitchFamily="18" charset="0"/>
                        </a:rPr>
                        <a:t>Lamborghini</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331567.3077</a:t>
                      </a:r>
                    </a:p>
                  </a:txBody>
                  <a:tcPr marL="18185" marR="18185" marT="9092" marB="9092" anchor="ctr">
                    <a:lnL>
                      <a:noFill/>
                    </a:lnL>
                    <a:lnR>
                      <a:noFill/>
                    </a:lnR>
                    <a:lnT>
                      <a:noFill/>
                    </a:lnT>
                    <a:lnB>
                      <a:noFill/>
                    </a:lnB>
                  </a:tcPr>
                </a:tc>
                <a:extLst>
                  <a:ext uri="{0D108BD9-81ED-4DB2-BD59-A6C34878D82A}">
                    <a16:rowId xmlns:a16="http://schemas.microsoft.com/office/drawing/2014/main" val="1066837170"/>
                  </a:ext>
                </a:extLst>
              </a:tr>
              <a:tr h="163297">
                <a:tc>
                  <a:txBody>
                    <a:bodyPr/>
                    <a:lstStyle/>
                    <a:p>
                      <a:pPr algn="ctr"/>
                      <a:r>
                        <a:rPr lang="en-IN" sz="750" dirty="0">
                          <a:latin typeface="Times New Roman" panose="02020603050405020304" pitchFamily="18" charset="0"/>
                          <a:cs typeface="Times New Roman" panose="02020603050405020304" pitchFamily="18" charset="0"/>
                        </a:rPr>
                        <a:t>Land Rover</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68067.08633</a:t>
                      </a:r>
                    </a:p>
                  </a:txBody>
                  <a:tcPr marL="18185" marR="18185" marT="9092" marB="9092" anchor="ctr">
                    <a:lnL>
                      <a:noFill/>
                    </a:lnL>
                    <a:lnR>
                      <a:noFill/>
                    </a:lnR>
                    <a:lnT>
                      <a:noFill/>
                    </a:lnT>
                    <a:lnB>
                      <a:noFill/>
                    </a:lnB>
                  </a:tcPr>
                </a:tc>
                <a:extLst>
                  <a:ext uri="{0D108BD9-81ED-4DB2-BD59-A6C34878D82A}">
                    <a16:rowId xmlns:a16="http://schemas.microsoft.com/office/drawing/2014/main" val="1846217465"/>
                  </a:ext>
                </a:extLst>
              </a:tr>
              <a:tr h="135032">
                <a:tc>
                  <a:txBody>
                    <a:bodyPr/>
                    <a:lstStyle/>
                    <a:p>
                      <a:pPr algn="ctr"/>
                      <a:r>
                        <a:rPr lang="en-IN" sz="750" dirty="0">
                          <a:latin typeface="Times New Roman" panose="02020603050405020304" pitchFamily="18" charset="0"/>
                          <a:cs typeface="Times New Roman" panose="02020603050405020304" pitchFamily="18" charset="0"/>
                        </a:rPr>
                        <a:t>Lexus</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47549.06931</a:t>
                      </a:r>
                    </a:p>
                  </a:txBody>
                  <a:tcPr marL="18185" marR="18185" marT="9092" marB="9092" anchor="ctr">
                    <a:lnL>
                      <a:noFill/>
                    </a:lnL>
                    <a:lnR>
                      <a:noFill/>
                    </a:lnR>
                    <a:lnT>
                      <a:noFill/>
                    </a:lnT>
                    <a:lnB>
                      <a:noFill/>
                    </a:lnB>
                  </a:tcPr>
                </a:tc>
                <a:extLst>
                  <a:ext uri="{0D108BD9-81ED-4DB2-BD59-A6C34878D82A}">
                    <a16:rowId xmlns:a16="http://schemas.microsoft.com/office/drawing/2014/main" val="3238027642"/>
                  </a:ext>
                </a:extLst>
              </a:tr>
              <a:tr h="135032">
                <a:tc>
                  <a:txBody>
                    <a:bodyPr/>
                    <a:lstStyle/>
                    <a:p>
                      <a:pPr algn="ctr"/>
                      <a:r>
                        <a:rPr lang="en-IN" sz="750">
                          <a:latin typeface="Times New Roman" panose="02020603050405020304" pitchFamily="18" charset="0"/>
                          <a:cs typeface="Times New Roman" panose="02020603050405020304" pitchFamily="18" charset="0"/>
                        </a:rPr>
                        <a:t>Lincoln</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43860.825</a:t>
                      </a:r>
                    </a:p>
                  </a:txBody>
                  <a:tcPr marL="18185" marR="18185" marT="9092" marB="9092" anchor="ctr">
                    <a:lnL>
                      <a:noFill/>
                    </a:lnL>
                    <a:lnR>
                      <a:noFill/>
                    </a:lnR>
                    <a:lnT>
                      <a:noFill/>
                    </a:lnT>
                    <a:lnB>
                      <a:noFill/>
                    </a:lnB>
                  </a:tcPr>
                </a:tc>
                <a:extLst>
                  <a:ext uri="{0D108BD9-81ED-4DB2-BD59-A6C34878D82A}">
                    <a16:rowId xmlns:a16="http://schemas.microsoft.com/office/drawing/2014/main" val="951689818"/>
                  </a:ext>
                </a:extLst>
              </a:tr>
              <a:tr h="135032">
                <a:tc>
                  <a:txBody>
                    <a:bodyPr/>
                    <a:lstStyle/>
                    <a:p>
                      <a:pPr algn="ctr"/>
                      <a:r>
                        <a:rPr lang="en-IN" sz="750">
                          <a:latin typeface="Times New Roman" panose="02020603050405020304" pitchFamily="18" charset="0"/>
                          <a:cs typeface="Times New Roman" panose="02020603050405020304" pitchFamily="18" charset="0"/>
                        </a:rPr>
                        <a:t>Lotus</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68377.14286</a:t>
                      </a:r>
                    </a:p>
                  </a:txBody>
                  <a:tcPr marL="18185" marR="18185" marT="9092" marB="9092" anchor="ctr">
                    <a:lnL>
                      <a:noFill/>
                    </a:lnL>
                    <a:lnR>
                      <a:noFill/>
                    </a:lnR>
                    <a:lnT>
                      <a:noFill/>
                    </a:lnT>
                    <a:lnB>
                      <a:noFill/>
                    </a:lnB>
                  </a:tcPr>
                </a:tc>
                <a:extLst>
                  <a:ext uri="{0D108BD9-81ED-4DB2-BD59-A6C34878D82A}">
                    <a16:rowId xmlns:a16="http://schemas.microsoft.com/office/drawing/2014/main" val="1949809534"/>
                  </a:ext>
                </a:extLst>
              </a:tr>
              <a:tr h="135032">
                <a:tc>
                  <a:txBody>
                    <a:bodyPr/>
                    <a:lstStyle/>
                    <a:p>
                      <a:pPr algn="ctr"/>
                      <a:r>
                        <a:rPr lang="en-IN" sz="750">
                          <a:latin typeface="Times New Roman" panose="02020603050405020304" pitchFamily="18" charset="0"/>
                          <a:cs typeface="Times New Roman" panose="02020603050405020304" pitchFamily="18" charset="0"/>
                        </a:rPr>
                        <a:t>Maserati</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113684.4909</a:t>
                      </a:r>
                    </a:p>
                  </a:txBody>
                  <a:tcPr marL="18185" marR="18185" marT="9092" marB="9092" anchor="ctr">
                    <a:lnL>
                      <a:noFill/>
                    </a:lnL>
                    <a:lnR>
                      <a:noFill/>
                    </a:lnR>
                    <a:lnT>
                      <a:noFill/>
                    </a:lnT>
                    <a:lnB>
                      <a:noFill/>
                    </a:lnB>
                  </a:tcPr>
                </a:tc>
                <a:extLst>
                  <a:ext uri="{0D108BD9-81ED-4DB2-BD59-A6C34878D82A}">
                    <a16:rowId xmlns:a16="http://schemas.microsoft.com/office/drawing/2014/main" val="490829519"/>
                  </a:ext>
                </a:extLst>
              </a:tr>
              <a:tr h="135032">
                <a:tc>
                  <a:txBody>
                    <a:bodyPr/>
                    <a:lstStyle/>
                    <a:p>
                      <a:pPr algn="ctr"/>
                      <a:r>
                        <a:rPr lang="en-IN" sz="750">
                          <a:latin typeface="Times New Roman" panose="02020603050405020304" pitchFamily="18" charset="0"/>
                          <a:cs typeface="Times New Roman" panose="02020603050405020304" pitchFamily="18" charset="0"/>
                        </a:rPr>
                        <a:t>Maybach</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546221.875</a:t>
                      </a:r>
                    </a:p>
                  </a:txBody>
                  <a:tcPr marL="18185" marR="18185" marT="9092" marB="9092" anchor="ctr">
                    <a:lnL>
                      <a:noFill/>
                    </a:lnL>
                    <a:lnR>
                      <a:noFill/>
                    </a:lnR>
                    <a:lnT>
                      <a:noFill/>
                    </a:lnT>
                    <a:lnB>
                      <a:noFill/>
                    </a:lnB>
                  </a:tcPr>
                </a:tc>
                <a:extLst>
                  <a:ext uri="{0D108BD9-81ED-4DB2-BD59-A6C34878D82A}">
                    <a16:rowId xmlns:a16="http://schemas.microsoft.com/office/drawing/2014/main" val="3266218636"/>
                  </a:ext>
                </a:extLst>
              </a:tr>
              <a:tr h="135032">
                <a:tc>
                  <a:txBody>
                    <a:bodyPr/>
                    <a:lstStyle/>
                    <a:p>
                      <a:pPr algn="ctr"/>
                      <a:r>
                        <a:rPr lang="en-IN" sz="750">
                          <a:latin typeface="Times New Roman" panose="02020603050405020304" pitchFamily="18" charset="0"/>
                          <a:cs typeface="Times New Roman" panose="02020603050405020304" pitchFamily="18" charset="0"/>
                        </a:rPr>
                        <a:t>Mazda</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20416.62379</a:t>
                      </a:r>
                    </a:p>
                  </a:txBody>
                  <a:tcPr marL="18185" marR="18185" marT="9092" marB="9092" anchor="ctr">
                    <a:lnL>
                      <a:noFill/>
                    </a:lnL>
                    <a:lnR>
                      <a:noFill/>
                    </a:lnR>
                    <a:lnT>
                      <a:noFill/>
                    </a:lnT>
                    <a:lnB>
                      <a:noFill/>
                    </a:lnB>
                  </a:tcPr>
                </a:tc>
                <a:extLst>
                  <a:ext uri="{0D108BD9-81ED-4DB2-BD59-A6C34878D82A}">
                    <a16:rowId xmlns:a16="http://schemas.microsoft.com/office/drawing/2014/main" val="3206578827"/>
                  </a:ext>
                </a:extLst>
              </a:tr>
              <a:tr h="135032">
                <a:tc>
                  <a:txBody>
                    <a:bodyPr/>
                    <a:lstStyle/>
                    <a:p>
                      <a:pPr algn="ctr"/>
                      <a:r>
                        <a:rPr lang="en-IN" sz="750">
                          <a:latin typeface="Times New Roman" panose="02020603050405020304" pitchFamily="18" charset="0"/>
                          <a:cs typeface="Times New Roman" panose="02020603050405020304" pitchFamily="18" charset="0"/>
                        </a:rPr>
                        <a:t>McLaren</a:t>
                      </a:r>
                    </a:p>
                  </a:txBody>
                  <a:tcPr marL="18185" marR="18185" marT="9092" marB="9092" anchor="ctr">
                    <a:lnL>
                      <a:noFill/>
                    </a:lnL>
                    <a:lnR>
                      <a:noFill/>
                    </a:lnR>
                    <a:lnT>
                      <a:noFill/>
                    </a:lnT>
                    <a:lnB>
                      <a:noFill/>
                    </a:lnB>
                  </a:tcPr>
                </a:tc>
                <a:tc>
                  <a:txBody>
                    <a:bodyPr/>
                    <a:lstStyle/>
                    <a:p>
                      <a:pPr algn="ctr"/>
                      <a:r>
                        <a:rPr lang="en-IN" sz="750" dirty="0">
                          <a:latin typeface="Times New Roman" panose="02020603050405020304" pitchFamily="18" charset="0"/>
                          <a:cs typeface="Times New Roman" panose="02020603050405020304" pitchFamily="18" charset="0"/>
                        </a:rPr>
                        <a:t>239805</a:t>
                      </a:r>
                    </a:p>
                  </a:txBody>
                  <a:tcPr marL="18185" marR="18185" marT="9092" marB="9092" anchor="ctr">
                    <a:lnL>
                      <a:noFill/>
                    </a:lnL>
                    <a:lnR>
                      <a:noFill/>
                    </a:lnR>
                    <a:lnT>
                      <a:noFill/>
                    </a:lnT>
                    <a:lnB>
                      <a:noFill/>
                    </a:lnB>
                  </a:tcPr>
                </a:tc>
                <a:extLst>
                  <a:ext uri="{0D108BD9-81ED-4DB2-BD59-A6C34878D82A}">
                    <a16:rowId xmlns:a16="http://schemas.microsoft.com/office/drawing/2014/main" val="3667765702"/>
                  </a:ext>
                </a:extLst>
              </a:tr>
              <a:tr h="135032">
                <a:tc>
                  <a:txBody>
                    <a:bodyPr/>
                    <a:lstStyle/>
                    <a:p>
                      <a:pPr algn="ctr"/>
                      <a:r>
                        <a:rPr lang="en-IN" sz="750">
                          <a:latin typeface="Times New Roman" panose="02020603050405020304" pitchFamily="18" charset="0"/>
                          <a:cs typeface="Times New Roman" panose="02020603050405020304" pitchFamily="18" charset="0"/>
                        </a:rPr>
                        <a:t>Mercedes-Benz</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72069.52786</a:t>
                      </a:r>
                    </a:p>
                  </a:txBody>
                  <a:tcPr marL="18185" marR="18185" marT="9092" marB="9092" anchor="ctr">
                    <a:lnL>
                      <a:noFill/>
                    </a:lnL>
                    <a:lnR>
                      <a:noFill/>
                    </a:lnR>
                    <a:lnT>
                      <a:noFill/>
                    </a:lnT>
                    <a:lnB>
                      <a:noFill/>
                    </a:lnB>
                  </a:tcPr>
                </a:tc>
                <a:extLst>
                  <a:ext uri="{0D108BD9-81ED-4DB2-BD59-A6C34878D82A}">
                    <a16:rowId xmlns:a16="http://schemas.microsoft.com/office/drawing/2014/main" val="1624155071"/>
                  </a:ext>
                </a:extLst>
              </a:tr>
              <a:tr h="135032">
                <a:tc>
                  <a:txBody>
                    <a:bodyPr/>
                    <a:lstStyle/>
                    <a:p>
                      <a:pPr algn="ctr"/>
                      <a:r>
                        <a:rPr lang="en-IN" sz="750">
                          <a:latin typeface="Times New Roman" panose="02020603050405020304" pitchFamily="18" charset="0"/>
                          <a:cs typeface="Times New Roman" panose="02020603050405020304" pitchFamily="18" charset="0"/>
                        </a:rPr>
                        <a:t>Mitsubishi</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21340.5625</a:t>
                      </a:r>
                    </a:p>
                  </a:txBody>
                  <a:tcPr marL="18185" marR="18185" marT="9092" marB="9092" anchor="ctr">
                    <a:lnL>
                      <a:noFill/>
                    </a:lnL>
                    <a:lnR>
                      <a:noFill/>
                    </a:lnR>
                    <a:lnT>
                      <a:noFill/>
                    </a:lnT>
                    <a:lnB>
                      <a:noFill/>
                    </a:lnB>
                  </a:tcPr>
                </a:tc>
                <a:extLst>
                  <a:ext uri="{0D108BD9-81ED-4DB2-BD59-A6C34878D82A}">
                    <a16:rowId xmlns:a16="http://schemas.microsoft.com/office/drawing/2014/main" val="337664410"/>
                  </a:ext>
                </a:extLst>
              </a:tr>
              <a:tr h="135032">
                <a:tc>
                  <a:txBody>
                    <a:bodyPr/>
                    <a:lstStyle/>
                    <a:p>
                      <a:pPr algn="ctr"/>
                      <a:r>
                        <a:rPr lang="en-IN" sz="750">
                          <a:latin typeface="Times New Roman" panose="02020603050405020304" pitchFamily="18" charset="0"/>
                          <a:cs typeface="Times New Roman" panose="02020603050405020304" pitchFamily="18" charset="0"/>
                        </a:rPr>
                        <a:t>Nissan</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28921.15245</a:t>
                      </a:r>
                    </a:p>
                  </a:txBody>
                  <a:tcPr marL="18185" marR="18185" marT="9092" marB="9092" anchor="ctr">
                    <a:lnL>
                      <a:noFill/>
                    </a:lnL>
                    <a:lnR>
                      <a:noFill/>
                    </a:lnR>
                    <a:lnT>
                      <a:noFill/>
                    </a:lnT>
                    <a:lnB>
                      <a:noFill/>
                    </a:lnB>
                  </a:tcPr>
                </a:tc>
                <a:extLst>
                  <a:ext uri="{0D108BD9-81ED-4DB2-BD59-A6C34878D82A}">
                    <a16:rowId xmlns:a16="http://schemas.microsoft.com/office/drawing/2014/main" val="488157837"/>
                  </a:ext>
                </a:extLst>
              </a:tr>
              <a:tr h="135032">
                <a:tc>
                  <a:txBody>
                    <a:bodyPr/>
                    <a:lstStyle/>
                    <a:p>
                      <a:pPr algn="ctr"/>
                      <a:r>
                        <a:rPr lang="en-IN" sz="750">
                          <a:latin typeface="Times New Roman" panose="02020603050405020304" pitchFamily="18" charset="0"/>
                          <a:cs typeface="Times New Roman" panose="02020603050405020304" pitchFamily="18" charset="0"/>
                        </a:rPr>
                        <a:t>Oldsmobile</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12843.79545</a:t>
                      </a:r>
                    </a:p>
                  </a:txBody>
                  <a:tcPr marL="18185" marR="18185" marT="9092" marB="9092" anchor="ctr">
                    <a:lnL>
                      <a:noFill/>
                    </a:lnL>
                    <a:lnR>
                      <a:noFill/>
                    </a:lnR>
                    <a:lnT>
                      <a:noFill/>
                    </a:lnT>
                    <a:lnB>
                      <a:noFill/>
                    </a:lnB>
                  </a:tcPr>
                </a:tc>
                <a:extLst>
                  <a:ext uri="{0D108BD9-81ED-4DB2-BD59-A6C34878D82A}">
                    <a16:rowId xmlns:a16="http://schemas.microsoft.com/office/drawing/2014/main" val="3077024609"/>
                  </a:ext>
                </a:extLst>
              </a:tr>
              <a:tr h="135032">
                <a:tc>
                  <a:txBody>
                    <a:bodyPr/>
                    <a:lstStyle/>
                    <a:p>
                      <a:pPr algn="ctr"/>
                      <a:r>
                        <a:rPr lang="en-IN" sz="750">
                          <a:latin typeface="Times New Roman" panose="02020603050405020304" pitchFamily="18" charset="0"/>
                          <a:cs typeface="Times New Roman" panose="02020603050405020304" pitchFamily="18" charset="0"/>
                        </a:rPr>
                        <a:t>Plymouth</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3296.873239</a:t>
                      </a:r>
                    </a:p>
                  </a:txBody>
                  <a:tcPr marL="18185" marR="18185" marT="9092" marB="9092" anchor="ctr">
                    <a:lnL>
                      <a:noFill/>
                    </a:lnL>
                    <a:lnR>
                      <a:noFill/>
                    </a:lnR>
                    <a:lnT>
                      <a:noFill/>
                    </a:lnT>
                    <a:lnB>
                      <a:noFill/>
                    </a:lnB>
                  </a:tcPr>
                </a:tc>
                <a:extLst>
                  <a:ext uri="{0D108BD9-81ED-4DB2-BD59-A6C34878D82A}">
                    <a16:rowId xmlns:a16="http://schemas.microsoft.com/office/drawing/2014/main" val="1430218755"/>
                  </a:ext>
                </a:extLst>
              </a:tr>
              <a:tr h="135032">
                <a:tc>
                  <a:txBody>
                    <a:bodyPr/>
                    <a:lstStyle/>
                    <a:p>
                      <a:pPr algn="ctr"/>
                      <a:r>
                        <a:rPr lang="en-IN" sz="750">
                          <a:latin typeface="Times New Roman" panose="02020603050405020304" pitchFamily="18" charset="0"/>
                          <a:cs typeface="Times New Roman" panose="02020603050405020304" pitchFamily="18" charset="0"/>
                        </a:rPr>
                        <a:t>Pontiac</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19800.0442</a:t>
                      </a:r>
                    </a:p>
                  </a:txBody>
                  <a:tcPr marL="18185" marR="18185" marT="9092" marB="9092" anchor="ctr">
                    <a:lnL>
                      <a:noFill/>
                    </a:lnL>
                    <a:lnR>
                      <a:noFill/>
                    </a:lnR>
                    <a:lnT>
                      <a:noFill/>
                    </a:lnT>
                    <a:lnB>
                      <a:noFill/>
                    </a:lnB>
                  </a:tcPr>
                </a:tc>
                <a:extLst>
                  <a:ext uri="{0D108BD9-81ED-4DB2-BD59-A6C34878D82A}">
                    <a16:rowId xmlns:a16="http://schemas.microsoft.com/office/drawing/2014/main" val="2504349252"/>
                  </a:ext>
                </a:extLst>
              </a:tr>
              <a:tr h="135032">
                <a:tc>
                  <a:txBody>
                    <a:bodyPr/>
                    <a:lstStyle/>
                    <a:p>
                      <a:pPr algn="ctr"/>
                      <a:r>
                        <a:rPr lang="en-IN" sz="750">
                          <a:latin typeface="Times New Roman" panose="02020603050405020304" pitchFamily="18" charset="0"/>
                          <a:cs typeface="Times New Roman" panose="02020603050405020304" pitchFamily="18" charset="0"/>
                        </a:rPr>
                        <a:t>Porsche</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101622.3971</a:t>
                      </a:r>
                    </a:p>
                  </a:txBody>
                  <a:tcPr marL="18185" marR="18185" marT="9092" marB="9092" anchor="ctr">
                    <a:lnL>
                      <a:noFill/>
                    </a:lnL>
                    <a:lnR>
                      <a:noFill/>
                    </a:lnR>
                    <a:lnT>
                      <a:noFill/>
                    </a:lnT>
                    <a:lnB>
                      <a:noFill/>
                    </a:lnB>
                  </a:tcPr>
                </a:tc>
                <a:extLst>
                  <a:ext uri="{0D108BD9-81ED-4DB2-BD59-A6C34878D82A}">
                    <a16:rowId xmlns:a16="http://schemas.microsoft.com/office/drawing/2014/main" val="2505831189"/>
                  </a:ext>
                </a:extLst>
              </a:tr>
              <a:tr h="135032">
                <a:tc>
                  <a:txBody>
                    <a:bodyPr/>
                    <a:lstStyle/>
                    <a:p>
                      <a:pPr algn="ctr"/>
                      <a:r>
                        <a:rPr lang="en-IN" sz="750">
                          <a:latin typeface="Times New Roman" panose="02020603050405020304" pitchFamily="18" charset="0"/>
                          <a:cs typeface="Times New Roman" panose="02020603050405020304" pitchFamily="18" charset="0"/>
                        </a:rPr>
                        <a:t>Rolls-Royce</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351130.6452</a:t>
                      </a:r>
                    </a:p>
                  </a:txBody>
                  <a:tcPr marL="18185" marR="18185" marT="9092" marB="9092" anchor="ctr">
                    <a:lnL>
                      <a:noFill/>
                    </a:lnL>
                    <a:lnR>
                      <a:noFill/>
                    </a:lnR>
                    <a:lnT>
                      <a:noFill/>
                    </a:lnT>
                    <a:lnB>
                      <a:noFill/>
                    </a:lnB>
                  </a:tcPr>
                </a:tc>
                <a:extLst>
                  <a:ext uri="{0D108BD9-81ED-4DB2-BD59-A6C34878D82A}">
                    <a16:rowId xmlns:a16="http://schemas.microsoft.com/office/drawing/2014/main" val="3905905190"/>
                  </a:ext>
                </a:extLst>
              </a:tr>
              <a:tr h="135032">
                <a:tc>
                  <a:txBody>
                    <a:bodyPr/>
                    <a:lstStyle/>
                    <a:p>
                      <a:pPr algn="ctr"/>
                      <a:r>
                        <a:rPr lang="en-IN" sz="750">
                          <a:latin typeface="Times New Roman" panose="02020603050405020304" pitchFamily="18" charset="0"/>
                          <a:cs typeface="Times New Roman" panose="02020603050405020304" pitchFamily="18" charset="0"/>
                        </a:rPr>
                        <a:t>Saab</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27879.80734</a:t>
                      </a:r>
                    </a:p>
                  </a:txBody>
                  <a:tcPr marL="18185" marR="18185" marT="9092" marB="9092" anchor="ctr">
                    <a:lnL>
                      <a:noFill/>
                    </a:lnL>
                    <a:lnR>
                      <a:noFill/>
                    </a:lnR>
                    <a:lnT>
                      <a:noFill/>
                    </a:lnT>
                    <a:lnB>
                      <a:noFill/>
                    </a:lnB>
                  </a:tcPr>
                </a:tc>
                <a:extLst>
                  <a:ext uri="{0D108BD9-81ED-4DB2-BD59-A6C34878D82A}">
                    <a16:rowId xmlns:a16="http://schemas.microsoft.com/office/drawing/2014/main" val="3661071051"/>
                  </a:ext>
                </a:extLst>
              </a:tr>
              <a:tr h="135032">
                <a:tc>
                  <a:txBody>
                    <a:bodyPr/>
                    <a:lstStyle/>
                    <a:p>
                      <a:pPr algn="ctr"/>
                      <a:r>
                        <a:rPr lang="en-IN" sz="750" dirty="0">
                          <a:latin typeface="Times New Roman" panose="02020603050405020304" pitchFamily="18" charset="0"/>
                          <a:cs typeface="Times New Roman" panose="02020603050405020304" pitchFamily="18" charset="0"/>
                        </a:rPr>
                        <a:t>Scion</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19932.5</a:t>
                      </a:r>
                    </a:p>
                  </a:txBody>
                  <a:tcPr marL="18185" marR="18185" marT="9092" marB="9092" anchor="ctr">
                    <a:lnL>
                      <a:noFill/>
                    </a:lnL>
                    <a:lnR>
                      <a:noFill/>
                    </a:lnR>
                    <a:lnT>
                      <a:noFill/>
                    </a:lnT>
                    <a:lnB>
                      <a:noFill/>
                    </a:lnB>
                  </a:tcPr>
                </a:tc>
                <a:extLst>
                  <a:ext uri="{0D108BD9-81ED-4DB2-BD59-A6C34878D82A}">
                    <a16:rowId xmlns:a16="http://schemas.microsoft.com/office/drawing/2014/main" val="3747495733"/>
                  </a:ext>
                </a:extLst>
              </a:tr>
              <a:tr h="135032">
                <a:tc>
                  <a:txBody>
                    <a:bodyPr/>
                    <a:lstStyle/>
                    <a:p>
                      <a:pPr algn="ctr"/>
                      <a:r>
                        <a:rPr lang="en-IN" sz="750">
                          <a:latin typeface="Times New Roman" panose="02020603050405020304" pitchFamily="18" charset="0"/>
                          <a:cs typeface="Times New Roman" panose="02020603050405020304" pitchFamily="18" charset="0"/>
                        </a:rPr>
                        <a:t>Spyker</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214990</a:t>
                      </a:r>
                    </a:p>
                  </a:txBody>
                  <a:tcPr marL="18185" marR="18185" marT="9092" marB="9092" anchor="ctr">
                    <a:lnL>
                      <a:noFill/>
                    </a:lnL>
                    <a:lnR>
                      <a:noFill/>
                    </a:lnR>
                    <a:lnT>
                      <a:noFill/>
                    </a:lnT>
                    <a:lnB>
                      <a:noFill/>
                    </a:lnB>
                  </a:tcPr>
                </a:tc>
                <a:extLst>
                  <a:ext uri="{0D108BD9-81ED-4DB2-BD59-A6C34878D82A}">
                    <a16:rowId xmlns:a16="http://schemas.microsoft.com/office/drawing/2014/main" val="4145632607"/>
                  </a:ext>
                </a:extLst>
              </a:tr>
              <a:tr h="135032">
                <a:tc>
                  <a:txBody>
                    <a:bodyPr/>
                    <a:lstStyle/>
                    <a:p>
                      <a:pPr algn="ctr"/>
                      <a:r>
                        <a:rPr lang="en-IN" sz="750">
                          <a:latin typeface="Times New Roman" panose="02020603050405020304" pitchFamily="18" charset="0"/>
                          <a:cs typeface="Times New Roman" panose="02020603050405020304" pitchFamily="18" charset="0"/>
                        </a:rPr>
                        <a:t>Subaru</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24240.67364</a:t>
                      </a:r>
                    </a:p>
                  </a:txBody>
                  <a:tcPr marL="18185" marR="18185" marT="9092" marB="9092" anchor="ctr">
                    <a:lnL>
                      <a:noFill/>
                    </a:lnL>
                    <a:lnR>
                      <a:noFill/>
                    </a:lnR>
                    <a:lnT>
                      <a:noFill/>
                    </a:lnT>
                    <a:lnB>
                      <a:noFill/>
                    </a:lnB>
                  </a:tcPr>
                </a:tc>
                <a:extLst>
                  <a:ext uri="{0D108BD9-81ED-4DB2-BD59-A6C34878D82A}">
                    <a16:rowId xmlns:a16="http://schemas.microsoft.com/office/drawing/2014/main" val="1605412447"/>
                  </a:ext>
                </a:extLst>
              </a:tr>
              <a:tr h="135032">
                <a:tc>
                  <a:txBody>
                    <a:bodyPr/>
                    <a:lstStyle/>
                    <a:p>
                      <a:pPr algn="ctr"/>
                      <a:r>
                        <a:rPr lang="en-IN" sz="750">
                          <a:latin typeface="Times New Roman" panose="02020603050405020304" pitchFamily="18" charset="0"/>
                          <a:cs typeface="Times New Roman" panose="02020603050405020304" pitchFamily="18" charset="0"/>
                        </a:rPr>
                        <a:t>Suzuki</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18026.4152</a:t>
                      </a:r>
                    </a:p>
                  </a:txBody>
                  <a:tcPr marL="18185" marR="18185" marT="9092" marB="9092" anchor="ctr">
                    <a:lnL>
                      <a:noFill/>
                    </a:lnL>
                    <a:lnR>
                      <a:noFill/>
                    </a:lnR>
                    <a:lnT>
                      <a:noFill/>
                    </a:lnT>
                    <a:lnB>
                      <a:noFill/>
                    </a:lnB>
                  </a:tcPr>
                </a:tc>
                <a:extLst>
                  <a:ext uri="{0D108BD9-81ED-4DB2-BD59-A6C34878D82A}">
                    <a16:rowId xmlns:a16="http://schemas.microsoft.com/office/drawing/2014/main" val="3069717909"/>
                  </a:ext>
                </a:extLst>
              </a:tr>
              <a:tr h="135032">
                <a:tc>
                  <a:txBody>
                    <a:bodyPr/>
                    <a:lstStyle/>
                    <a:p>
                      <a:pPr algn="ctr"/>
                      <a:r>
                        <a:rPr lang="en-IN" sz="750">
                          <a:latin typeface="Times New Roman" panose="02020603050405020304" pitchFamily="18" charset="0"/>
                          <a:cs typeface="Times New Roman" panose="02020603050405020304" pitchFamily="18" charset="0"/>
                        </a:rPr>
                        <a:t>Tesla</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85255.55556</a:t>
                      </a:r>
                    </a:p>
                  </a:txBody>
                  <a:tcPr marL="18185" marR="18185" marT="9092" marB="9092" anchor="ctr">
                    <a:lnL>
                      <a:noFill/>
                    </a:lnL>
                    <a:lnR>
                      <a:noFill/>
                    </a:lnR>
                    <a:lnT>
                      <a:noFill/>
                    </a:lnT>
                    <a:lnB>
                      <a:noFill/>
                    </a:lnB>
                  </a:tcPr>
                </a:tc>
                <a:extLst>
                  <a:ext uri="{0D108BD9-81ED-4DB2-BD59-A6C34878D82A}">
                    <a16:rowId xmlns:a16="http://schemas.microsoft.com/office/drawing/2014/main" val="4169804571"/>
                  </a:ext>
                </a:extLst>
              </a:tr>
              <a:tr h="135032">
                <a:tc>
                  <a:txBody>
                    <a:bodyPr/>
                    <a:lstStyle/>
                    <a:p>
                      <a:pPr algn="ctr"/>
                      <a:r>
                        <a:rPr lang="en-IN" sz="750">
                          <a:latin typeface="Times New Roman" panose="02020603050405020304" pitchFamily="18" charset="0"/>
                          <a:cs typeface="Times New Roman" panose="02020603050405020304" pitchFamily="18" charset="0"/>
                        </a:rPr>
                        <a:t>Toyota</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28846.5605</a:t>
                      </a:r>
                    </a:p>
                  </a:txBody>
                  <a:tcPr marL="18185" marR="18185" marT="9092" marB="9092" anchor="ctr">
                    <a:lnL>
                      <a:noFill/>
                    </a:lnL>
                    <a:lnR>
                      <a:noFill/>
                    </a:lnR>
                    <a:lnT>
                      <a:noFill/>
                    </a:lnT>
                    <a:lnB>
                      <a:noFill/>
                    </a:lnB>
                  </a:tcPr>
                </a:tc>
                <a:extLst>
                  <a:ext uri="{0D108BD9-81ED-4DB2-BD59-A6C34878D82A}">
                    <a16:rowId xmlns:a16="http://schemas.microsoft.com/office/drawing/2014/main" val="3318229189"/>
                  </a:ext>
                </a:extLst>
              </a:tr>
              <a:tr h="135032">
                <a:tc>
                  <a:txBody>
                    <a:bodyPr/>
                    <a:lstStyle/>
                    <a:p>
                      <a:pPr algn="ctr"/>
                      <a:r>
                        <a:rPr lang="en-IN" sz="750">
                          <a:latin typeface="Times New Roman" panose="02020603050405020304" pitchFamily="18" charset="0"/>
                          <a:cs typeface="Times New Roman" panose="02020603050405020304" pitchFamily="18" charset="0"/>
                        </a:rPr>
                        <a:t>Volkswagen</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28978.52289</a:t>
                      </a:r>
                    </a:p>
                  </a:txBody>
                  <a:tcPr marL="18185" marR="18185" marT="9092" marB="9092" anchor="ctr">
                    <a:lnL>
                      <a:noFill/>
                    </a:lnL>
                    <a:lnR>
                      <a:noFill/>
                    </a:lnR>
                    <a:lnT>
                      <a:noFill/>
                    </a:lnT>
                    <a:lnB>
                      <a:noFill/>
                    </a:lnB>
                  </a:tcPr>
                </a:tc>
                <a:extLst>
                  <a:ext uri="{0D108BD9-81ED-4DB2-BD59-A6C34878D82A}">
                    <a16:rowId xmlns:a16="http://schemas.microsoft.com/office/drawing/2014/main" val="2365368672"/>
                  </a:ext>
                </a:extLst>
              </a:tr>
              <a:tr h="135032">
                <a:tc>
                  <a:txBody>
                    <a:bodyPr/>
                    <a:lstStyle/>
                    <a:p>
                      <a:pPr algn="ctr"/>
                      <a:r>
                        <a:rPr lang="en-IN" sz="750">
                          <a:latin typeface="Times New Roman" panose="02020603050405020304" pitchFamily="18" charset="0"/>
                          <a:cs typeface="Times New Roman" panose="02020603050405020304" pitchFamily="18" charset="0"/>
                        </a:rPr>
                        <a:t>Volvo</a:t>
                      </a:r>
                    </a:p>
                  </a:txBody>
                  <a:tcPr marL="18185" marR="18185" marT="9092" marB="9092" anchor="ctr">
                    <a:lnL>
                      <a:noFill/>
                    </a:lnL>
                    <a:lnR>
                      <a:noFill/>
                    </a:lnR>
                    <a:lnT>
                      <a:noFill/>
                    </a:lnT>
                    <a:lnB>
                      <a:noFill/>
                    </a:lnB>
                  </a:tcPr>
                </a:tc>
                <a:tc>
                  <a:txBody>
                    <a:bodyPr/>
                    <a:lstStyle/>
                    <a:p>
                      <a:pPr algn="ctr"/>
                      <a:r>
                        <a:rPr lang="en-IN" sz="750">
                          <a:latin typeface="Times New Roman" panose="02020603050405020304" pitchFamily="18" charset="0"/>
                          <a:cs typeface="Times New Roman" panose="02020603050405020304" pitchFamily="18" charset="0"/>
                        </a:rPr>
                        <a:t>29724.68421</a:t>
                      </a:r>
                    </a:p>
                  </a:txBody>
                  <a:tcPr marL="18185" marR="18185" marT="9092" marB="9092" anchor="ctr">
                    <a:lnL>
                      <a:noFill/>
                    </a:lnL>
                    <a:lnR>
                      <a:noFill/>
                    </a:lnR>
                    <a:lnT>
                      <a:noFill/>
                    </a:lnT>
                    <a:lnB>
                      <a:noFill/>
                    </a:lnB>
                  </a:tcPr>
                </a:tc>
                <a:extLst>
                  <a:ext uri="{0D108BD9-81ED-4DB2-BD59-A6C34878D82A}">
                    <a16:rowId xmlns:a16="http://schemas.microsoft.com/office/drawing/2014/main" val="1162892853"/>
                  </a:ext>
                </a:extLst>
              </a:tr>
              <a:tr h="135032">
                <a:tc>
                  <a:txBody>
                    <a:bodyPr/>
                    <a:lstStyle/>
                    <a:p>
                      <a:pPr algn="ctr"/>
                      <a:r>
                        <a:rPr lang="en-IN" sz="750">
                          <a:latin typeface="Times New Roman" panose="02020603050405020304" pitchFamily="18" charset="0"/>
                          <a:cs typeface="Times New Roman" panose="02020603050405020304" pitchFamily="18" charset="0"/>
                        </a:rPr>
                        <a:t>Grand Total</a:t>
                      </a:r>
                    </a:p>
                  </a:txBody>
                  <a:tcPr marL="18185" marR="18185" marT="9092" marB="9092" anchor="ctr">
                    <a:lnL>
                      <a:noFill/>
                    </a:lnL>
                    <a:lnR>
                      <a:noFill/>
                    </a:lnR>
                    <a:lnT>
                      <a:noFill/>
                    </a:lnT>
                    <a:lnB>
                      <a:noFill/>
                    </a:lnB>
                  </a:tcPr>
                </a:tc>
                <a:tc>
                  <a:txBody>
                    <a:bodyPr/>
                    <a:lstStyle/>
                    <a:p>
                      <a:pPr algn="ctr"/>
                      <a:r>
                        <a:rPr lang="en-IN" sz="750" dirty="0">
                          <a:latin typeface="Times New Roman" panose="02020603050405020304" pitchFamily="18" charset="0"/>
                          <a:cs typeface="Times New Roman" panose="02020603050405020304" pitchFamily="18" charset="0"/>
                        </a:rPr>
                        <a:t>41925.92714</a:t>
                      </a:r>
                    </a:p>
                  </a:txBody>
                  <a:tcPr marL="18185" marR="18185" marT="9092" marB="9092" anchor="ctr">
                    <a:lnL>
                      <a:noFill/>
                    </a:lnL>
                    <a:lnR>
                      <a:noFill/>
                    </a:lnR>
                    <a:lnT>
                      <a:noFill/>
                    </a:lnT>
                    <a:lnB>
                      <a:noFill/>
                    </a:lnB>
                  </a:tcPr>
                </a:tc>
                <a:extLst>
                  <a:ext uri="{0D108BD9-81ED-4DB2-BD59-A6C34878D82A}">
                    <a16:rowId xmlns:a16="http://schemas.microsoft.com/office/drawing/2014/main" val="832489923"/>
                  </a:ext>
                </a:extLst>
              </a:tr>
            </a:tbl>
          </a:graphicData>
        </a:graphic>
      </p:graphicFrame>
      <p:sp>
        <p:nvSpPr>
          <p:cNvPr id="5" name="TextBox 4">
            <a:extLst>
              <a:ext uri="{FF2B5EF4-FFF2-40B4-BE49-F238E27FC236}">
                <a16:creationId xmlns:a16="http://schemas.microsoft.com/office/drawing/2014/main" id="{5191A2DD-555E-3BD3-59D9-044FAD0206BF}"/>
              </a:ext>
            </a:extLst>
          </p:cNvPr>
          <p:cNvSpPr txBox="1"/>
          <p:nvPr/>
        </p:nvSpPr>
        <p:spPr>
          <a:xfrm>
            <a:off x="94594" y="106390"/>
            <a:ext cx="2848304" cy="1015663"/>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Average MSRP per manufacturer</a:t>
            </a:r>
          </a:p>
        </p:txBody>
      </p:sp>
    </p:spTree>
    <p:extLst>
      <p:ext uri="{BB962C8B-B14F-4D97-AF65-F5344CB8AC3E}">
        <p14:creationId xmlns:p14="http://schemas.microsoft.com/office/powerpoint/2010/main" val="2853623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FB2FC-59F1-A4A6-4B91-288EBBDC79A6}"/>
              </a:ext>
            </a:extLst>
          </p:cNvPr>
          <p:cNvSpPr>
            <a:spLocks noGrp="1"/>
          </p:cNvSpPr>
          <p:nvPr>
            <p:ph type="title"/>
          </p:nvPr>
        </p:nvSpPr>
        <p:spPr>
          <a:xfrm>
            <a:off x="493670" y="735986"/>
            <a:ext cx="10571998" cy="970450"/>
          </a:xfrm>
        </p:spPr>
        <p:txBody>
          <a:bodyPr/>
          <a:lstStyle/>
          <a:p>
            <a:r>
              <a:rPr lang="en-US" sz="3400" dirty="0">
                <a:latin typeface="Times New Roman" panose="02020603050405020304" pitchFamily="18" charset="0"/>
                <a:cs typeface="Times New Roman" panose="02020603050405020304" pitchFamily="18" charset="0"/>
              </a:rPr>
              <a:t>Insight_5</a:t>
            </a:r>
            <a:br>
              <a:rPr lang="en-US" dirty="0">
                <a:latin typeface="Times New Roman" panose="02020603050405020304" pitchFamily="18" charset="0"/>
                <a:cs typeface="Times New Roman" panose="02020603050405020304" pitchFamily="18" charset="0"/>
              </a:rPr>
            </a:br>
            <a:r>
              <a:rPr lang="en-IN" sz="1800" b="0" i="0" u="none" strike="noStrike" dirty="0">
                <a:solidFill>
                  <a:srgbClr val="000000"/>
                </a:solidFill>
                <a:effectLst/>
                <a:latin typeface="Times New Roman" panose="02020603050405020304" pitchFamily="18" charset="0"/>
                <a:cs typeface="Times New Roman" panose="02020603050405020304" pitchFamily="18" charset="0"/>
              </a:rPr>
              <a:t>What is the relationship between fuel efficiency and the number of cylinders in a car's engine?</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883AC1C1-A563-2B9F-F45D-EF25BA098AD0}"/>
              </a:ext>
            </a:extLst>
          </p:cNvPr>
          <p:cNvGraphicFramePr>
            <a:graphicFrameLocks noGrp="1"/>
          </p:cNvGraphicFramePr>
          <p:nvPr>
            <p:ph idx="1"/>
            <p:extLst>
              <p:ext uri="{D42A27DB-BD31-4B8C-83A1-F6EECF244321}">
                <p14:modId xmlns:p14="http://schemas.microsoft.com/office/powerpoint/2010/main" val="3769744478"/>
              </p:ext>
            </p:extLst>
          </p:nvPr>
        </p:nvGraphicFramePr>
        <p:xfrm>
          <a:off x="120050" y="2025540"/>
          <a:ext cx="8624558" cy="46981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a:extLst>
              <a:ext uri="{FF2B5EF4-FFF2-40B4-BE49-F238E27FC236}">
                <a16:creationId xmlns:a16="http://schemas.microsoft.com/office/drawing/2014/main" id="{09845200-BF39-72E3-1AF5-4D34931095D8}"/>
              </a:ext>
            </a:extLst>
          </p:cNvPr>
          <p:cNvGraphicFramePr>
            <a:graphicFrameLocks noGrp="1"/>
          </p:cNvGraphicFramePr>
          <p:nvPr>
            <p:extLst>
              <p:ext uri="{D42A27DB-BD31-4B8C-83A1-F6EECF244321}">
                <p14:modId xmlns:p14="http://schemas.microsoft.com/office/powerpoint/2010/main" val="3145014667"/>
              </p:ext>
            </p:extLst>
          </p:nvPr>
        </p:nvGraphicFramePr>
        <p:xfrm>
          <a:off x="8742883" y="2451423"/>
          <a:ext cx="1785937" cy="640080"/>
        </p:xfrm>
        <a:graphic>
          <a:graphicData uri="http://schemas.openxmlformats.org/drawingml/2006/table">
            <a:tbl>
              <a:tblPr/>
              <a:tblGrid>
                <a:gridCol w="1785937">
                  <a:extLst>
                    <a:ext uri="{9D8B030D-6E8A-4147-A177-3AD203B41FA5}">
                      <a16:colId xmlns:a16="http://schemas.microsoft.com/office/drawing/2014/main" val="248606276"/>
                    </a:ext>
                  </a:extLst>
                </a:gridCol>
              </a:tblGrid>
              <a:tr h="0">
                <a:tc>
                  <a:txBody>
                    <a:bodyPr/>
                    <a:lstStyle/>
                    <a:p>
                      <a:r>
                        <a:rPr lang="en-IN" dirty="0">
                          <a:latin typeface="Times New Roman" panose="02020603050405020304" pitchFamily="18" charset="0"/>
                          <a:cs typeface="Times New Roman" panose="02020603050405020304" pitchFamily="18" charset="0"/>
                        </a:rPr>
                        <a:t>Correlation:</a:t>
                      </a:r>
                    </a:p>
                    <a:p>
                      <a:r>
                        <a:rPr lang="en-IN" dirty="0">
                          <a:latin typeface="Times New Roman" panose="02020603050405020304" pitchFamily="18" charset="0"/>
                          <a:cs typeface="Times New Roman" panose="02020603050405020304" pitchFamily="18" charset="0"/>
                        </a:rPr>
                        <a:t>-0.63193</a:t>
                      </a:r>
                    </a:p>
                  </a:txBody>
                  <a:tcPr anchor="ctr">
                    <a:lnL>
                      <a:noFill/>
                    </a:lnL>
                    <a:lnR>
                      <a:noFill/>
                    </a:lnR>
                    <a:lnT>
                      <a:noFill/>
                    </a:lnT>
                    <a:lnB>
                      <a:noFill/>
                    </a:lnB>
                  </a:tcPr>
                </a:tc>
                <a:extLst>
                  <a:ext uri="{0D108BD9-81ED-4DB2-BD59-A6C34878D82A}">
                    <a16:rowId xmlns:a16="http://schemas.microsoft.com/office/drawing/2014/main" val="3021837970"/>
                  </a:ext>
                </a:extLst>
              </a:tr>
            </a:tbl>
          </a:graphicData>
        </a:graphic>
      </p:graphicFrame>
      <p:sp>
        <p:nvSpPr>
          <p:cNvPr id="6" name="Rectangle 1">
            <a:extLst>
              <a:ext uri="{FF2B5EF4-FFF2-40B4-BE49-F238E27FC236}">
                <a16:creationId xmlns:a16="http://schemas.microsoft.com/office/drawing/2014/main" id="{05EFEA0D-80F7-296C-60D3-AEC0C915E760}"/>
              </a:ext>
            </a:extLst>
          </p:cNvPr>
          <p:cNvSpPr>
            <a:spLocks noChangeArrowheads="1"/>
          </p:cNvSpPr>
          <p:nvPr/>
        </p:nvSpPr>
        <p:spPr bwMode="auto">
          <a:xfrm>
            <a:off x="5497239" y="491122"/>
            <a:ext cx="56542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9646F0A-9BBC-A3C4-0F55-7DF464C114CC}"/>
              </a:ext>
            </a:extLst>
          </p:cNvPr>
          <p:cNvSpPr txBox="1"/>
          <p:nvPr/>
        </p:nvSpPr>
        <p:spPr>
          <a:xfrm>
            <a:off x="8742883" y="3284483"/>
            <a:ext cx="3142593"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There is a negative correlation between highway mileage and the number of cylinders, which is also corroborated by the scatter graph.</a:t>
            </a:r>
          </a:p>
        </p:txBody>
      </p:sp>
    </p:spTree>
    <p:extLst>
      <p:ext uri="{BB962C8B-B14F-4D97-AF65-F5344CB8AC3E}">
        <p14:creationId xmlns:p14="http://schemas.microsoft.com/office/powerpoint/2010/main" val="185785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5E890-1775-5119-A464-C11F7E325A37}"/>
              </a:ext>
            </a:extLst>
          </p:cNvPr>
          <p:cNvSpPr>
            <a:spLocks noGrp="1"/>
          </p:cNvSpPr>
          <p:nvPr>
            <p:ph type="title"/>
          </p:nvPr>
        </p:nvSpPr>
        <p:spPr>
          <a:xfrm>
            <a:off x="74276" y="525517"/>
            <a:ext cx="3112153" cy="1323045"/>
          </a:xfrm>
        </p:spPr>
        <p:txBody>
          <a:bodyPr/>
          <a:lstStyle/>
          <a:p>
            <a:pPr algn="l" rtl="0">
              <a:spcBef>
                <a:spcPts val="0"/>
              </a:spcBef>
              <a:spcAft>
                <a:spcPts val="0"/>
              </a:spcAft>
            </a:pPr>
            <a:r>
              <a:rPr lang="en-US" sz="3400" dirty="0">
                <a:latin typeface="Times New Roman" panose="02020603050405020304" pitchFamily="18" charset="0"/>
                <a:cs typeface="Times New Roman" panose="02020603050405020304" pitchFamily="18" charset="0"/>
              </a:rPr>
              <a:t>Task_1</a:t>
            </a:r>
            <a:br>
              <a:rPr lang="en-US" sz="3400" dirty="0">
                <a:latin typeface="Times New Roman" panose="02020603050405020304" pitchFamily="18" charset="0"/>
                <a:cs typeface="Times New Roman" panose="02020603050405020304" pitchFamily="18" charset="0"/>
              </a:rPr>
            </a:br>
            <a:r>
              <a:rPr lang="en-IN" sz="1800" b="0" i="0" u="none" strike="noStrike" dirty="0">
                <a:solidFill>
                  <a:srgbClr val="000000"/>
                </a:solidFill>
                <a:effectLst/>
                <a:latin typeface="Times New Roman" panose="02020603050405020304" pitchFamily="18" charset="0"/>
                <a:cs typeface="Times New Roman" panose="02020603050405020304" pitchFamily="18" charset="0"/>
              </a:rPr>
              <a:t>How does the distribution of car prices vary by brand and body style?</a:t>
            </a:r>
            <a:endParaRPr lang="en-US" sz="34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CE487BC-967A-5CAA-D8B4-23567F979A7C}"/>
              </a:ext>
            </a:extLst>
          </p:cNvPr>
          <p:cNvPicPr>
            <a:picLocks noGrp="1" noChangeAspect="1"/>
          </p:cNvPicPr>
          <p:nvPr>
            <p:ph idx="1"/>
          </p:nvPr>
        </p:nvPicPr>
        <p:blipFill rotWithShape="1">
          <a:blip r:embed="rId2"/>
          <a:srcRect b="6212"/>
          <a:stretch/>
        </p:blipFill>
        <p:spPr>
          <a:xfrm>
            <a:off x="3186429" y="0"/>
            <a:ext cx="9002259" cy="6858000"/>
          </a:xfrm>
          <a:prstGeom prst="rect">
            <a:avLst/>
          </a:prstGeom>
        </p:spPr>
      </p:pic>
      <p:sp>
        <p:nvSpPr>
          <p:cNvPr id="8" name="TextBox 7">
            <a:extLst>
              <a:ext uri="{FF2B5EF4-FFF2-40B4-BE49-F238E27FC236}">
                <a16:creationId xmlns:a16="http://schemas.microsoft.com/office/drawing/2014/main" id="{B0A7E355-E979-2737-4A64-71E9338BE857}"/>
              </a:ext>
            </a:extLst>
          </p:cNvPr>
          <p:cNvSpPr txBox="1"/>
          <p:nvPr/>
        </p:nvSpPr>
        <p:spPr>
          <a:xfrm>
            <a:off x="155268" y="2274838"/>
            <a:ext cx="2950167"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car brand Chevrolet holds the highest sum of MSRP, which is followed by Mercedes-Benz.</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Among the vehicle style category, Coupe holds the highest sum of MSRPs.</a:t>
            </a:r>
          </a:p>
        </p:txBody>
      </p:sp>
    </p:spTree>
    <p:extLst>
      <p:ext uri="{BB962C8B-B14F-4D97-AF65-F5344CB8AC3E}">
        <p14:creationId xmlns:p14="http://schemas.microsoft.com/office/powerpoint/2010/main" val="3007200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AA0E-4482-158A-5EEB-30CD9CECE808}"/>
              </a:ext>
            </a:extLst>
          </p:cNvPr>
          <p:cNvSpPr>
            <a:spLocks noGrp="1"/>
          </p:cNvSpPr>
          <p:nvPr>
            <p:ph type="title"/>
          </p:nvPr>
        </p:nvSpPr>
        <p:spPr>
          <a:xfrm>
            <a:off x="0" y="294289"/>
            <a:ext cx="2963917" cy="1566042"/>
          </a:xfrm>
        </p:spPr>
        <p:txBody>
          <a:bodyPr/>
          <a:lstStyle/>
          <a:p>
            <a:pPr algn="l" rtl="0">
              <a:spcBef>
                <a:spcPts val="0"/>
              </a:spcBef>
              <a:spcAft>
                <a:spcPts val="0"/>
              </a:spcAft>
            </a:pPr>
            <a:br>
              <a:rPr lang="en-IN" sz="1800" b="0" i="0" u="none" strike="noStrike" dirty="0">
                <a:solidFill>
                  <a:srgbClr val="000000"/>
                </a:solidFill>
                <a:effectLst/>
                <a:latin typeface="Times New Roman" panose="02020603050405020304" pitchFamily="18" charset="0"/>
                <a:cs typeface="Times New Roman" panose="02020603050405020304" pitchFamily="18" charset="0"/>
              </a:rPr>
            </a:br>
            <a:r>
              <a:rPr lang="en-IN" sz="3400" i="0" u="none" strike="noStrike" dirty="0">
                <a:solidFill>
                  <a:schemeClr val="tx1"/>
                </a:solidFill>
                <a:effectLst/>
                <a:latin typeface="Times New Roman" panose="02020603050405020304" pitchFamily="18" charset="0"/>
                <a:cs typeface="Times New Roman" panose="02020603050405020304" pitchFamily="18" charset="0"/>
              </a:rPr>
              <a:t>Task_2</a:t>
            </a:r>
            <a:br>
              <a:rPr lang="en-IN" sz="1800" b="0" i="0" u="none" strike="noStrike" dirty="0">
                <a:solidFill>
                  <a:srgbClr val="000000"/>
                </a:solidFill>
                <a:effectLst/>
                <a:latin typeface="Times New Roman" panose="02020603050405020304" pitchFamily="18" charset="0"/>
                <a:cs typeface="Times New Roman" panose="02020603050405020304" pitchFamily="18" charset="0"/>
              </a:rPr>
            </a:br>
            <a:r>
              <a:rPr lang="en-IN" sz="1800" b="0" i="0" u="none" strike="noStrike" dirty="0">
                <a:solidFill>
                  <a:srgbClr val="000000"/>
                </a:solidFill>
                <a:effectLst/>
                <a:latin typeface="Times New Roman" panose="02020603050405020304" pitchFamily="18" charset="0"/>
                <a:cs typeface="Times New Roman" panose="02020603050405020304" pitchFamily="18" charset="0"/>
              </a:rPr>
              <a:t>Which car brands have the highest and lowest average MSRPs, and how does this vary by body style?</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D5282A4-BF8C-85E6-98BD-6E5EAD517C51}"/>
              </a:ext>
            </a:extLst>
          </p:cNvPr>
          <p:cNvPicPr>
            <a:picLocks noGrp="1" noChangeAspect="1"/>
          </p:cNvPicPr>
          <p:nvPr>
            <p:ph idx="1"/>
          </p:nvPr>
        </p:nvPicPr>
        <p:blipFill rotWithShape="1">
          <a:blip r:embed="rId2"/>
          <a:srcRect b="5360"/>
          <a:stretch/>
        </p:blipFill>
        <p:spPr>
          <a:xfrm>
            <a:off x="2963917" y="25664"/>
            <a:ext cx="9228083" cy="6832336"/>
          </a:xfrm>
          <a:prstGeom prst="rect">
            <a:avLst/>
          </a:prstGeom>
        </p:spPr>
      </p:pic>
      <p:sp>
        <p:nvSpPr>
          <p:cNvPr id="6" name="TextBox 5">
            <a:extLst>
              <a:ext uri="{FF2B5EF4-FFF2-40B4-BE49-F238E27FC236}">
                <a16:creationId xmlns:a16="http://schemas.microsoft.com/office/drawing/2014/main" id="{559767E8-4798-A908-4D3A-8F90FDD44553}"/>
              </a:ext>
            </a:extLst>
          </p:cNvPr>
          <p:cNvSpPr txBox="1"/>
          <p:nvPr/>
        </p:nvSpPr>
        <p:spPr>
          <a:xfrm>
            <a:off x="0" y="2175642"/>
            <a:ext cx="28903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Among all the manufacturers, Bugatti has the highest average MSRP, followed by Maybach, Roll Royce, while Plymouth has the lowest average price for its 2dr Hatchback.</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Coupe style of Bugatti has the highest average MSRP, followed by Maybach’s convertible.</a:t>
            </a:r>
          </a:p>
        </p:txBody>
      </p:sp>
    </p:spTree>
    <p:extLst>
      <p:ext uri="{BB962C8B-B14F-4D97-AF65-F5344CB8AC3E}">
        <p14:creationId xmlns:p14="http://schemas.microsoft.com/office/powerpoint/2010/main" val="3266172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E6712-5425-2853-1A38-3F71B88A1997}"/>
              </a:ext>
            </a:extLst>
          </p:cNvPr>
          <p:cNvSpPr>
            <a:spLocks noGrp="1"/>
          </p:cNvSpPr>
          <p:nvPr>
            <p:ph type="title"/>
          </p:nvPr>
        </p:nvSpPr>
        <p:spPr>
          <a:xfrm>
            <a:off x="84083" y="126843"/>
            <a:ext cx="3321269" cy="1744717"/>
          </a:xfrm>
        </p:spPr>
        <p:txBody>
          <a:bodyPr/>
          <a:lstStyle/>
          <a:p>
            <a:pPr algn="l" rtl="0">
              <a:spcBef>
                <a:spcPts val="0"/>
              </a:spcBef>
              <a:spcAft>
                <a:spcPts val="0"/>
              </a:spcAft>
            </a:pPr>
            <a:r>
              <a:rPr lang="en-US" sz="3400" dirty="0">
                <a:latin typeface="Times New Roman" panose="02020603050405020304" pitchFamily="18" charset="0"/>
                <a:cs typeface="Times New Roman" panose="02020603050405020304" pitchFamily="18" charset="0"/>
              </a:rPr>
              <a:t>Task_3</a:t>
            </a:r>
            <a:br>
              <a:rPr lang="en-US" dirty="0">
                <a:latin typeface="Times New Roman" panose="02020603050405020304" pitchFamily="18" charset="0"/>
                <a:cs typeface="Times New Roman" panose="02020603050405020304" pitchFamily="18" charset="0"/>
              </a:rPr>
            </a:br>
            <a:r>
              <a:rPr lang="en-IN" sz="1800" b="0" i="0" u="none" strike="noStrike" dirty="0">
                <a:solidFill>
                  <a:srgbClr val="000000"/>
                </a:solidFill>
                <a:effectLst/>
                <a:latin typeface="Times New Roman" panose="02020603050405020304" pitchFamily="18" charset="0"/>
                <a:cs typeface="Times New Roman" panose="02020603050405020304" pitchFamily="18" charset="0"/>
              </a:rPr>
              <a:t>How do the different feature such as transmission type affect the MSRP, and how does this vary by body style?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ED36B51-8F0B-2732-F07F-9648AD2297DA}"/>
              </a:ext>
            </a:extLst>
          </p:cNvPr>
          <p:cNvSpPr>
            <a:spLocks noGrp="1"/>
          </p:cNvSpPr>
          <p:nvPr>
            <p:ph idx="1"/>
          </p:nvPr>
        </p:nvSpPr>
        <p:spPr>
          <a:xfrm>
            <a:off x="0" y="2180245"/>
            <a:ext cx="3321268" cy="3636511"/>
          </a:xfrm>
        </p:spPr>
        <p:txBody>
          <a:bodyPr>
            <a:normAutofit/>
          </a:bodyPr>
          <a:lstStyle/>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Among all the transmission types, automatic manual Coupe had the highest average MSRP, followed by automatic manual convertible.</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Manual transmission type cars have the lowest average MSRPs.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Also, Sedans have the lowest MSRPs.</a:t>
            </a:r>
          </a:p>
        </p:txBody>
      </p:sp>
      <p:pic>
        <p:nvPicPr>
          <p:cNvPr id="4" name="Picture 3">
            <a:extLst>
              <a:ext uri="{FF2B5EF4-FFF2-40B4-BE49-F238E27FC236}">
                <a16:creationId xmlns:a16="http://schemas.microsoft.com/office/drawing/2014/main" id="{915CA43B-9509-37A6-9C51-13219521567E}"/>
              </a:ext>
            </a:extLst>
          </p:cNvPr>
          <p:cNvPicPr>
            <a:picLocks noChangeAspect="1"/>
          </p:cNvPicPr>
          <p:nvPr/>
        </p:nvPicPr>
        <p:blipFill rotWithShape="1">
          <a:blip r:embed="rId2"/>
          <a:srcRect b="5639"/>
          <a:stretch/>
        </p:blipFill>
        <p:spPr>
          <a:xfrm>
            <a:off x="3405352" y="0"/>
            <a:ext cx="8786648" cy="6858000"/>
          </a:xfrm>
          <a:prstGeom prst="rect">
            <a:avLst/>
          </a:prstGeom>
        </p:spPr>
      </p:pic>
    </p:spTree>
    <p:extLst>
      <p:ext uri="{BB962C8B-B14F-4D97-AF65-F5344CB8AC3E}">
        <p14:creationId xmlns:p14="http://schemas.microsoft.com/office/powerpoint/2010/main" val="177657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EFD1-4FB9-70FB-7F7F-19A51FE76899}"/>
              </a:ext>
            </a:extLst>
          </p:cNvPr>
          <p:cNvSpPr>
            <a:spLocks noGrp="1"/>
          </p:cNvSpPr>
          <p:nvPr>
            <p:ph type="title"/>
          </p:nvPr>
        </p:nvSpPr>
        <p:spPr>
          <a:xfrm>
            <a:off x="84084" y="273268"/>
            <a:ext cx="3436882" cy="1618593"/>
          </a:xfrm>
        </p:spPr>
        <p:txBody>
          <a:bodyPr/>
          <a:lstStyle/>
          <a:p>
            <a:pPr rtl="0">
              <a:spcBef>
                <a:spcPts val="0"/>
              </a:spcBef>
              <a:spcAft>
                <a:spcPts val="0"/>
              </a:spcAft>
            </a:pPr>
            <a:r>
              <a:rPr lang="en-US" sz="3400" dirty="0">
                <a:latin typeface="Times New Roman" panose="02020603050405020304" pitchFamily="18" charset="0"/>
                <a:cs typeface="Times New Roman" panose="02020603050405020304" pitchFamily="18" charset="0"/>
              </a:rPr>
              <a:t>Task_4</a:t>
            </a:r>
            <a:br>
              <a:rPr lang="en-US" dirty="0">
                <a:latin typeface="Times New Roman" panose="02020603050405020304" pitchFamily="18" charset="0"/>
                <a:cs typeface="Times New Roman" panose="02020603050405020304" pitchFamily="18" charset="0"/>
              </a:rPr>
            </a:br>
            <a:r>
              <a:rPr lang="en-IN" sz="1800" b="0" i="0" u="none" strike="noStrike" dirty="0">
                <a:solidFill>
                  <a:srgbClr val="000000"/>
                </a:solidFill>
                <a:effectLst/>
                <a:latin typeface="Times New Roman" panose="02020603050405020304" pitchFamily="18" charset="0"/>
                <a:cs typeface="Times New Roman" panose="02020603050405020304" pitchFamily="18" charset="0"/>
              </a:rPr>
              <a:t>How does the fuel efficiency of cars vary across different body styles and model years? </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032AAE-D131-A7F6-0DA3-C635C3E58284}"/>
              </a:ext>
            </a:extLst>
          </p:cNvPr>
          <p:cNvSpPr txBox="1"/>
          <p:nvPr/>
        </p:nvSpPr>
        <p:spPr>
          <a:xfrm>
            <a:off x="84084" y="2391327"/>
            <a:ext cx="33528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average mileage for city as well as highways have been increasing over the years, there have been some phases of dip in mileage but the overall trend is increasing.</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Also, 4dr Hatchback vehicle style has the highest mileage i.e. most fuel efficient.</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Whereas, Cargo Van has the lowest mileage.</a:t>
            </a:r>
          </a:p>
        </p:txBody>
      </p:sp>
      <p:pic>
        <p:nvPicPr>
          <p:cNvPr id="6" name="Picture 5">
            <a:extLst>
              <a:ext uri="{FF2B5EF4-FFF2-40B4-BE49-F238E27FC236}">
                <a16:creationId xmlns:a16="http://schemas.microsoft.com/office/drawing/2014/main" id="{341308BE-D2FB-1BC9-34CE-D079F5365E7B}"/>
              </a:ext>
            </a:extLst>
          </p:cNvPr>
          <p:cNvPicPr>
            <a:picLocks noChangeAspect="1"/>
          </p:cNvPicPr>
          <p:nvPr/>
        </p:nvPicPr>
        <p:blipFill rotWithShape="1">
          <a:blip r:embed="rId2"/>
          <a:srcRect b="6736"/>
          <a:stretch/>
        </p:blipFill>
        <p:spPr>
          <a:xfrm>
            <a:off x="3600886" y="0"/>
            <a:ext cx="8591114" cy="6858000"/>
          </a:xfrm>
          <a:prstGeom prst="rect">
            <a:avLst/>
          </a:prstGeom>
        </p:spPr>
      </p:pic>
    </p:spTree>
    <p:extLst>
      <p:ext uri="{BB962C8B-B14F-4D97-AF65-F5344CB8AC3E}">
        <p14:creationId xmlns:p14="http://schemas.microsoft.com/office/powerpoint/2010/main" val="2813728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6115-EE8B-8853-4858-ED8B5F7A3E41}"/>
              </a:ext>
            </a:extLst>
          </p:cNvPr>
          <p:cNvSpPr>
            <a:spLocks noGrp="1"/>
          </p:cNvSpPr>
          <p:nvPr>
            <p:ph type="title"/>
          </p:nvPr>
        </p:nvSpPr>
        <p:spPr>
          <a:xfrm>
            <a:off x="115615" y="189186"/>
            <a:ext cx="3731172" cy="1671146"/>
          </a:xfrm>
        </p:spPr>
        <p:txBody>
          <a:bodyPr/>
          <a:lstStyle/>
          <a:p>
            <a:r>
              <a:rPr lang="en-US" sz="3400" dirty="0">
                <a:latin typeface="Times New Roman" panose="02020603050405020304" pitchFamily="18" charset="0"/>
                <a:cs typeface="Times New Roman" panose="02020603050405020304" pitchFamily="18" charset="0"/>
              </a:rPr>
              <a:t>Task_5</a:t>
            </a:r>
            <a:br>
              <a:rPr lang="en-US" sz="3400" dirty="0">
                <a:latin typeface="Times New Roman" panose="02020603050405020304" pitchFamily="18" charset="0"/>
                <a:cs typeface="Times New Roman" panose="02020603050405020304" pitchFamily="18" charset="0"/>
              </a:rPr>
            </a:br>
            <a:r>
              <a:rPr lang="en-IN" sz="1800" b="0" i="0" u="none" strike="noStrike" dirty="0">
                <a:solidFill>
                  <a:srgbClr val="000000"/>
                </a:solidFill>
                <a:effectLst/>
                <a:latin typeface="Times New Roman" panose="02020603050405020304" pitchFamily="18" charset="0"/>
                <a:cs typeface="Times New Roman" panose="02020603050405020304" pitchFamily="18" charset="0"/>
              </a:rPr>
              <a:t>How does the car's horsepower, MPG, and price vary across different Brands?</a:t>
            </a:r>
            <a:endParaRPr lang="en-US" sz="18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14CB60BA-01D6-1971-0C45-0C643FAA0B84}"/>
              </a:ext>
            </a:extLst>
          </p:cNvPr>
          <p:cNvPicPr>
            <a:picLocks noGrp="1" noChangeAspect="1"/>
          </p:cNvPicPr>
          <p:nvPr>
            <p:ph idx="1"/>
          </p:nvPr>
        </p:nvPicPr>
        <p:blipFill rotWithShape="1">
          <a:blip r:embed="rId2"/>
          <a:srcRect b="5452"/>
          <a:stretch/>
        </p:blipFill>
        <p:spPr>
          <a:xfrm>
            <a:off x="3846787" y="-60868"/>
            <a:ext cx="8363025" cy="6918868"/>
          </a:xfrm>
          <a:prstGeom prst="rect">
            <a:avLst/>
          </a:prstGeom>
        </p:spPr>
      </p:pic>
      <p:sp>
        <p:nvSpPr>
          <p:cNvPr id="5" name="TextBox 4">
            <a:extLst>
              <a:ext uri="{FF2B5EF4-FFF2-40B4-BE49-F238E27FC236}">
                <a16:creationId xmlns:a16="http://schemas.microsoft.com/office/drawing/2014/main" id="{272B0A40-D279-A3F5-276D-2602285132BC}"/>
              </a:ext>
            </a:extLst>
          </p:cNvPr>
          <p:cNvSpPr txBox="1"/>
          <p:nvPr/>
        </p:nvSpPr>
        <p:spPr>
          <a:xfrm>
            <a:off x="0" y="2262352"/>
            <a:ext cx="3731172"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Car model Veyron 16.4 of Bugatti has exhibited the highest horsepower as well as the highest average MSRPs but showcased the lowest mileage for city and highways, followed by Ferrari’s F12 Berlinetta and Lamborghini’s </a:t>
            </a:r>
            <a:r>
              <a:rPr lang="en-US" dirty="0" err="1">
                <a:latin typeface="Times New Roman" panose="02020603050405020304" pitchFamily="18" charset="0"/>
                <a:cs typeface="Times New Roman" panose="02020603050405020304" pitchFamily="18" charset="0"/>
              </a:rPr>
              <a:t>Aventador</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i3 BMW is the most fuel efficient car model in the city mileage segment, while Chevrolet’s Bolt EV had the best highway mileage.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286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2F7C-2FAA-93A5-8454-D3A90E5843DC}"/>
              </a:ext>
            </a:extLst>
          </p:cNvPr>
          <p:cNvSpPr>
            <a:spLocks noGrp="1"/>
          </p:cNvSpPr>
          <p:nvPr>
            <p:ph type="title"/>
          </p:nvPr>
        </p:nvSpPr>
        <p:spPr>
          <a:xfrm>
            <a:off x="109395" y="136635"/>
            <a:ext cx="3111062" cy="1734206"/>
          </a:xfrm>
        </p:spPr>
        <p:txBody>
          <a:bodyPr/>
          <a:lstStyle/>
          <a:p>
            <a:pPr algn="l" rtl="0">
              <a:spcBef>
                <a:spcPts val="0"/>
              </a:spcBef>
              <a:spcAft>
                <a:spcPts val="0"/>
              </a:spcAft>
            </a:pPr>
            <a:r>
              <a:rPr lang="en-US" sz="3400" dirty="0">
                <a:latin typeface="Times New Roman" panose="02020603050405020304" pitchFamily="18" charset="0"/>
                <a:cs typeface="Times New Roman" panose="02020603050405020304" pitchFamily="18" charset="0"/>
              </a:rPr>
              <a:t>Task_5</a:t>
            </a:r>
            <a:br>
              <a:rPr lang="en-US" dirty="0">
                <a:latin typeface="Times New Roman" panose="02020603050405020304" pitchFamily="18" charset="0"/>
                <a:cs typeface="Times New Roman" panose="02020603050405020304" pitchFamily="18" charset="0"/>
              </a:rPr>
            </a:br>
            <a:r>
              <a:rPr lang="en-IN" sz="1800" b="0" i="0" u="none" strike="noStrike" dirty="0">
                <a:solidFill>
                  <a:srgbClr val="000000"/>
                </a:solidFill>
                <a:effectLst/>
                <a:latin typeface="Times New Roman" panose="02020603050405020304" pitchFamily="18" charset="0"/>
                <a:cs typeface="Times New Roman" panose="02020603050405020304" pitchFamily="18" charset="0"/>
              </a:rPr>
              <a:t>How does the car's horsepower, MPG, and price vary across different Brands?</a:t>
            </a:r>
            <a:endParaRPr lang="en-US"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26B1B5EC-250E-AAB1-B97A-E7E9254D578E}"/>
              </a:ext>
            </a:extLst>
          </p:cNvPr>
          <p:cNvPicPr>
            <a:picLocks noGrp="1" noChangeAspect="1"/>
          </p:cNvPicPr>
          <p:nvPr>
            <p:ph idx="1"/>
          </p:nvPr>
        </p:nvPicPr>
        <p:blipFill rotWithShape="1">
          <a:blip r:embed="rId2"/>
          <a:srcRect b="6056"/>
          <a:stretch/>
        </p:blipFill>
        <p:spPr>
          <a:xfrm>
            <a:off x="3220457" y="0"/>
            <a:ext cx="8971543" cy="6858000"/>
          </a:xfrm>
          <a:prstGeom prst="rect">
            <a:avLst/>
          </a:prstGeom>
        </p:spPr>
      </p:pic>
      <p:sp>
        <p:nvSpPr>
          <p:cNvPr id="5" name="TextBox 4">
            <a:extLst>
              <a:ext uri="{FF2B5EF4-FFF2-40B4-BE49-F238E27FC236}">
                <a16:creationId xmlns:a16="http://schemas.microsoft.com/office/drawing/2014/main" id="{4376238D-7AEB-B361-BCCA-B28ECFA44A58}"/>
              </a:ext>
            </a:extLst>
          </p:cNvPr>
          <p:cNvSpPr txBox="1"/>
          <p:nvPr/>
        </p:nvSpPr>
        <p:spPr>
          <a:xfrm>
            <a:off x="105103" y="2270234"/>
            <a:ext cx="3005959"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manufacturer Bugatti has the highest horsepower as well as the highest average MSRP but has a low city and highway mileage.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 the other hand, the manufacturer Tesla has low horsepower cars but these cars have high highway as well as city mileage.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0354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6DB4-E4AA-F9C3-E4B8-A6A09D9D4606}"/>
              </a:ext>
            </a:extLst>
          </p:cNvPr>
          <p:cNvSpPr>
            <a:spLocks noGrp="1"/>
          </p:cNvSpPr>
          <p:nvPr>
            <p:ph type="title"/>
          </p:nvPr>
        </p:nvSpPr>
        <p:spPr>
          <a:xfrm>
            <a:off x="136635" y="0"/>
            <a:ext cx="2911366" cy="702934"/>
          </a:xfrm>
        </p:spPr>
        <p:txBody>
          <a:bodyPr/>
          <a:lstStyle/>
          <a:p>
            <a:r>
              <a:rPr lang="en-US" sz="3400" dirty="0">
                <a:latin typeface="Times New Roman" panose="02020603050405020304" pitchFamily="18" charset="0"/>
                <a:cs typeface="Times New Roman" panose="02020603050405020304" pitchFamily="18" charset="0"/>
              </a:rPr>
              <a:t>Dashboard</a:t>
            </a:r>
          </a:p>
        </p:txBody>
      </p:sp>
      <p:pic>
        <p:nvPicPr>
          <p:cNvPr id="4" name="Content Placeholder 3">
            <a:extLst>
              <a:ext uri="{FF2B5EF4-FFF2-40B4-BE49-F238E27FC236}">
                <a16:creationId xmlns:a16="http://schemas.microsoft.com/office/drawing/2014/main" id="{ABC6918D-4DF2-E631-2AE3-D2D104CE1BF0}"/>
              </a:ext>
            </a:extLst>
          </p:cNvPr>
          <p:cNvPicPr>
            <a:picLocks noGrp="1" noChangeAspect="1"/>
          </p:cNvPicPr>
          <p:nvPr>
            <p:ph idx="1"/>
          </p:nvPr>
        </p:nvPicPr>
        <p:blipFill rotWithShape="1">
          <a:blip r:embed="rId2"/>
          <a:srcRect b="2528"/>
          <a:stretch/>
        </p:blipFill>
        <p:spPr>
          <a:xfrm>
            <a:off x="0" y="0"/>
            <a:ext cx="12191999" cy="6858000"/>
          </a:xfrm>
          <a:prstGeom prst="rect">
            <a:avLst/>
          </a:prstGeom>
        </p:spPr>
      </p:pic>
    </p:spTree>
    <p:extLst>
      <p:ext uri="{BB962C8B-B14F-4D97-AF65-F5344CB8AC3E}">
        <p14:creationId xmlns:p14="http://schemas.microsoft.com/office/powerpoint/2010/main" val="2207010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FA12-1FE0-EC63-7E14-EEF86690E9E6}"/>
              </a:ext>
            </a:extLst>
          </p:cNvPr>
          <p:cNvSpPr>
            <a:spLocks noGrp="1"/>
          </p:cNvSpPr>
          <p:nvPr>
            <p:ph type="title"/>
          </p:nvPr>
        </p:nvSpPr>
        <p:spPr>
          <a:xfrm>
            <a:off x="483476" y="888623"/>
            <a:ext cx="10782909" cy="970450"/>
          </a:xfrm>
        </p:spPr>
        <p:txBody>
          <a:bodyPr/>
          <a:lstStyle/>
          <a:p>
            <a:r>
              <a:rPr lang="en-US" sz="3400" dirty="0">
                <a:latin typeface="Times New Roman" panose="02020603050405020304" pitchFamily="18" charset="0"/>
                <a:cs typeface="Times New Roman" panose="02020603050405020304" pitchFamily="18" charset="0"/>
              </a:rPr>
              <a:t>Dashboard Insights</a:t>
            </a:r>
          </a:p>
        </p:txBody>
      </p:sp>
      <p:sp>
        <p:nvSpPr>
          <p:cNvPr id="3" name="Content Placeholder 2">
            <a:extLst>
              <a:ext uri="{FF2B5EF4-FFF2-40B4-BE49-F238E27FC236}">
                <a16:creationId xmlns:a16="http://schemas.microsoft.com/office/drawing/2014/main" id="{5CEC9C88-FB7F-8458-C863-CCB79B680C0D}"/>
              </a:ext>
            </a:extLst>
          </p:cNvPr>
          <p:cNvSpPr>
            <a:spLocks noGrp="1"/>
          </p:cNvSpPr>
          <p:nvPr>
            <p:ph idx="1"/>
          </p:nvPr>
        </p:nvSpPr>
        <p:spPr>
          <a:xfrm>
            <a:off x="325822" y="2186153"/>
            <a:ext cx="11309130" cy="4498428"/>
          </a:xfrm>
        </p:spPr>
        <p:txBody>
          <a:bodyPr>
            <a:noAutofit/>
          </a:bodyPr>
          <a:lstStyle/>
          <a:p>
            <a:pPr algn="just">
              <a:buFont typeface="Courier New" panose="02070309020205020404" pitchFamily="49" charset="0"/>
              <a:buChar char="o"/>
            </a:pPr>
            <a:r>
              <a:rPr lang="en-IN" b="0" i="0" u="none" strike="noStrike" dirty="0">
                <a:effectLst/>
                <a:latin typeface="Times New Roman" panose="02020603050405020304" pitchFamily="18" charset="0"/>
                <a:cs typeface="Times New Roman" panose="02020603050405020304" pitchFamily="18" charset="0"/>
              </a:rPr>
              <a:t>Chevrolet secures the leading position in total MSRP (Manufacturer's Suggested Retail Price) sum, signifying a substantial overall value across its vehicles. Conversely, Bugatti boasts the highest average MSRP, implying premium pricing per vehicle. This discrepancy suggests Chevrolet's wider market presence, as the brand's collective MSRP outpaces Bugatti's despite the latter's higher average pricing.</a:t>
            </a:r>
          </a:p>
          <a:p>
            <a:pPr algn="just">
              <a:buFont typeface="Courier New" panose="02070309020205020404" pitchFamily="49" charset="0"/>
              <a:buChar char="o"/>
            </a:pPr>
            <a:r>
              <a:rPr lang="en-IN" b="0" i="0" u="none" strike="noStrike" dirty="0">
                <a:effectLst/>
                <a:latin typeface="Times New Roman" panose="02020603050405020304" pitchFamily="18" charset="0"/>
                <a:cs typeface="Times New Roman" panose="02020603050405020304" pitchFamily="18" charset="0"/>
              </a:rPr>
              <a:t>The vehicle styles of coupes and convertibles exhibit the highest average MSRP (Manufacturer's Suggested Retail Price) compared to other categories.</a:t>
            </a:r>
          </a:p>
          <a:p>
            <a:pPr algn="jus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4dr Hatchback vehicle style is the most fuel efficient, whereas, Cargo Van has the lowest efficiency.</a:t>
            </a:r>
          </a:p>
          <a:p>
            <a:pPr algn="jus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Bugatti's Veyron 16.4 model stands out with the highest horsepower and average MSRP among cars. However, it records the lowest city and highway mileage. Following this trend are Ferrari's F12 Berlinetta and Lamborghini's </a:t>
            </a:r>
            <a:r>
              <a:rPr lang="en-US" dirty="0" err="1">
                <a:latin typeface="Times New Roman" panose="02020603050405020304" pitchFamily="18" charset="0"/>
                <a:cs typeface="Times New Roman" panose="02020603050405020304" pitchFamily="18" charset="0"/>
              </a:rPr>
              <a:t>Aventador</a:t>
            </a:r>
            <a:r>
              <a:rPr lang="en-US" dirty="0">
                <a:latin typeface="Times New Roman" panose="02020603050405020304" pitchFamily="18" charset="0"/>
                <a:cs typeface="Times New Roman" panose="02020603050405020304" pitchFamily="18" charset="0"/>
              </a:rPr>
              <a:t>.</a:t>
            </a:r>
          </a:p>
          <a:p>
            <a:pPr algn="just">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BMW i3 emerges as the most fuel-efficient car model for city mileage, while Chevrolet's Bolt EV leads in highway mileage efficiency.</a:t>
            </a:r>
          </a:p>
          <a:p>
            <a:pPr algn="just">
              <a:buFont typeface="Courier New" panose="02070309020205020404" pitchFamily="49" charset="0"/>
              <a:buChar char="o"/>
            </a:pPr>
            <a:r>
              <a:rPr lang="en-IN" dirty="0">
                <a:latin typeface="Times New Roman" panose="02020603050405020304" pitchFamily="18" charset="0"/>
                <a:cs typeface="Times New Roman" panose="02020603050405020304" pitchFamily="18" charset="0"/>
              </a:rPr>
              <a:t>Tesla, as a manufacturer, produces cars with lower horsepower. However, these vehicles showcase commendable efficiency with high mileage ratings both on highways and in city driving conditions.</a:t>
            </a:r>
          </a:p>
        </p:txBody>
      </p:sp>
    </p:spTree>
    <p:extLst>
      <p:ext uri="{BB962C8B-B14F-4D97-AF65-F5344CB8AC3E}">
        <p14:creationId xmlns:p14="http://schemas.microsoft.com/office/powerpoint/2010/main" val="749133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30DE2-067A-5DDE-AA1F-A35A90A570BA}"/>
              </a:ext>
            </a:extLst>
          </p:cNvPr>
          <p:cNvSpPr>
            <a:spLocks noGrp="1"/>
          </p:cNvSpPr>
          <p:nvPr>
            <p:ph type="title"/>
          </p:nvPr>
        </p:nvSpPr>
        <p:spPr>
          <a:xfrm>
            <a:off x="388883" y="942433"/>
            <a:ext cx="10646274" cy="970450"/>
          </a:xfrm>
        </p:spPr>
        <p:txBody>
          <a:bodyPr/>
          <a:lstStyle/>
          <a:p>
            <a:r>
              <a:rPr lang="en-US" sz="3400" dirty="0">
                <a:latin typeface="Times New Roman" panose="02020603050405020304" pitchFamily="18" charset="0"/>
                <a:cs typeface="Times New Roman" panose="02020603050405020304" pitchFamily="18" charset="0"/>
              </a:rPr>
              <a:t>Project Description</a:t>
            </a:r>
          </a:p>
        </p:txBody>
      </p:sp>
      <p:sp>
        <p:nvSpPr>
          <p:cNvPr id="3" name="Content Placeholder 2">
            <a:extLst>
              <a:ext uri="{FF2B5EF4-FFF2-40B4-BE49-F238E27FC236}">
                <a16:creationId xmlns:a16="http://schemas.microsoft.com/office/drawing/2014/main" id="{FF969ABE-5C6A-5111-2600-AB40B6C9E989}"/>
              </a:ext>
            </a:extLst>
          </p:cNvPr>
          <p:cNvSpPr>
            <a:spLocks noGrp="1"/>
          </p:cNvSpPr>
          <p:nvPr>
            <p:ph idx="1"/>
          </p:nvPr>
        </p:nvSpPr>
        <p:spPr>
          <a:xfrm>
            <a:off x="388883" y="1912883"/>
            <a:ext cx="11508827" cy="4750676"/>
          </a:xfrm>
        </p:spPr>
        <p:txBody>
          <a:bodyPr>
            <a:normAutofit/>
          </a:bodyPr>
          <a:lstStyle/>
          <a:p>
            <a:pPr algn="just"/>
            <a:r>
              <a:rPr lang="en-IN" b="0" i="0" u="none" strike="noStrike" dirty="0">
                <a:effectLst/>
                <a:latin typeface="Times New Roman" panose="02020603050405020304" pitchFamily="18" charset="0"/>
                <a:cs typeface="Times New Roman" panose="02020603050405020304" pitchFamily="18" charset="0"/>
              </a:rPr>
              <a:t>The primary goal of this project is to assist a car manufacturer in optimizing pricing strategies and product development decisions to maximize profitability while meeting consumer demand. </a:t>
            </a:r>
          </a:p>
          <a:p>
            <a:pPr algn="just"/>
            <a:r>
              <a:rPr lang="en-IN" b="0" i="0" u="none" strike="noStrike" dirty="0">
                <a:effectLst/>
                <a:latin typeface="Times New Roman" panose="02020603050405020304" pitchFamily="18" charset="0"/>
                <a:cs typeface="Times New Roman" panose="02020603050405020304" pitchFamily="18" charset="0"/>
              </a:rPr>
              <a:t>This involves analysing a comprehensive dataset encompassing various car attributes, market segments, and pricing information.</a:t>
            </a:r>
          </a:p>
          <a:p>
            <a:pPr marL="0" indent="0" algn="l">
              <a:buNone/>
            </a:pPr>
            <a:r>
              <a:rPr lang="en-IN" b="1" dirty="0">
                <a:latin typeface="Times New Roman" panose="02020603050405020304" pitchFamily="18" charset="0"/>
                <a:cs typeface="Times New Roman" panose="02020603050405020304" pitchFamily="18" charset="0"/>
              </a:rPr>
              <a:t>About Dataset:</a:t>
            </a:r>
          </a:p>
          <a:p>
            <a:r>
              <a:rPr lang="en-IN" dirty="0">
                <a:latin typeface="Times New Roman" panose="02020603050405020304" pitchFamily="18" charset="0"/>
                <a:cs typeface="Times New Roman" panose="02020603050405020304" pitchFamily="18" charset="0"/>
              </a:rPr>
              <a:t>The dataset "Car Features and MSRP" provides details about different car models, their specifications, and the Manufacturer's Suggested Retail Price (MSRP) collected by Cooper Union, a New York City-based private college.</a:t>
            </a:r>
          </a:p>
          <a:p>
            <a:pPr marL="0" indent="0">
              <a:buNone/>
            </a:pPr>
            <a:r>
              <a:rPr lang="en-IN" dirty="0">
                <a:latin typeface="Times New Roman" panose="02020603050405020304" pitchFamily="18" charset="0"/>
                <a:cs typeface="Times New Roman" panose="02020603050405020304" pitchFamily="18" charset="0"/>
              </a:rPr>
              <a:t>The dataset offers information on:</a:t>
            </a:r>
          </a:p>
          <a:p>
            <a:r>
              <a:rPr lang="en-IN" dirty="0">
                <a:latin typeface="Times New Roman" panose="02020603050405020304" pitchFamily="18" charset="0"/>
                <a:cs typeface="Times New Roman" panose="02020603050405020304" pitchFamily="18" charset="0"/>
              </a:rPr>
              <a:t>Observations: There are 11,159 entries (rows) in the dataset.</a:t>
            </a:r>
          </a:p>
          <a:p>
            <a:r>
              <a:rPr lang="en-IN" dirty="0">
                <a:latin typeface="Times New Roman" panose="02020603050405020304" pitchFamily="18" charset="0"/>
                <a:cs typeface="Times New Roman" panose="02020603050405020304" pitchFamily="18" charset="0"/>
              </a:rPr>
              <a:t>Variables: It includes 16 different attributes (columns) describing various features of the cars, such as engine type, fuel efficiency, horsepower, transmission, fuel type, market category, and more.</a:t>
            </a:r>
          </a:p>
        </p:txBody>
      </p:sp>
    </p:spTree>
    <p:extLst>
      <p:ext uri="{BB962C8B-B14F-4D97-AF65-F5344CB8AC3E}">
        <p14:creationId xmlns:p14="http://schemas.microsoft.com/office/powerpoint/2010/main" val="3043374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52A903-C3B6-008D-027D-0CB67F2C322D}"/>
              </a:ext>
            </a:extLst>
          </p:cNvPr>
          <p:cNvSpPr>
            <a:spLocks noGrp="1"/>
          </p:cNvSpPr>
          <p:nvPr>
            <p:ph idx="4294967295"/>
          </p:nvPr>
        </p:nvSpPr>
        <p:spPr>
          <a:xfrm>
            <a:off x="461361" y="2678135"/>
            <a:ext cx="10555288" cy="3478924"/>
          </a:xfrm>
        </p:spPr>
        <p:txBody>
          <a:bodyPr>
            <a:normAutofit fontScale="92500"/>
          </a:bodyPr>
          <a:lstStyle/>
          <a:p>
            <a:pPr marL="0" indent="0">
              <a:buNone/>
            </a:pPr>
            <a:endParaRPr lang="en-US" dirty="0">
              <a:latin typeface="Times New Roman" panose="02020603050405020304" pitchFamily="18" charset="0"/>
              <a:cs typeface="Times New Roman" panose="02020603050405020304" pitchFamily="18" charset="0"/>
              <a:hlinkClick r:id="rId2"/>
            </a:endParaRPr>
          </a:p>
          <a:p>
            <a:r>
              <a:rPr lang="en-US" dirty="0">
                <a:latin typeface="Times New Roman" panose="02020603050405020304" pitchFamily="18" charset="0"/>
                <a:cs typeface="Times New Roman" panose="02020603050405020304" pitchFamily="18" charset="0"/>
                <a:hlinkClick r:id="rId2"/>
              </a:rPr>
              <a:t>https://www.loom.com/share/f4fabec8255f4c16848aa92c008c1392?sid=9a38d9ed-9518-4fdf-a172-72118c414959</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3"/>
              </a:rPr>
              <a:t>https://www.loom.com/share/c021f78c1e6d410888722dc319a8e0cc?sid=f3f2d334-a652-40a8-879a-261ae146d9ff</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4"/>
              </a:rPr>
              <a:t>https://www.loom.com/share/0d4fa05b16f647c4a23b2faeb4480071?sid=440a485e-d2d5-4102-a42b-acf1d7173dbc</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5"/>
              </a:rPr>
              <a:t>https://www.loom.com/share/6b57a57c3c6b4861ab44f060c04ce1fb?sid=c2ef3ea8-f982-4b85-90b9-7c0b21164ec6</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6"/>
              </a:rPr>
              <a:t>https://www.loom.com/share/711e59436e5843b68a6a85b8491f3254?sid=755674d1-1e67-41ec-91a0-e8c91157534a</a:t>
            </a: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5A3850A-972C-0629-A035-3E0CCA3BF9AD}"/>
              </a:ext>
            </a:extLst>
          </p:cNvPr>
          <p:cNvSpPr txBox="1"/>
          <p:nvPr/>
        </p:nvSpPr>
        <p:spPr>
          <a:xfrm>
            <a:off x="545444" y="2968438"/>
            <a:ext cx="192354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Loom Video Links</a:t>
            </a:r>
          </a:p>
        </p:txBody>
      </p:sp>
      <p:sp>
        <p:nvSpPr>
          <p:cNvPr id="5" name="TextBox 4">
            <a:extLst>
              <a:ext uri="{FF2B5EF4-FFF2-40B4-BE49-F238E27FC236}">
                <a16:creationId xmlns:a16="http://schemas.microsoft.com/office/drawing/2014/main" id="{1A3893A7-3F9D-1632-D885-9D2B3370E8E9}"/>
              </a:ext>
            </a:extLst>
          </p:cNvPr>
          <p:cNvSpPr txBox="1"/>
          <p:nvPr/>
        </p:nvSpPr>
        <p:spPr>
          <a:xfrm>
            <a:off x="461361" y="700941"/>
            <a:ext cx="1036429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Excel File Link</a:t>
            </a:r>
          </a:p>
          <a:p>
            <a:r>
              <a:rPr lang="en-US" dirty="0">
                <a:latin typeface="Times New Roman" panose="02020603050405020304" pitchFamily="18" charset="0"/>
                <a:cs typeface="Times New Roman" panose="02020603050405020304" pitchFamily="18" charset="0"/>
                <a:hlinkClick r:id="rId7"/>
              </a:rPr>
              <a:t>https://docs.google.com/spreadsheets/d/17Z07ES1pqNTrXFTCPHuFP3jV7A4LCBO3/edit?usp=share_link&amp;ouid=101949921485202693908&amp;rtpof=true&amp;sd=true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887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563E-1664-6235-F323-C444AF4F3F4C}"/>
              </a:ext>
            </a:extLst>
          </p:cNvPr>
          <p:cNvSpPr>
            <a:spLocks noGrp="1"/>
          </p:cNvSpPr>
          <p:nvPr>
            <p:ph type="title"/>
          </p:nvPr>
        </p:nvSpPr>
        <p:spPr>
          <a:xfrm>
            <a:off x="262759" y="1114096"/>
            <a:ext cx="10770600" cy="681913"/>
          </a:xfrm>
        </p:spPr>
        <p:txBody>
          <a:bodyPr/>
          <a:lstStyle/>
          <a:p>
            <a:r>
              <a:rPr lang="en-US" sz="3600" dirty="0">
                <a:latin typeface="Times New Roman" panose="02020603050405020304" pitchFamily="18" charset="0"/>
                <a:cs typeface="Times New Roman" panose="02020603050405020304" pitchFamily="18" charset="0"/>
              </a:rPr>
              <a:t>Approach</a:t>
            </a:r>
          </a:p>
        </p:txBody>
      </p:sp>
      <p:sp>
        <p:nvSpPr>
          <p:cNvPr id="3" name="Content Placeholder 2">
            <a:extLst>
              <a:ext uri="{FF2B5EF4-FFF2-40B4-BE49-F238E27FC236}">
                <a16:creationId xmlns:a16="http://schemas.microsoft.com/office/drawing/2014/main" id="{37D4B0CC-5697-7F8D-3170-563FA4D65F8B}"/>
              </a:ext>
            </a:extLst>
          </p:cNvPr>
          <p:cNvSpPr>
            <a:spLocks noGrp="1"/>
          </p:cNvSpPr>
          <p:nvPr>
            <p:ph idx="1"/>
          </p:nvPr>
        </p:nvSpPr>
        <p:spPr>
          <a:xfrm>
            <a:off x="157655" y="1796010"/>
            <a:ext cx="11929242" cy="5061990"/>
          </a:xfrm>
        </p:spPr>
        <p:txBody>
          <a:bodyPr>
            <a:noAutofit/>
          </a:bodyPr>
          <a:lstStyle/>
          <a:p>
            <a:pPr>
              <a:buFont typeface="+mj-lt"/>
              <a:buAutoNum type="arabicPeriod"/>
            </a:pPr>
            <a:r>
              <a:rPr lang="en-IN" sz="1550" b="1" i="0" u="none" strike="noStrike" dirty="0">
                <a:effectLst/>
                <a:latin typeface="Times New Roman" panose="02020603050405020304" pitchFamily="18" charset="0"/>
                <a:cs typeface="Times New Roman" panose="02020603050405020304" pitchFamily="18" charset="0"/>
              </a:rPr>
              <a:t>Data Preparation:</a:t>
            </a:r>
            <a:endParaRPr lang="en-IN" sz="1550" b="0" i="0" u="none" strike="noStrike"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IN" sz="1550" b="0" i="0" u="none" strike="noStrike" dirty="0">
                <a:effectLst/>
                <a:latin typeface="Times New Roman" panose="02020603050405020304" pitchFamily="18" charset="0"/>
                <a:cs typeface="Times New Roman" panose="02020603050405020304" pitchFamily="18" charset="0"/>
              </a:rPr>
              <a:t>Data Cleaning: Removal or imputation of null values, elimination of duplicates, handling outliers, and removal of irrelevant columns to ensure data quality.</a:t>
            </a:r>
          </a:p>
          <a:p>
            <a:pPr>
              <a:buFont typeface="+mj-lt"/>
              <a:buAutoNum type="arabicPeriod"/>
            </a:pPr>
            <a:r>
              <a:rPr lang="en-IN" sz="1550" b="1" i="0" u="none" strike="noStrike" dirty="0">
                <a:effectLst/>
                <a:latin typeface="Times New Roman" panose="02020603050405020304" pitchFamily="18" charset="0"/>
                <a:cs typeface="Times New Roman" panose="02020603050405020304" pitchFamily="18" charset="0"/>
              </a:rPr>
              <a:t>Exploratory Data Analysis (EDA):</a:t>
            </a:r>
            <a:endParaRPr lang="en-IN" sz="1550" b="0" i="0" u="none" strike="noStrike"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IN" sz="1550" b="0" i="0" u="none" strike="noStrike" dirty="0">
                <a:effectLst/>
                <a:latin typeface="Times New Roman" panose="02020603050405020304" pitchFamily="18" charset="0"/>
                <a:cs typeface="Times New Roman" panose="02020603050405020304" pitchFamily="18" charset="0"/>
              </a:rPr>
              <a:t>Descriptive Statistics: Calculating summary statistics like mean, median, standard deviation, etc., to understand the central tendency and variability in the data.</a:t>
            </a:r>
          </a:p>
          <a:p>
            <a:pPr lvl="1">
              <a:buFont typeface="Arial" panose="020B0604020202020204" pitchFamily="34" charset="0"/>
              <a:buChar char="•"/>
            </a:pPr>
            <a:r>
              <a:rPr lang="en-IN" sz="1550" b="0" i="0" u="none" strike="noStrike" dirty="0">
                <a:effectLst/>
                <a:latin typeface="Times New Roman" panose="02020603050405020304" pitchFamily="18" charset="0"/>
                <a:cs typeface="Times New Roman" panose="02020603050405020304" pitchFamily="18" charset="0"/>
              </a:rPr>
              <a:t>Pivot Tables and Functions: Using pivot tables and functions to aggregate and summarize data across different dimensions and variables.</a:t>
            </a:r>
          </a:p>
          <a:p>
            <a:pPr lvl="1">
              <a:buFont typeface="Arial" panose="020B0604020202020204" pitchFamily="34" charset="0"/>
              <a:buChar char="•"/>
            </a:pPr>
            <a:r>
              <a:rPr lang="en-IN" sz="1550" b="0" i="0" u="none" strike="noStrike" dirty="0">
                <a:effectLst/>
                <a:latin typeface="Times New Roman" panose="02020603050405020304" pitchFamily="18" charset="0"/>
                <a:cs typeface="Times New Roman" panose="02020603050405020304" pitchFamily="18" charset="0"/>
              </a:rPr>
              <a:t>Graphs/Charts: Visual representation of data using graphs and charts to identify patterns, trends, and relationships within the dataset.</a:t>
            </a:r>
          </a:p>
          <a:p>
            <a:pPr>
              <a:buFont typeface="+mj-lt"/>
              <a:buAutoNum type="arabicPeriod"/>
            </a:pPr>
            <a:r>
              <a:rPr lang="en-IN" sz="1550" b="1" i="0" u="none" strike="noStrike" dirty="0">
                <a:effectLst/>
                <a:latin typeface="Times New Roman" panose="02020603050405020304" pitchFamily="18" charset="0"/>
                <a:cs typeface="Times New Roman" panose="02020603050405020304" pitchFamily="18" charset="0"/>
              </a:rPr>
              <a:t>Statistical Analysis:</a:t>
            </a:r>
            <a:endParaRPr lang="en-IN" sz="1550" b="0" i="0" u="none" strike="noStrike"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IN" sz="1550" b="0" i="0" u="none" strike="noStrike" dirty="0">
                <a:effectLst/>
                <a:latin typeface="Times New Roman" panose="02020603050405020304" pitchFamily="18" charset="0"/>
                <a:cs typeface="Times New Roman" panose="02020603050405020304" pitchFamily="18" charset="0"/>
              </a:rPr>
              <a:t>Regression Analysis: Employing regression techniques to model relationships between variables, understanding how certain factors impact others, and predicting outcomes.</a:t>
            </a:r>
          </a:p>
          <a:p>
            <a:pPr lvl="1">
              <a:buFont typeface="Arial" panose="020B0604020202020204" pitchFamily="34" charset="0"/>
              <a:buChar char="•"/>
            </a:pPr>
            <a:r>
              <a:rPr lang="en-IN" sz="1550" b="0" i="0" u="none" strike="noStrike" dirty="0">
                <a:effectLst/>
                <a:latin typeface="Times New Roman" panose="02020603050405020304" pitchFamily="18" charset="0"/>
                <a:cs typeface="Times New Roman" panose="02020603050405020304" pitchFamily="18" charset="0"/>
              </a:rPr>
              <a:t>Correlation Analysis: Determining the strength and direction of relationships between variables using correlation coefficients.</a:t>
            </a:r>
          </a:p>
          <a:p>
            <a:pPr>
              <a:buFont typeface="+mj-lt"/>
              <a:buAutoNum type="arabicPeriod"/>
            </a:pPr>
            <a:r>
              <a:rPr lang="en-IN" sz="1550" b="1" i="0" u="none" strike="noStrike" dirty="0">
                <a:effectLst/>
                <a:latin typeface="Times New Roman" panose="02020603050405020304" pitchFamily="18" charset="0"/>
                <a:cs typeface="Times New Roman" panose="02020603050405020304" pitchFamily="18" charset="0"/>
              </a:rPr>
              <a:t>Dashboard Creation:</a:t>
            </a:r>
            <a:endParaRPr lang="en-IN" sz="1550" b="0" i="0" u="none" strike="noStrike" dirty="0">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IN" sz="1550" b="0" i="0" u="none" strike="noStrike" dirty="0">
                <a:effectLst/>
                <a:latin typeface="Times New Roman" panose="02020603050405020304" pitchFamily="18" charset="0"/>
                <a:cs typeface="Times New Roman" panose="02020603050405020304" pitchFamily="18" charset="0"/>
              </a:rPr>
              <a:t>Utilizing Tableau or similar tools to create interactive dashboards summarizing key findings and insights derived from the analysis.</a:t>
            </a:r>
            <a:endParaRPr lang="en-US" sz="15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766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5F5-5AAB-D1F7-6F16-E689DF44E264}"/>
              </a:ext>
            </a:extLst>
          </p:cNvPr>
          <p:cNvSpPr>
            <a:spLocks noGrp="1"/>
          </p:cNvSpPr>
          <p:nvPr>
            <p:ph type="title"/>
          </p:nvPr>
        </p:nvSpPr>
        <p:spPr>
          <a:xfrm>
            <a:off x="476436" y="939791"/>
            <a:ext cx="10571998" cy="970450"/>
          </a:xfrm>
        </p:spPr>
        <p:txBody>
          <a:bodyPr/>
          <a:lstStyle/>
          <a:p>
            <a:r>
              <a:rPr lang="en-US" sz="3400" dirty="0">
                <a:latin typeface="Times New Roman" panose="02020603050405020304" pitchFamily="18" charset="0"/>
                <a:cs typeface="Times New Roman" panose="02020603050405020304" pitchFamily="18" charset="0"/>
              </a:rPr>
              <a:t>Tech- Stack Used</a:t>
            </a:r>
          </a:p>
        </p:txBody>
      </p:sp>
      <p:sp>
        <p:nvSpPr>
          <p:cNvPr id="3" name="Content Placeholder 2">
            <a:extLst>
              <a:ext uri="{FF2B5EF4-FFF2-40B4-BE49-F238E27FC236}">
                <a16:creationId xmlns:a16="http://schemas.microsoft.com/office/drawing/2014/main" id="{7C274800-1654-F3EE-5927-82498F53DB74}"/>
              </a:ext>
            </a:extLst>
          </p:cNvPr>
          <p:cNvSpPr>
            <a:spLocks noGrp="1"/>
          </p:cNvSpPr>
          <p:nvPr>
            <p:ph idx="1"/>
          </p:nvPr>
        </p:nvSpPr>
        <p:spPr>
          <a:xfrm>
            <a:off x="476436" y="2099442"/>
            <a:ext cx="10571998" cy="1534510"/>
          </a:xfrm>
        </p:spPr>
        <p:txBody>
          <a:bodyPr/>
          <a:lstStyle/>
          <a:p>
            <a:pPr marL="0" indent="0">
              <a:buNone/>
            </a:pPr>
            <a:r>
              <a:rPr lang="en-IN" dirty="0">
                <a:effectLst/>
                <a:latin typeface="Times New Roman" panose="02020603050405020304" pitchFamily="18" charset="0"/>
                <a:cs typeface="Times New Roman" panose="02020603050405020304" pitchFamily="18" charset="0"/>
              </a:rPr>
              <a:t>The analysis for this project has been performed using Microsoft Excel as it offers a user-friendly interface that allows users to work with data, perform calculations, and create visual representations without extensive programming knowledge.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8582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17490-97C1-B187-8EA6-780226541A94}"/>
              </a:ext>
            </a:extLst>
          </p:cNvPr>
          <p:cNvSpPr>
            <a:spLocks noGrp="1"/>
          </p:cNvSpPr>
          <p:nvPr>
            <p:ph type="title"/>
          </p:nvPr>
        </p:nvSpPr>
        <p:spPr>
          <a:xfrm>
            <a:off x="585667" y="866498"/>
            <a:ext cx="10656785" cy="970450"/>
          </a:xfrm>
        </p:spPr>
        <p:txBody>
          <a:bodyPr/>
          <a:lstStyle/>
          <a:p>
            <a:r>
              <a:rPr lang="en-US" sz="3400" dirty="0">
                <a:latin typeface="Times New Roman" panose="02020603050405020304" pitchFamily="18" charset="0"/>
                <a:cs typeface="Times New Roman" panose="02020603050405020304" pitchFamily="18" charset="0"/>
              </a:rPr>
              <a:t>Descriptive Statistics</a:t>
            </a:r>
          </a:p>
        </p:txBody>
      </p:sp>
      <p:graphicFrame>
        <p:nvGraphicFramePr>
          <p:cNvPr id="6" name="Content Placeholder 5">
            <a:extLst>
              <a:ext uri="{FF2B5EF4-FFF2-40B4-BE49-F238E27FC236}">
                <a16:creationId xmlns:a16="http://schemas.microsoft.com/office/drawing/2014/main" id="{F008EBCF-19B0-FA5C-47DD-8B459E42EBF1}"/>
              </a:ext>
            </a:extLst>
          </p:cNvPr>
          <p:cNvGraphicFramePr>
            <a:graphicFrameLocks noGrp="1"/>
          </p:cNvGraphicFramePr>
          <p:nvPr>
            <p:ph idx="1"/>
            <p:extLst>
              <p:ext uri="{D42A27DB-BD31-4B8C-83A1-F6EECF244321}">
                <p14:modId xmlns:p14="http://schemas.microsoft.com/office/powerpoint/2010/main" val="4078368753"/>
              </p:ext>
            </p:extLst>
          </p:nvPr>
        </p:nvGraphicFramePr>
        <p:xfrm>
          <a:off x="585667" y="2375338"/>
          <a:ext cx="6267078" cy="4103858"/>
        </p:xfrm>
        <a:graphic>
          <a:graphicData uri="http://schemas.openxmlformats.org/drawingml/2006/table">
            <a:tbl>
              <a:tblPr/>
              <a:tblGrid>
                <a:gridCol w="2904949">
                  <a:extLst>
                    <a:ext uri="{9D8B030D-6E8A-4147-A177-3AD203B41FA5}">
                      <a16:colId xmlns:a16="http://schemas.microsoft.com/office/drawing/2014/main" val="3894747795"/>
                    </a:ext>
                  </a:extLst>
                </a:gridCol>
                <a:gridCol w="3362129">
                  <a:extLst>
                    <a:ext uri="{9D8B030D-6E8A-4147-A177-3AD203B41FA5}">
                      <a16:colId xmlns:a16="http://schemas.microsoft.com/office/drawing/2014/main" val="2259415800"/>
                    </a:ext>
                  </a:extLst>
                </a:gridCol>
              </a:tblGrid>
              <a:tr h="373078">
                <a:tc gridSpan="2">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Categorical Attributes</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IN" sz="1800" dirty="0">
                        <a:solidFill>
                          <a:schemeClr val="tx1"/>
                        </a:solidFill>
                        <a:latin typeface="Times New Roman" panose="02020603050405020304" pitchFamily="18" charset="0"/>
                        <a:cs typeface="Times New Roman" panose="02020603050405020304" pitchFamily="18" charset="0"/>
                      </a:endParaRP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507989"/>
                  </a:ext>
                </a:extLst>
              </a:tr>
              <a:tr h="373078">
                <a:tc>
                  <a:txBody>
                    <a:bodyPr/>
                    <a:lstStyle/>
                    <a:p>
                      <a:pPr algn="ctr"/>
                      <a:r>
                        <a:rPr lang="en-IN" sz="1800" dirty="0" err="1">
                          <a:solidFill>
                            <a:schemeClr val="tx1"/>
                          </a:solidFill>
                          <a:latin typeface="Times New Roman" panose="02020603050405020304" pitchFamily="18" charset="0"/>
                          <a:cs typeface="Times New Roman" panose="02020603050405020304" pitchFamily="18" charset="0"/>
                        </a:rPr>
                        <a:t>Column_name</a:t>
                      </a:r>
                      <a:endParaRPr lang="en-IN" sz="1800" dirty="0">
                        <a:solidFill>
                          <a:schemeClr val="tx1"/>
                        </a:solidFill>
                        <a:latin typeface="Times New Roman" panose="02020603050405020304" pitchFamily="18" charset="0"/>
                        <a:cs typeface="Times New Roman" panose="02020603050405020304" pitchFamily="18" charset="0"/>
                      </a:endParaRP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a:solidFill>
                            <a:schemeClr val="tx1"/>
                          </a:solidFill>
                          <a:latin typeface="Times New Roman" panose="02020603050405020304" pitchFamily="18" charset="0"/>
                          <a:cs typeface="Times New Roman" panose="02020603050405020304" pitchFamily="18" charset="0"/>
                        </a:rPr>
                        <a:t>Highest_Count</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8204192"/>
                  </a:ext>
                </a:extLst>
              </a:tr>
              <a:tr h="373078">
                <a:tc>
                  <a:txBody>
                    <a:bodyPr/>
                    <a:lstStyle/>
                    <a:p>
                      <a:pPr algn="ctr"/>
                      <a:r>
                        <a:rPr lang="en-IN" sz="1800">
                          <a:solidFill>
                            <a:schemeClr val="tx1"/>
                          </a:solidFill>
                          <a:latin typeface="Times New Roman" panose="02020603050405020304" pitchFamily="18" charset="0"/>
                          <a:cs typeface="Times New Roman" panose="02020603050405020304" pitchFamily="18" charset="0"/>
                        </a:rPr>
                        <a:t>Make</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a:solidFill>
                            <a:schemeClr val="tx1"/>
                          </a:solidFill>
                          <a:latin typeface="Times New Roman" panose="02020603050405020304" pitchFamily="18" charset="0"/>
                          <a:cs typeface="Times New Roman" panose="02020603050405020304" pitchFamily="18" charset="0"/>
                        </a:rPr>
                        <a:t>Chevrolet</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95488200"/>
                  </a:ext>
                </a:extLst>
              </a:tr>
              <a:tr h="373078">
                <a:tc>
                  <a:txBody>
                    <a:bodyPr/>
                    <a:lstStyle/>
                    <a:p>
                      <a:pPr algn="ctr"/>
                      <a:r>
                        <a:rPr lang="en-IN" sz="1800">
                          <a:solidFill>
                            <a:schemeClr val="tx1"/>
                          </a:solidFill>
                          <a:latin typeface="Times New Roman" panose="02020603050405020304" pitchFamily="18" charset="0"/>
                          <a:cs typeface="Times New Roman" panose="02020603050405020304" pitchFamily="18" charset="0"/>
                        </a:rPr>
                        <a:t>Make Model</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a:solidFill>
                            <a:schemeClr val="tx1"/>
                          </a:solidFill>
                          <a:latin typeface="Times New Roman" panose="02020603050405020304" pitchFamily="18" charset="0"/>
                          <a:cs typeface="Times New Roman" panose="02020603050405020304" pitchFamily="18" charset="0"/>
                        </a:rPr>
                        <a:t>Chevrolet Silverado 1500</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5126833"/>
                  </a:ext>
                </a:extLst>
              </a:tr>
              <a:tr h="373078">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Year</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a:solidFill>
                            <a:schemeClr val="tx1"/>
                          </a:solidFill>
                          <a:latin typeface="Times New Roman" panose="02020603050405020304" pitchFamily="18" charset="0"/>
                          <a:cs typeface="Times New Roman" panose="02020603050405020304" pitchFamily="18" charset="0"/>
                        </a:rPr>
                        <a:t>2014</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9524317"/>
                  </a:ext>
                </a:extLst>
              </a:tr>
              <a:tr h="373078">
                <a:tc>
                  <a:txBody>
                    <a:bodyPr/>
                    <a:lstStyle/>
                    <a:p>
                      <a:pPr algn="ctr"/>
                      <a:r>
                        <a:rPr lang="en-IN" sz="1800">
                          <a:solidFill>
                            <a:schemeClr val="tx1"/>
                          </a:solidFill>
                          <a:latin typeface="Times New Roman" panose="02020603050405020304" pitchFamily="18" charset="0"/>
                          <a:cs typeface="Times New Roman" panose="02020603050405020304" pitchFamily="18" charset="0"/>
                        </a:rPr>
                        <a:t>Engine Fuel Type</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regular unleaded</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236743"/>
                  </a:ext>
                </a:extLst>
              </a:tr>
              <a:tr h="373078">
                <a:tc>
                  <a:txBody>
                    <a:bodyPr/>
                    <a:lstStyle/>
                    <a:p>
                      <a:pPr algn="ctr"/>
                      <a:r>
                        <a:rPr lang="en-IN" sz="1800">
                          <a:solidFill>
                            <a:schemeClr val="tx1"/>
                          </a:solidFill>
                          <a:latin typeface="Times New Roman" panose="02020603050405020304" pitchFamily="18" charset="0"/>
                          <a:cs typeface="Times New Roman" panose="02020603050405020304" pitchFamily="18" charset="0"/>
                        </a:rPr>
                        <a:t>Transmission Type</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a:solidFill>
                            <a:schemeClr val="tx1"/>
                          </a:solidFill>
                          <a:latin typeface="Times New Roman" panose="02020603050405020304" pitchFamily="18" charset="0"/>
                          <a:cs typeface="Times New Roman" panose="02020603050405020304" pitchFamily="18" charset="0"/>
                        </a:rPr>
                        <a:t>AUTOMATIC</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6180841"/>
                  </a:ext>
                </a:extLst>
              </a:tr>
              <a:tr h="373078">
                <a:tc>
                  <a:txBody>
                    <a:bodyPr/>
                    <a:lstStyle/>
                    <a:p>
                      <a:pPr algn="ctr"/>
                      <a:r>
                        <a:rPr lang="en-IN" sz="1800" dirty="0" err="1">
                          <a:solidFill>
                            <a:schemeClr val="tx1"/>
                          </a:solidFill>
                          <a:latin typeface="Times New Roman" panose="02020603050405020304" pitchFamily="18" charset="0"/>
                          <a:cs typeface="Times New Roman" panose="02020603050405020304" pitchFamily="18" charset="0"/>
                        </a:rPr>
                        <a:t>Driven_Wheels</a:t>
                      </a:r>
                      <a:endParaRPr lang="en-IN" sz="1800" dirty="0">
                        <a:solidFill>
                          <a:schemeClr val="tx1"/>
                        </a:solidFill>
                        <a:latin typeface="Times New Roman" panose="02020603050405020304" pitchFamily="18" charset="0"/>
                        <a:cs typeface="Times New Roman" panose="02020603050405020304" pitchFamily="18" charset="0"/>
                      </a:endParaRP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a:solidFill>
                            <a:schemeClr val="tx1"/>
                          </a:solidFill>
                          <a:latin typeface="Times New Roman" panose="02020603050405020304" pitchFamily="18" charset="0"/>
                          <a:cs typeface="Times New Roman" panose="02020603050405020304" pitchFamily="18" charset="0"/>
                        </a:rPr>
                        <a:t>front wheel drive</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0123505"/>
                  </a:ext>
                </a:extLst>
              </a:tr>
              <a:tr h="373078">
                <a:tc>
                  <a:txBody>
                    <a:bodyPr/>
                    <a:lstStyle/>
                    <a:p>
                      <a:pPr algn="ctr"/>
                      <a:r>
                        <a:rPr lang="en-IN" sz="1800">
                          <a:solidFill>
                            <a:schemeClr val="tx1"/>
                          </a:solidFill>
                          <a:latin typeface="Times New Roman" panose="02020603050405020304" pitchFamily="18" charset="0"/>
                          <a:cs typeface="Times New Roman" panose="02020603050405020304" pitchFamily="18" charset="0"/>
                        </a:rPr>
                        <a:t>Market Category</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N/A</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7261938"/>
                  </a:ext>
                </a:extLst>
              </a:tr>
              <a:tr h="373078">
                <a:tc>
                  <a:txBody>
                    <a:bodyPr/>
                    <a:lstStyle/>
                    <a:p>
                      <a:pPr algn="ctr"/>
                      <a:r>
                        <a:rPr lang="en-IN" sz="1800">
                          <a:solidFill>
                            <a:schemeClr val="tx1"/>
                          </a:solidFill>
                          <a:latin typeface="Times New Roman" panose="02020603050405020304" pitchFamily="18" charset="0"/>
                          <a:cs typeface="Times New Roman" panose="02020603050405020304" pitchFamily="18" charset="0"/>
                        </a:rPr>
                        <a:t>Vehicle Size</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a:solidFill>
                            <a:schemeClr val="tx1"/>
                          </a:solidFill>
                          <a:latin typeface="Times New Roman" panose="02020603050405020304" pitchFamily="18" charset="0"/>
                          <a:cs typeface="Times New Roman" panose="02020603050405020304" pitchFamily="18" charset="0"/>
                        </a:rPr>
                        <a:t>Compact</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7375285"/>
                  </a:ext>
                </a:extLst>
              </a:tr>
              <a:tr h="373078">
                <a:tc>
                  <a:txBody>
                    <a:bodyPr/>
                    <a:lstStyle/>
                    <a:p>
                      <a:pPr algn="ctr"/>
                      <a:r>
                        <a:rPr lang="en-IN" sz="1800">
                          <a:solidFill>
                            <a:schemeClr val="tx1"/>
                          </a:solidFill>
                          <a:latin typeface="Times New Roman" panose="02020603050405020304" pitchFamily="18" charset="0"/>
                          <a:cs typeface="Times New Roman" panose="02020603050405020304" pitchFamily="18" charset="0"/>
                        </a:rPr>
                        <a:t>Vehicle Style</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800" dirty="0">
                          <a:solidFill>
                            <a:schemeClr val="tx1"/>
                          </a:solidFill>
                          <a:latin typeface="Times New Roman" panose="02020603050405020304" pitchFamily="18" charset="0"/>
                          <a:cs typeface="Times New Roman" panose="02020603050405020304" pitchFamily="18" charset="0"/>
                        </a:rPr>
                        <a:t>Sedan</a:t>
                      </a:r>
                    </a:p>
                  </a:txBody>
                  <a:tcPr marL="90924" marR="90924" marT="45462" marB="45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6140251"/>
                  </a:ext>
                </a:extLst>
              </a:tr>
            </a:tbl>
          </a:graphicData>
        </a:graphic>
      </p:graphicFrame>
      <p:sp>
        <p:nvSpPr>
          <p:cNvPr id="7" name="Rectangle 2">
            <a:extLst>
              <a:ext uri="{FF2B5EF4-FFF2-40B4-BE49-F238E27FC236}">
                <a16:creationId xmlns:a16="http://schemas.microsoft.com/office/drawing/2014/main" id="{4241555A-C157-5A72-B03E-EBA986D09782}"/>
              </a:ext>
            </a:extLst>
          </p:cNvPr>
          <p:cNvSpPr>
            <a:spLocks noChangeArrowheads="1"/>
          </p:cNvSpPr>
          <p:nvPr/>
        </p:nvSpPr>
        <p:spPr bwMode="auto">
          <a:xfrm>
            <a:off x="801027" y="2269007"/>
            <a:ext cx="1862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491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42C5-B0CB-AD7F-4830-1374F3E4A5CC}"/>
              </a:ext>
            </a:extLst>
          </p:cNvPr>
          <p:cNvSpPr>
            <a:spLocks noGrp="1"/>
          </p:cNvSpPr>
          <p:nvPr>
            <p:ph type="title"/>
          </p:nvPr>
        </p:nvSpPr>
        <p:spPr>
          <a:xfrm>
            <a:off x="503732" y="958856"/>
            <a:ext cx="10571998" cy="970450"/>
          </a:xfrm>
        </p:spPr>
        <p:txBody>
          <a:bodyPr/>
          <a:lstStyle/>
          <a:p>
            <a:r>
              <a:rPr lang="en-US" sz="3400" dirty="0">
                <a:latin typeface="Times New Roman" panose="02020603050405020304" pitchFamily="18" charset="0"/>
                <a:cs typeface="Times New Roman" panose="02020603050405020304" pitchFamily="18" charset="0"/>
              </a:rPr>
              <a:t>Descriptive Statistics</a:t>
            </a:r>
          </a:p>
        </p:txBody>
      </p:sp>
      <p:graphicFrame>
        <p:nvGraphicFramePr>
          <p:cNvPr id="4" name="Content Placeholder 3">
            <a:extLst>
              <a:ext uri="{FF2B5EF4-FFF2-40B4-BE49-F238E27FC236}">
                <a16:creationId xmlns:a16="http://schemas.microsoft.com/office/drawing/2014/main" id="{6BD9DC1D-1639-32DB-A707-FEB59169DBCF}"/>
              </a:ext>
            </a:extLst>
          </p:cNvPr>
          <p:cNvGraphicFramePr>
            <a:graphicFrameLocks noGrp="1"/>
          </p:cNvGraphicFramePr>
          <p:nvPr>
            <p:ph idx="1"/>
            <p:extLst>
              <p:ext uri="{D42A27DB-BD31-4B8C-83A1-F6EECF244321}">
                <p14:modId xmlns:p14="http://schemas.microsoft.com/office/powerpoint/2010/main" val="3757109609"/>
              </p:ext>
            </p:extLst>
          </p:nvPr>
        </p:nvGraphicFramePr>
        <p:xfrm>
          <a:off x="503732" y="2342932"/>
          <a:ext cx="11080584" cy="4104228"/>
        </p:xfrm>
        <a:graphic>
          <a:graphicData uri="http://schemas.openxmlformats.org/drawingml/2006/table">
            <a:tbl>
              <a:tblPr/>
              <a:tblGrid>
                <a:gridCol w="1385073">
                  <a:extLst>
                    <a:ext uri="{9D8B030D-6E8A-4147-A177-3AD203B41FA5}">
                      <a16:colId xmlns:a16="http://schemas.microsoft.com/office/drawing/2014/main" val="1474476306"/>
                    </a:ext>
                  </a:extLst>
                </a:gridCol>
                <a:gridCol w="1385073">
                  <a:extLst>
                    <a:ext uri="{9D8B030D-6E8A-4147-A177-3AD203B41FA5}">
                      <a16:colId xmlns:a16="http://schemas.microsoft.com/office/drawing/2014/main" val="1881593141"/>
                    </a:ext>
                  </a:extLst>
                </a:gridCol>
                <a:gridCol w="1385073">
                  <a:extLst>
                    <a:ext uri="{9D8B030D-6E8A-4147-A177-3AD203B41FA5}">
                      <a16:colId xmlns:a16="http://schemas.microsoft.com/office/drawing/2014/main" val="4251873351"/>
                    </a:ext>
                  </a:extLst>
                </a:gridCol>
                <a:gridCol w="1385073">
                  <a:extLst>
                    <a:ext uri="{9D8B030D-6E8A-4147-A177-3AD203B41FA5}">
                      <a16:colId xmlns:a16="http://schemas.microsoft.com/office/drawing/2014/main" val="3674808454"/>
                    </a:ext>
                  </a:extLst>
                </a:gridCol>
                <a:gridCol w="1385073">
                  <a:extLst>
                    <a:ext uri="{9D8B030D-6E8A-4147-A177-3AD203B41FA5}">
                      <a16:colId xmlns:a16="http://schemas.microsoft.com/office/drawing/2014/main" val="1456602451"/>
                    </a:ext>
                  </a:extLst>
                </a:gridCol>
                <a:gridCol w="1385073">
                  <a:extLst>
                    <a:ext uri="{9D8B030D-6E8A-4147-A177-3AD203B41FA5}">
                      <a16:colId xmlns:a16="http://schemas.microsoft.com/office/drawing/2014/main" val="3953134802"/>
                    </a:ext>
                  </a:extLst>
                </a:gridCol>
                <a:gridCol w="1385073">
                  <a:extLst>
                    <a:ext uri="{9D8B030D-6E8A-4147-A177-3AD203B41FA5}">
                      <a16:colId xmlns:a16="http://schemas.microsoft.com/office/drawing/2014/main" val="2291859745"/>
                    </a:ext>
                  </a:extLst>
                </a:gridCol>
                <a:gridCol w="1385073">
                  <a:extLst>
                    <a:ext uri="{9D8B030D-6E8A-4147-A177-3AD203B41FA5}">
                      <a16:colId xmlns:a16="http://schemas.microsoft.com/office/drawing/2014/main" val="2366786795"/>
                    </a:ext>
                  </a:extLst>
                </a:gridCol>
              </a:tblGrid>
              <a:tr h="652946">
                <a:tc>
                  <a:txBody>
                    <a:bodyPr/>
                    <a:lstStyle/>
                    <a:p>
                      <a:pPr algn="ctr"/>
                      <a:endParaRPr lang="en-IN" sz="1600" dirty="0">
                        <a:solidFill>
                          <a:schemeClr val="tx1"/>
                        </a:solidFill>
                        <a:latin typeface="Times New Roman" panose="02020603050405020304" pitchFamily="18" charset="0"/>
                        <a:cs typeface="Times New Roman" panose="02020603050405020304" pitchFamily="18" charset="0"/>
                      </a:endParaRP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Engine HP</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Engine Cylinders</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Number of Doors</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highway MPG</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city mpg</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Popularity</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MSRP</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2016624"/>
                  </a:ext>
                </a:extLst>
              </a:tr>
              <a:tr h="652946">
                <a:tc>
                  <a:txBody>
                    <a:bodyPr/>
                    <a:lstStyle/>
                    <a:p>
                      <a:pPr algn="ctr"/>
                      <a:r>
                        <a:rPr lang="en-IN" sz="1600">
                          <a:solidFill>
                            <a:schemeClr val="tx1"/>
                          </a:solidFill>
                          <a:latin typeface="Times New Roman" panose="02020603050405020304" pitchFamily="18" charset="0"/>
                          <a:cs typeface="Times New Roman" panose="02020603050405020304" pitchFamily="18" charset="0"/>
                        </a:rPr>
                        <a:t>mean</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249.3860701</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5.628828677</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3.436093383</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26.63748531</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19.73325499</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1554.911197</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40594.73703</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3478225"/>
                  </a:ext>
                </a:extLst>
              </a:tr>
              <a:tr h="373111">
                <a:tc>
                  <a:txBody>
                    <a:bodyPr/>
                    <a:lstStyle/>
                    <a:p>
                      <a:pPr algn="ctr"/>
                      <a:r>
                        <a:rPr lang="en-IN" sz="1600">
                          <a:solidFill>
                            <a:schemeClr val="tx1"/>
                          </a:solidFill>
                          <a:latin typeface="Times New Roman" panose="02020603050405020304" pitchFamily="18" charset="0"/>
                          <a:cs typeface="Times New Roman" panose="02020603050405020304" pitchFamily="18" charset="0"/>
                        </a:rPr>
                        <a:t>median</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227</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6</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4</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26</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18</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1385</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29995</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0121684"/>
                  </a:ext>
                </a:extLst>
              </a:tr>
              <a:tr h="373111">
                <a:tc>
                  <a:txBody>
                    <a:bodyPr/>
                    <a:lstStyle/>
                    <a:p>
                      <a:pPr algn="ctr"/>
                      <a:r>
                        <a:rPr lang="en-IN" sz="1600">
                          <a:solidFill>
                            <a:schemeClr val="tx1"/>
                          </a:solidFill>
                          <a:latin typeface="Times New Roman" panose="02020603050405020304" pitchFamily="18" charset="0"/>
                          <a:cs typeface="Times New Roman" panose="02020603050405020304" pitchFamily="18" charset="0"/>
                        </a:rPr>
                        <a:t>MODE</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200</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4</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4</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24</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17</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1385</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2000</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8000466"/>
                  </a:ext>
                </a:extLst>
              </a:tr>
              <a:tr h="652946">
                <a:tc>
                  <a:txBody>
                    <a:bodyPr/>
                    <a:lstStyle/>
                    <a:p>
                      <a:pPr algn="ctr"/>
                      <a:r>
                        <a:rPr lang="en-IN" sz="1600">
                          <a:solidFill>
                            <a:schemeClr val="tx1"/>
                          </a:solidFill>
                          <a:latin typeface="Times New Roman" panose="02020603050405020304" pitchFamily="18" charset="0"/>
                          <a:cs typeface="Times New Roman" panose="02020603050405020304" pitchFamily="18" charset="0"/>
                        </a:rPr>
                        <a:t>Standar Deviation</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109.1918703</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1.780559348</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0.881315387</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8.863000767</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8.98779816</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1441.855347</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60109.1036</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08050"/>
                  </a:ext>
                </a:extLst>
              </a:tr>
              <a:tr h="652946">
                <a:tc>
                  <a:txBody>
                    <a:bodyPr/>
                    <a:lstStyle/>
                    <a:p>
                      <a:pPr algn="ctr"/>
                      <a:r>
                        <a:rPr lang="en-IN" sz="1600">
                          <a:solidFill>
                            <a:schemeClr val="tx1"/>
                          </a:solidFill>
                          <a:latin typeface="Times New Roman" panose="02020603050405020304" pitchFamily="18" charset="0"/>
                          <a:cs typeface="Times New Roman" panose="02020603050405020304" pitchFamily="18" charset="0"/>
                        </a:rPr>
                        <a:t>Variance</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11922.86453</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3.170391593</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0.776716811</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78.5527826</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80.78051577</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2078946.841</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3613104336</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1414145"/>
                  </a:ext>
                </a:extLst>
              </a:tr>
              <a:tr h="373111">
                <a:tc>
                  <a:txBody>
                    <a:bodyPr/>
                    <a:lstStyle/>
                    <a:p>
                      <a:pPr algn="ctr"/>
                      <a:r>
                        <a:rPr lang="en-IN" sz="1600">
                          <a:solidFill>
                            <a:schemeClr val="tx1"/>
                          </a:solidFill>
                          <a:latin typeface="Times New Roman" panose="02020603050405020304" pitchFamily="18" charset="0"/>
                          <a:cs typeface="Times New Roman" panose="02020603050405020304" pitchFamily="18" charset="0"/>
                        </a:rPr>
                        <a:t>Max</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1001</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16</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4</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354</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137</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5657</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2065902</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9899843"/>
                  </a:ext>
                </a:extLst>
              </a:tr>
              <a:tr h="373111">
                <a:tc>
                  <a:txBody>
                    <a:bodyPr/>
                    <a:lstStyle/>
                    <a:p>
                      <a:pPr algn="ctr"/>
                      <a:r>
                        <a:rPr lang="en-IN" sz="1600">
                          <a:solidFill>
                            <a:schemeClr val="tx1"/>
                          </a:solidFill>
                          <a:latin typeface="Times New Roman" panose="02020603050405020304" pitchFamily="18" charset="0"/>
                          <a:cs typeface="Times New Roman" panose="02020603050405020304" pitchFamily="18" charset="0"/>
                        </a:rPr>
                        <a:t>Min</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55</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0</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2</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12</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7</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a:solidFill>
                            <a:schemeClr val="tx1"/>
                          </a:solidFill>
                          <a:latin typeface="Times New Roman" panose="02020603050405020304" pitchFamily="18" charset="0"/>
                          <a:cs typeface="Times New Roman" panose="02020603050405020304" pitchFamily="18" charset="0"/>
                        </a:rPr>
                        <a:t>2</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a:solidFill>
                            <a:schemeClr val="tx1"/>
                          </a:solidFill>
                          <a:latin typeface="Times New Roman" panose="02020603050405020304" pitchFamily="18" charset="0"/>
                          <a:cs typeface="Times New Roman" panose="02020603050405020304" pitchFamily="18" charset="0"/>
                        </a:rPr>
                        <a:t>2000</a:t>
                      </a:r>
                    </a:p>
                  </a:txBody>
                  <a:tcPr marL="82658" marR="82658" marT="41329" marB="413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3565555"/>
                  </a:ext>
                </a:extLst>
              </a:tr>
            </a:tbl>
          </a:graphicData>
        </a:graphic>
      </p:graphicFrame>
      <p:sp>
        <p:nvSpPr>
          <p:cNvPr id="5" name="Rectangle 1">
            <a:extLst>
              <a:ext uri="{FF2B5EF4-FFF2-40B4-BE49-F238E27FC236}">
                <a16:creationId xmlns:a16="http://schemas.microsoft.com/office/drawing/2014/main" id="{A6A67B2B-381F-F204-9F03-F1841DDEA60B}"/>
              </a:ext>
            </a:extLst>
          </p:cNvPr>
          <p:cNvSpPr>
            <a:spLocks noChangeArrowheads="1"/>
          </p:cNvSpPr>
          <p:nvPr/>
        </p:nvSpPr>
        <p:spPr bwMode="auto">
          <a:xfrm>
            <a:off x="607684" y="2306582"/>
            <a:ext cx="14147868" cy="515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4619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888F7-F422-B1EB-8774-349458068F88}"/>
              </a:ext>
            </a:extLst>
          </p:cNvPr>
          <p:cNvSpPr>
            <a:spLocks noGrp="1"/>
          </p:cNvSpPr>
          <p:nvPr>
            <p:ph type="title"/>
          </p:nvPr>
        </p:nvSpPr>
        <p:spPr>
          <a:xfrm>
            <a:off x="520826" y="1061545"/>
            <a:ext cx="10554574" cy="839570"/>
          </a:xfrm>
        </p:spPr>
        <p:txBody>
          <a:bodyPr/>
          <a:lstStyle/>
          <a:p>
            <a:r>
              <a:rPr lang="en-US" sz="3400" dirty="0">
                <a:latin typeface="Times New Roman" panose="02020603050405020304" pitchFamily="18" charset="0"/>
                <a:cs typeface="Times New Roman" panose="02020603050405020304" pitchFamily="18" charset="0"/>
              </a:rPr>
              <a:t>Data Cleaning</a:t>
            </a:r>
          </a:p>
        </p:txBody>
      </p:sp>
      <p:sp>
        <p:nvSpPr>
          <p:cNvPr id="6" name="Content Placeholder 5">
            <a:extLst>
              <a:ext uri="{FF2B5EF4-FFF2-40B4-BE49-F238E27FC236}">
                <a16:creationId xmlns:a16="http://schemas.microsoft.com/office/drawing/2014/main" id="{7FFEFE35-D934-A7D9-CCE0-35C282940489}"/>
              </a:ext>
            </a:extLst>
          </p:cNvPr>
          <p:cNvSpPr>
            <a:spLocks noGrp="1"/>
          </p:cNvSpPr>
          <p:nvPr>
            <p:ph idx="1"/>
          </p:nvPr>
        </p:nvSpPr>
        <p:spPr>
          <a:xfrm>
            <a:off x="520826" y="2201265"/>
            <a:ext cx="10554574" cy="3074927"/>
          </a:xfrm>
        </p:spPr>
        <p:txBody>
          <a:bodyPr/>
          <a:lstStyle/>
          <a:p>
            <a:r>
              <a:rPr lang="en-US" dirty="0">
                <a:latin typeface="Times New Roman" panose="02020603050405020304" pitchFamily="18" charset="0"/>
                <a:cs typeface="Times New Roman" panose="02020603050405020304" pitchFamily="18" charset="0"/>
              </a:rPr>
              <a:t>Data inspection</a:t>
            </a:r>
          </a:p>
          <a:p>
            <a:r>
              <a:rPr lang="en-US" dirty="0">
                <a:latin typeface="Times New Roman" panose="02020603050405020304" pitchFamily="18" charset="0"/>
                <a:cs typeface="Times New Roman" panose="02020603050405020304" pitchFamily="18" charset="0"/>
              </a:rPr>
              <a:t>Null values analysis &amp; imputation</a:t>
            </a:r>
          </a:p>
          <a:p>
            <a:r>
              <a:rPr lang="en-US" dirty="0">
                <a:latin typeface="Times New Roman" panose="02020603050405020304" pitchFamily="18" charset="0"/>
                <a:cs typeface="Times New Roman" panose="02020603050405020304" pitchFamily="18" charset="0"/>
              </a:rPr>
              <a:t>Removal of duplicates</a:t>
            </a:r>
          </a:p>
          <a:p>
            <a:r>
              <a:rPr lang="en-US" dirty="0">
                <a:latin typeface="Times New Roman" panose="02020603050405020304" pitchFamily="18" charset="0"/>
                <a:cs typeface="Times New Roman" panose="02020603050405020304" pitchFamily="18" charset="0"/>
              </a:rPr>
              <a:t>Detection of outliers &amp; suitable technique used</a:t>
            </a:r>
          </a:p>
          <a:p>
            <a:r>
              <a:rPr lang="en-US" dirty="0">
                <a:latin typeface="Times New Roman" panose="02020603050405020304" pitchFamily="18" charset="0"/>
                <a:cs typeface="Times New Roman" panose="02020603050405020304" pitchFamily="18" charset="0"/>
              </a:rPr>
              <a:t>Data engineering – columns transformed as per need (Market Category values separated into different columns. Also, N/A values replaced with highest count category i.e. Luxury.</a:t>
            </a:r>
          </a:p>
          <a:p>
            <a:r>
              <a:rPr lang="en-US" dirty="0">
                <a:latin typeface="Times New Roman" panose="02020603050405020304" pitchFamily="18" charset="0"/>
                <a:cs typeface="Times New Roman" panose="02020603050405020304" pitchFamily="18" charset="0"/>
              </a:rPr>
              <a:t>Data transformation – Standardization has been performed on numerical columns to transform data into similar scale.</a:t>
            </a:r>
          </a:p>
        </p:txBody>
      </p:sp>
    </p:spTree>
    <p:extLst>
      <p:ext uri="{BB962C8B-B14F-4D97-AF65-F5344CB8AC3E}">
        <p14:creationId xmlns:p14="http://schemas.microsoft.com/office/powerpoint/2010/main" val="371236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7FB21B17-A9C6-E9BA-C7FA-F1D00423F4F9}"/>
              </a:ext>
            </a:extLst>
          </p:cNvPr>
          <p:cNvGraphicFramePr>
            <a:graphicFrameLocks/>
          </p:cNvGraphicFramePr>
          <p:nvPr>
            <p:extLst>
              <p:ext uri="{D42A27DB-BD31-4B8C-83A1-F6EECF244321}">
                <p14:modId xmlns:p14="http://schemas.microsoft.com/office/powerpoint/2010/main" val="817613922"/>
              </p:ext>
            </p:extLst>
          </p:nvPr>
        </p:nvGraphicFramePr>
        <p:xfrm>
          <a:off x="95898" y="788276"/>
          <a:ext cx="12000203" cy="5780690"/>
        </p:xfrm>
        <a:graphic>
          <a:graphicData uri="http://schemas.openxmlformats.org/drawingml/2006/table">
            <a:tbl>
              <a:tblPr/>
              <a:tblGrid>
                <a:gridCol w="764645">
                  <a:extLst>
                    <a:ext uri="{9D8B030D-6E8A-4147-A177-3AD203B41FA5}">
                      <a16:colId xmlns:a16="http://schemas.microsoft.com/office/drawing/2014/main" val="1547422003"/>
                    </a:ext>
                  </a:extLst>
                </a:gridCol>
                <a:gridCol w="709282">
                  <a:extLst>
                    <a:ext uri="{9D8B030D-6E8A-4147-A177-3AD203B41FA5}">
                      <a16:colId xmlns:a16="http://schemas.microsoft.com/office/drawing/2014/main" val="2457688494"/>
                    </a:ext>
                  </a:extLst>
                </a:gridCol>
                <a:gridCol w="600166">
                  <a:extLst>
                    <a:ext uri="{9D8B030D-6E8A-4147-A177-3AD203B41FA5}">
                      <a16:colId xmlns:a16="http://schemas.microsoft.com/office/drawing/2014/main" val="2179918910"/>
                    </a:ext>
                  </a:extLst>
                </a:gridCol>
                <a:gridCol w="511787">
                  <a:extLst>
                    <a:ext uri="{9D8B030D-6E8A-4147-A177-3AD203B41FA5}">
                      <a16:colId xmlns:a16="http://schemas.microsoft.com/office/drawing/2014/main" val="448993924"/>
                    </a:ext>
                  </a:extLst>
                </a:gridCol>
                <a:gridCol w="800322">
                  <a:extLst>
                    <a:ext uri="{9D8B030D-6E8A-4147-A177-3AD203B41FA5}">
                      <a16:colId xmlns:a16="http://schemas.microsoft.com/office/drawing/2014/main" val="2848375561"/>
                    </a:ext>
                  </a:extLst>
                </a:gridCol>
                <a:gridCol w="656612">
                  <a:extLst>
                    <a:ext uri="{9D8B030D-6E8A-4147-A177-3AD203B41FA5}">
                      <a16:colId xmlns:a16="http://schemas.microsoft.com/office/drawing/2014/main" val="3562859098"/>
                    </a:ext>
                  </a:extLst>
                </a:gridCol>
                <a:gridCol w="799844">
                  <a:extLst>
                    <a:ext uri="{9D8B030D-6E8A-4147-A177-3AD203B41FA5}">
                      <a16:colId xmlns:a16="http://schemas.microsoft.com/office/drawing/2014/main" val="300190999"/>
                    </a:ext>
                  </a:extLst>
                </a:gridCol>
                <a:gridCol w="763822">
                  <a:extLst>
                    <a:ext uri="{9D8B030D-6E8A-4147-A177-3AD203B41FA5}">
                      <a16:colId xmlns:a16="http://schemas.microsoft.com/office/drawing/2014/main" val="1575606716"/>
                    </a:ext>
                  </a:extLst>
                </a:gridCol>
                <a:gridCol w="692364">
                  <a:extLst>
                    <a:ext uri="{9D8B030D-6E8A-4147-A177-3AD203B41FA5}">
                      <a16:colId xmlns:a16="http://schemas.microsoft.com/office/drawing/2014/main" val="2100666459"/>
                    </a:ext>
                  </a:extLst>
                </a:gridCol>
                <a:gridCol w="813110">
                  <a:extLst>
                    <a:ext uri="{9D8B030D-6E8A-4147-A177-3AD203B41FA5}">
                      <a16:colId xmlns:a16="http://schemas.microsoft.com/office/drawing/2014/main" val="1993940240"/>
                    </a:ext>
                  </a:extLst>
                </a:gridCol>
                <a:gridCol w="743505">
                  <a:extLst>
                    <a:ext uri="{9D8B030D-6E8A-4147-A177-3AD203B41FA5}">
                      <a16:colId xmlns:a16="http://schemas.microsoft.com/office/drawing/2014/main" val="558438797"/>
                    </a:ext>
                  </a:extLst>
                </a:gridCol>
                <a:gridCol w="641223">
                  <a:extLst>
                    <a:ext uri="{9D8B030D-6E8A-4147-A177-3AD203B41FA5}">
                      <a16:colId xmlns:a16="http://schemas.microsoft.com/office/drawing/2014/main" val="518178963"/>
                    </a:ext>
                  </a:extLst>
                </a:gridCol>
                <a:gridCol w="692364">
                  <a:extLst>
                    <a:ext uri="{9D8B030D-6E8A-4147-A177-3AD203B41FA5}">
                      <a16:colId xmlns:a16="http://schemas.microsoft.com/office/drawing/2014/main" val="2118757526"/>
                    </a:ext>
                  </a:extLst>
                </a:gridCol>
                <a:gridCol w="800333">
                  <a:extLst>
                    <a:ext uri="{9D8B030D-6E8A-4147-A177-3AD203B41FA5}">
                      <a16:colId xmlns:a16="http://schemas.microsoft.com/office/drawing/2014/main" val="1547825415"/>
                    </a:ext>
                  </a:extLst>
                </a:gridCol>
                <a:gridCol w="588260">
                  <a:extLst>
                    <a:ext uri="{9D8B030D-6E8A-4147-A177-3AD203B41FA5}">
                      <a16:colId xmlns:a16="http://schemas.microsoft.com/office/drawing/2014/main" val="1237858332"/>
                    </a:ext>
                  </a:extLst>
                </a:gridCol>
                <a:gridCol w="788275">
                  <a:extLst>
                    <a:ext uri="{9D8B030D-6E8A-4147-A177-3AD203B41FA5}">
                      <a16:colId xmlns:a16="http://schemas.microsoft.com/office/drawing/2014/main" val="13095167"/>
                    </a:ext>
                  </a:extLst>
                </a:gridCol>
                <a:gridCol w="634289">
                  <a:extLst>
                    <a:ext uri="{9D8B030D-6E8A-4147-A177-3AD203B41FA5}">
                      <a16:colId xmlns:a16="http://schemas.microsoft.com/office/drawing/2014/main" val="4108554668"/>
                    </a:ext>
                  </a:extLst>
                </a:gridCol>
              </a:tblGrid>
              <a:tr h="1546195">
                <a:tc>
                  <a:txBody>
                    <a:bodyPr/>
                    <a:lstStyle/>
                    <a:p>
                      <a:endParaRPr lang="en-IN" sz="1400">
                        <a:latin typeface="Times New Roman" panose="02020603050405020304" pitchFamily="18" charset="0"/>
                        <a:cs typeface="Times New Roman" panose="02020603050405020304" pitchFamily="18" charset="0"/>
                      </a:endParaRP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Make</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Model</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Year</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Engine Fuel Type</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Engine </a:t>
                      </a:r>
                    </a:p>
                    <a:p>
                      <a:r>
                        <a:rPr lang="en-IN" sz="1300" dirty="0">
                          <a:latin typeface="Times New Roman" panose="02020603050405020304" pitchFamily="18" charset="0"/>
                          <a:cs typeface="Times New Roman" panose="02020603050405020304" pitchFamily="18" charset="0"/>
                        </a:rPr>
                        <a:t>HP</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Engine </a:t>
                      </a:r>
                    </a:p>
                    <a:p>
                      <a:r>
                        <a:rPr lang="en-IN" sz="1300" dirty="0">
                          <a:latin typeface="Times New Roman" panose="02020603050405020304" pitchFamily="18" charset="0"/>
                          <a:cs typeface="Times New Roman" panose="02020603050405020304" pitchFamily="18" charset="0"/>
                        </a:rPr>
                        <a:t>Cylinders</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Transmission Type</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err="1">
                          <a:latin typeface="Times New Roman" panose="02020603050405020304" pitchFamily="18" charset="0"/>
                          <a:cs typeface="Times New Roman" panose="02020603050405020304" pitchFamily="18" charset="0"/>
                        </a:rPr>
                        <a:t>Driven_Wheels</a:t>
                      </a:r>
                      <a:endParaRPr lang="en-IN" sz="1300" dirty="0">
                        <a:latin typeface="Times New Roman" panose="02020603050405020304" pitchFamily="18" charset="0"/>
                        <a:cs typeface="Times New Roman" panose="02020603050405020304" pitchFamily="18" charset="0"/>
                      </a:endParaRP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Number </a:t>
                      </a:r>
                    </a:p>
                    <a:p>
                      <a:r>
                        <a:rPr lang="en-IN" sz="1300" dirty="0">
                          <a:latin typeface="Times New Roman" panose="02020603050405020304" pitchFamily="18" charset="0"/>
                          <a:cs typeface="Times New Roman" panose="02020603050405020304" pitchFamily="18" charset="0"/>
                        </a:rPr>
                        <a:t>of </a:t>
                      </a:r>
                    </a:p>
                    <a:p>
                      <a:r>
                        <a:rPr lang="en-IN" sz="1300" dirty="0">
                          <a:latin typeface="Times New Roman" panose="02020603050405020304" pitchFamily="18" charset="0"/>
                          <a:cs typeface="Times New Roman" panose="02020603050405020304" pitchFamily="18" charset="0"/>
                        </a:rPr>
                        <a:t>Doors</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Market Category</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Vehicle Size</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Vehicle Style</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Highway MPG</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City MPG</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Popularity</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300" dirty="0">
                          <a:latin typeface="Times New Roman" panose="02020603050405020304" pitchFamily="18" charset="0"/>
                          <a:cs typeface="Times New Roman" panose="02020603050405020304" pitchFamily="18" charset="0"/>
                        </a:rPr>
                        <a:t>MSRP</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8319532"/>
                  </a:ext>
                </a:extLst>
              </a:tr>
              <a:tr h="1572812">
                <a:tc>
                  <a:txBody>
                    <a:bodyPr/>
                    <a:lstStyle/>
                    <a:p>
                      <a:r>
                        <a:rPr lang="en-IN" sz="1300" dirty="0">
                          <a:latin typeface="Times New Roman" panose="02020603050405020304" pitchFamily="18" charset="0"/>
                          <a:cs typeface="Times New Roman" panose="02020603050405020304" pitchFamily="18" charset="0"/>
                        </a:rPr>
                        <a:t>Null Value</a:t>
                      </a:r>
                    </a:p>
                    <a:p>
                      <a:r>
                        <a:rPr lang="en-IN" sz="1300" dirty="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0.025</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0.579</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0.251</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0.050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0.008</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latin typeface="Times New Roman" panose="02020603050405020304" pitchFamily="18" charset="0"/>
                          <a:cs typeface="Times New Roman" panose="02020603050405020304" pitchFamily="18" charset="0"/>
                        </a:rPr>
                        <a:t>0</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6337858"/>
                  </a:ext>
                </a:extLst>
              </a:tr>
              <a:tr h="2661683">
                <a:tc>
                  <a:txBody>
                    <a:bodyPr/>
                    <a:lstStyle/>
                    <a:p>
                      <a:r>
                        <a:rPr lang="en-IN" sz="1300" dirty="0">
                          <a:latin typeface="Times New Roman" panose="02020603050405020304" pitchFamily="18" charset="0"/>
                          <a:cs typeface="Times New Roman" panose="02020603050405020304" pitchFamily="18" charset="0"/>
                        </a:rPr>
                        <a:t>Replaced </a:t>
                      </a:r>
                    </a:p>
                    <a:p>
                      <a:r>
                        <a:rPr lang="en-IN" sz="1300" dirty="0">
                          <a:latin typeface="Times New Roman" panose="02020603050405020304" pitchFamily="18" charset="0"/>
                          <a:cs typeface="Times New Roman" panose="02020603050405020304" pitchFamily="18" charset="0"/>
                        </a:rPr>
                        <a:t>with</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latin typeface="Times New Roman" panose="02020603050405020304" pitchFamily="18" charset="0"/>
                          <a:cs typeface="Times New Roman" panose="02020603050405020304" pitchFamily="18" charset="0"/>
                        </a:rPr>
                        <a:t>Highest Count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Median</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Median</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Mean</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Highest Count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dirty="0">
                          <a:latin typeface="Times New Roman" panose="02020603050405020304" pitchFamily="18" charset="0"/>
                          <a:cs typeface="Times New Roman" panose="02020603050405020304" pitchFamily="18" charset="0"/>
                        </a:rPr>
                        <a:t>-</a:t>
                      </a:r>
                    </a:p>
                  </a:txBody>
                  <a:tcPr marL="67351" marR="67351" marT="33676" marB="336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051685"/>
                  </a:ext>
                </a:extLst>
              </a:tr>
            </a:tbl>
          </a:graphicData>
        </a:graphic>
      </p:graphicFrame>
      <p:sp>
        <p:nvSpPr>
          <p:cNvPr id="8" name="Rectangle 1">
            <a:extLst>
              <a:ext uri="{FF2B5EF4-FFF2-40B4-BE49-F238E27FC236}">
                <a16:creationId xmlns:a16="http://schemas.microsoft.com/office/drawing/2014/main" id="{5ABF5415-ABAE-2304-69F9-E7B4CA65681E}"/>
              </a:ext>
            </a:extLst>
          </p:cNvPr>
          <p:cNvSpPr>
            <a:spLocks noChangeArrowheads="1"/>
          </p:cNvSpPr>
          <p:nvPr/>
        </p:nvSpPr>
        <p:spPr bwMode="auto">
          <a:xfrm>
            <a:off x="-810002" y="1891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4A36D61D-F630-AE1F-E416-5B625730ECE6}"/>
              </a:ext>
            </a:extLst>
          </p:cNvPr>
          <p:cNvSpPr txBox="1"/>
          <p:nvPr/>
        </p:nvSpPr>
        <p:spPr>
          <a:xfrm>
            <a:off x="95898" y="347999"/>
            <a:ext cx="4046482"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Null Value Analysis &amp; Imputation</a:t>
            </a:r>
          </a:p>
        </p:txBody>
      </p:sp>
    </p:spTree>
    <p:extLst>
      <p:ext uri="{BB962C8B-B14F-4D97-AF65-F5344CB8AC3E}">
        <p14:creationId xmlns:p14="http://schemas.microsoft.com/office/powerpoint/2010/main" val="8930786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{21104C89-D6CD-D44B-8911-1F6F325C7AF6}tf10001121_mac</Template>
  <TotalTime>3471</TotalTime>
  <Words>2161</Words>
  <Application>Microsoft Macintosh PowerPoint</Application>
  <PresentationFormat>Widescreen</PresentationFormat>
  <Paragraphs>523</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Century Gothic</vt:lpstr>
      <vt:lpstr>Courier New</vt:lpstr>
      <vt:lpstr>Times New Roman</vt:lpstr>
      <vt:lpstr>Wingdings 2</vt:lpstr>
      <vt:lpstr>Quotable</vt:lpstr>
      <vt:lpstr>PowerPoint Presentation</vt:lpstr>
      <vt:lpstr>Content</vt:lpstr>
      <vt:lpstr>Project Description</vt:lpstr>
      <vt:lpstr>Approach</vt:lpstr>
      <vt:lpstr>Tech- Stack Used</vt:lpstr>
      <vt:lpstr>Descriptive Statistics</vt:lpstr>
      <vt:lpstr>Descriptive Statistics</vt:lpstr>
      <vt:lpstr>Data Cleaning</vt:lpstr>
      <vt:lpstr>PowerPoint Presentation</vt:lpstr>
      <vt:lpstr> Outliers</vt:lpstr>
      <vt:lpstr>PowerPoint Presentation</vt:lpstr>
      <vt:lpstr>PowerPoint Presentation</vt:lpstr>
      <vt:lpstr>Insight_1 How does the popularity of a car model vary across different market categories?</vt:lpstr>
      <vt:lpstr>PowerPoint Presentation</vt:lpstr>
      <vt:lpstr>Insight_2 What is the relationship between a car's engine power and its price?</vt:lpstr>
      <vt:lpstr>Insight_3 Which car features are most important in determining a car's price?    </vt:lpstr>
      <vt:lpstr>PowerPoint Presentation</vt:lpstr>
      <vt:lpstr>PowerPoint Presentation</vt:lpstr>
      <vt:lpstr>Insight_4 How does the average price of a car vary across different manufacturers?</vt:lpstr>
      <vt:lpstr>PowerPoint Presentation</vt:lpstr>
      <vt:lpstr>Insight_5 What is the relationship between fuel efficiency and the number of cylinders in a car's engine?</vt:lpstr>
      <vt:lpstr>Task_1 How does the distribution of car prices vary by brand and body style?</vt:lpstr>
      <vt:lpstr> Task_2 Which car brands have the highest and lowest average MSRPs, and how does this vary by body style?</vt:lpstr>
      <vt:lpstr>Task_3 How do the different feature such as transmission type affect the MSRP, and how does this vary by body style?</vt:lpstr>
      <vt:lpstr>Task_4 How does the fuel efficiency of cars vary across different body styles and model years? </vt:lpstr>
      <vt:lpstr>Task_5 How does the car's horsepower, MPG, and price vary across different Brands?</vt:lpstr>
      <vt:lpstr>Task_5 How does the car's horsepower, MPG, and price vary across different Brands?</vt:lpstr>
      <vt:lpstr>Dashboard</vt:lpstr>
      <vt:lpstr>Dashboard Insights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Analyzing the Impact of Car Features on Price and Profitability</dc:title>
  <dc:creator>Microsoft Office User</dc:creator>
  <cp:lastModifiedBy>Microsoft Office User</cp:lastModifiedBy>
  <cp:revision>17</cp:revision>
  <dcterms:created xsi:type="dcterms:W3CDTF">2023-11-27T16:27:02Z</dcterms:created>
  <dcterms:modified xsi:type="dcterms:W3CDTF">2023-12-01T20:06:42Z</dcterms:modified>
</cp:coreProperties>
</file>